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73" r:id="rId4"/>
  </p:sldMasterIdLst>
  <p:notesMasterIdLst>
    <p:notesMasterId r:id="rId95"/>
  </p:notesMasterIdLst>
  <p:handoutMasterIdLst>
    <p:handoutMasterId r:id="rId96"/>
  </p:handoutMasterIdLst>
  <p:sldIdLst>
    <p:sldId id="2134806199" r:id="rId5"/>
    <p:sldId id="2134806132" r:id="rId6"/>
    <p:sldId id="2134806148" r:id="rId7"/>
    <p:sldId id="2134806200" r:id="rId8"/>
    <p:sldId id="2134806147" r:id="rId9"/>
    <p:sldId id="2134806283" r:id="rId10"/>
    <p:sldId id="2134806284" r:id="rId11"/>
    <p:sldId id="2134806253" r:id="rId12"/>
    <p:sldId id="2134806255" r:id="rId13"/>
    <p:sldId id="2134806257" r:id="rId14"/>
    <p:sldId id="2134806258" r:id="rId15"/>
    <p:sldId id="2134806259" r:id="rId16"/>
    <p:sldId id="2134806164" r:id="rId17"/>
    <p:sldId id="2134806167" r:id="rId18"/>
    <p:sldId id="2134806168" r:id="rId19"/>
    <p:sldId id="2134806169" r:id="rId20"/>
    <p:sldId id="2134806170" r:id="rId21"/>
    <p:sldId id="2134806161" r:id="rId22"/>
    <p:sldId id="2134806163" r:id="rId23"/>
    <p:sldId id="2134806171" r:id="rId24"/>
    <p:sldId id="2134806260" r:id="rId25"/>
    <p:sldId id="2134806177" r:id="rId26"/>
    <p:sldId id="2134806235" r:id="rId27"/>
    <p:sldId id="2134806262" r:id="rId28"/>
    <p:sldId id="2134806263" r:id="rId29"/>
    <p:sldId id="2134806264" r:id="rId30"/>
    <p:sldId id="2134806265" r:id="rId31"/>
    <p:sldId id="2134806266" r:id="rId32"/>
    <p:sldId id="2134806267" r:id="rId33"/>
    <p:sldId id="2134806268" r:id="rId34"/>
    <p:sldId id="2134806269" r:id="rId35"/>
    <p:sldId id="2134806270" r:id="rId36"/>
    <p:sldId id="2134806271" r:id="rId37"/>
    <p:sldId id="2134806234" r:id="rId38"/>
    <p:sldId id="2134806275" r:id="rId39"/>
    <p:sldId id="2134806273" r:id="rId40"/>
    <p:sldId id="2134806276" r:id="rId41"/>
    <p:sldId id="2134806239" r:id="rId42"/>
    <p:sldId id="2134806240" r:id="rId43"/>
    <p:sldId id="2134806241" r:id="rId44"/>
    <p:sldId id="2134806245" r:id="rId45"/>
    <p:sldId id="2134806278" r:id="rId46"/>
    <p:sldId id="2134806277" r:id="rId47"/>
    <p:sldId id="2134806261" r:id="rId48"/>
    <p:sldId id="2134806248" r:id="rId49"/>
    <p:sldId id="2134806279" r:id="rId50"/>
    <p:sldId id="2134806247" r:id="rId51"/>
    <p:sldId id="2134806223" r:id="rId52"/>
    <p:sldId id="2134806282" r:id="rId53"/>
    <p:sldId id="2134806250" r:id="rId54"/>
    <p:sldId id="2134806217" r:id="rId55"/>
    <p:sldId id="2134806166" r:id="rId56"/>
    <p:sldId id="2134806251" r:id="rId57"/>
    <p:sldId id="2134806280" r:id="rId58"/>
    <p:sldId id="2134806281" r:id="rId59"/>
    <p:sldId id="2134806195" r:id="rId60"/>
    <p:sldId id="2134806193" r:id="rId61"/>
    <p:sldId id="2134806194" r:id="rId62"/>
    <p:sldId id="2134806208" r:id="rId63"/>
    <p:sldId id="2134806205" r:id="rId64"/>
    <p:sldId id="2134806212" r:id="rId65"/>
    <p:sldId id="2134806252" r:id="rId66"/>
    <p:sldId id="641" r:id="rId67"/>
    <p:sldId id="644" r:id="rId68"/>
    <p:sldId id="645" r:id="rId69"/>
    <p:sldId id="643" r:id="rId70"/>
    <p:sldId id="2134806207" r:id="rId71"/>
    <p:sldId id="2134806202" r:id="rId72"/>
    <p:sldId id="2134806180" r:id="rId73"/>
    <p:sldId id="2134806209" r:id="rId74"/>
    <p:sldId id="2134806210" r:id="rId75"/>
    <p:sldId id="2134806215" r:id="rId76"/>
    <p:sldId id="2134806211" r:id="rId77"/>
    <p:sldId id="2134806218" r:id="rId78"/>
    <p:sldId id="2134806219" r:id="rId79"/>
    <p:sldId id="2134806220" r:id="rId80"/>
    <p:sldId id="2134806221" r:id="rId81"/>
    <p:sldId id="2134806287" r:id="rId82"/>
    <p:sldId id="2134806288" r:id="rId83"/>
    <p:sldId id="2134806289" r:id="rId84"/>
    <p:sldId id="2134806192" r:id="rId85"/>
    <p:sldId id="2134806286" r:id="rId86"/>
    <p:sldId id="2134806285" r:id="rId87"/>
    <p:sldId id="2134806190" r:id="rId88"/>
    <p:sldId id="2134806191" r:id="rId89"/>
    <p:sldId id="2134806181" r:id="rId90"/>
    <p:sldId id="268" r:id="rId91"/>
    <p:sldId id="2134806092" r:id="rId92"/>
    <p:sldId id="2134806165" r:id="rId93"/>
    <p:sldId id="341" r:id="rId94"/>
  </p:sldIdLst>
  <p:sldSz cx="12192000" cy="6858000"/>
  <p:notesSz cx="6858000" cy="9144000"/>
  <p:embeddedFontLst>
    <p:embeddedFont>
      <p:font typeface="Bradley Hand ITC" panose="03070402050302030203" pitchFamily="66" charset="0"/>
      <p:regular r:id="rId97"/>
    </p:embeddedFont>
    <p:embeddedFont>
      <p:font typeface="Consolas" panose="020B0609020204030204" pitchFamily="49" charset="0"/>
      <p:regular r:id="rId98"/>
      <p:bold r:id="rId99"/>
      <p:italic r:id="rId100"/>
      <p:boldItalic r:id="rId101"/>
    </p:embeddedFont>
    <p:embeddedFont>
      <p:font typeface="IntelOne Display AR Medium" panose="020B0703020203020204" pitchFamily="34" charset="-78"/>
      <p:regular r:id="rId102"/>
    </p:embeddedFont>
    <p:embeddedFont>
      <p:font typeface="IntelOne Display Light" panose="020B0403020203020204" pitchFamily="34" charset="0"/>
      <p:regular r:id="rId103"/>
    </p:embeddedFont>
    <p:embeddedFont>
      <p:font typeface="IntelOne Display Medium" panose="020B0703020203020204" pitchFamily="34" charset="0"/>
      <p:regular r:id="rId104"/>
    </p:embeddedFont>
    <p:embeddedFont>
      <p:font typeface="IntelOne Display Regular" panose="020B0503020203020204" pitchFamily="34" charset="0"/>
      <p:regular r:id="rId105"/>
    </p:embeddedFont>
    <p:embeddedFont>
      <p:font typeface="IntelOne Headline Bold Italic" panose="020B0803020203090204" pitchFamily="34" charset="0"/>
      <p:bold r:id="rId106"/>
    </p:embeddedFont>
    <p:embeddedFont>
      <p:font typeface="IntelOne Text" panose="020B0503020203020204" pitchFamily="34" charset="0"/>
      <p:regular r:id="rId107"/>
      <p:italic r:id="rId108"/>
    </p:embeddedFont>
    <p:embeddedFont>
      <p:font typeface="IntelOne Text Light" panose="020B0403020203020204" pitchFamily="34" charset="0"/>
      <p:regular r:id="rId109"/>
      <p:italic r:id="rId110"/>
    </p:embeddedFont>
    <p:embeddedFont>
      <p:font typeface="IntelOne Text Medium" panose="020B0703020203020204" pitchFamily="34" charset="0"/>
      <p:regular r:id="rId111"/>
      <p:italic r:id="rId112"/>
    </p:embeddedFont>
    <p:embeddedFont>
      <p:font typeface="Nunito Sans Light" pitchFamily="2" charset="0"/>
      <p:regular r:id="rId113"/>
      <p:italic r:id="rId114"/>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1ADD3889-660F-4E62-A389-FA0BAC365C70}">
          <p14:sldIdLst>
            <p14:sldId id="2134806199"/>
          </p14:sldIdLst>
        </p14:section>
        <p14:section name="The optimization process" id="{C7BDCF23-E4E8-4444-9CF9-8278077C766E}">
          <p14:sldIdLst>
            <p14:sldId id="2134806132"/>
            <p14:sldId id="2134806148"/>
          </p14:sldIdLst>
        </p14:section>
        <p14:section name="Using PIX" id="{71B9D367-6C39-4A5F-9472-CD7EE43E0D47}">
          <p14:sldIdLst>
            <p14:sldId id="2134806200"/>
          </p14:sldIdLst>
        </p14:section>
        <p14:section name="Untitled Section" id="{1B6D18E2-5A20-416B-9AA4-8B9F120AC5DD}">
          <p14:sldIdLst>
            <p14:sldId id="2134806147"/>
            <p14:sldId id="2134806283"/>
            <p14:sldId id="2134806284"/>
            <p14:sldId id="2134806253"/>
            <p14:sldId id="2134806255"/>
            <p14:sldId id="2134806257"/>
            <p14:sldId id="2134806258"/>
            <p14:sldId id="2134806259"/>
            <p14:sldId id="2134806164"/>
            <p14:sldId id="2134806167"/>
            <p14:sldId id="2134806168"/>
            <p14:sldId id="2134806169"/>
            <p14:sldId id="2134806170"/>
            <p14:sldId id="2134806161"/>
            <p14:sldId id="2134806163"/>
            <p14:sldId id="2134806171"/>
            <p14:sldId id="2134806260"/>
            <p14:sldId id="2134806177"/>
            <p14:sldId id="2134806235"/>
            <p14:sldId id="2134806262"/>
            <p14:sldId id="2134806263"/>
            <p14:sldId id="2134806264"/>
            <p14:sldId id="2134806265"/>
            <p14:sldId id="2134806266"/>
            <p14:sldId id="2134806267"/>
            <p14:sldId id="2134806268"/>
            <p14:sldId id="2134806269"/>
            <p14:sldId id="2134806270"/>
            <p14:sldId id="2134806271"/>
            <p14:sldId id="2134806234"/>
            <p14:sldId id="2134806275"/>
            <p14:sldId id="2134806273"/>
            <p14:sldId id="2134806276"/>
            <p14:sldId id="2134806239"/>
            <p14:sldId id="2134806240"/>
            <p14:sldId id="2134806241"/>
            <p14:sldId id="2134806245"/>
            <p14:sldId id="2134806278"/>
            <p14:sldId id="2134806277"/>
            <p14:sldId id="2134806261"/>
            <p14:sldId id="2134806248"/>
            <p14:sldId id="2134806279"/>
            <p14:sldId id="2134806247"/>
            <p14:sldId id="2134806223"/>
            <p14:sldId id="2134806282"/>
            <p14:sldId id="2134806250"/>
            <p14:sldId id="2134806217"/>
            <p14:sldId id="2134806166"/>
            <p14:sldId id="2134806251"/>
            <p14:sldId id="2134806280"/>
            <p14:sldId id="2134806281"/>
            <p14:sldId id="2134806195"/>
            <p14:sldId id="2134806193"/>
            <p14:sldId id="2134806194"/>
            <p14:sldId id="2134806208"/>
            <p14:sldId id="2134806205"/>
            <p14:sldId id="2134806212"/>
            <p14:sldId id="2134806252"/>
            <p14:sldId id="641"/>
            <p14:sldId id="644"/>
            <p14:sldId id="645"/>
            <p14:sldId id="643"/>
            <p14:sldId id="2134806207"/>
            <p14:sldId id="2134806202"/>
            <p14:sldId id="2134806180"/>
            <p14:sldId id="2134806209"/>
            <p14:sldId id="2134806210"/>
            <p14:sldId id="2134806215"/>
            <p14:sldId id="2134806211"/>
            <p14:sldId id="2134806218"/>
            <p14:sldId id="2134806219"/>
            <p14:sldId id="2134806220"/>
            <p14:sldId id="2134806221"/>
            <p14:sldId id="2134806287"/>
            <p14:sldId id="2134806288"/>
            <p14:sldId id="2134806289"/>
            <p14:sldId id="2134806192"/>
            <p14:sldId id="2134806286"/>
            <p14:sldId id="2134806285"/>
            <p14:sldId id="2134806190"/>
            <p14:sldId id="2134806191"/>
            <p14:sldId id="2134806181"/>
            <p14:sldId id="268"/>
            <p14:sldId id="2134806092"/>
            <p14:sldId id="2134806165"/>
            <p14:sldId id="341"/>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4700B12-4031-7099-69DF-DB9AE5CABA99}" name="Suoch, Dietmar" initials="SD" userId="S::dietmar.suoch@intel.com::ac1aec50-fb13-459f-9503-f8ac968a0d6b" providerId="AD"/>
  <p188:author id="{4AC14891-1643-84CA-D324-85FF7371C21D}" name="Tovey, Steven" initials="ST" userId="S::steven.tovey@intel.com::935126fd-b2e4-45c9-aa50-d26bdbaa548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2626"/>
    <a:srgbClr val="004A86"/>
    <a:srgbClr val="010872"/>
    <a:srgbClr val="040E35"/>
    <a:srgbClr val="107C10"/>
    <a:srgbClr val="001F53"/>
    <a:srgbClr val="A0EBFF"/>
    <a:srgbClr val="FF5662"/>
    <a:srgbClr val="0046C8"/>
    <a:srgbClr val="E9EEF2"/>
  </p:clrMru>
  <p:extLst>
    <p:ext uri="{E76CE94A-603C-4142-B9EB-6D1370010A27}">
      <p14:discardImageEditData xmlns:p14="http://schemas.microsoft.com/office/powerpoint/2010/main" val="0"/>
    </p:ext>
    <p:ext uri="{D31A062A-798A-4329-ABDD-BBA856620510}">
      <p14:defaultImageDpi xmlns:p14="http://schemas.microsoft.com/office/powerpoint/2010/main" val="33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892AB3B-AE6A-4EF1-B13E-72650FD75252}" v="1" dt="2025-11-19T14:37:28.198"/>
  </p1510:revLst>
</p1510:revInfo>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0063" autoAdjust="0"/>
  </p:normalViewPr>
  <p:slideViewPr>
    <p:cSldViewPr snapToGrid="0">
      <p:cViewPr varScale="1">
        <p:scale>
          <a:sx n="114" d="100"/>
          <a:sy n="114" d="100"/>
        </p:scale>
        <p:origin x="438" y="102"/>
      </p:cViewPr>
      <p:guideLst>
        <p:guide orient="horz" pos="2160"/>
        <p:guide pos="3840"/>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theme" Target="theme/theme1.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font" Target="fonts/font16.fntdata"/><Relationship Id="rId16" Type="http://schemas.openxmlformats.org/officeDocument/2006/relationships/slide" Target="slides/slide12.xml"/><Relationship Id="rId107" Type="http://schemas.openxmlformats.org/officeDocument/2006/relationships/font" Target="fonts/font11.fntdata"/><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font" Target="fonts/font6.fntdata"/><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notesMaster" Target="notesMasters/notesMaster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font" Target="fonts/font17.fntdata"/><Relationship Id="rId118" Type="http://schemas.openxmlformats.org/officeDocument/2006/relationships/tableStyles" Target="tableStyles.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font" Target="fonts/font7.fntdata"/><Relationship Id="rId108" Type="http://schemas.openxmlformats.org/officeDocument/2006/relationships/font" Target="fonts/font12.fntdata"/><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font" Target="fonts/font18.fntdata"/><Relationship Id="rId119" Type="http://schemas.microsoft.com/office/2016/11/relationships/changesInfo" Target="changesInfos/changesInfo1.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13.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font" Target="fonts/font1.fntdata"/><Relationship Id="rId104" Type="http://schemas.openxmlformats.org/officeDocument/2006/relationships/font" Target="fonts/font8.fntdata"/><Relationship Id="rId120" Type="http://schemas.microsoft.com/office/2015/10/relationships/revisionInfo" Target="revisionInfo.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font" Target="fonts/font14.fntdata"/><Relationship Id="rId115"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font" Target="fonts/font4.fntdata"/><Relationship Id="rId105" Type="http://schemas.openxmlformats.org/officeDocument/2006/relationships/font" Target="fonts/font9.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font" Target="fonts/font2.fntdata"/><Relationship Id="rId121" Type="http://schemas.microsoft.com/office/2018/10/relationships/authors" Target="authors.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font" Target="fonts/font15.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font" Target="fonts/font10.fntdata"/><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font" Target="fonts/font3.fntdata"/><Relationship Id="rId101" Type="http://schemas.openxmlformats.org/officeDocument/2006/relationships/font" Target="fonts/font5.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ovey, Steven" userId="935126fd-b2e4-45c9-aa50-d26bdbaa5480" providerId="ADAL" clId="{F9D84E9B-9994-47AF-A539-0A8A034802E2}"/>
    <pc:docChg chg="custSel modSld sldOrd">
      <pc:chgData name="Tovey, Steven" userId="935126fd-b2e4-45c9-aa50-d26bdbaa5480" providerId="ADAL" clId="{F9D84E9B-9994-47AF-A539-0A8A034802E2}" dt="2025-11-19T17:02:30.385" v="157"/>
      <pc:docMkLst>
        <pc:docMk/>
      </pc:docMkLst>
      <pc:sldChg chg="addSp delSp modSp mod">
        <pc:chgData name="Tovey, Steven" userId="935126fd-b2e4-45c9-aa50-d26bdbaa5480" providerId="ADAL" clId="{F9D84E9B-9994-47AF-A539-0A8A034802E2}" dt="2025-11-19T14:40:14.060" v="135" actId="122"/>
        <pc:sldMkLst>
          <pc:docMk/>
          <pc:sldMk cId="2932254840" sldId="2134806181"/>
        </pc:sldMkLst>
        <pc:spChg chg="add del mod">
          <ac:chgData name="Tovey, Steven" userId="935126fd-b2e4-45c9-aa50-d26bdbaa5480" providerId="ADAL" clId="{F9D84E9B-9994-47AF-A539-0A8A034802E2}" dt="2025-11-19T14:39:19.331" v="106" actId="478"/>
          <ac:spMkLst>
            <pc:docMk/>
            <pc:sldMk cId="2932254840" sldId="2134806181"/>
            <ac:spMk id="22" creationId="{0B9D2EB1-88A8-F268-0A26-B359E1144533}"/>
          </ac:spMkLst>
        </pc:spChg>
        <pc:spChg chg="mod">
          <ac:chgData name="Tovey, Steven" userId="935126fd-b2e4-45c9-aa50-d26bdbaa5480" providerId="ADAL" clId="{F9D84E9B-9994-47AF-A539-0A8A034802E2}" dt="2025-11-19T14:40:14.060" v="135" actId="122"/>
          <ac:spMkLst>
            <pc:docMk/>
            <pc:sldMk cId="2932254840" sldId="2134806181"/>
            <ac:spMk id="31" creationId="{CF10614A-37F4-375D-C408-0D4CCE6C7BF8}"/>
          </ac:spMkLst>
        </pc:spChg>
        <pc:spChg chg="mod">
          <ac:chgData name="Tovey, Steven" userId="935126fd-b2e4-45c9-aa50-d26bdbaa5480" providerId="ADAL" clId="{F9D84E9B-9994-47AF-A539-0A8A034802E2}" dt="2025-11-19T14:40:01.854" v="117" actId="1076"/>
          <ac:spMkLst>
            <pc:docMk/>
            <pc:sldMk cId="2932254840" sldId="2134806181"/>
            <ac:spMk id="59" creationId="{7016B84F-A967-6D7B-D7A4-6ED5B2AEFA61}"/>
          </ac:spMkLst>
        </pc:spChg>
        <pc:grpChg chg="mod ord">
          <ac:chgData name="Tovey, Steven" userId="935126fd-b2e4-45c9-aa50-d26bdbaa5480" providerId="ADAL" clId="{F9D84E9B-9994-47AF-A539-0A8A034802E2}" dt="2025-11-19T14:39:54.558" v="116" actId="1076"/>
          <ac:grpSpMkLst>
            <pc:docMk/>
            <pc:sldMk cId="2932254840" sldId="2134806181"/>
            <ac:grpSpMk id="28" creationId="{DA9C84C3-D424-1ACF-A8E2-87DA429712CB}"/>
          </ac:grpSpMkLst>
        </pc:grpChg>
        <pc:picChg chg="del">
          <ac:chgData name="Tovey, Steven" userId="935126fd-b2e4-45c9-aa50-d26bdbaa5480" providerId="ADAL" clId="{F9D84E9B-9994-47AF-A539-0A8A034802E2}" dt="2025-11-19T14:37:21.949" v="21" actId="478"/>
          <ac:picMkLst>
            <pc:docMk/>
            <pc:sldMk cId="2932254840" sldId="2134806181"/>
            <ac:picMk id="30" creationId="{0A3E32E4-0D3E-C61D-3944-0B4E054BD5CE}"/>
          </ac:picMkLst>
        </pc:picChg>
      </pc:sldChg>
      <pc:sldChg chg="ord">
        <pc:chgData name="Tovey, Steven" userId="935126fd-b2e4-45c9-aa50-d26bdbaa5480" providerId="ADAL" clId="{F9D84E9B-9994-47AF-A539-0A8A034802E2}" dt="2025-11-19T17:02:30.385" v="157"/>
        <pc:sldMkLst>
          <pc:docMk/>
          <pc:sldMk cId="3580405508" sldId="2134806217"/>
        </pc:sldMkLst>
      </pc:sldChg>
      <pc:sldChg chg="modSp mod">
        <pc:chgData name="Tovey, Steven" userId="935126fd-b2e4-45c9-aa50-d26bdbaa5480" providerId="ADAL" clId="{F9D84E9B-9994-47AF-A539-0A8A034802E2}" dt="2025-11-19T17:00:00.452" v="155" actId="1035"/>
        <pc:sldMkLst>
          <pc:docMk/>
          <pc:sldMk cId="2797977136" sldId="2134806245"/>
        </pc:sldMkLst>
        <pc:spChg chg="mod">
          <ac:chgData name="Tovey, Steven" userId="935126fd-b2e4-45c9-aa50-d26bdbaa5480" providerId="ADAL" clId="{F9D84E9B-9994-47AF-A539-0A8A034802E2}" dt="2025-11-19T16:59:51.359" v="146" actId="1076"/>
          <ac:spMkLst>
            <pc:docMk/>
            <pc:sldMk cId="2797977136" sldId="2134806245"/>
            <ac:spMk id="31" creationId="{41128845-78CA-DFCC-70EA-D83040DECCBF}"/>
          </ac:spMkLst>
        </pc:spChg>
        <pc:spChg chg="mod">
          <ac:chgData name="Tovey, Steven" userId="935126fd-b2e4-45c9-aa50-d26bdbaa5480" providerId="ADAL" clId="{F9D84E9B-9994-47AF-A539-0A8A034802E2}" dt="2025-11-19T17:00:00.452" v="155" actId="1035"/>
          <ac:spMkLst>
            <pc:docMk/>
            <pc:sldMk cId="2797977136" sldId="2134806245"/>
            <ac:spMk id="36" creationId="{FFB0B249-A2A5-907F-8B6A-7211686BFDF9}"/>
          </ac:spMkLst>
        </pc:spChg>
        <pc:spChg chg="mod">
          <ac:chgData name="Tovey, Steven" userId="935126fd-b2e4-45c9-aa50-d26bdbaa5480" providerId="ADAL" clId="{F9D84E9B-9994-47AF-A539-0A8A034802E2}" dt="2025-11-19T16:59:55.973" v="150" actId="1035"/>
          <ac:spMkLst>
            <pc:docMk/>
            <pc:sldMk cId="2797977136" sldId="2134806245"/>
            <ac:spMk id="37" creationId="{E926BB37-FEEF-0BF5-D305-080998593099}"/>
          </ac:spMkLst>
        </pc:spChg>
        <pc:grpChg chg="mod">
          <ac:chgData name="Tovey, Steven" userId="935126fd-b2e4-45c9-aa50-d26bdbaa5480" providerId="ADAL" clId="{F9D84E9B-9994-47AF-A539-0A8A034802E2}" dt="2025-11-19T16:59:48.080" v="145" actId="1076"/>
          <ac:grpSpMkLst>
            <pc:docMk/>
            <pc:sldMk cId="2797977136" sldId="2134806245"/>
            <ac:grpSpMk id="13" creationId="{BE6666D0-ABE7-DF6C-DF00-FC8FC23E9433}"/>
          </ac:grpSpMkLst>
        </pc:grpChg>
        <pc:cxnChg chg="mod">
          <ac:chgData name="Tovey, Steven" userId="935126fd-b2e4-45c9-aa50-d26bdbaa5480" providerId="ADAL" clId="{F9D84E9B-9994-47AF-A539-0A8A034802E2}" dt="2025-11-19T16:59:21.509" v="138" actId="1076"/>
          <ac:cxnSpMkLst>
            <pc:docMk/>
            <pc:sldMk cId="2797977136" sldId="2134806245"/>
            <ac:cxnSpMk id="292" creationId="{FA89F8E2-B5D8-AA87-25CE-79A4DEAA87A5}"/>
          </ac:cxnSpMkLst>
        </pc:cxnChg>
        <pc:cxnChg chg="mod">
          <ac:chgData name="Tovey, Steven" userId="935126fd-b2e4-45c9-aa50-d26bdbaa5480" providerId="ADAL" clId="{F9D84E9B-9994-47AF-A539-0A8A034802E2}" dt="2025-11-19T16:59:24.799" v="139" actId="1076"/>
          <ac:cxnSpMkLst>
            <pc:docMk/>
            <pc:sldMk cId="2797977136" sldId="2134806245"/>
            <ac:cxnSpMk id="294" creationId="{1D661C63-8974-A6CD-DA45-1F3371C48C26}"/>
          </ac:cxnSpMkLst>
        </pc:cxn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5211007-55DD-4953-AA4C-568C7B96070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0567F65-DC68-4D72-B0D6-C6DEFAE5AD3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D64F017-A209-439E-A6E7-15E23391106E}" type="datetimeFigureOut">
              <a:rPr lang="en-US" smtClean="0"/>
              <a:t>11/19/2025</a:t>
            </a:fld>
            <a:endParaRPr lang="en-US"/>
          </a:p>
        </p:txBody>
      </p:sp>
      <p:sp>
        <p:nvSpPr>
          <p:cNvPr id="4" name="Footer Placeholder 3">
            <a:extLst>
              <a:ext uri="{FF2B5EF4-FFF2-40B4-BE49-F238E27FC236}">
                <a16:creationId xmlns:a16="http://schemas.microsoft.com/office/drawing/2014/main" id="{7B566DC2-A8B8-4C33-A060-005B53726CC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D8570C6-85C2-4AE0-96F9-E1FC620A573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12D0A4D-AC6F-4705-8F3E-F6ED0C7AB3F2}" type="slidenum">
              <a:rPr lang="en-US" smtClean="0"/>
              <a:t>‹#›</a:t>
            </a:fld>
            <a:endParaRPr lang="en-US"/>
          </a:p>
        </p:txBody>
      </p:sp>
    </p:spTree>
    <p:extLst>
      <p:ext uri="{BB962C8B-B14F-4D97-AF65-F5344CB8AC3E}">
        <p14:creationId xmlns:p14="http://schemas.microsoft.com/office/powerpoint/2010/main" val="332093090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EC105-3E63-4709-9ECA-2EB22CB2AA34}" type="datetimeFigureOut">
              <a:rPr lang="en-US" smtClean="0"/>
              <a:t>11/19/2025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D92567-D7D7-4223-A842-9A06E6D4E1F9}" type="slidenum">
              <a:rPr lang="en-US" smtClean="0"/>
              <a:t>‹#›</a:t>
            </a:fld>
            <a:endParaRPr lang="en-US"/>
          </a:p>
        </p:txBody>
      </p:sp>
    </p:spTree>
    <p:extLst>
      <p:ext uri="{BB962C8B-B14F-4D97-AF65-F5344CB8AC3E}">
        <p14:creationId xmlns:p14="http://schemas.microsoft.com/office/powerpoint/2010/main" val="322756609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43D92567-D7D7-4223-A842-9A06E6D4E1F9}" type="slidenum">
              <a:rPr lang="en-US" smtClean="0"/>
              <a:t>1</a:t>
            </a:fld>
            <a:endParaRPr lang="en-US"/>
          </a:p>
        </p:txBody>
      </p:sp>
    </p:spTree>
    <p:extLst>
      <p:ext uri="{BB962C8B-B14F-4D97-AF65-F5344CB8AC3E}">
        <p14:creationId xmlns:p14="http://schemas.microsoft.com/office/powerpoint/2010/main" val="40626831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1A0173-D1F9-1882-54D7-98EEE1D067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690817-5075-03B9-5DA7-9A15B4203D8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87C5271-9AD1-8C74-7C12-CA48EED42E3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FADAFB73-B429-F596-3564-261BC86799D8}"/>
              </a:ext>
            </a:extLst>
          </p:cNvPr>
          <p:cNvSpPr>
            <a:spLocks noGrp="1"/>
          </p:cNvSpPr>
          <p:nvPr>
            <p:ph type="sldNum" sz="quarter" idx="5"/>
          </p:nvPr>
        </p:nvSpPr>
        <p:spPr/>
        <p:txBody>
          <a:bodyPr/>
          <a:lstStyle/>
          <a:p>
            <a:fld id="{43D92567-D7D7-4223-A842-9A06E6D4E1F9}" type="slidenum">
              <a:rPr lang="en-US" smtClean="0"/>
              <a:t>20</a:t>
            </a:fld>
            <a:endParaRPr lang="en-US"/>
          </a:p>
        </p:txBody>
      </p:sp>
    </p:spTree>
    <p:extLst>
      <p:ext uri="{BB962C8B-B14F-4D97-AF65-F5344CB8AC3E}">
        <p14:creationId xmlns:p14="http://schemas.microsoft.com/office/powerpoint/2010/main" val="18191377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18200A-8E86-1029-5209-009064F49DE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278313-89CD-3827-4488-434097A492E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A91958C-EC1A-9A93-6D1C-B398FB383728}"/>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8755F281-F2D2-B8F5-0759-DF53DCCF9868}"/>
              </a:ext>
            </a:extLst>
          </p:cNvPr>
          <p:cNvSpPr>
            <a:spLocks noGrp="1"/>
          </p:cNvSpPr>
          <p:nvPr>
            <p:ph type="sldNum" sz="quarter" idx="5"/>
          </p:nvPr>
        </p:nvSpPr>
        <p:spPr/>
        <p:txBody>
          <a:bodyPr/>
          <a:lstStyle/>
          <a:p>
            <a:fld id="{43D92567-D7D7-4223-A842-9A06E6D4E1F9}" type="slidenum">
              <a:rPr lang="en-US" smtClean="0"/>
              <a:t>21</a:t>
            </a:fld>
            <a:endParaRPr lang="en-US"/>
          </a:p>
        </p:txBody>
      </p:sp>
    </p:spTree>
    <p:extLst>
      <p:ext uri="{BB962C8B-B14F-4D97-AF65-F5344CB8AC3E}">
        <p14:creationId xmlns:p14="http://schemas.microsoft.com/office/powerpoint/2010/main" val="12549510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10962B-326D-11E6-25C7-FA8752C4B7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5D3530-4241-9D82-4D47-24EC5AF080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ECBB66-D901-63B5-D1F0-A068BF811380}"/>
              </a:ext>
            </a:extLst>
          </p:cNvPr>
          <p:cNvSpPr>
            <a:spLocks noGrp="1"/>
          </p:cNvSpPr>
          <p:nvPr>
            <p:ph type="body" idx="1"/>
          </p:nvPr>
        </p:nvSpPr>
        <p:spPr/>
        <p:txBody>
          <a:bodyPr/>
          <a:lstStyle/>
          <a:p>
            <a:r>
              <a:rPr lang="en-GB"/>
              <a:t>Almost the exact negative of Wave Dist.</a:t>
            </a:r>
          </a:p>
        </p:txBody>
      </p:sp>
      <p:sp>
        <p:nvSpPr>
          <p:cNvPr id="4" name="Slide Number Placeholder 3">
            <a:extLst>
              <a:ext uri="{FF2B5EF4-FFF2-40B4-BE49-F238E27FC236}">
                <a16:creationId xmlns:a16="http://schemas.microsoft.com/office/drawing/2014/main" id="{FC8AA20E-D4B4-4970-C7A6-F97F84770E4E}"/>
              </a:ext>
            </a:extLst>
          </p:cNvPr>
          <p:cNvSpPr>
            <a:spLocks noGrp="1"/>
          </p:cNvSpPr>
          <p:nvPr>
            <p:ph type="sldNum" sz="quarter" idx="5"/>
          </p:nvPr>
        </p:nvSpPr>
        <p:spPr/>
        <p:txBody>
          <a:bodyPr/>
          <a:lstStyle/>
          <a:p>
            <a:fld id="{43D92567-D7D7-4223-A842-9A06E6D4E1F9}" type="slidenum">
              <a:rPr lang="en-US" smtClean="0"/>
              <a:t>23</a:t>
            </a:fld>
            <a:endParaRPr lang="en-US"/>
          </a:p>
        </p:txBody>
      </p:sp>
    </p:spTree>
    <p:extLst>
      <p:ext uri="{BB962C8B-B14F-4D97-AF65-F5344CB8AC3E}">
        <p14:creationId xmlns:p14="http://schemas.microsoft.com/office/powerpoint/2010/main" val="23999944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38D4B2-E9B6-DB97-EF6E-EB855E04AB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236DE1-AB34-6FDC-D9E7-7E44CE7732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8ED237A-6D1C-D5C2-BE30-8F47E46C560F}"/>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8D6529FD-488E-CB1E-ACD2-D27BAD20A1AA}"/>
              </a:ext>
            </a:extLst>
          </p:cNvPr>
          <p:cNvSpPr>
            <a:spLocks noGrp="1"/>
          </p:cNvSpPr>
          <p:nvPr>
            <p:ph type="sldNum" sz="quarter" idx="5"/>
          </p:nvPr>
        </p:nvSpPr>
        <p:spPr/>
        <p:txBody>
          <a:bodyPr/>
          <a:lstStyle/>
          <a:p>
            <a:fld id="{43D92567-D7D7-4223-A842-9A06E6D4E1F9}" type="slidenum">
              <a:rPr lang="en-US" smtClean="0"/>
              <a:t>27</a:t>
            </a:fld>
            <a:endParaRPr lang="en-US"/>
          </a:p>
        </p:txBody>
      </p:sp>
    </p:spTree>
    <p:extLst>
      <p:ext uri="{BB962C8B-B14F-4D97-AF65-F5344CB8AC3E}">
        <p14:creationId xmlns:p14="http://schemas.microsoft.com/office/powerpoint/2010/main" val="35137141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847DE4-E0D5-31B7-16D6-DBA8E5F0AC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4B3F1F-EB93-F3AC-AFEB-609AF0AEDC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FBB6B53-BDCE-51E1-0306-B053BF6C1E90}"/>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4D29B1C-00B4-AE31-97E8-E86CC62B646A}"/>
              </a:ext>
            </a:extLst>
          </p:cNvPr>
          <p:cNvSpPr>
            <a:spLocks noGrp="1"/>
          </p:cNvSpPr>
          <p:nvPr>
            <p:ph type="sldNum" sz="quarter" idx="5"/>
          </p:nvPr>
        </p:nvSpPr>
        <p:spPr/>
        <p:txBody>
          <a:bodyPr/>
          <a:lstStyle/>
          <a:p>
            <a:fld id="{43D92567-D7D7-4223-A842-9A06E6D4E1F9}" type="slidenum">
              <a:rPr lang="en-US" smtClean="0"/>
              <a:t>28</a:t>
            </a:fld>
            <a:endParaRPr lang="en-US"/>
          </a:p>
        </p:txBody>
      </p:sp>
    </p:spTree>
    <p:extLst>
      <p:ext uri="{BB962C8B-B14F-4D97-AF65-F5344CB8AC3E}">
        <p14:creationId xmlns:p14="http://schemas.microsoft.com/office/powerpoint/2010/main" val="35497367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3C459E-E63D-3B3E-1EE3-401F8BC8652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A53348-94C6-670F-AD53-6EED7030B5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AFEF561-E3E0-FFE9-03C2-5DBBE11A4C3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AD04B34-5C60-76B5-80D1-D4A028DBA452}"/>
              </a:ext>
            </a:extLst>
          </p:cNvPr>
          <p:cNvSpPr>
            <a:spLocks noGrp="1"/>
          </p:cNvSpPr>
          <p:nvPr>
            <p:ph type="sldNum" sz="quarter" idx="5"/>
          </p:nvPr>
        </p:nvSpPr>
        <p:spPr/>
        <p:txBody>
          <a:bodyPr/>
          <a:lstStyle/>
          <a:p>
            <a:fld id="{43D92567-D7D7-4223-A842-9A06E6D4E1F9}" type="slidenum">
              <a:rPr lang="en-US" smtClean="0"/>
              <a:t>29</a:t>
            </a:fld>
            <a:endParaRPr lang="en-US"/>
          </a:p>
        </p:txBody>
      </p:sp>
    </p:spTree>
    <p:extLst>
      <p:ext uri="{BB962C8B-B14F-4D97-AF65-F5344CB8AC3E}">
        <p14:creationId xmlns:p14="http://schemas.microsoft.com/office/powerpoint/2010/main" val="1308485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999D57-BE22-97F9-7518-0BD8A5E1D2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8CDF62-CFAF-0DF3-3559-A81ABF2A87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85591F-2029-813E-DCAE-A09F2304E559}"/>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65A09E4-54F0-DC34-105B-EE7B190B1F44}"/>
              </a:ext>
            </a:extLst>
          </p:cNvPr>
          <p:cNvSpPr>
            <a:spLocks noGrp="1"/>
          </p:cNvSpPr>
          <p:nvPr>
            <p:ph type="sldNum" sz="quarter" idx="5"/>
          </p:nvPr>
        </p:nvSpPr>
        <p:spPr/>
        <p:txBody>
          <a:bodyPr/>
          <a:lstStyle/>
          <a:p>
            <a:fld id="{43D92567-D7D7-4223-A842-9A06E6D4E1F9}" type="slidenum">
              <a:rPr lang="en-US" smtClean="0"/>
              <a:t>30</a:t>
            </a:fld>
            <a:endParaRPr lang="en-US"/>
          </a:p>
        </p:txBody>
      </p:sp>
    </p:spTree>
    <p:extLst>
      <p:ext uri="{BB962C8B-B14F-4D97-AF65-F5344CB8AC3E}">
        <p14:creationId xmlns:p14="http://schemas.microsoft.com/office/powerpoint/2010/main" val="34811928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291043-02D0-0E53-033B-13AB62E2E0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9EACE34-B09F-5B6C-055F-B456D40E58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311142-0D49-AC92-0E1D-BA089449C5DB}"/>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4826EC51-3D24-04B9-94CD-0D5A0559A2FD}"/>
              </a:ext>
            </a:extLst>
          </p:cNvPr>
          <p:cNvSpPr>
            <a:spLocks noGrp="1"/>
          </p:cNvSpPr>
          <p:nvPr>
            <p:ph type="sldNum" sz="quarter" idx="5"/>
          </p:nvPr>
        </p:nvSpPr>
        <p:spPr/>
        <p:txBody>
          <a:bodyPr/>
          <a:lstStyle/>
          <a:p>
            <a:fld id="{43D92567-D7D7-4223-A842-9A06E6D4E1F9}" type="slidenum">
              <a:rPr lang="en-US" smtClean="0"/>
              <a:t>31</a:t>
            </a:fld>
            <a:endParaRPr lang="en-US"/>
          </a:p>
        </p:txBody>
      </p:sp>
    </p:spTree>
    <p:extLst>
      <p:ext uri="{BB962C8B-B14F-4D97-AF65-F5344CB8AC3E}">
        <p14:creationId xmlns:p14="http://schemas.microsoft.com/office/powerpoint/2010/main" val="12536314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AF9EDC-BA36-D7C0-3C29-83F93628F5C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9FEB85-173F-2284-9E8C-885A94DE141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9E1F675-6070-BB77-E23B-5D6760C4660E}"/>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9E510EF1-7FCA-D36A-E98D-9344175D07CF}"/>
              </a:ext>
            </a:extLst>
          </p:cNvPr>
          <p:cNvSpPr>
            <a:spLocks noGrp="1"/>
          </p:cNvSpPr>
          <p:nvPr>
            <p:ph type="sldNum" sz="quarter" idx="5"/>
          </p:nvPr>
        </p:nvSpPr>
        <p:spPr/>
        <p:txBody>
          <a:bodyPr/>
          <a:lstStyle/>
          <a:p>
            <a:fld id="{43D92567-D7D7-4223-A842-9A06E6D4E1F9}" type="slidenum">
              <a:rPr lang="en-US" smtClean="0"/>
              <a:t>32</a:t>
            </a:fld>
            <a:endParaRPr lang="en-US"/>
          </a:p>
        </p:txBody>
      </p:sp>
    </p:spTree>
    <p:extLst>
      <p:ext uri="{BB962C8B-B14F-4D97-AF65-F5344CB8AC3E}">
        <p14:creationId xmlns:p14="http://schemas.microsoft.com/office/powerpoint/2010/main" val="22616052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E82112-FDE4-388A-B447-B62EDCD228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E147CB5-9BB1-2275-EEF3-45247052CD4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AD7944-E864-A6C1-B9B4-68E478337B88}"/>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731BFECA-C641-59C5-C12F-EAE6A194A53E}"/>
              </a:ext>
            </a:extLst>
          </p:cNvPr>
          <p:cNvSpPr>
            <a:spLocks noGrp="1"/>
          </p:cNvSpPr>
          <p:nvPr>
            <p:ph type="sldNum" sz="quarter" idx="5"/>
          </p:nvPr>
        </p:nvSpPr>
        <p:spPr/>
        <p:txBody>
          <a:bodyPr/>
          <a:lstStyle/>
          <a:p>
            <a:fld id="{43D92567-D7D7-4223-A842-9A06E6D4E1F9}" type="slidenum">
              <a:rPr lang="en-US" smtClean="0"/>
              <a:t>33</a:t>
            </a:fld>
            <a:endParaRPr lang="en-US"/>
          </a:p>
        </p:txBody>
      </p:sp>
    </p:spTree>
    <p:extLst>
      <p:ext uri="{BB962C8B-B14F-4D97-AF65-F5344CB8AC3E}">
        <p14:creationId xmlns:p14="http://schemas.microsoft.com/office/powerpoint/2010/main" val="7917316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Mention the collaboration with Microsoft and that we’re all working to improve the performance accuracy. It’s had a lot of attention.</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“We are collaborating closely with Microsoft to bring these features to PIX in the future.”</a:t>
            </a:r>
          </a:p>
          <a:p>
            <a:endParaRPr lang="en-GB" dirty="0"/>
          </a:p>
        </p:txBody>
      </p:sp>
      <p:sp>
        <p:nvSpPr>
          <p:cNvPr id="4" name="Slide Number Placeholder 3"/>
          <p:cNvSpPr>
            <a:spLocks noGrp="1"/>
          </p:cNvSpPr>
          <p:nvPr>
            <p:ph type="sldNum" sz="quarter" idx="5"/>
          </p:nvPr>
        </p:nvSpPr>
        <p:spPr/>
        <p:txBody>
          <a:bodyPr/>
          <a:lstStyle/>
          <a:p>
            <a:fld id="{43D92567-D7D7-4223-A842-9A06E6D4E1F9}" type="slidenum">
              <a:rPr lang="en-US" smtClean="0"/>
              <a:t>7</a:t>
            </a:fld>
            <a:endParaRPr lang="en-US"/>
          </a:p>
        </p:txBody>
      </p:sp>
    </p:spTree>
    <p:extLst>
      <p:ext uri="{BB962C8B-B14F-4D97-AF65-F5344CB8AC3E}">
        <p14:creationId xmlns:p14="http://schemas.microsoft.com/office/powerpoint/2010/main" val="24833885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70D6F8-FCDA-EC3F-CDD0-79C3512536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EF54C1-BA7F-B348-0FB2-BDEAA629915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7E0283-CF7D-BDE9-760D-F047002E8253}"/>
              </a:ext>
            </a:extLst>
          </p:cNvPr>
          <p:cNvSpPr>
            <a:spLocks noGrp="1"/>
          </p:cNvSpPr>
          <p:nvPr>
            <p:ph type="body" idx="1"/>
          </p:nvPr>
        </p:nvSpPr>
        <p:spPr/>
        <p:txBody>
          <a:bodyPr/>
          <a:lstStyle/>
          <a:p>
            <a:r>
              <a:rPr lang="en-US"/>
              <a:t>We can also change the output or the inputs to help. But lets park that for another day.</a:t>
            </a:r>
            <a:endParaRPr lang="en-GB"/>
          </a:p>
        </p:txBody>
      </p:sp>
      <p:sp>
        <p:nvSpPr>
          <p:cNvPr id="4" name="Slide Number Placeholder 3">
            <a:extLst>
              <a:ext uri="{FF2B5EF4-FFF2-40B4-BE49-F238E27FC236}">
                <a16:creationId xmlns:a16="http://schemas.microsoft.com/office/drawing/2014/main" id="{63135BC0-6663-7C87-152F-7A88205A9808}"/>
              </a:ext>
            </a:extLst>
          </p:cNvPr>
          <p:cNvSpPr>
            <a:spLocks noGrp="1"/>
          </p:cNvSpPr>
          <p:nvPr>
            <p:ph type="sldNum" sz="quarter" idx="5"/>
          </p:nvPr>
        </p:nvSpPr>
        <p:spPr/>
        <p:txBody>
          <a:bodyPr/>
          <a:lstStyle/>
          <a:p>
            <a:fld id="{43D92567-D7D7-4223-A842-9A06E6D4E1F9}" type="slidenum">
              <a:rPr lang="en-US" smtClean="0"/>
              <a:t>48</a:t>
            </a:fld>
            <a:endParaRPr lang="en-US"/>
          </a:p>
        </p:txBody>
      </p:sp>
    </p:spTree>
    <p:extLst>
      <p:ext uri="{BB962C8B-B14F-4D97-AF65-F5344CB8AC3E}">
        <p14:creationId xmlns:p14="http://schemas.microsoft.com/office/powerpoint/2010/main" val="11478222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1E4C2A-63FF-44F9-740B-9D3CD36420B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9A514B5-4E98-27BE-90C5-42FA2EE23A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5F89F9-52FD-41E8-9B90-9215BE87EBC9}"/>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FE6F57F0-FB43-EAC0-BF27-74B1E9509664}"/>
              </a:ext>
            </a:extLst>
          </p:cNvPr>
          <p:cNvSpPr>
            <a:spLocks noGrp="1"/>
          </p:cNvSpPr>
          <p:nvPr>
            <p:ph type="sldNum" sz="quarter" idx="5"/>
          </p:nvPr>
        </p:nvSpPr>
        <p:spPr/>
        <p:txBody>
          <a:bodyPr/>
          <a:lstStyle/>
          <a:p>
            <a:fld id="{43D92567-D7D7-4223-A842-9A06E6D4E1F9}" type="slidenum">
              <a:rPr lang="en-US" smtClean="0"/>
              <a:t>49</a:t>
            </a:fld>
            <a:endParaRPr lang="en-US"/>
          </a:p>
        </p:txBody>
      </p:sp>
    </p:spTree>
    <p:extLst>
      <p:ext uri="{BB962C8B-B14F-4D97-AF65-F5344CB8AC3E}">
        <p14:creationId xmlns:p14="http://schemas.microsoft.com/office/powerpoint/2010/main" val="148817890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Make sure to explain messages!</a:t>
            </a:r>
          </a:p>
        </p:txBody>
      </p:sp>
      <p:sp>
        <p:nvSpPr>
          <p:cNvPr id="4" name="Slide Number Placeholder 3"/>
          <p:cNvSpPr>
            <a:spLocks noGrp="1"/>
          </p:cNvSpPr>
          <p:nvPr>
            <p:ph type="sldNum" sz="quarter" idx="5"/>
          </p:nvPr>
        </p:nvSpPr>
        <p:spPr/>
        <p:txBody>
          <a:bodyPr/>
          <a:lstStyle/>
          <a:p>
            <a:fld id="{43D92567-D7D7-4223-A842-9A06E6D4E1F9}" type="slidenum">
              <a:rPr lang="en-US" smtClean="0"/>
              <a:t>51</a:t>
            </a:fld>
            <a:endParaRPr lang="en-US"/>
          </a:p>
        </p:txBody>
      </p:sp>
    </p:spTree>
    <p:extLst>
      <p:ext uri="{BB962C8B-B14F-4D97-AF65-F5344CB8AC3E}">
        <p14:creationId xmlns:p14="http://schemas.microsoft.com/office/powerpoint/2010/main" val="6831335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Branchy code? Changing shader all the time?</a:t>
            </a:r>
          </a:p>
        </p:txBody>
      </p:sp>
      <p:sp>
        <p:nvSpPr>
          <p:cNvPr id="4" name="Slide Number Placeholder 3"/>
          <p:cNvSpPr>
            <a:spLocks noGrp="1"/>
          </p:cNvSpPr>
          <p:nvPr>
            <p:ph type="sldNum" sz="quarter" idx="5"/>
          </p:nvPr>
        </p:nvSpPr>
        <p:spPr/>
        <p:txBody>
          <a:bodyPr/>
          <a:lstStyle/>
          <a:p>
            <a:fld id="{43D92567-D7D7-4223-A842-9A06E6D4E1F9}" type="slidenum">
              <a:rPr lang="en-US" smtClean="0"/>
              <a:t>57</a:t>
            </a:fld>
            <a:endParaRPr lang="en-US"/>
          </a:p>
        </p:txBody>
      </p:sp>
    </p:spTree>
    <p:extLst>
      <p:ext uri="{BB962C8B-B14F-4D97-AF65-F5344CB8AC3E}">
        <p14:creationId xmlns:p14="http://schemas.microsoft.com/office/powerpoint/2010/main" val="10960161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Branching unpredictably?</a:t>
            </a:r>
          </a:p>
        </p:txBody>
      </p:sp>
      <p:sp>
        <p:nvSpPr>
          <p:cNvPr id="4" name="Slide Number Placeholder 3"/>
          <p:cNvSpPr>
            <a:spLocks noGrp="1"/>
          </p:cNvSpPr>
          <p:nvPr>
            <p:ph type="sldNum" sz="quarter" idx="5"/>
          </p:nvPr>
        </p:nvSpPr>
        <p:spPr/>
        <p:txBody>
          <a:bodyPr/>
          <a:lstStyle/>
          <a:p>
            <a:fld id="{43D92567-D7D7-4223-A842-9A06E6D4E1F9}" type="slidenum">
              <a:rPr lang="en-US" smtClean="0"/>
              <a:t>58</a:t>
            </a:fld>
            <a:endParaRPr lang="en-US"/>
          </a:p>
        </p:txBody>
      </p:sp>
    </p:spTree>
    <p:extLst>
      <p:ext uri="{BB962C8B-B14F-4D97-AF65-F5344CB8AC3E}">
        <p14:creationId xmlns:p14="http://schemas.microsoft.com/office/powerpoint/2010/main" val="14611703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2D849E-558E-392A-2AB3-D849898174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EFF4E8-C984-FA92-AC18-A81C39340C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296D21-744E-A479-68CC-0031F58D45E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2E69D965-7D76-0DED-791E-F157C2230BCA}"/>
              </a:ext>
            </a:extLst>
          </p:cNvPr>
          <p:cNvSpPr>
            <a:spLocks noGrp="1"/>
          </p:cNvSpPr>
          <p:nvPr>
            <p:ph type="sldNum" sz="quarter" idx="5"/>
          </p:nvPr>
        </p:nvSpPr>
        <p:spPr/>
        <p:txBody>
          <a:bodyPr/>
          <a:lstStyle/>
          <a:p>
            <a:fld id="{43D92567-D7D7-4223-A842-9A06E6D4E1F9}" type="slidenum">
              <a:rPr lang="en-US" smtClean="0"/>
              <a:t>59</a:t>
            </a:fld>
            <a:endParaRPr lang="en-US"/>
          </a:p>
        </p:txBody>
      </p:sp>
    </p:spTree>
    <p:extLst>
      <p:ext uri="{BB962C8B-B14F-4D97-AF65-F5344CB8AC3E}">
        <p14:creationId xmlns:p14="http://schemas.microsoft.com/office/powerpoint/2010/main" val="11569956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64</a:t>
            </a:fld>
            <a:endParaRPr lang="en-US"/>
          </a:p>
        </p:txBody>
      </p:sp>
    </p:spTree>
    <p:extLst>
      <p:ext uri="{BB962C8B-B14F-4D97-AF65-F5344CB8AC3E}">
        <p14:creationId xmlns:p14="http://schemas.microsoft.com/office/powerpoint/2010/main" val="27623592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65</a:t>
            </a:fld>
            <a:endParaRPr lang="en-US"/>
          </a:p>
        </p:txBody>
      </p:sp>
    </p:spTree>
    <p:extLst>
      <p:ext uri="{BB962C8B-B14F-4D97-AF65-F5344CB8AC3E}">
        <p14:creationId xmlns:p14="http://schemas.microsoft.com/office/powerpoint/2010/main" val="21584212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66</a:t>
            </a:fld>
            <a:endParaRPr lang="en-US"/>
          </a:p>
        </p:txBody>
      </p:sp>
    </p:spTree>
    <p:extLst>
      <p:ext uri="{BB962C8B-B14F-4D97-AF65-F5344CB8AC3E}">
        <p14:creationId xmlns:p14="http://schemas.microsoft.com/office/powerpoint/2010/main" val="35648451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45E202-BD4C-3BC4-2C40-9F5E199B810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264BF3-09C1-0B09-B77F-78BC9686F04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11E1E5-20DF-F143-0BA7-A0E4FA088AD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BC0D5EB7-D9D2-A816-04C4-69760372EE1E}"/>
              </a:ext>
            </a:extLst>
          </p:cNvPr>
          <p:cNvSpPr>
            <a:spLocks noGrp="1"/>
          </p:cNvSpPr>
          <p:nvPr>
            <p:ph type="sldNum" sz="quarter" idx="5"/>
          </p:nvPr>
        </p:nvSpPr>
        <p:spPr/>
        <p:txBody>
          <a:bodyPr/>
          <a:lstStyle/>
          <a:p>
            <a:fld id="{43D92567-D7D7-4223-A842-9A06E6D4E1F9}" type="slidenum">
              <a:rPr lang="en-US" smtClean="0"/>
              <a:t>67</a:t>
            </a:fld>
            <a:endParaRPr lang="en-US"/>
          </a:p>
        </p:txBody>
      </p:sp>
    </p:spTree>
    <p:extLst>
      <p:ext uri="{BB962C8B-B14F-4D97-AF65-F5344CB8AC3E}">
        <p14:creationId xmlns:p14="http://schemas.microsoft.com/office/powerpoint/2010/main" val="22688255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94686-E33F-DDAF-97B4-E9EDA0FFEC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EA3DA2-C964-BAF1-1406-ABD4EE1CED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39AD1CA-9D91-992D-AF14-39093E519858}"/>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3484A5BB-80D4-C642-9285-6D25C12A5693}"/>
              </a:ext>
            </a:extLst>
          </p:cNvPr>
          <p:cNvSpPr>
            <a:spLocks noGrp="1"/>
          </p:cNvSpPr>
          <p:nvPr>
            <p:ph type="sldNum" sz="quarter" idx="5"/>
          </p:nvPr>
        </p:nvSpPr>
        <p:spPr/>
        <p:txBody>
          <a:bodyPr/>
          <a:lstStyle/>
          <a:p>
            <a:fld id="{43D92567-D7D7-4223-A842-9A06E6D4E1F9}" type="slidenum">
              <a:rPr lang="en-US" smtClean="0"/>
              <a:t>13</a:t>
            </a:fld>
            <a:endParaRPr lang="en-US"/>
          </a:p>
        </p:txBody>
      </p:sp>
    </p:spTree>
    <p:extLst>
      <p:ext uri="{BB962C8B-B14F-4D97-AF65-F5344CB8AC3E}">
        <p14:creationId xmlns:p14="http://schemas.microsoft.com/office/powerpoint/2010/main" val="37039454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BF6625-740C-2139-D2B7-1220DD8474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6422A3D-ABD6-E364-5C67-D4B5DBE9421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18CEC1-3FE6-1B02-9430-2E97CFB4670D}"/>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BBACD9A1-135C-F27A-A745-762121087B68}"/>
              </a:ext>
            </a:extLst>
          </p:cNvPr>
          <p:cNvSpPr>
            <a:spLocks noGrp="1"/>
          </p:cNvSpPr>
          <p:nvPr>
            <p:ph type="sldNum" sz="quarter" idx="5"/>
          </p:nvPr>
        </p:nvSpPr>
        <p:spPr/>
        <p:txBody>
          <a:bodyPr/>
          <a:lstStyle/>
          <a:p>
            <a:fld id="{43D92567-D7D7-4223-A842-9A06E6D4E1F9}" type="slidenum">
              <a:rPr lang="en-US" smtClean="0"/>
              <a:t>68</a:t>
            </a:fld>
            <a:endParaRPr lang="en-US"/>
          </a:p>
        </p:txBody>
      </p:sp>
    </p:spTree>
    <p:extLst>
      <p:ext uri="{BB962C8B-B14F-4D97-AF65-F5344CB8AC3E}">
        <p14:creationId xmlns:p14="http://schemas.microsoft.com/office/powerpoint/2010/main" val="17780050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Explain GRF read conf == </a:t>
            </a:r>
            <a:r>
              <a:rPr lang="en-GB" err="1"/>
              <a:t>PipeStall</a:t>
            </a:r>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71</a:t>
            </a:fld>
            <a:endParaRPr lang="en-US"/>
          </a:p>
        </p:txBody>
      </p:sp>
    </p:spTree>
    <p:extLst>
      <p:ext uri="{BB962C8B-B14F-4D97-AF65-F5344CB8AC3E}">
        <p14:creationId xmlns:p14="http://schemas.microsoft.com/office/powerpoint/2010/main" val="35620020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62DC3E-4DCF-97B7-8D43-6DA5E48542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75C667-BD9C-E007-BF4D-F18AD9B84DE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95F2B75-45CB-0554-BE5C-6E8884E4E019}"/>
              </a:ext>
            </a:extLst>
          </p:cNvPr>
          <p:cNvSpPr>
            <a:spLocks noGrp="1"/>
          </p:cNvSpPr>
          <p:nvPr>
            <p:ph type="body" idx="1"/>
          </p:nvPr>
        </p:nvSpPr>
        <p:spPr/>
        <p:txBody>
          <a:bodyPr/>
          <a:lstStyle/>
          <a:p>
            <a:r>
              <a:rPr lang="en-GB"/>
              <a:t>ALU0 &lt; ALU1 &lt; DPAS &lt; Writeback</a:t>
            </a:r>
          </a:p>
        </p:txBody>
      </p:sp>
      <p:sp>
        <p:nvSpPr>
          <p:cNvPr id="4" name="Slide Number Placeholder 3">
            <a:extLst>
              <a:ext uri="{FF2B5EF4-FFF2-40B4-BE49-F238E27FC236}">
                <a16:creationId xmlns:a16="http://schemas.microsoft.com/office/drawing/2014/main" id="{0A0E0ADE-A6F7-BB7B-4B99-C1166063405A}"/>
              </a:ext>
            </a:extLst>
          </p:cNvPr>
          <p:cNvSpPr>
            <a:spLocks noGrp="1"/>
          </p:cNvSpPr>
          <p:nvPr>
            <p:ph type="sldNum" sz="quarter" idx="5"/>
          </p:nvPr>
        </p:nvSpPr>
        <p:spPr/>
        <p:txBody>
          <a:bodyPr/>
          <a:lstStyle/>
          <a:p>
            <a:fld id="{43D92567-D7D7-4223-A842-9A06E6D4E1F9}" type="slidenum">
              <a:rPr lang="en-US" smtClean="0"/>
              <a:t>72</a:t>
            </a:fld>
            <a:endParaRPr lang="en-US"/>
          </a:p>
        </p:txBody>
      </p:sp>
    </p:spTree>
    <p:extLst>
      <p:ext uri="{BB962C8B-B14F-4D97-AF65-F5344CB8AC3E}">
        <p14:creationId xmlns:p14="http://schemas.microsoft.com/office/powerpoint/2010/main" val="27321713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3B7CC5-24E8-1D6D-7E4D-26238C2C7D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755EA5-F56E-FC93-9957-22935CAAE3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6F4FC5A-936C-632D-72DD-5DA9895D3769}"/>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65D9B4A-63CE-0642-634F-B95295FF3C6C}"/>
              </a:ext>
            </a:extLst>
          </p:cNvPr>
          <p:cNvSpPr>
            <a:spLocks noGrp="1"/>
          </p:cNvSpPr>
          <p:nvPr>
            <p:ph type="sldNum" sz="quarter" idx="5"/>
          </p:nvPr>
        </p:nvSpPr>
        <p:spPr/>
        <p:txBody>
          <a:bodyPr/>
          <a:lstStyle/>
          <a:p>
            <a:fld id="{43D92567-D7D7-4223-A842-9A06E6D4E1F9}" type="slidenum">
              <a:rPr lang="en-US" smtClean="0"/>
              <a:t>73</a:t>
            </a:fld>
            <a:endParaRPr lang="en-US"/>
          </a:p>
        </p:txBody>
      </p:sp>
    </p:spTree>
    <p:extLst>
      <p:ext uri="{BB962C8B-B14F-4D97-AF65-F5344CB8AC3E}">
        <p14:creationId xmlns:p14="http://schemas.microsoft.com/office/powerpoint/2010/main" val="1512502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894F96-E665-D460-E103-C070BE8F354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A483CC-B07B-D7CC-F645-B8290FBDC05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EF02E97-E0F4-5E57-FC7E-71F91300C6C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41CF9F6-6008-F9B3-122B-A378EE459F77}"/>
              </a:ext>
            </a:extLst>
          </p:cNvPr>
          <p:cNvSpPr>
            <a:spLocks noGrp="1"/>
          </p:cNvSpPr>
          <p:nvPr>
            <p:ph type="sldNum" sz="quarter" idx="5"/>
          </p:nvPr>
        </p:nvSpPr>
        <p:spPr/>
        <p:txBody>
          <a:bodyPr/>
          <a:lstStyle/>
          <a:p>
            <a:fld id="{43D92567-D7D7-4223-A842-9A06E6D4E1F9}" type="slidenum">
              <a:rPr lang="en-US" smtClean="0"/>
              <a:t>77</a:t>
            </a:fld>
            <a:endParaRPr lang="en-US"/>
          </a:p>
        </p:txBody>
      </p:sp>
    </p:spTree>
    <p:extLst>
      <p:ext uri="{BB962C8B-B14F-4D97-AF65-F5344CB8AC3E}">
        <p14:creationId xmlns:p14="http://schemas.microsoft.com/office/powerpoint/2010/main" val="20939395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B2D9EC-831F-6A5E-2F78-2024D2B6BA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13E4DC8-6185-8110-1320-4F3D650CE2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44AFB10-5D7A-E289-1CBD-6C090BF1922D}"/>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DAC6B9A-4C33-157C-588B-C559167B9D37}"/>
              </a:ext>
            </a:extLst>
          </p:cNvPr>
          <p:cNvSpPr>
            <a:spLocks noGrp="1"/>
          </p:cNvSpPr>
          <p:nvPr>
            <p:ph type="sldNum" sz="quarter" idx="5"/>
          </p:nvPr>
        </p:nvSpPr>
        <p:spPr/>
        <p:txBody>
          <a:bodyPr/>
          <a:lstStyle/>
          <a:p>
            <a:fld id="{43D92567-D7D7-4223-A842-9A06E6D4E1F9}" type="slidenum">
              <a:rPr lang="en-US" smtClean="0"/>
              <a:t>79</a:t>
            </a:fld>
            <a:endParaRPr lang="en-US"/>
          </a:p>
        </p:txBody>
      </p:sp>
    </p:spTree>
    <p:extLst>
      <p:ext uri="{BB962C8B-B14F-4D97-AF65-F5344CB8AC3E}">
        <p14:creationId xmlns:p14="http://schemas.microsoft.com/office/powerpoint/2010/main" val="62259926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1E1166-30BD-42CC-55A2-EB7CC8103F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F40B9C-CED9-F412-7F54-0F7C8BAA21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5C84D3-C9B6-68D9-EECA-F94E9F20B89E}"/>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F2410F9A-D8AD-7FDD-66F0-53EA6A944822}"/>
              </a:ext>
            </a:extLst>
          </p:cNvPr>
          <p:cNvSpPr>
            <a:spLocks noGrp="1"/>
          </p:cNvSpPr>
          <p:nvPr>
            <p:ph type="sldNum" sz="quarter" idx="5"/>
          </p:nvPr>
        </p:nvSpPr>
        <p:spPr/>
        <p:txBody>
          <a:bodyPr/>
          <a:lstStyle/>
          <a:p>
            <a:fld id="{43D92567-D7D7-4223-A842-9A06E6D4E1F9}" type="slidenum">
              <a:rPr lang="en-US" smtClean="0"/>
              <a:t>80</a:t>
            </a:fld>
            <a:endParaRPr lang="en-US"/>
          </a:p>
        </p:txBody>
      </p:sp>
    </p:spTree>
    <p:extLst>
      <p:ext uri="{BB962C8B-B14F-4D97-AF65-F5344CB8AC3E}">
        <p14:creationId xmlns:p14="http://schemas.microsoft.com/office/powerpoint/2010/main" val="2625891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81</a:t>
            </a:fld>
            <a:endParaRPr lang="en-US"/>
          </a:p>
        </p:txBody>
      </p:sp>
    </p:spTree>
    <p:extLst>
      <p:ext uri="{BB962C8B-B14F-4D97-AF65-F5344CB8AC3E}">
        <p14:creationId xmlns:p14="http://schemas.microsoft.com/office/powerpoint/2010/main" val="143294543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4908D8-3CF0-208A-0938-403C8C770C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1757C5-B89C-8C56-128B-4E8C41F9AC8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A5988A-84E7-5C30-A5E0-7C87A998BA8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1FB4463-51F1-C1E7-4201-64419099684B}"/>
              </a:ext>
            </a:extLst>
          </p:cNvPr>
          <p:cNvSpPr>
            <a:spLocks noGrp="1"/>
          </p:cNvSpPr>
          <p:nvPr>
            <p:ph type="sldNum" sz="quarter" idx="5"/>
          </p:nvPr>
        </p:nvSpPr>
        <p:spPr/>
        <p:txBody>
          <a:bodyPr/>
          <a:lstStyle/>
          <a:p>
            <a:fld id="{43D92567-D7D7-4223-A842-9A06E6D4E1F9}" type="slidenum">
              <a:rPr lang="en-US" smtClean="0"/>
              <a:t>83</a:t>
            </a:fld>
            <a:endParaRPr lang="en-US"/>
          </a:p>
        </p:txBody>
      </p:sp>
    </p:spTree>
    <p:extLst>
      <p:ext uri="{BB962C8B-B14F-4D97-AF65-F5344CB8AC3E}">
        <p14:creationId xmlns:p14="http://schemas.microsoft.com/office/powerpoint/2010/main" val="17032041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84</a:t>
            </a:fld>
            <a:endParaRPr lang="en-US"/>
          </a:p>
        </p:txBody>
      </p:sp>
    </p:spTree>
    <p:extLst>
      <p:ext uri="{BB962C8B-B14F-4D97-AF65-F5344CB8AC3E}">
        <p14:creationId xmlns:p14="http://schemas.microsoft.com/office/powerpoint/2010/main" val="32526293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DBC0AE-E6D1-929D-508E-05D76B3FD2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3BBF94-733E-1B4B-ED2C-88DAF0EDD2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7F32CFC-E20F-A86E-D1ED-6415AA35B622}"/>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1BF820D6-802C-889C-3723-E32588AD0B28}"/>
              </a:ext>
            </a:extLst>
          </p:cNvPr>
          <p:cNvSpPr>
            <a:spLocks noGrp="1"/>
          </p:cNvSpPr>
          <p:nvPr>
            <p:ph type="sldNum" sz="quarter" idx="5"/>
          </p:nvPr>
        </p:nvSpPr>
        <p:spPr/>
        <p:txBody>
          <a:bodyPr/>
          <a:lstStyle/>
          <a:p>
            <a:fld id="{43D92567-D7D7-4223-A842-9A06E6D4E1F9}" type="slidenum">
              <a:rPr lang="en-US" smtClean="0"/>
              <a:t>14</a:t>
            </a:fld>
            <a:endParaRPr lang="en-US"/>
          </a:p>
        </p:txBody>
      </p:sp>
    </p:spTree>
    <p:extLst>
      <p:ext uri="{BB962C8B-B14F-4D97-AF65-F5344CB8AC3E}">
        <p14:creationId xmlns:p14="http://schemas.microsoft.com/office/powerpoint/2010/main" val="22731376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E3F035-080C-80E6-0983-BB7A2E2F761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4C052A-C55F-7FAD-75C4-A5B104153C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DCECB6C-478F-4EE0-6661-A0A76F14E4A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B049ABE9-B757-5650-E6A0-1F54D9930EA5}"/>
              </a:ext>
            </a:extLst>
          </p:cNvPr>
          <p:cNvSpPr>
            <a:spLocks noGrp="1"/>
          </p:cNvSpPr>
          <p:nvPr>
            <p:ph type="sldNum" sz="quarter" idx="5"/>
          </p:nvPr>
        </p:nvSpPr>
        <p:spPr/>
        <p:txBody>
          <a:bodyPr/>
          <a:lstStyle/>
          <a:p>
            <a:fld id="{43D92567-D7D7-4223-A842-9A06E6D4E1F9}" type="slidenum">
              <a:rPr lang="en-US" smtClean="0"/>
              <a:t>85</a:t>
            </a:fld>
            <a:endParaRPr lang="en-US"/>
          </a:p>
        </p:txBody>
      </p:sp>
    </p:spTree>
    <p:extLst>
      <p:ext uri="{BB962C8B-B14F-4D97-AF65-F5344CB8AC3E}">
        <p14:creationId xmlns:p14="http://schemas.microsoft.com/office/powerpoint/2010/main" val="10040750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43D92567-D7D7-4223-A842-9A06E6D4E1F9}" type="slidenum">
              <a:rPr lang="en-US" smtClean="0"/>
              <a:t>86</a:t>
            </a:fld>
            <a:endParaRPr lang="en-US"/>
          </a:p>
        </p:txBody>
      </p:sp>
    </p:spTree>
    <p:extLst>
      <p:ext uri="{BB962C8B-B14F-4D97-AF65-F5344CB8AC3E}">
        <p14:creationId xmlns:p14="http://schemas.microsoft.com/office/powerpoint/2010/main" val="31859916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362221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BD95B8-F01C-60EC-85B7-951E6E1BA79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78A8D5-A8E5-A02F-8253-01BF65D2C1E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12664A-3467-D7D1-43E3-0B2B46DE9F94}"/>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3745661B-6FF1-675E-83BB-816130D59766}"/>
              </a:ext>
            </a:extLst>
          </p:cNvPr>
          <p:cNvSpPr>
            <a:spLocks noGrp="1"/>
          </p:cNvSpPr>
          <p:nvPr>
            <p:ph type="sldNum" sz="quarter" idx="5"/>
          </p:nvPr>
        </p:nvSpPr>
        <p:spPr/>
        <p:txBody>
          <a:bodyPr/>
          <a:lstStyle/>
          <a:p>
            <a:fld id="{43D92567-D7D7-4223-A842-9A06E6D4E1F9}" type="slidenum">
              <a:rPr lang="en-US" smtClean="0"/>
              <a:t>15</a:t>
            </a:fld>
            <a:endParaRPr lang="en-US"/>
          </a:p>
        </p:txBody>
      </p:sp>
    </p:spTree>
    <p:extLst>
      <p:ext uri="{BB962C8B-B14F-4D97-AF65-F5344CB8AC3E}">
        <p14:creationId xmlns:p14="http://schemas.microsoft.com/office/powerpoint/2010/main" val="17361940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EBD896-C2E3-18AA-5669-732649FD4C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5F51C11-558D-D037-71BD-42AE7FC608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F52876-D63C-E57A-055A-9937AE00B66A}"/>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4D97BC4-3B35-4479-9AF7-FEA472C9DCAD}"/>
              </a:ext>
            </a:extLst>
          </p:cNvPr>
          <p:cNvSpPr>
            <a:spLocks noGrp="1"/>
          </p:cNvSpPr>
          <p:nvPr>
            <p:ph type="sldNum" sz="quarter" idx="5"/>
          </p:nvPr>
        </p:nvSpPr>
        <p:spPr/>
        <p:txBody>
          <a:bodyPr/>
          <a:lstStyle/>
          <a:p>
            <a:fld id="{43D92567-D7D7-4223-A842-9A06E6D4E1F9}" type="slidenum">
              <a:rPr lang="en-US" smtClean="0"/>
              <a:t>16</a:t>
            </a:fld>
            <a:endParaRPr lang="en-US"/>
          </a:p>
        </p:txBody>
      </p:sp>
    </p:spTree>
    <p:extLst>
      <p:ext uri="{BB962C8B-B14F-4D97-AF65-F5344CB8AC3E}">
        <p14:creationId xmlns:p14="http://schemas.microsoft.com/office/powerpoint/2010/main" val="7406758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A47765-83D8-8BB4-90D5-C85331A75D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E8766F-A09E-3EEC-16C2-0D2AFDC726B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E45287-001A-5C18-E8B5-0A59B22EC208}"/>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8D1FF20-696B-7A28-1BD5-0CF608F65146}"/>
              </a:ext>
            </a:extLst>
          </p:cNvPr>
          <p:cNvSpPr>
            <a:spLocks noGrp="1"/>
          </p:cNvSpPr>
          <p:nvPr>
            <p:ph type="sldNum" sz="quarter" idx="5"/>
          </p:nvPr>
        </p:nvSpPr>
        <p:spPr/>
        <p:txBody>
          <a:bodyPr/>
          <a:lstStyle/>
          <a:p>
            <a:fld id="{43D92567-D7D7-4223-A842-9A06E6D4E1F9}" type="slidenum">
              <a:rPr lang="en-US" smtClean="0"/>
              <a:t>17</a:t>
            </a:fld>
            <a:endParaRPr lang="en-US"/>
          </a:p>
        </p:txBody>
      </p:sp>
    </p:spTree>
    <p:extLst>
      <p:ext uri="{BB962C8B-B14F-4D97-AF65-F5344CB8AC3E}">
        <p14:creationId xmlns:p14="http://schemas.microsoft.com/office/powerpoint/2010/main" val="14299558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6F12AA-06D2-60E3-8E33-6EF94491D16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0A0580-1688-AD4A-A4B5-3045A6606E4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2827B5-505B-809D-065F-A451D5D6CB63}"/>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BDA7B70D-0A93-ED81-A5FF-D73B20B4EF09}"/>
              </a:ext>
            </a:extLst>
          </p:cNvPr>
          <p:cNvSpPr>
            <a:spLocks noGrp="1"/>
          </p:cNvSpPr>
          <p:nvPr>
            <p:ph type="sldNum" sz="quarter" idx="5"/>
          </p:nvPr>
        </p:nvSpPr>
        <p:spPr/>
        <p:txBody>
          <a:bodyPr/>
          <a:lstStyle/>
          <a:p>
            <a:fld id="{43D92567-D7D7-4223-A842-9A06E6D4E1F9}" type="slidenum">
              <a:rPr lang="en-US" smtClean="0"/>
              <a:t>18</a:t>
            </a:fld>
            <a:endParaRPr lang="en-US"/>
          </a:p>
        </p:txBody>
      </p:sp>
    </p:spTree>
    <p:extLst>
      <p:ext uri="{BB962C8B-B14F-4D97-AF65-F5344CB8AC3E}">
        <p14:creationId xmlns:p14="http://schemas.microsoft.com/office/powerpoint/2010/main" val="11362972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59D674-3DF3-B5AA-AB1C-880946B304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02C2152-E66A-728E-9BF1-077C2501C04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E855A31-E2D9-EF5B-E0F1-0B84196F36F4}"/>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9D3A028-6A84-E4E5-6A76-B9F43DA8CF14}"/>
              </a:ext>
            </a:extLst>
          </p:cNvPr>
          <p:cNvSpPr>
            <a:spLocks noGrp="1"/>
          </p:cNvSpPr>
          <p:nvPr>
            <p:ph type="sldNum" sz="quarter" idx="5"/>
          </p:nvPr>
        </p:nvSpPr>
        <p:spPr/>
        <p:txBody>
          <a:bodyPr/>
          <a:lstStyle/>
          <a:p>
            <a:fld id="{43D92567-D7D7-4223-A842-9A06E6D4E1F9}" type="slidenum">
              <a:rPr lang="en-US" smtClean="0"/>
              <a:t>19</a:t>
            </a:fld>
            <a:endParaRPr lang="en-US"/>
          </a:p>
        </p:txBody>
      </p:sp>
    </p:spTree>
    <p:extLst>
      <p:ext uri="{BB962C8B-B14F-4D97-AF65-F5344CB8AC3E}">
        <p14:creationId xmlns:p14="http://schemas.microsoft.com/office/powerpoint/2010/main" val="4513751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9B745C-0799-B3F9-D1A9-707329B28B4B}"/>
              </a:ext>
            </a:extLst>
          </p:cNvPr>
          <p:cNvGrpSpPr>
            <a:grpSpLocks noChangeAspect="1"/>
          </p:cNvGrpSpPr>
          <p:nvPr userDrawn="1"/>
        </p:nvGrpSpPr>
        <p:grpSpPr>
          <a:xfrm>
            <a:off x="9014146" y="808673"/>
            <a:ext cx="1300784" cy="548640"/>
            <a:chOff x="1314450" y="6391094"/>
            <a:chExt cx="997266" cy="420623"/>
          </a:xfrm>
          <a:solidFill>
            <a:schemeClr val="bg1"/>
          </a:solidFill>
        </p:grpSpPr>
        <p:sp>
          <p:nvSpPr>
            <p:cNvPr id="4" name="Freeform: Shape 3">
              <a:extLst>
                <a:ext uri="{FF2B5EF4-FFF2-40B4-BE49-F238E27FC236}">
                  <a16:creationId xmlns:a16="http://schemas.microsoft.com/office/drawing/2014/main" id="{FE9A9C9B-646B-6C00-5A93-7D07C0A6D9D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accent2"/>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sp>
          <p:nvSpPr>
            <p:cNvPr id="5" name="Freeform: Shape 4">
              <a:extLst>
                <a:ext uri="{FF2B5EF4-FFF2-40B4-BE49-F238E27FC236}">
                  <a16:creationId xmlns:a16="http://schemas.microsoft.com/office/drawing/2014/main" id="{B0D03430-0758-2A79-DF96-16FBFC49E161}"/>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tx1"/>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1256273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balt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1350963"/>
            <a:ext cx="10915650" cy="4156074"/>
          </a:xfrm>
        </p:spPr>
        <p:txBody>
          <a:bodyPr anchor="ctr" anchorCtr="0">
            <a:noAutofit/>
          </a:bodyPr>
          <a:lstStyle>
            <a:lvl1pPr algn="l" defTabSz="914400" rtl="0" eaLnBrk="1" latinLnBrk="0" hangingPunct="1">
              <a:lnSpc>
                <a:spcPct val="90000"/>
              </a:lnSpc>
              <a:spcBef>
                <a:spcPts val="0"/>
              </a:spcBef>
              <a:spcAft>
                <a:spcPts val="0"/>
              </a:spcAft>
              <a:buNone/>
              <a:defRPr lang="en-US" sz="1150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3" name="TextBox 2" descr="page number">
            <a:extLst>
              <a:ext uri="{FF2B5EF4-FFF2-40B4-BE49-F238E27FC236}">
                <a16:creationId xmlns:a16="http://schemas.microsoft.com/office/drawing/2014/main" id="{4B033821-8CBB-9F36-A2D1-3769C5C6B0A0}"/>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61543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lassic divider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005840" y="1536064"/>
            <a:ext cx="9649333" cy="2194560"/>
          </a:xfrm>
        </p:spPr>
        <p:txBody>
          <a:bodyPr anchor="b" anchorCtr="0">
            <a:noAutofit/>
          </a:bodyPr>
          <a:lstStyle>
            <a:lvl1pPr algn="l">
              <a:lnSpc>
                <a:spcPct val="90000"/>
              </a:lnSpc>
              <a:spcBef>
                <a:spcPts val="0"/>
              </a:spcBef>
              <a:spcAft>
                <a:spcPts val="0"/>
              </a:spcAft>
              <a:defRPr sz="7200" i="0" spc="0" baseline="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defRPr>
            </a:lvl1pPr>
          </a:lstStyle>
          <a:p>
            <a:r>
              <a:rPr lang="en-US"/>
              <a:t>Click to edit title style</a:t>
            </a:r>
          </a:p>
        </p:txBody>
      </p:sp>
      <p:sp>
        <p:nvSpPr>
          <p:cNvPr id="10" name="Subtitle 2">
            <a:extLst>
              <a:ext uri="{FF2B5EF4-FFF2-40B4-BE49-F238E27FC236}">
                <a16:creationId xmlns:a16="http://schemas.microsoft.com/office/drawing/2014/main" id="{2C07AD4D-F3EE-3504-3D1B-22AD054EA163}"/>
              </a:ext>
            </a:extLst>
          </p:cNvPr>
          <p:cNvSpPr>
            <a:spLocks noGrp="1"/>
          </p:cNvSpPr>
          <p:nvPr>
            <p:ph type="subTitle" idx="1" hasCustomPrompt="1"/>
          </p:nvPr>
        </p:nvSpPr>
        <p:spPr>
          <a:xfrm>
            <a:off x="1005839" y="4105910"/>
            <a:ext cx="9649333" cy="1745393"/>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sp>
        <p:nvSpPr>
          <p:cNvPr id="19" name="TextBox 18" descr="page number">
            <a:extLst>
              <a:ext uri="{FF2B5EF4-FFF2-40B4-BE49-F238E27FC236}">
                <a16:creationId xmlns:a16="http://schemas.microsoft.com/office/drawing/2014/main" id="{A4AAC46C-DD08-9CA7-CD36-B8B043FF127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269002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smos divider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005840" y="1536064"/>
            <a:ext cx="9649333" cy="2194560"/>
          </a:xfrm>
        </p:spPr>
        <p:txBody>
          <a:bodyPr anchor="b" anchorCtr="0">
            <a:noAutofit/>
          </a:bodyPr>
          <a:lstStyle>
            <a:lvl1pPr algn="l">
              <a:lnSpc>
                <a:spcPct val="90000"/>
              </a:lnSpc>
              <a:spcBef>
                <a:spcPts val="0"/>
              </a:spcBef>
              <a:spcAft>
                <a:spcPts val="0"/>
              </a:spcAft>
              <a:defRPr sz="7200" i="0" spc="0" baseline="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defRPr>
            </a:lvl1pPr>
          </a:lstStyle>
          <a:p>
            <a:r>
              <a:rPr lang="en-US"/>
              <a:t>Click to edit title style</a:t>
            </a:r>
          </a:p>
        </p:txBody>
      </p:sp>
      <p:sp>
        <p:nvSpPr>
          <p:cNvPr id="10" name="Subtitle 2">
            <a:extLst>
              <a:ext uri="{FF2B5EF4-FFF2-40B4-BE49-F238E27FC236}">
                <a16:creationId xmlns:a16="http://schemas.microsoft.com/office/drawing/2014/main" id="{2C07AD4D-F3EE-3504-3D1B-22AD054EA163}"/>
              </a:ext>
            </a:extLst>
          </p:cNvPr>
          <p:cNvSpPr>
            <a:spLocks noGrp="1"/>
          </p:cNvSpPr>
          <p:nvPr>
            <p:ph type="subTitle" idx="1" hasCustomPrompt="1"/>
          </p:nvPr>
        </p:nvSpPr>
        <p:spPr>
          <a:xfrm>
            <a:off x="1005839" y="4105910"/>
            <a:ext cx="9649333" cy="1745393"/>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sp>
        <p:nvSpPr>
          <p:cNvPr id="12" name="TextBox 11" descr="page number">
            <a:extLst>
              <a:ext uri="{FF2B5EF4-FFF2-40B4-BE49-F238E27FC236}">
                <a16:creationId xmlns:a16="http://schemas.microsoft.com/office/drawing/2014/main" id="{F6BF4685-1971-D731-1C71-1509BDAD6A5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137238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balt divider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005840" y="1536064"/>
            <a:ext cx="9649333" cy="2194560"/>
          </a:xfrm>
        </p:spPr>
        <p:txBody>
          <a:bodyPr anchor="b" anchorCtr="0">
            <a:noAutofit/>
          </a:bodyPr>
          <a:lstStyle>
            <a:lvl1pPr algn="l">
              <a:lnSpc>
                <a:spcPct val="90000"/>
              </a:lnSpc>
              <a:spcBef>
                <a:spcPts val="0"/>
              </a:spcBef>
              <a:spcAft>
                <a:spcPts val="0"/>
              </a:spcAft>
              <a:defRPr sz="7200" i="0" spc="0" baseline="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defRPr>
            </a:lvl1pPr>
          </a:lstStyle>
          <a:p>
            <a:r>
              <a:rPr lang="en-US"/>
              <a:t>Click to edit title style</a:t>
            </a:r>
          </a:p>
        </p:txBody>
      </p:sp>
      <p:sp>
        <p:nvSpPr>
          <p:cNvPr id="10" name="Subtitle 2">
            <a:extLst>
              <a:ext uri="{FF2B5EF4-FFF2-40B4-BE49-F238E27FC236}">
                <a16:creationId xmlns:a16="http://schemas.microsoft.com/office/drawing/2014/main" id="{2C07AD4D-F3EE-3504-3D1B-22AD054EA163}"/>
              </a:ext>
            </a:extLst>
          </p:cNvPr>
          <p:cNvSpPr>
            <a:spLocks noGrp="1"/>
          </p:cNvSpPr>
          <p:nvPr>
            <p:ph type="subTitle" idx="1" hasCustomPrompt="1"/>
          </p:nvPr>
        </p:nvSpPr>
        <p:spPr>
          <a:xfrm>
            <a:off x="1005839" y="4105910"/>
            <a:ext cx="9649333" cy="1745393"/>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sp>
        <p:nvSpPr>
          <p:cNvPr id="13" name="TextBox 12" descr="page number">
            <a:extLst>
              <a:ext uri="{FF2B5EF4-FFF2-40B4-BE49-F238E27FC236}">
                <a16:creationId xmlns:a16="http://schemas.microsoft.com/office/drawing/2014/main" id="{D40B5579-DF99-8775-3658-757528B79792}"/>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56510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lassic focal spark divider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1F3F0E04-886F-945D-0684-21B91B82510B}"/>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2697480"/>
            <a:ext cx="10915650" cy="1463040"/>
          </a:xfrm>
        </p:spPr>
        <p:txBody>
          <a:bodyPr anchor="ctr" anchorCtr="0">
            <a:noAutofit/>
          </a:bodyPr>
          <a:lstStyle>
            <a:lvl1pPr algn="ctr">
              <a:lnSpc>
                <a:spcPct val="100000"/>
              </a:lnSpc>
              <a:spcBef>
                <a:spcPts val="0"/>
              </a:spcBef>
              <a:spcAft>
                <a:spcPts val="0"/>
              </a:spcAft>
              <a:defRPr sz="11500" i="0" spc="0" baseline="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defRPr>
            </a:lvl1pPr>
          </a:lstStyle>
          <a:p>
            <a:r>
              <a:rPr lang="en-US"/>
              <a:t>Click to edit title style</a:t>
            </a:r>
          </a:p>
        </p:txBody>
      </p:sp>
      <p:sp>
        <p:nvSpPr>
          <p:cNvPr id="12" name="TextBox 11" descr="page number">
            <a:extLst>
              <a:ext uri="{FF2B5EF4-FFF2-40B4-BE49-F238E27FC236}">
                <a16:creationId xmlns:a16="http://schemas.microsoft.com/office/drawing/2014/main" id="{C9A59EC6-63E2-31F0-3233-3944B6521AE3}"/>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Rectangle 3">
            <a:extLst>
              <a:ext uri="{FF2B5EF4-FFF2-40B4-BE49-F238E27FC236}">
                <a16:creationId xmlns:a16="http://schemas.microsoft.com/office/drawing/2014/main" id="{06CB9EA2-F0ED-18AC-2FC0-128E37473959}"/>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81659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lassic focal spark divider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22BD4F46-F97C-786E-65F2-3893CEC437F3}"/>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31" name="TextBox 30" descr="page number">
            <a:extLst>
              <a:ext uri="{FF2B5EF4-FFF2-40B4-BE49-F238E27FC236}">
                <a16:creationId xmlns:a16="http://schemas.microsoft.com/office/drawing/2014/main" id="{CC8D8D14-18A8-6CC4-3477-039421C6DB1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233377" y="1965960"/>
            <a:ext cx="9725246" cy="1463040"/>
          </a:xfrm>
        </p:spPr>
        <p:txBody>
          <a:bodyPr anchor="ctr" anchorCtr="0">
            <a:noAutofit/>
          </a:bodyPr>
          <a:lstStyle>
            <a:lvl1pPr algn="ctr" defTabSz="914400" rtl="0" eaLnBrk="1" latinLnBrk="0" hangingPunct="1">
              <a:lnSpc>
                <a:spcPct val="100000"/>
              </a:lnSpc>
              <a:spcBef>
                <a:spcPts val="0"/>
              </a:spcBef>
              <a:spcAft>
                <a:spcPts val="0"/>
              </a:spcAft>
              <a:buNone/>
              <a:defRPr lang="en-US" sz="11500" i="0" kern="1200" spc="0" baseline="0" dirty="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4" name="Text Placeholder 3">
            <a:extLst>
              <a:ext uri="{FF2B5EF4-FFF2-40B4-BE49-F238E27FC236}">
                <a16:creationId xmlns:a16="http://schemas.microsoft.com/office/drawing/2014/main" id="{510A8B5C-DC90-4F60-9A7A-08826CF80830}"/>
              </a:ext>
            </a:extLst>
          </p:cNvPr>
          <p:cNvSpPr>
            <a:spLocks noGrp="1"/>
          </p:cNvSpPr>
          <p:nvPr>
            <p:ph type="body" sz="quarter" idx="10" hasCustomPrompt="1"/>
          </p:nvPr>
        </p:nvSpPr>
        <p:spPr>
          <a:xfrm>
            <a:off x="1233377" y="3429000"/>
            <a:ext cx="9725246" cy="1463040"/>
          </a:xfrm>
          <a:prstGeom prst="rect">
            <a:avLst/>
          </a:prstGeom>
        </p:spPr>
        <p:txBody>
          <a:bodyPr anchor="ctr">
            <a:noAutofit/>
          </a:bodyPr>
          <a:lstStyle>
            <a:lvl1pPr marL="0" indent="0" algn="ctr" defTabSz="914400" rtl="0" eaLnBrk="1" latinLnBrk="0" hangingPunct="1">
              <a:lnSpc>
                <a:spcPct val="100000"/>
              </a:lnSpc>
              <a:spcBef>
                <a:spcPts val="0"/>
              </a:spcBef>
              <a:spcAft>
                <a:spcPts val="0"/>
              </a:spcAft>
              <a:buNone/>
              <a:defRPr lang="en-US" sz="11500" i="0" kern="1200" spc="0" baseline="0" dirty="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ea typeface="+mj-ea"/>
                <a:cs typeface="+mj-cs"/>
              </a:defRPr>
            </a:lvl1pPr>
          </a:lstStyle>
          <a:p>
            <a:pPr lvl="0"/>
            <a:r>
              <a:rPr lang="en-US"/>
              <a:t>Click to edit text styles</a:t>
            </a:r>
          </a:p>
        </p:txBody>
      </p:sp>
      <p:sp>
        <p:nvSpPr>
          <p:cNvPr id="5" name="Rectangle 4">
            <a:extLst>
              <a:ext uri="{FF2B5EF4-FFF2-40B4-BE49-F238E27FC236}">
                <a16:creationId xmlns:a16="http://schemas.microsoft.com/office/drawing/2014/main" id="{B7FAA074-6278-9939-2E18-AA9931AF3B62}"/>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1374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lassic focal spark divider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73BF6D5B-D524-4104-BD51-33EBFC685B85}"/>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3" name="TextBox 22" descr="page number">
            <a:extLst>
              <a:ext uri="{FF2B5EF4-FFF2-40B4-BE49-F238E27FC236}">
                <a16:creationId xmlns:a16="http://schemas.microsoft.com/office/drawing/2014/main" id="{5EF8DDBE-D32F-6C72-4BC2-81C693E88BB0}"/>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1">
            <a:extLst>
              <a:ext uri="{FF2B5EF4-FFF2-40B4-BE49-F238E27FC236}">
                <a16:creationId xmlns:a16="http://schemas.microsoft.com/office/drawing/2014/main" id="{F6D8C02C-EE04-4B74-0BCE-638A1FECF29E}"/>
              </a:ext>
            </a:extLst>
          </p:cNvPr>
          <p:cNvSpPr>
            <a:spLocks noGrp="1"/>
          </p:cNvSpPr>
          <p:nvPr>
            <p:ph type="title" hasCustomPrompt="1"/>
          </p:nvPr>
        </p:nvSpPr>
        <p:spPr>
          <a:xfrm>
            <a:off x="1233377" y="1775197"/>
            <a:ext cx="9725246" cy="1005840"/>
          </a:xfrm>
        </p:spPr>
        <p:txBody>
          <a:bodyPr anchor="ctr" anchorCtr="0">
            <a:noAutofit/>
          </a:bodyPr>
          <a:lstStyle>
            <a:lvl1pPr algn="ctr">
              <a:lnSpc>
                <a:spcPct val="100000"/>
              </a:lnSpc>
              <a:spcBef>
                <a:spcPts val="0"/>
              </a:spcBef>
              <a:spcAft>
                <a:spcPts val="0"/>
              </a:spcAft>
              <a:defRPr lang="en-US" sz="7200" i="0" kern="1200" spc="0" baseline="0" dirty="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title style</a:t>
            </a:r>
          </a:p>
        </p:txBody>
      </p:sp>
      <p:sp>
        <p:nvSpPr>
          <p:cNvPr id="6" name="Text Placeholder 3">
            <a:extLst>
              <a:ext uri="{FF2B5EF4-FFF2-40B4-BE49-F238E27FC236}">
                <a16:creationId xmlns:a16="http://schemas.microsoft.com/office/drawing/2014/main" id="{DC2966BA-5314-4E1C-880B-D9CE13E68320}"/>
              </a:ext>
            </a:extLst>
          </p:cNvPr>
          <p:cNvSpPr>
            <a:spLocks noGrp="1"/>
          </p:cNvSpPr>
          <p:nvPr>
            <p:ph type="body" sz="quarter" idx="10" hasCustomPrompt="1"/>
          </p:nvPr>
        </p:nvSpPr>
        <p:spPr>
          <a:xfrm>
            <a:off x="1233377" y="2907080"/>
            <a:ext cx="9725246" cy="1005840"/>
          </a:xfrm>
          <a:prstGeom prst="rect">
            <a:avLst/>
          </a:prstGeom>
        </p:spPr>
        <p:txBody>
          <a:bodyPr anchor="ctr">
            <a:noAutofit/>
          </a:bodyPr>
          <a:lstStyle>
            <a:lvl1pPr marL="0" indent="0" algn="ctr">
              <a:lnSpc>
                <a:spcPct val="100000"/>
              </a:lnSpc>
              <a:spcBef>
                <a:spcPts val="0"/>
              </a:spcBef>
              <a:spcAft>
                <a:spcPts val="0"/>
              </a:spcAft>
              <a:buNone/>
              <a:defRPr lang="en-US" sz="7200" i="0" kern="1200" spc="0" baseline="0" dirty="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7" name="Text Placeholder 3">
            <a:extLst>
              <a:ext uri="{FF2B5EF4-FFF2-40B4-BE49-F238E27FC236}">
                <a16:creationId xmlns:a16="http://schemas.microsoft.com/office/drawing/2014/main" id="{B1EEE740-87FB-D8E4-1C82-1181548A0A1B}"/>
              </a:ext>
            </a:extLst>
          </p:cNvPr>
          <p:cNvSpPr>
            <a:spLocks noGrp="1"/>
          </p:cNvSpPr>
          <p:nvPr>
            <p:ph type="body" sz="quarter" idx="11" hasCustomPrompt="1"/>
          </p:nvPr>
        </p:nvSpPr>
        <p:spPr>
          <a:xfrm>
            <a:off x="1233377" y="4038963"/>
            <a:ext cx="9725246" cy="1005840"/>
          </a:xfrm>
          <a:prstGeom prst="rect">
            <a:avLst/>
          </a:prstGeom>
        </p:spPr>
        <p:txBody>
          <a:bodyPr anchor="ctr">
            <a:noAutofit/>
          </a:bodyPr>
          <a:lstStyle>
            <a:lvl1pPr marL="0" indent="0" algn="ctr">
              <a:lnSpc>
                <a:spcPct val="100000"/>
              </a:lnSpc>
              <a:spcBef>
                <a:spcPts val="0"/>
              </a:spcBef>
              <a:spcAft>
                <a:spcPts val="0"/>
              </a:spcAft>
              <a:buNone/>
              <a:defRPr lang="en-US" sz="7200" b="0" i="0" kern="1200" spc="0" baseline="0" dirty="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3" name="Rectangle 2">
            <a:extLst>
              <a:ext uri="{FF2B5EF4-FFF2-40B4-BE49-F238E27FC236}">
                <a16:creationId xmlns:a16="http://schemas.microsoft.com/office/drawing/2014/main" id="{030D3F7E-6EB7-6C4F-247A-BCB7F8D236B4}"/>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954266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smos focal spark divider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75B8899B-0F2A-8B3A-A9D7-8C48061B1470}"/>
              </a:ext>
            </a:extLst>
          </p:cNvPr>
          <p:cNvSpPr/>
          <p:nvPr userDrawn="1"/>
        </p:nvSpPr>
        <p:spPr>
          <a:xfrm>
            <a:off x="3915834" y="1244600"/>
            <a:ext cx="4360333" cy="4368800"/>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8" name="TextBox 7" descr="page number">
            <a:extLst>
              <a:ext uri="{FF2B5EF4-FFF2-40B4-BE49-F238E27FC236}">
                <a16:creationId xmlns:a16="http://schemas.microsoft.com/office/drawing/2014/main" id="{3C6E7BB7-A4EC-302D-F9E9-97F57C106AAF}"/>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2697480"/>
            <a:ext cx="10915650" cy="1463040"/>
          </a:xfrm>
        </p:spPr>
        <p:txBody>
          <a:bodyPr anchor="ctr" anchorCtr="0">
            <a:noAutofit/>
          </a:bodyPr>
          <a:lstStyle>
            <a:lvl1pPr algn="ctr" defTabSz="914400" rtl="0" eaLnBrk="1" latinLnBrk="0" hangingPunct="1">
              <a:lnSpc>
                <a:spcPct val="100000"/>
              </a:lnSpc>
              <a:spcBef>
                <a:spcPts val="0"/>
              </a:spcBef>
              <a:spcAft>
                <a:spcPts val="0"/>
              </a:spcAft>
              <a:buNone/>
              <a:defRPr lang="en-US" sz="11500" i="0" kern="1200" spc="0" baseline="0" dirty="0">
                <a:solidFill>
                  <a:schemeClr val="tx1"/>
                </a:solidFill>
                <a:effectLst>
                  <a:outerShdw blurRad="127000" dist="25400" dir="5400000" algn="ctr" rotWithShape="0">
                    <a:srgbClr val="38007F">
                      <a:alpha val="66667"/>
                    </a:srgbClr>
                  </a:outerShdw>
                </a:effectLst>
                <a:latin typeface="IntelOne Headline Bold Italic" panose="020B0803020203090204" pitchFamily="34" charset="0"/>
                <a:ea typeface="+mj-ea"/>
                <a:cs typeface="+mj-cs"/>
              </a:defRPr>
            </a:lvl1pPr>
          </a:lstStyle>
          <a:p>
            <a:r>
              <a:rPr lang="en-US"/>
              <a:t>Click to edit title style</a:t>
            </a:r>
          </a:p>
        </p:txBody>
      </p:sp>
      <p:sp>
        <p:nvSpPr>
          <p:cNvPr id="4" name="Rectangle 3">
            <a:extLst>
              <a:ext uri="{FF2B5EF4-FFF2-40B4-BE49-F238E27FC236}">
                <a16:creationId xmlns:a16="http://schemas.microsoft.com/office/drawing/2014/main" id="{205EB29C-66A3-9A54-993D-56FAF326FB64}"/>
              </a:ext>
            </a:extLst>
          </p:cNvPr>
          <p:cNvSpPr/>
          <p:nvPr userDrawn="1"/>
        </p:nvSpPr>
        <p:spPr>
          <a:xfrm>
            <a:off x="8276167" y="106045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103235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smos focal spark divider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4D99C21C-A73B-2ADE-7988-6E90525C9909}"/>
              </a:ext>
            </a:extLst>
          </p:cNvPr>
          <p:cNvSpPr/>
          <p:nvPr userDrawn="1"/>
        </p:nvSpPr>
        <p:spPr>
          <a:xfrm>
            <a:off x="3915834" y="1244600"/>
            <a:ext cx="4360333" cy="4368800"/>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6" name="TextBox 15" descr="page number">
            <a:extLst>
              <a:ext uri="{FF2B5EF4-FFF2-40B4-BE49-F238E27FC236}">
                <a16:creationId xmlns:a16="http://schemas.microsoft.com/office/drawing/2014/main" id="{D20B90DB-E7E7-10B7-780D-CBE99DDF8427}"/>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233377" y="1965960"/>
            <a:ext cx="9725246" cy="1463040"/>
          </a:xfrm>
        </p:spPr>
        <p:txBody>
          <a:bodyPr anchor="ctr" anchorCtr="0">
            <a:noAutofit/>
          </a:bodyPr>
          <a:lstStyle>
            <a:lvl1pPr algn="ctr" defTabSz="914400" rtl="0" eaLnBrk="1" latinLnBrk="0" hangingPunct="1">
              <a:lnSpc>
                <a:spcPct val="100000"/>
              </a:lnSpc>
              <a:spcBef>
                <a:spcPts val="0"/>
              </a:spcBef>
              <a:spcAft>
                <a:spcPts val="0"/>
              </a:spcAft>
              <a:buNone/>
              <a:defRPr lang="en-US" sz="1150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4" name="Text Placeholder 3">
            <a:extLst>
              <a:ext uri="{FF2B5EF4-FFF2-40B4-BE49-F238E27FC236}">
                <a16:creationId xmlns:a16="http://schemas.microsoft.com/office/drawing/2014/main" id="{510A8B5C-DC90-4F60-9A7A-08826CF80830}"/>
              </a:ext>
            </a:extLst>
          </p:cNvPr>
          <p:cNvSpPr>
            <a:spLocks noGrp="1"/>
          </p:cNvSpPr>
          <p:nvPr>
            <p:ph type="body" sz="quarter" idx="10" hasCustomPrompt="1"/>
          </p:nvPr>
        </p:nvSpPr>
        <p:spPr>
          <a:xfrm>
            <a:off x="1233377" y="3429000"/>
            <a:ext cx="9725246" cy="1463040"/>
          </a:xfrm>
          <a:prstGeom prst="rect">
            <a:avLst/>
          </a:prstGeom>
        </p:spPr>
        <p:txBody>
          <a:bodyPr anchor="ctr">
            <a:noAutofit/>
          </a:bodyPr>
          <a:lstStyle>
            <a:lvl1pPr marL="0" indent="0" algn="ctr" defTabSz="914400" rtl="0" eaLnBrk="1" latinLnBrk="0" hangingPunct="1">
              <a:lnSpc>
                <a:spcPct val="100000"/>
              </a:lnSpc>
              <a:spcBef>
                <a:spcPts val="0"/>
              </a:spcBef>
              <a:spcAft>
                <a:spcPts val="0"/>
              </a:spcAft>
              <a:buNone/>
              <a:defRPr lang="en-US" sz="1150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pPr lvl="0"/>
            <a:r>
              <a:rPr lang="en-US"/>
              <a:t>Click to edit text styles</a:t>
            </a:r>
          </a:p>
        </p:txBody>
      </p:sp>
      <p:sp>
        <p:nvSpPr>
          <p:cNvPr id="5" name="Rectangle 4">
            <a:extLst>
              <a:ext uri="{FF2B5EF4-FFF2-40B4-BE49-F238E27FC236}">
                <a16:creationId xmlns:a16="http://schemas.microsoft.com/office/drawing/2014/main" id="{1372B165-CF41-DF64-DAAC-4C82189A8E81}"/>
              </a:ext>
            </a:extLst>
          </p:cNvPr>
          <p:cNvSpPr/>
          <p:nvPr userDrawn="1"/>
        </p:nvSpPr>
        <p:spPr>
          <a:xfrm>
            <a:off x="8276167" y="106045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985007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smos focal spark divider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0D3BDF6C-94D6-E441-192D-2E83F75773BB}"/>
              </a:ext>
            </a:extLst>
          </p:cNvPr>
          <p:cNvSpPr/>
          <p:nvPr userDrawn="1"/>
        </p:nvSpPr>
        <p:spPr>
          <a:xfrm>
            <a:off x="3915834" y="1244600"/>
            <a:ext cx="4360333" cy="4368800"/>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9" name="TextBox 8" descr="page number">
            <a:extLst>
              <a:ext uri="{FF2B5EF4-FFF2-40B4-BE49-F238E27FC236}">
                <a16:creationId xmlns:a16="http://schemas.microsoft.com/office/drawing/2014/main" id="{7F41F788-2185-289E-0AB0-7D79295F4440}"/>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233377" y="1781390"/>
            <a:ext cx="9725246" cy="1005840"/>
          </a:xfrm>
        </p:spPr>
        <p:txBody>
          <a:bodyPr anchor="ctr" anchorCtr="0">
            <a:noAutofit/>
          </a:bodyPr>
          <a:lstStyle>
            <a:lvl1pPr algn="ctr">
              <a:lnSpc>
                <a:spcPct val="100000"/>
              </a:lnSpc>
              <a:spcBef>
                <a:spcPts val="0"/>
              </a:spcBef>
              <a:spcAft>
                <a:spcPts val="0"/>
              </a:spcAft>
              <a:defRPr lang="en-US" sz="7200" b="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title style</a:t>
            </a:r>
          </a:p>
        </p:txBody>
      </p:sp>
      <p:sp>
        <p:nvSpPr>
          <p:cNvPr id="4" name="Text Placeholder 3">
            <a:extLst>
              <a:ext uri="{FF2B5EF4-FFF2-40B4-BE49-F238E27FC236}">
                <a16:creationId xmlns:a16="http://schemas.microsoft.com/office/drawing/2014/main" id="{510A8B5C-DC90-4F60-9A7A-08826CF80830}"/>
              </a:ext>
            </a:extLst>
          </p:cNvPr>
          <p:cNvSpPr>
            <a:spLocks noGrp="1"/>
          </p:cNvSpPr>
          <p:nvPr>
            <p:ph type="body" sz="quarter" idx="10" hasCustomPrompt="1"/>
          </p:nvPr>
        </p:nvSpPr>
        <p:spPr>
          <a:xfrm>
            <a:off x="1233377" y="2913273"/>
            <a:ext cx="9725246" cy="1005840"/>
          </a:xfrm>
          <a:prstGeom prst="rect">
            <a:avLst/>
          </a:prstGeom>
        </p:spPr>
        <p:txBody>
          <a:bodyPr anchor="ctr">
            <a:noAutofit/>
          </a:bodyPr>
          <a:lstStyle>
            <a:lvl1pPr marL="0" indent="0" algn="ctr">
              <a:lnSpc>
                <a:spcPct val="100000"/>
              </a:lnSpc>
              <a:spcBef>
                <a:spcPts val="0"/>
              </a:spcBef>
              <a:spcAft>
                <a:spcPts val="0"/>
              </a:spcAft>
              <a:buNone/>
              <a:defRPr lang="en-US" sz="7200" b="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3" name="Text Placeholder 3">
            <a:extLst>
              <a:ext uri="{FF2B5EF4-FFF2-40B4-BE49-F238E27FC236}">
                <a16:creationId xmlns:a16="http://schemas.microsoft.com/office/drawing/2014/main" id="{4DB0A12F-3947-3E2C-B803-18473A3923E2}"/>
              </a:ext>
            </a:extLst>
          </p:cNvPr>
          <p:cNvSpPr>
            <a:spLocks noGrp="1"/>
          </p:cNvSpPr>
          <p:nvPr>
            <p:ph type="body" sz="quarter" idx="11" hasCustomPrompt="1"/>
          </p:nvPr>
        </p:nvSpPr>
        <p:spPr>
          <a:xfrm>
            <a:off x="1233377" y="4045156"/>
            <a:ext cx="9725246" cy="1005840"/>
          </a:xfrm>
          <a:prstGeom prst="rect">
            <a:avLst/>
          </a:prstGeom>
        </p:spPr>
        <p:txBody>
          <a:bodyPr anchor="ctr">
            <a:noAutofit/>
          </a:bodyPr>
          <a:lstStyle>
            <a:lvl1pPr marL="0" indent="0" algn="ctr">
              <a:lnSpc>
                <a:spcPct val="100000"/>
              </a:lnSpc>
              <a:spcBef>
                <a:spcPts val="0"/>
              </a:spcBef>
              <a:spcAft>
                <a:spcPts val="0"/>
              </a:spcAft>
              <a:buNone/>
              <a:defRPr lang="en-US" sz="7200" b="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6" name="Rectangle 5">
            <a:extLst>
              <a:ext uri="{FF2B5EF4-FFF2-40B4-BE49-F238E27FC236}">
                <a16:creationId xmlns:a16="http://schemas.microsoft.com/office/drawing/2014/main" id="{99EF5AEF-D996-4E1D-51D6-9D9877D8F0BC}"/>
              </a:ext>
            </a:extLst>
          </p:cNvPr>
          <p:cNvSpPr/>
          <p:nvPr userDrawn="1"/>
        </p:nvSpPr>
        <p:spPr>
          <a:xfrm>
            <a:off x="8276167" y="106045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40958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lassic 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1006602" y="1645920"/>
            <a:ext cx="7771341"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1006182" y="2289543"/>
            <a:ext cx="7772058" cy="2180857"/>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1006182" y="4562476"/>
            <a:ext cx="7772058" cy="1655762"/>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grpSp>
        <p:nvGrpSpPr>
          <p:cNvPr id="7" name="Group 6">
            <a:extLst>
              <a:ext uri="{FF2B5EF4-FFF2-40B4-BE49-F238E27FC236}">
                <a16:creationId xmlns:a16="http://schemas.microsoft.com/office/drawing/2014/main" id="{17BA8537-5B13-56A1-8E35-A736FB5F9595}"/>
              </a:ext>
            </a:extLst>
          </p:cNvPr>
          <p:cNvGrpSpPr>
            <a:grpSpLocks noChangeAspect="1"/>
          </p:cNvGrpSpPr>
          <p:nvPr userDrawn="1"/>
        </p:nvGrpSpPr>
        <p:grpSpPr>
          <a:xfrm>
            <a:off x="9014146" y="808673"/>
            <a:ext cx="1300784" cy="548640"/>
            <a:chOff x="1314450" y="6391094"/>
            <a:chExt cx="997266" cy="420623"/>
          </a:xfrm>
          <a:solidFill>
            <a:schemeClr val="bg1"/>
          </a:solidFill>
        </p:grpSpPr>
        <p:sp>
          <p:nvSpPr>
            <p:cNvPr id="8" name="Freeform: Shape 7">
              <a:extLst>
                <a:ext uri="{FF2B5EF4-FFF2-40B4-BE49-F238E27FC236}">
                  <a16:creationId xmlns:a16="http://schemas.microsoft.com/office/drawing/2014/main" id="{AEDEB41A-F436-0CF0-A9DA-D1E7A054E00A}"/>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accent2"/>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B2965EEB-0F8E-E5E6-6622-3820D7F5AFF8}"/>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tx1"/>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4149920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balt focal spark divider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AF23530C-BA85-15D9-B5DB-65BF8358AE2C}"/>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2697480"/>
            <a:ext cx="10915650" cy="1463040"/>
          </a:xfrm>
        </p:spPr>
        <p:txBody>
          <a:bodyPr anchor="ctr" anchorCtr="0">
            <a:noAutofit/>
          </a:bodyPr>
          <a:lstStyle>
            <a:lvl1pPr algn="ctr">
              <a:lnSpc>
                <a:spcPct val="100000"/>
              </a:lnSpc>
              <a:spcBef>
                <a:spcPts val="0"/>
              </a:spcBef>
              <a:spcAft>
                <a:spcPts val="0"/>
              </a:spcAft>
              <a:defRPr lang="en-US" sz="11500" b="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title style</a:t>
            </a:r>
          </a:p>
        </p:txBody>
      </p:sp>
      <p:sp>
        <p:nvSpPr>
          <p:cNvPr id="15" name="TextBox 14" descr="page number">
            <a:extLst>
              <a:ext uri="{FF2B5EF4-FFF2-40B4-BE49-F238E27FC236}">
                <a16:creationId xmlns:a16="http://schemas.microsoft.com/office/drawing/2014/main" id="{B1CE7046-F203-FD3E-E55F-DEFED53A1D2F}"/>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Rectangle 3">
            <a:extLst>
              <a:ext uri="{FF2B5EF4-FFF2-40B4-BE49-F238E27FC236}">
                <a16:creationId xmlns:a16="http://schemas.microsoft.com/office/drawing/2014/main" id="{E18B4780-A15B-4B16-EE27-2792D880223E}"/>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697805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balt focal spark divider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1752BBED-C098-1602-75CD-A2E534B7AC0D}"/>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7" name="TextBox 16" descr="page number">
            <a:extLst>
              <a:ext uri="{FF2B5EF4-FFF2-40B4-BE49-F238E27FC236}">
                <a16:creationId xmlns:a16="http://schemas.microsoft.com/office/drawing/2014/main" id="{CF11DE16-B633-69D6-9AEC-810ADF55281C}"/>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233377" y="1965960"/>
            <a:ext cx="9725246" cy="1463040"/>
          </a:xfrm>
        </p:spPr>
        <p:txBody>
          <a:bodyPr anchor="ctr" anchorCtr="0">
            <a:noAutofit/>
          </a:bodyPr>
          <a:lstStyle>
            <a:lvl1pPr algn="ctr">
              <a:lnSpc>
                <a:spcPct val="100000"/>
              </a:lnSpc>
              <a:spcBef>
                <a:spcPts val="0"/>
              </a:spcBef>
              <a:spcAft>
                <a:spcPts val="0"/>
              </a:spcAft>
              <a:defRPr lang="en-US" sz="11500" b="0" i="0" kern="1200" spc="0" baseline="0" dirty="0">
                <a:solidFill>
                  <a:schemeClr val="tx1"/>
                </a:solidFill>
                <a:effectLst>
                  <a:outerShdw blurRad="127000" dist="25400" dir="5400000" algn="ctr" rotWithShape="0">
                    <a:srgbClr val="000F8A">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title style</a:t>
            </a:r>
          </a:p>
        </p:txBody>
      </p:sp>
      <p:sp>
        <p:nvSpPr>
          <p:cNvPr id="4" name="Text Placeholder 3">
            <a:extLst>
              <a:ext uri="{FF2B5EF4-FFF2-40B4-BE49-F238E27FC236}">
                <a16:creationId xmlns:a16="http://schemas.microsoft.com/office/drawing/2014/main" id="{510A8B5C-DC90-4F60-9A7A-08826CF80830}"/>
              </a:ext>
            </a:extLst>
          </p:cNvPr>
          <p:cNvSpPr>
            <a:spLocks noGrp="1"/>
          </p:cNvSpPr>
          <p:nvPr>
            <p:ph type="body" sz="quarter" idx="10" hasCustomPrompt="1"/>
          </p:nvPr>
        </p:nvSpPr>
        <p:spPr>
          <a:xfrm>
            <a:off x="1233377" y="3429000"/>
            <a:ext cx="9725246" cy="1463040"/>
          </a:xfrm>
          <a:prstGeom prst="rect">
            <a:avLst/>
          </a:prstGeom>
        </p:spPr>
        <p:txBody>
          <a:bodyPr anchor="ctr">
            <a:noAutofit/>
          </a:bodyPr>
          <a:lstStyle>
            <a:lvl1pPr marL="0" indent="0" algn="ctr">
              <a:lnSpc>
                <a:spcPct val="100000"/>
              </a:lnSpc>
              <a:spcBef>
                <a:spcPts val="0"/>
              </a:spcBef>
              <a:spcAft>
                <a:spcPts val="0"/>
              </a:spcAft>
              <a:buNone/>
              <a:defRPr lang="en-US" sz="11500" b="0" i="0" kern="1200" spc="0" baseline="0" dirty="0">
                <a:solidFill>
                  <a:schemeClr val="tx1"/>
                </a:solidFill>
                <a:effectLst>
                  <a:outerShdw blurRad="127000" dist="25400" dir="5400000" algn="ctr" rotWithShape="0">
                    <a:srgbClr val="000F8A">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5" name="Rectangle 4">
            <a:extLst>
              <a:ext uri="{FF2B5EF4-FFF2-40B4-BE49-F238E27FC236}">
                <a16:creationId xmlns:a16="http://schemas.microsoft.com/office/drawing/2014/main" id="{F7295562-B6E2-AD59-B2B7-D299B74A8C16}"/>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77323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balt focal spark divider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FAB51C-A32E-82E0-6267-5AF04C88C3E4}"/>
              </a:ext>
            </a:extLst>
          </p:cNvPr>
          <p:cNvSpPr/>
          <p:nvPr userDrawn="1"/>
        </p:nvSpPr>
        <p:spPr>
          <a:xfrm>
            <a:off x="3915834" y="1244600"/>
            <a:ext cx="4360333" cy="436880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8" name="TextBox 17" descr="page number">
            <a:extLst>
              <a:ext uri="{FF2B5EF4-FFF2-40B4-BE49-F238E27FC236}">
                <a16:creationId xmlns:a16="http://schemas.microsoft.com/office/drawing/2014/main" id="{AC050DF3-5415-F981-9590-DE1D359AAAEC}"/>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1233377" y="1794197"/>
            <a:ext cx="9725246" cy="1005840"/>
          </a:xfrm>
        </p:spPr>
        <p:txBody>
          <a:bodyPr anchor="ctr" anchorCtr="0">
            <a:noAutofit/>
          </a:bodyPr>
          <a:lstStyle>
            <a:lvl1pPr algn="ctr" defTabSz="914400" rtl="0" eaLnBrk="1" latinLnBrk="0" hangingPunct="1">
              <a:lnSpc>
                <a:spcPct val="100000"/>
              </a:lnSpc>
              <a:spcBef>
                <a:spcPts val="0"/>
              </a:spcBef>
              <a:spcAft>
                <a:spcPts val="0"/>
              </a:spcAft>
              <a:buNone/>
              <a:defRPr lang="en-US" sz="720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4" name="Text Placeholder 3">
            <a:extLst>
              <a:ext uri="{FF2B5EF4-FFF2-40B4-BE49-F238E27FC236}">
                <a16:creationId xmlns:a16="http://schemas.microsoft.com/office/drawing/2014/main" id="{510A8B5C-DC90-4F60-9A7A-08826CF80830}"/>
              </a:ext>
            </a:extLst>
          </p:cNvPr>
          <p:cNvSpPr>
            <a:spLocks noGrp="1"/>
          </p:cNvSpPr>
          <p:nvPr>
            <p:ph type="body" sz="quarter" idx="10" hasCustomPrompt="1"/>
          </p:nvPr>
        </p:nvSpPr>
        <p:spPr>
          <a:xfrm>
            <a:off x="1233377" y="2926080"/>
            <a:ext cx="9725246" cy="1005840"/>
          </a:xfrm>
          <a:prstGeom prst="rect">
            <a:avLst/>
          </a:prstGeom>
        </p:spPr>
        <p:txBody>
          <a:bodyPr anchor="ctr">
            <a:noAutofit/>
          </a:bodyPr>
          <a:lstStyle>
            <a:lvl1pPr marL="0" indent="0" algn="ctr" defTabSz="914400" rtl="0" eaLnBrk="1" latinLnBrk="0" hangingPunct="1">
              <a:lnSpc>
                <a:spcPct val="100000"/>
              </a:lnSpc>
              <a:spcBef>
                <a:spcPts val="0"/>
              </a:spcBef>
              <a:spcAft>
                <a:spcPts val="0"/>
              </a:spcAft>
              <a:buNone/>
              <a:defRPr lang="en-US" sz="720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pPr lvl="0"/>
            <a:r>
              <a:rPr lang="en-US"/>
              <a:t>Click to edit text styles</a:t>
            </a:r>
          </a:p>
        </p:txBody>
      </p:sp>
      <p:sp>
        <p:nvSpPr>
          <p:cNvPr id="3" name="Text Placeholder 3">
            <a:extLst>
              <a:ext uri="{FF2B5EF4-FFF2-40B4-BE49-F238E27FC236}">
                <a16:creationId xmlns:a16="http://schemas.microsoft.com/office/drawing/2014/main" id="{4DB0A12F-3947-3E2C-B803-18473A3923E2}"/>
              </a:ext>
            </a:extLst>
          </p:cNvPr>
          <p:cNvSpPr>
            <a:spLocks noGrp="1"/>
          </p:cNvSpPr>
          <p:nvPr>
            <p:ph type="body" sz="quarter" idx="11" hasCustomPrompt="1"/>
          </p:nvPr>
        </p:nvSpPr>
        <p:spPr>
          <a:xfrm>
            <a:off x="1233377" y="4057963"/>
            <a:ext cx="9725246" cy="1005840"/>
          </a:xfrm>
          <a:prstGeom prst="rect">
            <a:avLst/>
          </a:prstGeom>
        </p:spPr>
        <p:txBody>
          <a:bodyPr anchor="ctr">
            <a:noAutofit/>
          </a:bodyPr>
          <a:lstStyle>
            <a:lvl1pPr marL="0" indent="0" algn="ctr">
              <a:lnSpc>
                <a:spcPct val="100000"/>
              </a:lnSpc>
              <a:spcBef>
                <a:spcPts val="0"/>
              </a:spcBef>
              <a:spcAft>
                <a:spcPts val="0"/>
              </a:spcAft>
              <a:buNone/>
              <a:defRPr lang="en-US" sz="7200" b="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pPr marL="0" lvl="0" indent="0" algn="ctr" defTabSz="914400" rtl="0" eaLnBrk="1" latinLnBrk="0" hangingPunct="1">
              <a:lnSpc>
                <a:spcPct val="100000"/>
              </a:lnSpc>
              <a:spcBef>
                <a:spcPts val="0"/>
              </a:spcBef>
              <a:spcAft>
                <a:spcPts val="0"/>
              </a:spcAft>
              <a:buClr>
                <a:schemeClr val="accent1"/>
              </a:buClr>
              <a:buFont typeface="IntelOne Display Regular" panose="020B0503020203020204" pitchFamily="34" charset="0"/>
              <a:buNone/>
            </a:pPr>
            <a:r>
              <a:rPr lang="en-US"/>
              <a:t>Click to edit text styles</a:t>
            </a:r>
          </a:p>
        </p:txBody>
      </p:sp>
      <p:sp>
        <p:nvSpPr>
          <p:cNvPr id="6" name="Rectangle 5">
            <a:extLst>
              <a:ext uri="{FF2B5EF4-FFF2-40B4-BE49-F238E27FC236}">
                <a16:creationId xmlns:a16="http://schemas.microsoft.com/office/drawing/2014/main" id="{EEB6255D-1C9C-5380-0850-F91F33088F22}"/>
              </a:ext>
            </a:extLst>
          </p:cNvPr>
          <p:cNvSpPr/>
          <p:nvPr userDrawn="1"/>
        </p:nvSpPr>
        <p:spPr>
          <a:xfrm>
            <a:off x="8276167" y="1060450"/>
            <a:ext cx="184150" cy="18415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779649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lassic team x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87B5E12E-F349-35A5-FC2D-C6C282260DBB}"/>
              </a:ext>
            </a:extLst>
          </p:cNvPr>
          <p:cNvSpPr/>
          <p:nvPr userDrawn="1"/>
        </p:nvSpPr>
        <p:spPr>
          <a:xfrm>
            <a:off x="2768601" y="1771650"/>
            <a:ext cx="6654798" cy="3325283"/>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2944368" y="5280221"/>
            <a:ext cx="2968752" cy="1170432"/>
          </a:xfrm>
          <a:noFill/>
        </p:spPr>
        <p:txBody>
          <a:bodyPr/>
          <a:lstStyle>
            <a:lvl1pPr marL="0" indent="0" algn="ctr">
              <a:spcAft>
                <a:spcPts val="300"/>
              </a:spcAft>
              <a:buFontTx/>
              <a:buNone/>
              <a:defRPr sz="1800">
                <a:latin typeface="IntelOne Text Medium" panose="020B0703020203020204" pitchFamily="34" charset="0"/>
              </a:defRPr>
            </a:lvl1pPr>
            <a:lvl2pPr marL="0" indent="0" algn="ctr">
              <a:spcAft>
                <a:spcPts val="300"/>
              </a:spcAft>
              <a:buFontTx/>
              <a:buNone/>
              <a:defRPr sz="1600"/>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2944368" y="1946092"/>
            <a:ext cx="2968752" cy="2968752"/>
          </a:xfrm>
          <a:noFill/>
        </p:spPr>
        <p:txBody>
          <a:bodyPr anchor="ctr"/>
          <a:lstStyle>
            <a:lvl1pPr marL="0" indent="0" algn="ctr">
              <a:buFontTx/>
              <a:buNone/>
              <a:defRPr/>
            </a:lvl1pPr>
          </a:lstStyle>
          <a:p>
            <a:r>
              <a:rPr lang="en-US"/>
              <a:t>Click icon to add picture</a:t>
            </a:r>
          </a:p>
        </p:txBody>
      </p:sp>
      <p:sp>
        <p:nvSpPr>
          <p:cNvPr id="10" name="Text Placeholder 19">
            <a:extLst>
              <a:ext uri="{FF2B5EF4-FFF2-40B4-BE49-F238E27FC236}">
                <a16:creationId xmlns:a16="http://schemas.microsoft.com/office/drawing/2014/main" id="{7867F8F0-3FE9-50F4-0741-D28BA029788B}"/>
              </a:ext>
            </a:extLst>
          </p:cNvPr>
          <p:cNvSpPr>
            <a:spLocks noGrp="1"/>
          </p:cNvSpPr>
          <p:nvPr>
            <p:ph type="body" sz="quarter" idx="15" hasCustomPrompt="1"/>
          </p:nvPr>
        </p:nvSpPr>
        <p:spPr>
          <a:xfrm>
            <a:off x="6280404" y="5280221"/>
            <a:ext cx="2968752" cy="1170432"/>
          </a:xfrm>
          <a:noFill/>
        </p:spPr>
        <p:txBody>
          <a:bodyPr/>
          <a:lstStyle>
            <a:lvl1pPr marL="0" indent="0" algn="ctr">
              <a:spcAft>
                <a:spcPts val="300"/>
              </a:spcAft>
              <a:buFontTx/>
              <a:buNone/>
              <a:defRPr sz="1800">
                <a:latin typeface="IntelOne Text Medium" panose="020B0703020203020204" pitchFamily="34" charset="0"/>
              </a:defRPr>
            </a:lvl1pPr>
            <a:lvl2pPr marL="0" indent="0" algn="ctr">
              <a:spcAft>
                <a:spcPts val="300"/>
              </a:spcAft>
              <a:buFontTx/>
              <a:buNone/>
              <a:defRPr sz="1600"/>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A05C3527-18B9-A2C7-67A0-021F16B3E501}"/>
              </a:ext>
            </a:extLst>
          </p:cNvPr>
          <p:cNvSpPr>
            <a:spLocks noGrp="1"/>
          </p:cNvSpPr>
          <p:nvPr>
            <p:ph type="pic" sz="quarter" idx="16"/>
          </p:nvPr>
        </p:nvSpPr>
        <p:spPr>
          <a:xfrm>
            <a:off x="6280404" y="1946092"/>
            <a:ext cx="2968752" cy="2968752"/>
          </a:xfrm>
          <a:noFill/>
        </p:spPr>
        <p:txBody>
          <a:bodyPr anchor="ctr"/>
          <a:lstStyle>
            <a:lvl1pPr marL="0" indent="0" algn="ctr">
              <a:buFontTx/>
              <a:buNone/>
              <a:defRPr/>
            </a:lvl1pPr>
          </a:lstStyle>
          <a:p>
            <a:r>
              <a:rPr lang="en-US"/>
              <a:t>Click icon to add picture</a:t>
            </a:r>
          </a:p>
        </p:txBody>
      </p:sp>
      <p:sp>
        <p:nvSpPr>
          <p:cNvPr id="6" name="TextBox 5" descr="page number">
            <a:extLst>
              <a:ext uri="{FF2B5EF4-FFF2-40B4-BE49-F238E27FC236}">
                <a16:creationId xmlns:a16="http://schemas.microsoft.com/office/drawing/2014/main" id="{706770EF-47F4-5D54-D35D-68F717D9AA6B}"/>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3" name="Rectangle 2">
            <a:extLst>
              <a:ext uri="{FF2B5EF4-FFF2-40B4-BE49-F238E27FC236}">
                <a16:creationId xmlns:a16="http://schemas.microsoft.com/office/drawing/2014/main" id="{CAED2F37-2A17-61AD-076A-9A0FA5C9B06D}"/>
              </a:ext>
            </a:extLst>
          </p:cNvPr>
          <p:cNvSpPr/>
          <p:nvPr userDrawn="1"/>
        </p:nvSpPr>
        <p:spPr>
          <a:xfrm>
            <a:off x="2584451"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207981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lassic team x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6605B5E2-2B1D-E1B6-B5F4-DF45CDA6843F}"/>
              </a:ext>
            </a:extLst>
          </p:cNvPr>
          <p:cNvSpPr/>
          <p:nvPr userDrawn="1"/>
        </p:nvSpPr>
        <p:spPr>
          <a:xfrm>
            <a:off x="1100668" y="1771650"/>
            <a:ext cx="9990664" cy="3325283"/>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3" name="TextBox 12" descr="page number">
            <a:extLst>
              <a:ext uri="{FF2B5EF4-FFF2-40B4-BE49-F238E27FC236}">
                <a16:creationId xmlns:a16="http://schemas.microsoft.com/office/drawing/2014/main" id="{1DE0E6A5-C255-CB6E-91EB-27BCA82BCF94}"/>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1277112"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1277112"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10" name="Text Placeholder 19">
            <a:extLst>
              <a:ext uri="{FF2B5EF4-FFF2-40B4-BE49-F238E27FC236}">
                <a16:creationId xmlns:a16="http://schemas.microsoft.com/office/drawing/2014/main" id="{7867F8F0-3FE9-50F4-0741-D28BA029788B}"/>
              </a:ext>
            </a:extLst>
          </p:cNvPr>
          <p:cNvSpPr>
            <a:spLocks noGrp="1"/>
          </p:cNvSpPr>
          <p:nvPr>
            <p:ph type="body" sz="quarter" idx="15" hasCustomPrompt="1"/>
          </p:nvPr>
        </p:nvSpPr>
        <p:spPr>
          <a:xfrm>
            <a:off x="4611624"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A05C3527-18B9-A2C7-67A0-021F16B3E501}"/>
              </a:ext>
            </a:extLst>
          </p:cNvPr>
          <p:cNvSpPr>
            <a:spLocks noGrp="1"/>
          </p:cNvSpPr>
          <p:nvPr>
            <p:ph type="pic" sz="quarter" idx="16"/>
          </p:nvPr>
        </p:nvSpPr>
        <p:spPr>
          <a:xfrm>
            <a:off x="4611624"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28" name="Text Placeholder 19">
            <a:extLst>
              <a:ext uri="{FF2B5EF4-FFF2-40B4-BE49-F238E27FC236}">
                <a16:creationId xmlns:a16="http://schemas.microsoft.com/office/drawing/2014/main" id="{780E568E-0908-ABC5-1590-A6C6EFE2BF96}"/>
              </a:ext>
            </a:extLst>
          </p:cNvPr>
          <p:cNvSpPr>
            <a:spLocks noGrp="1"/>
          </p:cNvSpPr>
          <p:nvPr>
            <p:ph type="body" sz="quarter" idx="17" hasCustomPrompt="1"/>
          </p:nvPr>
        </p:nvSpPr>
        <p:spPr>
          <a:xfrm>
            <a:off x="7950599"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30" name="Picture Placeholder 14">
            <a:extLst>
              <a:ext uri="{FF2B5EF4-FFF2-40B4-BE49-F238E27FC236}">
                <a16:creationId xmlns:a16="http://schemas.microsoft.com/office/drawing/2014/main" id="{AD2146B6-9F11-D90D-C89F-216F54D89DCF}"/>
              </a:ext>
            </a:extLst>
          </p:cNvPr>
          <p:cNvSpPr>
            <a:spLocks noGrp="1"/>
          </p:cNvSpPr>
          <p:nvPr>
            <p:ph type="pic" sz="quarter" idx="18"/>
          </p:nvPr>
        </p:nvSpPr>
        <p:spPr>
          <a:xfrm>
            <a:off x="7950599"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3" name="Rectangle 2">
            <a:extLst>
              <a:ext uri="{FF2B5EF4-FFF2-40B4-BE49-F238E27FC236}">
                <a16:creationId xmlns:a16="http://schemas.microsoft.com/office/drawing/2014/main" id="{9C60F438-701B-E05B-8BB2-A3B5639DF169}"/>
              </a:ext>
            </a:extLst>
          </p:cNvPr>
          <p:cNvSpPr/>
          <p:nvPr userDrawn="1"/>
        </p:nvSpPr>
        <p:spPr>
          <a:xfrm>
            <a:off x="916518"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094205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lassic team x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A4DC1692-413E-292E-B25E-393324BB07BB}"/>
              </a:ext>
            </a:extLst>
          </p:cNvPr>
          <p:cNvSpPr/>
          <p:nvPr userDrawn="1"/>
        </p:nvSpPr>
        <p:spPr>
          <a:xfrm>
            <a:off x="733679" y="1771651"/>
            <a:ext cx="10724642" cy="2764790"/>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8" name="TextBox 17" descr="page number">
            <a:extLst>
              <a:ext uri="{FF2B5EF4-FFF2-40B4-BE49-F238E27FC236}">
                <a16:creationId xmlns:a16="http://schemas.microsoft.com/office/drawing/2014/main" id="{C87EDDFD-8BEA-0F05-C894-40A52D75E4F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a:xfrm>
            <a:off x="641604" y="347472"/>
            <a:ext cx="10908792" cy="640080"/>
          </a:xfrm>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89946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899465"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2" name="Text Placeholder 19">
            <a:extLst>
              <a:ext uri="{FF2B5EF4-FFF2-40B4-BE49-F238E27FC236}">
                <a16:creationId xmlns:a16="http://schemas.microsoft.com/office/drawing/2014/main" id="{2D2EE368-BD70-1105-A57D-1CCFAFD8C461}"/>
              </a:ext>
            </a:extLst>
          </p:cNvPr>
          <p:cNvSpPr>
            <a:spLocks noGrp="1"/>
          </p:cNvSpPr>
          <p:nvPr>
            <p:ph type="body" sz="quarter" idx="15" hasCustomPrompt="1"/>
          </p:nvPr>
        </p:nvSpPr>
        <p:spPr>
          <a:xfrm>
            <a:off x="347624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9" name="Picture Placeholder 14">
            <a:extLst>
              <a:ext uri="{FF2B5EF4-FFF2-40B4-BE49-F238E27FC236}">
                <a16:creationId xmlns:a16="http://schemas.microsoft.com/office/drawing/2014/main" id="{9FF3E981-8086-33F5-9654-8055EEAD18B6}"/>
              </a:ext>
            </a:extLst>
          </p:cNvPr>
          <p:cNvSpPr>
            <a:spLocks noGrp="1"/>
          </p:cNvSpPr>
          <p:nvPr>
            <p:ph type="pic" sz="quarter" idx="16"/>
          </p:nvPr>
        </p:nvSpPr>
        <p:spPr>
          <a:xfrm>
            <a:off x="3562197"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10" name="Text Placeholder 19">
            <a:extLst>
              <a:ext uri="{FF2B5EF4-FFF2-40B4-BE49-F238E27FC236}">
                <a16:creationId xmlns:a16="http://schemas.microsoft.com/office/drawing/2014/main" id="{AAB30964-25CC-210D-DADC-F5AEB17B6FB3}"/>
              </a:ext>
            </a:extLst>
          </p:cNvPr>
          <p:cNvSpPr>
            <a:spLocks noGrp="1"/>
          </p:cNvSpPr>
          <p:nvPr>
            <p:ph type="body" sz="quarter" idx="17" hasCustomPrompt="1"/>
          </p:nvPr>
        </p:nvSpPr>
        <p:spPr>
          <a:xfrm>
            <a:off x="631088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0311BB6D-1384-820A-268A-50A3F81BA59B}"/>
              </a:ext>
            </a:extLst>
          </p:cNvPr>
          <p:cNvSpPr>
            <a:spLocks noGrp="1"/>
          </p:cNvSpPr>
          <p:nvPr>
            <p:ph type="pic" sz="quarter" idx="18"/>
          </p:nvPr>
        </p:nvSpPr>
        <p:spPr>
          <a:xfrm>
            <a:off x="6224929"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12" name="Text Placeholder 19">
            <a:extLst>
              <a:ext uri="{FF2B5EF4-FFF2-40B4-BE49-F238E27FC236}">
                <a16:creationId xmlns:a16="http://schemas.microsoft.com/office/drawing/2014/main" id="{4E9C5A62-1753-80B3-6117-AFA14EA82072}"/>
              </a:ext>
            </a:extLst>
          </p:cNvPr>
          <p:cNvSpPr>
            <a:spLocks noGrp="1"/>
          </p:cNvSpPr>
          <p:nvPr>
            <p:ph type="body" sz="quarter" idx="19" hasCustomPrompt="1"/>
          </p:nvPr>
        </p:nvSpPr>
        <p:spPr>
          <a:xfrm>
            <a:off x="8887661"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3" name="Picture Placeholder 14">
            <a:extLst>
              <a:ext uri="{FF2B5EF4-FFF2-40B4-BE49-F238E27FC236}">
                <a16:creationId xmlns:a16="http://schemas.microsoft.com/office/drawing/2014/main" id="{B7AC4BC7-6BDC-600E-475C-0638C8F17595}"/>
              </a:ext>
            </a:extLst>
          </p:cNvPr>
          <p:cNvSpPr>
            <a:spLocks noGrp="1"/>
          </p:cNvSpPr>
          <p:nvPr>
            <p:ph type="pic" sz="quarter" idx="20"/>
          </p:nvPr>
        </p:nvSpPr>
        <p:spPr>
          <a:xfrm>
            <a:off x="8887661"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B4746F1A-E198-116B-FFE8-4378F5FE9E71}"/>
              </a:ext>
            </a:extLst>
          </p:cNvPr>
          <p:cNvSpPr/>
          <p:nvPr userDrawn="1"/>
        </p:nvSpPr>
        <p:spPr>
          <a:xfrm>
            <a:off x="549529"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70042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lassic team x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8D5D0737-0488-2FFF-C230-C18FE62637EF}"/>
              </a:ext>
            </a:extLst>
          </p:cNvPr>
          <p:cNvSpPr/>
          <p:nvPr userDrawn="1"/>
        </p:nvSpPr>
        <p:spPr>
          <a:xfrm>
            <a:off x="641604" y="1771651"/>
            <a:ext cx="10908792" cy="2200842"/>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1" name="TextBox 20" descr="page number">
            <a:extLst>
              <a:ext uri="{FF2B5EF4-FFF2-40B4-BE49-F238E27FC236}">
                <a16:creationId xmlns:a16="http://schemas.microsoft.com/office/drawing/2014/main" id="{11B1EDE9-10AE-7420-E191-B401A90A6D8C}"/>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a:xfrm>
            <a:off x="641604" y="347472"/>
            <a:ext cx="10908792" cy="640080"/>
          </a:xfrm>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822770"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821055"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7" name="Text Placeholder 19">
            <a:extLst>
              <a:ext uri="{FF2B5EF4-FFF2-40B4-BE49-F238E27FC236}">
                <a16:creationId xmlns:a16="http://schemas.microsoft.com/office/drawing/2014/main" id="{AF23D83D-3F3A-2AA7-D6D2-C8891D4655FF}"/>
              </a:ext>
            </a:extLst>
          </p:cNvPr>
          <p:cNvSpPr>
            <a:spLocks noGrp="1"/>
          </p:cNvSpPr>
          <p:nvPr>
            <p:ph type="body" sz="quarter" idx="15" hasCustomPrompt="1"/>
          </p:nvPr>
        </p:nvSpPr>
        <p:spPr>
          <a:xfrm>
            <a:off x="2997677"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8" name="Picture Placeholder 14">
            <a:extLst>
              <a:ext uri="{FF2B5EF4-FFF2-40B4-BE49-F238E27FC236}">
                <a16:creationId xmlns:a16="http://schemas.microsoft.com/office/drawing/2014/main" id="{A2BD4347-C336-A7A9-71EB-087C97FFA4B8}"/>
              </a:ext>
            </a:extLst>
          </p:cNvPr>
          <p:cNvSpPr>
            <a:spLocks noGrp="1"/>
          </p:cNvSpPr>
          <p:nvPr>
            <p:ph type="pic" sz="quarter" idx="16"/>
          </p:nvPr>
        </p:nvSpPr>
        <p:spPr>
          <a:xfrm>
            <a:off x="2995962"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9" name="Text Placeholder 19">
            <a:extLst>
              <a:ext uri="{FF2B5EF4-FFF2-40B4-BE49-F238E27FC236}">
                <a16:creationId xmlns:a16="http://schemas.microsoft.com/office/drawing/2014/main" id="{7140AC71-FC5E-75F7-3AA4-00CCBE0EEFFB}"/>
              </a:ext>
            </a:extLst>
          </p:cNvPr>
          <p:cNvSpPr>
            <a:spLocks noGrp="1"/>
          </p:cNvSpPr>
          <p:nvPr>
            <p:ph type="body" sz="quarter" idx="17" hasCustomPrompt="1"/>
          </p:nvPr>
        </p:nvSpPr>
        <p:spPr>
          <a:xfrm>
            <a:off x="5172584"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0" name="Picture Placeholder 14">
            <a:extLst>
              <a:ext uri="{FF2B5EF4-FFF2-40B4-BE49-F238E27FC236}">
                <a16:creationId xmlns:a16="http://schemas.microsoft.com/office/drawing/2014/main" id="{BAC496A2-2EB1-7D10-AFBC-56F6C83D465D}"/>
              </a:ext>
            </a:extLst>
          </p:cNvPr>
          <p:cNvSpPr>
            <a:spLocks noGrp="1"/>
          </p:cNvSpPr>
          <p:nvPr>
            <p:ph type="pic" sz="quarter" idx="18"/>
          </p:nvPr>
        </p:nvSpPr>
        <p:spPr>
          <a:xfrm>
            <a:off x="5170869"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11" name="Text Placeholder 19">
            <a:extLst>
              <a:ext uri="{FF2B5EF4-FFF2-40B4-BE49-F238E27FC236}">
                <a16:creationId xmlns:a16="http://schemas.microsoft.com/office/drawing/2014/main" id="{331011FD-80AF-1940-B2C8-D262D03D5096}"/>
              </a:ext>
            </a:extLst>
          </p:cNvPr>
          <p:cNvSpPr>
            <a:spLocks noGrp="1"/>
          </p:cNvSpPr>
          <p:nvPr>
            <p:ph type="body" sz="quarter" idx="19" hasCustomPrompt="1"/>
          </p:nvPr>
        </p:nvSpPr>
        <p:spPr>
          <a:xfrm>
            <a:off x="7347491"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2" name="Picture Placeholder 14">
            <a:extLst>
              <a:ext uri="{FF2B5EF4-FFF2-40B4-BE49-F238E27FC236}">
                <a16:creationId xmlns:a16="http://schemas.microsoft.com/office/drawing/2014/main" id="{96AE4040-FD4E-5C8E-FB80-A2E1AE408614}"/>
              </a:ext>
            </a:extLst>
          </p:cNvPr>
          <p:cNvSpPr>
            <a:spLocks noGrp="1"/>
          </p:cNvSpPr>
          <p:nvPr>
            <p:ph type="pic" sz="quarter" idx="20"/>
          </p:nvPr>
        </p:nvSpPr>
        <p:spPr>
          <a:xfrm>
            <a:off x="7345776"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13" name="Text Placeholder 19">
            <a:extLst>
              <a:ext uri="{FF2B5EF4-FFF2-40B4-BE49-F238E27FC236}">
                <a16:creationId xmlns:a16="http://schemas.microsoft.com/office/drawing/2014/main" id="{2F0D1663-3FC3-9A84-6D69-2F037951376B}"/>
              </a:ext>
            </a:extLst>
          </p:cNvPr>
          <p:cNvSpPr>
            <a:spLocks noGrp="1"/>
          </p:cNvSpPr>
          <p:nvPr>
            <p:ph type="body" sz="quarter" idx="21" hasCustomPrompt="1"/>
          </p:nvPr>
        </p:nvSpPr>
        <p:spPr>
          <a:xfrm>
            <a:off x="9522397"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4" name="Picture Placeholder 14">
            <a:extLst>
              <a:ext uri="{FF2B5EF4-FFF2-40B4-BE49-F238E27FC236}">
                <a16:creationId xmlns:a16="http://schemas.microsoft.com/office/drawing/2014/main" id="{23ED1E8B-FEB7-14C8-F84B-B534B60C3CE3}"/>
              </a:ext>
            </a:extLst>
          </p:cNvPr>
          <p:cNvSpPr>
            <a:spLocks noGrp="1"/>
          </p:cNvSpPr>
          <p:nvPr>
            <p:ph type="pic" sz="quarter" idx="22"/>
          </p:nvPr>
        </p:nvSpPr>
        <p:spPr>
          <a:xfrm>
            <a:off x="9520682"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3" name="Rectangle 2">
            <a:extLst>
              <a:ext uri="{FF2B5EF4-FFF2-40B4-BE49-F238E27FC236}">
                <a16:creationId xmlns:a16="http://schemas.microsoft.com/office/drawing/2014/main" id="{858934C2-BD80-B517-35B9-FE09FDBE16B4}"/>
              </a:ext>
            </a:extLst>
          </p:cNvPr>
          <p:cNvSpPr/>
          <p:nvPr userDrawn="1"/>
        </p:nvSpPr>
        <p:spPr>
          <a:xfrm>
            <a:off x="457454"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156474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smos agend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FD23E5-8B42-FBB3-8E22-4702FB672B00}"/>
              </a:ext>
            </a:extLst>
          </p:cNvPr>
          <p:cNvSpPr>
            <a:spLocks noGrp="1"/>
          </p:cNvSpPr>
          <p:nvPr>
            <p:ph type="title" hasCustomPrompt="1"/>
          </p:nvPr>
        </p:nvSpPr>
        <p:spPr>
          <a:xfrm>
            <a:off x="638175" y="2286001"/>
            <a:ext cx="2742532" cy="2285999"/>
          </a:xfrm>
          <a:noFill/>
        </p:spPr>
        <p:txBody>
          <a:bodyPr lIns="0" tIns="0" rIns="0" bIns="0" anchor="ctr"/>
          <a:lstStyle>
            <a:lvl1pPr algn="ctr">
              <a:lnSpc>
                <a:spcPct val="100000"/>
              </a:lnSpc>
              <a:defRPr lang="en-US" sz="5400" i="0" kern="1200" spc="0" baseline="0" dirty="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3" name="Content Placeholder 2">
            <a:extLst>
              <a:ext uri="{FF2B5EF4-FFF2-40B4-BE49-F238E27FC236}">
                <a16:creationId xmlns:a16="http://schemas.microsoft.com/office/drawing/2014/main" id="{F4768FF6-8FD0-4E13-A01B-AB7AF941CB42}"/>
              </a:ext>
            </a:extLst>
          </p:cNvPr>
          <p:cNvSpPr>
            <a:spLocks noGrp="1"/>
          </p:cNvSpPr>
          <p:nvPr>
            <p:ph idx="1" hasCustomPrompt="1"/>
          </p:nvPr>
        </p:nvSpPr>
        <p:spPr>
          <a:xfrm>
            <a:off x="4199857" y="638174"/>
            <a:ext cx="7350792" cy="5580063"/>
          </a:xfrm>
        </p:spPr>
        <p:txBody>
          <a:bodyPr lIns="182880" tIns="182880" rIns="182880" bIns="182880" anchor="ctr">
            <a:normAutofit/>
          </a:bodyPr>
          <a:lstStyle>
            <a:lvl1pPr marL="282575" indent="-282575">
              <a:buClr>
                <a:schemeClr val="accent2"/>
              </a:buClr>
              <a:defRPr sz="2800">
                <a:solidFill>
                  <a:schemeClr val="tx1"/>
                </a:solidFill>
              </a:defRPr>
            </a:lvl1pPr>
            <a:lvl2pPr marL="576263" indent="-283464">
              <a:buClr>
                <a:schemeClr val="accent2"/>
              </a:buClr>
              <a:defRPr sz="2800">
                <a:solidFill>
                  <a:schemeClr val="tx1"/>
                </a:solidFill>
              </a:defRPr>
            </a:lvl2pPr>
            <a:lvl3pPr marL="860425" indent="-284163">
              <a:buClr>
                <a:schemeClr val="accent2"/>
              </a:buClr>
              <a:defRPr sz="2800">
                <a:solidFill>
                  <a:schemeClr val="tx1"/>
                </a:solidFill>
              </a:defRPr>
            </a:lvl3pPr>
            <a:lvl4pPr marL="1143000" indent="-282575">
              <a:buClr>
                <a:schemeClr val="accent2"/>
              </a:buClr>
              <a:defRPr sz="2800">
                <a:solidFill>
                  <a:schemeClr val="tx1"/>
                </a:solidFill>
              </a:defRPr>
            </a:lvl4pPr>
            <a:lvl5pPr marL="1425575" indent="-282575">
              <a:buClr>
                <a:schemeClr val="accent2"/>
              </a:buClr>
              <a:defRPr sz="28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descr="page number">
            <a:extLst>
              <a:ext uri="{FF2B5EF4-FFF2-40B4-BE49-F238E27FC236}">
                <a16:creationId xmlns:a16="http://schemas.microsoft.com/office/drawing/2014/main" id="{2777FFEC-CA94-6033-0F99-A7C24C8D6573}"/>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037294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160">
          <p15:clr>
            <a:srgbClr val="FBAE40"/>
          </p15:clr>
        </p15:guide>
        <p15:guide id="6"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smos team x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144964A5-E7FF-A6C2-15BD-6F52382F4E5D}"/>
              </a:ext>
            </a:extLst>
          </p:cNvPr>
          <p:cNvSpPr/>
          <p:nvPr userDrawn="1"/>
        </p:nvSpPr>
        <p:spPr>
          <a:xfrm>
            <a:off x="2768601" y="1771650"/>
            <a:ext cx="6654798" cy="3325283"/>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5" name="TextBox 4" descr="page number">
            <a:extLst>
              <a:ext uri="{FF2B5EF4-FFF2-40B4-BE49-F238E27FC236}">
                <a16:creationId xmlns:a16="http://schemas.microsoft.com/office/drawing/2014/main" id="{863B7911-C533-F502-25B4-3D97B399062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2944368"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2944368"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10" name="Text Placeholder 19">
            <a:extLst>
              <a:ext uri="{FF2B5EF4-FFF2-40B4-BE49-F238E27FC236}">
                <a16:creationId xmlns:a16="http://schemas.microsoft.com/office/drawing/2014/main" id="{7867F8F0-3FE9-50F4-0741-D28BA029788B}"/>
              </a:ext>
            </a:extLst>
          </p:cNvPr>
          <p:cNvSpPr>
            <a:spLocks noGrp="1"/>
          </p:cNvSpPr>
          <p:nvPr>
            <p:ph type="body" sz="quarter" idx="15" hasCustomPrompt="1"/>
          </p:nvPr>
        </p:nvSpPr>
        <p:spPr>
          <a:xfrm>
            <a:off x="6280404"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A05C3527-18B9-A2C7-67A0-021F16B3E501}"/>
              </a:ext>
            </a:extLst>
          </p:cNvPr>
          <p:cNvSpPr>
            <a:spLocks noGrp="1"/>
          </p:cNvSpPr>
          <p:nvPr>
            <p:ph type="pic" sz="quarter" idx="16"/>
          </p:nvPr>
        </p:nvSpPr>
        <p:spPr>
          <a:xfrm>
            <a:off x="6280404"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3" name="Rectangle 2">
            <a:extLst>
              <a:ext uri="{FF2B5EF4-FFF2-40B4-BE49-F238E27FC236}">
                <a16:creationId xmlns:a16="http://schemas.microsoft.com/office/drawing/2014/main" id="{A9692C59-1B99-6DF0-FB7E-68BA350E6017}"/>
              </a:ext>
            </a:extLst>
          </p:cNvPr>
          <p:cNvSpPr/>
          <p:nvPr userDrawn="1"/>
        </p:nvSpPr>
        <p:spPr>
          <a:xfrm>
            <a:off x="2584451"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888915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smos team x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A18E9978-7E7D-2D18-C773-48D769CAFEB6}"/>
              </a:ext>
            </a:extLst>
          </p:cNvPr>
          <p:cNvSpPr/>
          <p:nvPr userDrawn="1"/>
        </p:nvSpPr>
        <p:spPr>
          <a:xfrm>
            <a:off x="1100668" y="1771650"/>
            <a:ext cx="9990664" cy="3325283"/>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6" name="TextBox 15" descr="page number">
            <a:extLst>
              <a:ext uri="{FF2B5EF4-FFF2-40B4-BE49-F238E27FC236}">
                <a16:creationId xmlns:a16="http://schemas.microsoft.com/office/drawing/2014/main" id="{3388BE6E-5BA2-A45C-CD3E-22A2E67ED2C4}"/>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1277112"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1277112"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10" name="Text Placeholder 19">
            <a:extLst>
              <a:ext uri="{FF2B5EF4-FFF2-40B4-BE49-F238E27FC236}">
                <a16:creationId xmlns:a16="http://schemas.microsoft.com/office/drawing/2014/main" id="{7867F8F0-3FE9-50F4-0741-D28BA029788B}"/>
              </a:ext>
            </a:extLst>
          </p:cNvPr>
          <p:cNvSpPr>
            <a:spLocks noGrp="1"/>
          </p:cNvSpPr>
          <p:nvPr>
            <p:ph type="body" sz="quarter" idx="15" hasCustomPrompt="1"/>
          </p:nvPr>
        </p:nvSpPr>
        <p:spPr>
          <a:xfrm>
            <a:off x="4611624"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A05C3527-18B9-A2C7-67A0-021F16B3E501}"/>
              </a:ext>
            </a:extLst>
          </p:cNvPr>
          <p:cNvSpPr>
            <a:spLocks noGrp="1"/>
          </p:cNvSpPr>
          <p:nvPr>
            <p:ph type="pic" sz="quarter" idx="16"/>
          </p:nvPr>
        </p:nvSpPr>
        <p:spPr>
          <a:xfrm>
            <a:off x="4611624"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28" name="Text Placeholder 19">
            <a:extLst>
              <a:ext uri="{FF2B5EF4-FFF2-40B4-BE49-F238E27FC236}">
                <a16:creationId xmlns:a16="http://schemas.microsoft.com/office/drawing/2014/main" id="{780E568E-0908-ABC5-1590-A6C6EFE2BF96}"/>
              </a:ext>
            </a:extLst>
          </p:cNvPr>
          <p:cNvSpPr>
            <a:spLocks noGrp="1"/>
          </p:cNvSpPr>
          <p:nvPr>
            <p:ph type="body" sz="quarter" idx="17" hasCustomPrompt="1"/>
          </p:nvPr>
        </p:nvSpPr>
        <p:spPr>
          <a:xfrm>
            <a:off x="7950599" y="5280221"/>
            <a:ext cx="2968752" cy="117043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30" name="Picture Placeholder 14">
            <a:extLst>
              <a:ext uri="{FF2B5EF4-FFF2-40B4-BE49-F238E27FC236}">
                <a16:creationId xmlns:a16="http://schemas.microsoft.com/office/drawing/2014/main" id="{AD2146B6-9F11-D90D-C89F-216F54D89DCF}"/>
              </a:ext>
            </a:extLst>
          </p:cNvPr>
          <p:cNvSpPr>
            <a:spLocks noGrp="1"/>
          </p:cNvSpPr>
          <p:nvPr>
            <p:ph type="pic" sz="quarter" idx="18"/>
          </p:nvPr>
        </p:nvSpPr>
        <p:spPr>
          <a:xfrm>
            <a:off x="7950599" y="1946092"/>
            <a:ext cx="2968752" cy="2968752"/>
          </a:xfrm>
          <a:noFill/>
        </p:spPr>
        <p:txBody>
          <a:bodyPr anchor="ctr"/>
          <a:lstStyle>
            <a:lvl1pPr marL="0" indent="0" algn="ctr">
              <a:buFontTx/>
              <a:buNone/>
              <a:defRPr>
                <a:solidFill>
                  <a:schemeClr val="tx1"/>
                </a:solidFill>
              </a:defRPr>
            </a:lvl1pPr>
          </a:lstStyle>
          <a:p>
            <a:r>
              <a:rPr lang="en-US"/>
              <a:t>Click icon to add picture</a:t>
            </a:r>
          </a:p>
        </p:txBody>
      </p:sp>
      <p:sp>
        <p:nvSpPr>
          <p:cNvPr id="3" name="Rectangle 2">
            <a:extLst>
              <a:ext uri="{FF2B5EF4-FFF2-40B4-BE49-F238E27FC236}">
                <a16:creationId xmlns:a16="http://schemas.microsoft.com/office/drawing/2014/main" id="{2C1974DB-9E66-0692-6A69-8AA688241BF1}"/>
              </a:ext>
            </a:extLst>
          </p:cNvPr>
          <p:cNvSpPr/>
          <p:nvPr userDrawn="1"/>
        </p:nvSpPr>
        <p:spPr>
          <a:xfrm>
            <a:off x="916518"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16645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smos 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1006602" y="1645920"/>
            <a:ext cx="7771341"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1006182" y="2289543"/>
            <a:ext cx="7772058" cy="2180857"/>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1006182" y="4562476"/>
            <a:ext cx="7772058" cy="1655762"/>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grpSp>
        <p:nvGrpSpPr>
          <p:cNvPr id="5" name="Group 4">
            <a:extLst>
              <a:ext uri="{FF2B5EF4-FFF2-40B4-BE49-F238E27FC236}">
                <a16:creationId xmlns:a16="http://schemas.microsoft.com/office/drawing/2014/main" id="{A5185783-913C-6EFB-365E-71C85CC15350}"/>
              </a:ext>
            </a:extLst>
          </p:cNvPr>
          <p:cNvGrpSpPr>
            <a:grpSpLocks noChangeAspect="1"/>
          </p:cNvGrpSpPr>
          <p:nvPr userDrawn="1"/>
        </p:nvGrpSpPr>
        <p:grpSpPr>
          <a:xfrm>
            <a:off x="9014146" y="808673"/>
            <a:ext cx="1300784" cy="548640"/>
            <a:chOff x="1314450" y="6391094"/>
            <a:chExt cx="997266" cy="420623"/>
          </a:xfrm>
          <a:solidFill>
            <a:schemeClr val="bg1"/>
          </a:solidFill>
        </p:grpSpPr>
        <p:sp>
          <p:nvSpPr>
            <p:cNvPr id="6" name="Freeform: Shape 5">
              <a:extLst>
                <a:ext uri="{FF2B5EF4-FFF2-40B4-BE49-F238E27FC236}">
                  <a16:creationId xmlns:a16="http://schemas.microsoft.com/office/drawing/2014/main" id="{B2FB3587-DA78-68DF-8339-C7A8DE7D156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accent2"/>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sp>
          <p:nvSpPr>
            <p:cNvPr id="7" name="Freeform: Shape 6">
              <a:extLst>
                <a:ext uri="{FF2B5EF4-FFF2-40B4-BE49-F238E27FC236}">
                  <a16:creationId xmlns:a16="http://schemas.microsoft.com/office/drawing/2014/main" id="{EE945973-4C52-B7A5-4DC4-305789F3814A}"/>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tx1"/>
            </a:solidFill>
            <a:ln w="9525" cap="flat">
              <a:noFill/>
              <a:prstDash val="solid"/>
              <a:miter/>
            </a:ln>
          </p:spPr>
          <p:txBody>
            <a:bodyPr rtlCol="0" anchor="ctr"/>
            <a:lstStyle/>
            <a:p>
              <a:endParaRPr lang="en-US">
                <a:latin typeface="+mn-l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125562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smos team x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0DC598FD-CAFF-BC45-0099-8B9639EB0A56}"/>
              </a:ext>
            </a:extLst>
          </p:cNvPr>
          <p:cNvSpPr/>
          <p:nvPr userDrawn="1"/>
        </p:nvSpPr>
        <p:spPr>
          <a:xfrm>
            <a:off x="733679" y="1771651"/>
            <a:ext cx="10724642" cy="2764790"/>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30" name="TextBox 29" descr="page number">
            <a:extLst>
              <a:ext uri="{FF2B5EF4-FFF2-40B4-BE49-F238E27FC236}">
                <a16:creationId xmlns:a16="http://schemas.microsoft.com/office/drawing/2014/main" id="{25AD00F3-54B7-9C41-6007-9F75BC292A3A}"/>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a:xfrm>
            <a:off x="641604" y="347472"/>
            <a:ext cx="10908792" cy="640080"/>
          </a:xfrm>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89946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899465"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2" name="Text Placeholder 19">
            <a:extLst>
              <a:ext uri="{FF2B5EF4-FFF2-40B4-BE49-F238E27FC236}">
                <a16:creationId xmlns:a16="http://schemas.microsoft.com/office/drawing/2014/main" id="{2D2EE368-BD70-1105-A57D-1CCFAFD8C461}"/>
              </a:ext>
            </a:extLst>
          </p:cNvPr>
          <p:cNvSpPr>
            <a:spLocks noGrp="1"/>
          </p:cNvSpPr>
          <p:nvPr>
            <p:ph type="body" sz="quarter" idx="15" hasCustomPrompt="1"/>
          </p:nvPr>
        </p:nvSpPr>
        <p:spPr>
          <a:xfrm>
            <a:off x="347624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9" name="Picture Placeholder 14">
            <a:extLst>
              <a:ext uri="{FF2B5EF4-FFF2-40B4-BE49-F238E27FC236}">
                <a16:creationId xmlns:a16="http://schemas.microsoft.com/office/drawing/2014/main" id="{9FF3E981-8086-33F5-9654-8055EEAD18B6}"/>
              </a:ext>
            </a:extLst>
          </p:cNvPr>
          <p:cNvSpPr>
            <a:spLocks noGrp="1"/>
          </p:cNvSpPr>
          <p:nvPr>
            <p:ph type="pic" sz="quarter" idx="16"/>
          </p:nvPr>
        </p:nvSpPr>
        <p:spPr>
          <a:xfrm>
            <a:off x="3562197"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10" name="Text Placeholder 19">
            <a:extLst>
              <a:ext uri="{FF2B5EF4-FFF2-40B4-BE49-F238E27FC236}">
                <a16:creationId xmlns:a16="http://schemas.microsoft.com/office/drawing/2014/main" id="{AAB30964-25CC-210D-DADC-F5AEB17B6FB3}"/>
              </a:ext>
            </a:extLst>
          </p:cNvPr>
          <p:cNvSpPr>
            <a:spLocks noGrp="1"/>
          </p:cNvSpPr>
          <p:nvPr>
            <p:ph type="body" sz="quarter" idx="17" hasCustomPrompt="1"/>
          </p:nvPr>
        </p:nvSpPr>
        <p:spPr>
          <a:xfrm>
            <a:off x="6310885"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1" name="Picture Placeholder 14">
            <a:extLst>
              <a:ext uri="{FF2B5EF4-FFF2-40B4-BE49-F238E27FC236}">
                <a16:creationId xmlns:a16="http://schemas.microsoft.com/office/drawing/2014/main" id="{0311BB6D-1384-820A-268A-50A3F81BA59B}"/>
              </a:ext>
            </a:extLst>
          </p:cNvPr>
          <p:cNvSpPr>
            <a:spLocks noGrp="1"/>
          </p:cNvSpPr>
          <p:nvPr>
            <p:ph type="pic" sz="quarter" idx="18"/>
          </p:nvPr>
        </p:nvSpPr>
        <p:spPr>
          <a:xfrm>
            <a:off x="6224929"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12" name="Text Placeholder 19">
            <a:extLst>
              <a:ext uri="{FF2B5EF4-FFF2-40B4-BE49-F238E27FC236}">
                <a16:creationId xmlns:a16="http://schemas.microsoft.com/office/drawing/2014/main" id="{4E9C5A62-1753-80B3-6117-AFA14EA82072}"/>
              </a:ext>
            </a:extLst>
          </p:cNvPr>
          <p:cNvSpPr>
            <a:spLocks noGrp="1"/>
          </p:cNvSpPr>
          <p:nvPr>
            <p:ph type="body" sz="quarter" idx="19" hasCustomPrompt="1"/>
          </p:nvPr>
        </p:nvSpPr>
        <p:spPr>
          <a:xfrm>
            <a:off x="8887661" y="4714586"/>
            <a:ext cx="2404872" cy="1316736"/>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3" name="Picture Placeholder 14">
            <a:extLst>
              <a:ext uri="{FF2B5EF4-FFF2-40B4-BE49-F238E27FC236}">
                <a16:creationId xmlns:a16="http://schemas.microsoft.com/office/drawing/2014/main" id="{B7AC4BC7-6BDC-600E-475C-0638C8F17595}"/>
              </a:ext>
            </a:extLst>
          </p:cNvPr>
          <p:cNvSpPr>
            <a:spLocks noGrp="1"/>
          </p:cNvSpPr>
          <p:nvPr>
            <p:ph type="pic" sz="quarter" idx="20"/>
          </p:nvPr>
        </p:nvSpPr>
        <p:spPr>
          <a:xfrm>
            <a:off x="8887661" y="1946092"/>
            <a:ext cx="2404872" cy="2404872"/>
          </a:xfrm>
          <a:noFill/>
        </p:spPr>
        <p:txBody>
          <a:bodyPr anchor="ctr"/>
          <a:lstStyle>
            <a:lvl1pPr marL="0" indent="0" algn="ctr">
              <a:buFontTx/>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557D2E6A-EAC3-E184-ED90-FC312F740F35}"/>
              </a:ext>
            </a:extLst>
          </p:cNvPr>
          <p:cNvSpPr/>
          <p:nvPr userDrawn="1"/>
        </p:nvSpPr>
        <p:spPr>
          <a:xfrm>
            <a:off x="549529"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4007192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smos team x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E142DF06-C6FE-D977-E638-2EA35076D6F1}"/>
              </a:ext>
            </a:extLst>
          </p:cNvPr>
          <p:cNvSpPr/>
          <p:nvPr userDrawn="1"/>
        </p:nvSpPr>
        <p:spPr>
          <a:xfrm>
            <a:off x="641604" y="1771651"/>
            <a:ext cx="10908792" cy="2200842"/>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3" name="TextBox 22" descr="page number">
            <a:extLst>
              <a:ext uri="{FF2B5EF4-FFF2-40B4-BE49-F238E27FC236}">
                <a16:creationId xmlns:a16="http://schemas.microsoft.com/office/drawing/2014/main" id="{09E2F7EF-2463-D9E5-C74F-50794FCEB3D2}"/>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a:xfrm>
            <a:off x="641604" y="347472"/>
            <a:ext cx="10908792" cy="640080"/>
          </a:xfrm>
        </p:spPr>
        <p:txBody>
          <a:bodyPr/>
          <a:lstStyle>
            <a:lvl1pPr>
              <a:defRPr>
                <a:solidFill>
                  <a:schemeClr val="tx1"/>
                </a:solidFill>
              </a:defRPr>
            </a:lvl1pPr>
          </a:lstStyle>
          <a:p>
            <a:r>
              <a:rPr lang="en-US"/>
              <a:t>Click to edit title style</a:t>
            </a:r>
          </a:p>
        </p:txBody>
      </p:sp>
      <p:sp>
        <p:nvSpPr>
          <p:cNvPr id="20" name="Text Placeholder 19">
            <a:extLst>
              <a:ext uri="{FF2B5EF4-FFF2-40B4-BE49-F238E27FC236}">
                <a16:creationId xmlns:a16="http://schemas.microsoft.com/office/drawing/2014/main" id="{9277DC75-5157-C2CA-7B3F-61A1DAA7F093}"/>
              </a:ext>
            </a:extLst>
          </p:cNvPr>
          <p:cNvSpPr>
            <a:spLocks noGrp="1"/>
          </p:cNvSpPr>
          <p:nvPr>
            <p:ph type="body" sz="quarter" idx="14" hasCustomPrompt="1"/>
          </p:nvPr>
        </p:nvSpPr>
        <p:spPr>
          <a:xfrm>
            <a:off x="822770"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5" name="Picture Placeholder 14">
            <a:extLst>
              <a:ext uri="{FF2B5EF4-FFF2-40B4-BE49-F238E27FC236}">
                <a16:creationId xmlns:a16="http://schemas.microsoft.com/office/drawing/2014/main" id="{D1A772E1-CB6B-0FCE-F271-32750E54B461}"/>
              </a:ext>
            </a:extLst>
          </p:cNvPr>
          <p:cNvSpPr>
            <a:spLocks noGrp="1"/>
          </p:cNvSpPr>
          <p:nvPr>
            <p:ph type="pic" sz="quarter" idx="10"/>
          </p:nvPr>
        </p:nvSpPr>
        <p:spPr>
          <a:xfrm>
            <a:off x="821055"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7" name="Text Placeholder 19">
            <a:extLst>
              <a:ext uri="{FF2B5EF4-FFF2-40B4-BE49-F238E27FC236}">
                <a16:creationId xmlns:a16="http://schemas.microsoft.com/office/drawing/2014/main" id="{AF23D83D-3F3A-2AA7-D6D2-C8891D4655FF}"/>
              </a:ext>
            </a:extLst>
          </p:cNvPr>
          <p:cNvSpPr>
            <a:spLocks noGrp="1"/>
          </p:cNvSpPr>
          <p:nvPr>
            <p:ph type="body" sz="quarter" idx="15" hasCustomPrompt="1"/>
          </p:nvPr>
        </p:nvSpPr>
        <p:spPr>
          <a:xfrm>
            <a:off x="2997677"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8" name="Picture Placeholder 14">
            <a:extLst>
              <a:ext uri="{FF2B5EF4-FFF2-40B4-BE49-F238E27FC236}">
                <a16:creationId xmlns:a16="http://schemas.microsoft.com/office/drawing/2014/main" id="{A2BD4347-C336-A7A9-71EB-087C97FFA4B8}"/>
              </a:ext>
            </a:extLst>
          </p:cNvPr>
          <p:cNvSpPr>
            <a:spLocks noGrp="1"/>
          </p:cNvSpPr>
          <p:nvPr>
            <p:ph type="pic" sz="quarter" idx="16"/>
          </p:nvPr>
        </p:nvSpPr>
        <p:spPr>
          <a:xfrm>
            <a:off x="2995962"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9" name="Text Placeholder 19">
            <a:extLst>
              <a:ext uri="{FF2B5EF4-FFF2-40B4-BE49-F238E27FC236}">
                <a16:creationId xmlns:a16="http://schemas.microsoft.com/office/drawing/2014/main" id="{7140AC71-FC5E-75F7-3AA4-00CCBE0EEFFB}"/>
              </a:ext>
            </a:extLst>
          </p:cNvPr>
          <p:cNvSpPr>
            <a:spLocks noGrp="1"/>
          </p:cNvSpPr>
          <p:nvPr>
            <p:ph type="body" sz="quarter" idx="17" hasCustomPrompt="1"/>
          </p:nvPr>
        </p:nvSpPr>
        <p:spPr>
          <a:xfrm>
            <a:off x="5172584"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0" name="Picture Placeholder 14">
            <a:extLst>
              <a:ext uri="{FF2B5EF4-FFF2-40B4-BE49-F238E27FC236}">
                <a16:creationId xmlns:a16="http://schemas.microsoft.com/office/drawing/2014/main" id="{BAC496A2-2EB1-7D10-AFBC-56F6C83D465D}"/>
              </a:ext>
            </a:extLst>
          </p:cNvPr>
          <p:cNvSpPr>
            <a:spLocks noGrp="1"/>
          </p:cNvSpPr>
          <p:nvPr>
            <p:ph type="pic" sz="quarter" idx="18"/>
          </p:nvPr>
        </p:nvSpPr>
        <p:spPr>
          <a:xfrm>
            <a:off x="5170869"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11" name="Text Placeholder 19">
            <a:extLst>
              <a:ext uri="{FF2B5EF4-FFF2-40B4-BE49-F238E27FC236}">
                <a16:creationId xmlns:a16="http://schemas.microsoft.com/office/drawing/2014/main" id="{331011FD-80AF-1940-B2C8-D262D03D5096}"/>
              </a:ext>
            </a:extLst>
          </p:cNvPr>
          <p:cNvSpPr>
            <a:spLocks noGrp="1"/>
          </p:cNvSpPr>
          <p:nvPr>
            <p:ph type="body" sz="quarter" idx="19" hasCustomPrompt="1"/>
          </p:nvPr>
        </p:nvSpPr>
        <p:spPr>
          <a:xfrm>
            <a:off x="7347491"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2" name="Picture Placeholder 14">
            <a:extLst>
              <a:ext uri="{FF2B5EF4-FFF2-40B4-BE49-F238E27FC236}">
                <a16:creationId xmlns:a16="http://schemas.microsoft.com/office/drawing/2014/main" id="{96AE4040-FD4E-5C8E-FB80-A2E1AE408614}"/>
              </a:ext>
            </a:extLst>
          </p:cNvPr>
          <p:cNvSpPr>
            <a:spLocks noGrp="1"/>
          </p:cNvSpPr>
          <p:nvPr>
            <p:ph type="pic" sz="quarter" idx="20"/>
          </p:nvPr>
        </p:nvSpPr>
        <p:spPr>
          <a:xfrm>
            <a:off x="7345776"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13" name="Text Placeholder 19">
            <a:extLst>
              <a:ext uri="{FF2B5EF4-FFF2-40B4-BE49-F238E27FC236}">
                <a16:creationId xmlns:a16="http://schemas.microsoft.com/office/drawing/2014/main" id="{2F0D1663-3FC3-9A84-6D69-2F037951376B}"/>
              </a:ext>
            </a:extLst>
          </p:cNvPr>
          <p:cNvSpPr>
            <a:spLocks noGrp="1"/>
          </p:cNvSpPr>
          <p:nvPr>
            <p:ph type="body" sz="quarter" idx="21" hasCustomPrompt="1"/>
          </p:nvPr>
        </p:nvSpPr>
        <p:spPr>
          <a:xfrm>
            <a:off x="9522397" y="4138136"/>
            <a:ext cx="1845374" cy="1901952"/>
          </a:xfrm>
          <a:noFill/>
        </p:spPr>
        <p:txBody>
          <a:bodyPr/>
          <a:lstStyle>
            <a:lvl1pPr marL="0" indent="0" algn="ctr">
              <a:spcAft>
                <a:spcPts val="300"/>
              </a:spcAft>
              <a:buFontTx/>
              <a:buNone/>
              <a:defRPr sz="1800">
                <a:solidFill>
                  <a:schemeClr val="tx1"/>
                </a:solidFill>
                <a:latin typeface="IntelOne Text Medium" panose="020B0703020203020204" pitchFamily="34" charset="0"/>
              </a:defRPr>
            </a:lvl1pPr>
            <a:lvl2pPr marL="0" indent="0" algn="ctr">
              <a:spcAft>
                <a:spcPts val="300"/>
              </a:spcAft>
              <a:buFontTx/>
              <a:buNone/>
              <a:defRPr sz="1600">
                <a:solidFill>
                  <a:schemeClr val="tx1"/>
                </a:solidFill>
              </a:defRPr>
            </a:lvl2pPr>
            <a:lvl3pPr marL="457200" indent="0" algn="ctr">
              <a:buFontTx/>
              <a:buNone/>
              <a:defRPr/>
            </a:lvl3pPr>
            <a:lvl4pPr marL="690562" indent="0" algn="ctr">
              <a:buFontTx/>
              <a:buNone/>
              <a:defRPr/>
            </a:lvl4pPr>
            <a:lvl5pPr marL="914400" indent="0" algn="ctr">
              <a:buFontTx/>
              <a:buNone/>
              <a:defRPr/>
            </a:lvl5pPr>
          </a:lstStyle>
          <a:p>
            <a:pPr lvl="0"/>
            <a:r>
              <a:rPr lang="en-US"/>
              <a:t>Click to edit text styles</a:t>
            </a:r>
          </a:p>
          <a:p>
            <a:pPr lvl="1"/>
            <a:r>
              <a:rPr lang="en-US"/>
              <a:t>Second level</a:t>
            </a:r>
          </a:p>
        </p:txBody>
      </p:sp>
      <p:sp>
        <p:nvSpPr>
          <p:cNvPr id="14" name="Picture Placeholder 14">
            <a:extLst>
              <a:ext uri="{FF2B5EF4-FFF2-40B4-BE49-F238E27FC236}">
                <a16:creationId xmlns:a16="http://schemas.microsoft.com/office/drawing/2014/main" id="{23ED1E8B-FEB7-14C8-F84B-B534B60C3CE3}"/>
              </a:ext>
            </a:extLst>
          </p:cNvPr>
          <p:cNvSpPr>
            <a:spLocks noGrp="1"/>
          </p:cNvSpPr>
          <p:nvPr>
            <p:ph type="pic" sz="quarter" idx="22"/>
          </p:nvPr>
        </p:nvSpPr>
        <p:spPr>
          <a:xfrm>
            <a:off x="9520682" y="1927414"/>
            <a:ext cx="1847088" cy="1847088"/>
          </a:xfrm>
          <a:noFill/>
        </p:spPr>
        <p:txBody>
          <a:bodyPr anchor="ctr"/>
          <a:lstStyle>
            <a:lvl1pPr marL="0" indent="0" algn="ctr">
              <a:buFontTx/>
              <a:buNone/>
              <a:defRPr>
                <a:solidFill>
                  <a:schemeClr val="tx1"/>
                </a:solidFill>
              </a:defRPr>
            </a:lvl1pPr>
          </a:lstStyle>
          <a:p>
            <a:r>
              <a:rPr lang="en-US"/>
              <a:t>Click icon to add picture</a:t>
            </a:r>
          </a:p>
        </p:txBody>
      </p:sp>
      <p:sp>
        <p:nvSpPr>
          <p:cNvPr id="3" name="Rectangle 2">
            <a:extLst>
              <a:ext uri="{FF2B5EF4-FFF2-40B4-BE49-F238E27FC236}">
                <a16:creationId xmlns:a16="http://schemas.microsoft.com/office/drawing/2014/main" id="{62280A32-FE43-6054-7B38-B9DD7ACB65DA}"/>
              </a:ext>
            </a:extLst>
          </p:cNvPr>
          <p:cNvSpPr/>
          <p:nvPr userDrawn="1"/>
        </p:nvSpPr>
        <p:spPr>
          <a:xfrm>
            <a:off x="457454" y="1587500"/>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04699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FD23E5-8B42-FBB3-8E22-4702FB672B00}"/>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F4768FF6-8FD0-4E13-A01B-AB7AF941CB42}"/>
              </a:ext>
            </a:extLst>
          </p:cNvPr>
          <p:cNvSpPr>
            <a:spLocks noGrp="1"/>
          </p:cNvSpPr>
          <p:nvPr>
            <p:ph idx="1" hasCustomPrompt="1"/>
          </p:nvPr>
        </p:nvSpPr>
        <p:spPr>
          <a:xfrm>
            <a:off x="640080" y="1350962"/>
            <a:ext cx="1091184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descr="page number">
            <a:extLst>
              <a:ext uri="{FF2B5EF4-FFF2-40B4-BE49-F238E27FC236}">
                <a16:creationId xmlns:a16="http://schemas.microsoft.com/office/drawing/2014/main" id="{67821D24-25EB-3229-7A0F-6A8B73EB84D0}"/>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269110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160">
          <p15:clr>
            <a:srgbClr val="FBAE40"/>
          </p15:clr>
        </p15:guide>
        <p15:guide id="6"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lassic 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FD23E5-8B42-FBB3-8E22-4702FB672B00}"/>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F4768FF6-8FD0-4E13-A01B-AB7AF941CB42}"/>
              </a:ext>
            </a:extLst>
          </p:cNvPr>
          <p:cNvSpPr>
            <a:spLocks noGrp="1"/>
          </p:cNvSpPr>
          <p:nvPr>
            <p:ph idx="1" hasCustomPrompt="1"/>
          </p:nvPr>
        </p:nvSpPr>
        <p:spPr>
          <a:xfrm>
            <a:off x="640080" y="1350962"/>
            <a:ext cx="1091184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descr="page number">
            <a:extLst>
              <a:ext uri="{FF2B5EF4-FFF2-40B4-BE49-F238E27FC236}">
                <a16:creationId xmlns:a16="http://schemas.microsoft.com/office/drawing/2014/main" id="{8AA9FC31-5613-4A92-66DA-C16A136D0EB7}"/>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439244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160">
          <p15:clr>
            <a:srgbClr val="FBAE40"/>
          </p15:clr>
        </p15:guide>
        <p15:guide id="6"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smos 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extBox 5" descr="page number">
            <a:extLst>
              <a:ext uri="{FF2B5EF4-FFF2-40B4-BE49-F238E27FC236}">
                <a16:creationId xmlns:a16="http://schemas.microsoft.com/office/drawing/2014/main" id="{ADC96CC9-3339-E6B9-F710-9B71627B2F90}"/>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06FD23E5-8B42-FBB3-8E22-4702FB672B00}"/>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F4768FF6-8FD0-4E13-A01B-AB7AF941CB42}"/>
              </a:ext>
            </a:extLst>
          </p:cNvPr>
          <p:cNvSpPr>
            <a:spLocks noGrp="1"/>
          </p:cNvSpPr>
          <p:nvPr>
            <p:ph idx="1" hasCustomPrompt="1"/>
          </p:nvPr>
        </p:nvSpPr>
        <p:spPr>
          <a:xfrm>
            <a:off x="640080" y="1350962"/>
            <a:ext cx="10911840" cy="4867275"/>
          </a:xfrm>
        </p:spPr>
        <p:txBody>
          <a:bodyPr/>
          <a:lstStyle>
            <a:lvl1pPr marL="228600" indent="-228600">
              <a:buClr>
                <a:schemeClr val="accent2"/>
              </a:buClr>
              <a:buFont typeface="Wingdings" panose="05000000000000000000" pitchFamily="2" charset="2"/>
              <a:buChar char="§"/>
              <a:defRPr>
                <a:solidFill>
                  <a:schemeClr val="tx1"/>
                </a:solidFill>
              </a:defRPr>
            </a:lvl1pPr>
            <a:lvl2pPr>
              <a:buClr>
                <a:schemeClr val="accent2"/>
              </a:buClr>
              <a:defRPr>
                <a:solidFill>
                  <a:schemeClr val="tx1"/>
                </a:solidFill>
              </a:defRPr>
            </a:lvl2pPr>
            <a:lvl3pPr marL="685800" indent="-228600">
              <a:buClr>
                <a:schemeClr val="accent2"/>
              </a:buClr>
              <a:buFont typeface="Wingdings" panose="05000000000000000000" pitchFamily="2" charset="2"/>
              <a:buChar char="§"/>
              <a:defRPr>
                <a:solidFill>
                  <a:schemeClr val="tx1"/>
                </a:solidFill>
              </a:defRPr>
            </a:lvl3pPr>
            <a:lvl4pPr>
              <a:buClr>
                <a:schemeClr val="accent2"/>
              </a:buClr>
              <a:defRPr>
                <a:solidFill>
                  <a:schemeClr val="tx1"/>
                </a:solidFill>
              </a:defRPr>
            </a:lvl4pPr>
            <a:lvl5pPr marL="1143000" indent="-228600">
              <a:buClr>
                <a:schemeClr val="accent2"/>
              </a:buClr>
              <a:buFont typeface="Wingdings" panose="05000000000000000000" pitchFamily="2" charset="2"/>
              <a:buChar cha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7638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160">
          <p15:clr>
            <a:srgbClr val="FBAE40"/>
          </p15:clr>
        </p15:guide>
        <p15:guide id="6"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and 2 columns">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1350962"/>
            <a:ext cx="513588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416040" y="1350962"/>
            <a:ext cx="513461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BD1571BA-C5A4-6451-3773-B4B2153C8C1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521135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lassic title and 2 column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TextBox 21" descr="page number">
            <a:extLst>
              <a:ext uri="{FF2B5EF4-FFF2-40B4-BE49-F238E27FC236}">
                <a16:creationId xmlns:a16="http://schemas.microsoft.com/office/drawing/2014/main" id="{D6700321-D9AE-9177-B151-B9CAFE415A8D}"/>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1350962"/>
            <a:ext cx="513588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416040" y="1350962"/>
            <a:ext cx="5134610" cy="4867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8785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smos title and 2 column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Box 9" descr="page number">
            <a:extLst>
              <a:ext uri="{FF2B5EF4-FFF2-40B4-BE49-F238E27FC236}">
                <a16:creationId xmlns:a16="http://schemas.microsoft.com/office/drawing/2014/main" id="{4E6E0EDC-2CC3-ED0E-C967-8E0A095CD0F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1350962"/>
            <a:ext cx="5135880" cy="4867275"/>
          </a:xfrm>
        </p:spPr>
        <p:txBody>
          <a:bodyPr/>
          <a:lstStyle>
            <a:lvl1pPr marL="228600" indent="-228600">
              <a:buClr>
                <a:schemeClr val="accent2"/>
              </a:buClr>
              <a:buFont typeface="Wingdings" panose="05000000000000000000" pitchFamily="2" charset="2"/>
              <a:buChar char="§"/>
              <a:defRPr>
                <a:solidFill>
                  <a:schemeClr val="tx1"/>
                </a:solidFill>
              </a:defRPr>
            </a:lvl1pPr>
            <a:lvl2pPr>
              <a:buClr>
                <a:schemeClr val="accent2"/>
              </a:buClr>
              <a:defRPr>
                <a:solidFill>
                  <a:schemeClr val="tx1"/>
                </a:solidFill>
              </a:defRPr>
            </a:lvl2pPr>
            <a:lvl3pPr marL="685800" indent="-228600">
              <a:buClr>
                <a:schemeClr val="accent2"/>
              </a:buClr>
              <a:buFont typeface="Wingdings" panose="05000000000000000000" pitchFamily="2" charset="2"/>
              <a:buChar char="§"/>
              <a:defRPr>
                <a:solidFill>
                  <a:schemeClr val="tx1"/>
                </a:solidFill>
              </a:defRPr>
            </a:lvl3pPr>
            <a:lvl4pPr>
              <a:buClr>
                <a:schemeClr val="accent2"/>
              </a:buClr>
              <a:defRPr>
                <a:solidFill>
                  <a:schemeClr val="tx1"/>
                </a:solidFill>
              </a:defRPr>
            </a:lvl4pPr>
            <a:lvl5pPr marL="1143000" indent="-228600">
              <a:buClr>
                <a:schemeClr val="accent2"/>
              </a:buClr>
              <a:buFont typeface="Wingdings" panose="05000000000000000000" pitchFamily="2" charset="2"/>
              <a:buChar cha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416040" y="1350962"/>
            <a:ext cx="5134610" cy="4867275"/>
          </a:xfrm>
        </p:spPr>
        <p:txBody>
          <a:bodyPr/>
          <a:lstStyle>
            <a:lvl1pPr marL="228600" indent="-228600">
              <a:buClr>
                <a:schemeClr val="accent2"/>
              </a:buClr>
              <a:buFont typeface="Wingdings" panose="05000000000000000000" pitchFamily="2" charset="2"/>
              <a:buChar char="§"/>
              <a:defRPr>
                <a:solidFill>
                  <a:schemeClr val="tx1"/>
                </a:solidFill>
              </a:defRPr>
            </a:lvl1pPr>
            <a:lvl2pPr>
              <a:buClr>
                <a:schemeClr val="accent2"/>
              </a:buClr>
              <a:defRPr>
                <a:solidFill>
                  <a:schemeClr val="tx1"/>
                </a:solidFill>
              </a:defRPr>
            </a:lvl2pPr>
            <a:lvl3pPr marL="685800" indent="-228600">
              <a:buClr>
                <a:schemeClr val="accent2"/>
              </a:buClr>
              <a:buFont typeface="Wingdings" panose="05000000000000000000" pitchFamily="2" charset="2"/>
              <a:buChar char="§"/>
              <a:defRPr>
                <a:solidFill>
                  <a:schemeClr val="tx1"/>
                </a:solidFill>
              </a:defRPr>
            </a:lvl3pPr>
            <a:lvl4pPr>
              <a:buClr>
                <a:schemeClr val="accent2"/>
              </a:buClr>
              <a:defRPr>
                <a:solidFill>
                  <a:schemeClr val="tx1"/>
                </a:solidFill>
              </a:defRPr>
            </a:lvl4pPr>
            <a:lvl5pPr marL="1143000" indent="-228600">
              <a:buClr>
                <a:schemeClr val="accent2"/>
              </a:buClr>
              <a:buFont typeface="Wingdings" panose="05000000000000000000" pitchFamily="2" charset="2"/>
              <a:buChar cha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2330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nd 4x4 gri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p>
            <a:r>
              <a:rPr lang="en-US"/>
              <a:t>Click to edit title style</a:t>
            </a:r>
          </a:p>
        </p:txBody>
      </p:sp>
      <p:sp>
        <p:nvSpPr>
          <p:cNvPr id="10" name="Content Placeholder 2">
            <a:extLst>
              <a:ext uri="{FF2B5EF4-FFF2-40B4-BE49-F238E27FC236}">
                <a16:creationId xmlns:a16="http://schemas.microsoft.com/office/drawing/2014/main" id="{56C1875E-7D7F-8CFE-CD09-114BA91DB1A2}"/>
              </a:ext>
            </a:extLst>
          </p:cNvPr>
          <p:cNvSpPr>
            <a:spLocks noGrp="1"/>
          </p:cNvSpPr>
          <p:nvPr>
            <p:ph sz="half" idx="1" hasCustomPrompt="1"/>
          </p:nvPr>
        </p:nvSpPr>
        <p:spPr>
          <a:xfrm>
            <a:off x="640079" y="1350964"/>
            <a:ext cx="5273041" cy="2250598"/>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2">
            <a:extLst>
              <a:ext uri="{FF2B5EF4-FFF2-40B4-BE49-F238E27FC236}">
                <a16:creationId xmlns:a16="http://schemas.microsoft.com/office/drawing/2014/main" id="{CA12D478-566E-EB09-8C49-F20C246E1E70}"/>
              </a:ext>
            </a:extLst>
          </p:cNvPr>
          <p:cNvSpPr>
            <a:spLocks noGrp="1"/>
          </p:cNvSpPr>
          <p:nvPr>
            <p:ph sz="half" idx="10" hasCustomPrompt="1"/>
          </p:nvPr>
        </p:nvSpPr>
        <p:spPr>
          <a:xfrm>
            <a:off x="6279197" y="1350964"/>
            <a:ext cx="5273041" cy="2250598"/>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27572F18-13D8-4A44-0BC9-1028CB8FE261}"/>
              </a:ext>
            </a:extLst>
          </p:cNvPr>
          <p:cNvSpPr>
            <a:spLocks noGrp="1"/>
          </p:cNvSpPr>
          <p:nvPr>
            <p:ph sz="half" idx="11" hasCustomPrompt="1"/>
          </p:nvPr>
        </p:nvSpPr>
        <p:spPr>
          <a:xfrm>
            <a:off x="640080" y="3966051"/>
            <a:ext cx="5273041" cy="2066640"/>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2">
            <a:extLst>
              <a:ext uri="{FF2B5EF4-FFF2-40B4-BE49-F238E27FC236}">
                <a16:creationId xmlns:a16="http://schemas.microsoft.com/office/drawing/2014/main" id="{BBD29EC2-03C2-0BAC-29DB-E66CBA58BAD2}"/>
              </a:ext>
            </a:extLst>
          </p:cNvPr>
          <p:cNvSpPr>
            <a:spLocks noGrp="1"/>
          </p:cNvSpPr>
          <p:nvPr>
            <p:ph sz="half" idx="12" hasCustomPrompt="1"/>
          </p:nvPr>
        </p:nvSpPr>
        <p:spPr>
          <a:xfrm>
            <a:off x="6277609" y="3966051"/>
            <a:ext cx="5273041" cy="2066640"/>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cxnSp>
        <p:nvCxnSpPr>
          <p:cNvPr id="19" name="Straight Connector 18">
            <a:extLst>
              <a:ext uri="{FF2B5EF4-FFF2-40B4-BE49-F238E27FC236}">
                <a16:creationId xmlns:a16="http://schemas.microsoft.com/office/drawing/2014/main" id="{3C6D7762-3D47-1050-E6A2-456426302529}"/>
              </a:ext>
            </a:extLst>
          </p:cNvPr>
          <p:cNvCxnSpPr>
            <a:cxnSpLocks/>
          </p:cNvCxnSpPr>
          <p:nvPr userDrawn="1"/>
        </p:nvCxnSpPr>
        <p:spPr>
          <a:xfrm>
            <a:off x="6096000" y="1350963"/>
            <a:ext cx="0" cy="48656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D344C18-FD99-2627-B3E3-5A9FF5C82019}"/>
              </a:ext>
            </a:extLst>
          </p:cNvPr>
          <p:cNvCxnSpPr>
            <a:cxnSpLocks/>
          </p:cNvCxnSpPr>
          <p:nvPr userDrawn="1"/>
        </p:nvCxnSpPr>
        <p:spPr>
          <a:xfrm>
            <a:off x="640080" y="3783806"/>
            <a:ext cx="109105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descr="page number">
            <a:extLst>
              <a:ext uri="{FF2B5EF4-FFF2-40B4-BE49-F238E27FC236}">
                <a16:creationId xmlns:a16="http://schemas.microsoft.com/office/drawing/2014/main" id="{AC04C269-5228-E45A-7DC0-D637BE4F8932}"/>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746766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lassic title and 4x4 gri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6" name="TextBox 25" descr="page number">
            <a:extLst>
              <a:ext uri="{FF2B5EF4-FFF2-40B4-BE49-F238E27FC236}">
                <a16:creationId xmlns:a16="http://schemas.microsoft.com/office/drawing/2014/main" id="{0C989EC7-423D-C2C2-F8A7-E813A55EBD67}"/>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p>
            <a:r>
              <a:rPr lang="en-US"/>
              <a:t>Click to edit title style</a:t>
            </a:r>
          </a:p>
        </p:txBody>
      </p:sp>
      <p:sp>
        <p:nvSpPr>
          <p:cNvPr id="10" name="Content Placeholder 2">
            <a:extLst>
              <a:ext uri="{FF2B5EF4-FFF2-40B4-BE49-F238E27FC236}">
                <a16:creationId xmlns:a16="http://schemas.microsoft.com/office/drawing/2014/main" id="{56C1875E-7D7F-8CFE-CD09-114BA91DB1A2}"/>
              </a:ext>
            </a:extLst>
          </p:cNvPr>
          <p:cNvSpPr>
            <a:spLocks noGrp="1"/>
          </p:cNvSpPr>
          <p:nvPr>
            <p:ph sz="half" idx="1" hasCustomPrompt="1"/>
          </p:nvPr>
        </p:nvSpPr>
        <p:spPr>
          <a:xfrm>
            <a:off x="640079" y="1350964"/>
            <a:ext cx="5273041" cy="2250598"/>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2">
            <a:extLst>
              <a:ext uri="{FF2B5EF4-FFF2-40B4-BE49-F238E27FC236}">
                <a16:creationId xmlns:a16="http://schemas.microsoft.com/office/drawing/2014/main" id="{CA12D478-566E-EB09-8C49-F20C246E1E70}"/>
              </a:ext>
            </a:extLst>
          </p:cNvPr>
          <p:cNvSpPr>
            <a:spLocks noGrp="1"/>
          </p:cNvSpPr>
          <p:nvPr>
            <p:ph sz="half" idx="10" hasCustomPrompt="1"/>
          </p:nvPr>
        </p:nvSpPr>
        <p:spPr>
          <a:xfrm>
            <a:off x="6279197" y="1350964"/>
            <a:ext cx="5273041" cy="2250598"/>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27572F18-13D8-4A44-0BC9-1028CB8FE261}"/>
              </a:ext>
            </a:extLst>
          </p:cNvPr>
          <p:cNvSpPr>
            <a:spLocks noGrp="1"/>
          </p:cNvSpPr>
          <p:nvPr>
            <p:ph sz="half" idx="11" hasCustomPrompt="1"/>
          </p:nvPr>
        </p:nvSpPr>
        <p:spPr>
          <a:xfrm>
            <a:off x="640080" y="3966051"/>
            <a:ext cx="5273041" cy="2066640"/>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2">
            <a:extLst>
              <a:ext uri="{FF2B5EF4-FFF2-40B4-BE49-F238E27FC236}">
                <a16:creationId xmlns:a16="http://schemas.microsoft.com/office/drawing/2014/main" id="{BBD29EC2-03C2-0BAC-29DB-E66CBA58BAD2}"/>
              </a:ext>
            </a:extLst>
          </p:cNvPr>
          <p:cNvSpPr>
            <a:spLocks noGrp="1"/>
          </p:cNvSpPr>
          <p:nvPr>
            <p:ph sz="half" idx="12" hasCustomPrompt="1"/>
          </p:nvPr>
        </p:nvSpPr>
        <p:spPr>
          <a:xfrm>
            <a:off x="6277609" y="3966051"/>
            <a:ext cx="5273041" cy="2066640"/>
          </a:xfrm>
          <a:ln>
            <a:noFill/>
          </a:ln>
        </p:spPr>
        <p:txBody>
          <a:bodyPr lIns="0" tIns="0" rIns="0" bIns="0">
            <a:normAutofit/>
          </a:bodyPr>
          <a:lstStyle>
            <a:lvl1pPr marL="169863" indent="-169863">
              <a:spcAft>
                <a:spcPts val="600"/>
              </a:spcAft>
              <a:defRPr sz="1600"/>
            </a:lvl1pPr>
            <a:lvl2pPr marL="341313" indent="-169863">
              <a:spcAft>
                <a:spcPts val="600"/>
              </a:spcAft>
              <a:defRPr sz="1600"/>
            </a:lvl2pPr>
            <a:lvl3pPr marL="511175" indent="-169863">
              <a:spcAft>
                <a:spcPts val="600"/>
              </a:spcAft>
              <a:defRPr sz="1600"/>
            </a:lvl3pPr>
            <a:lvl4pPr marL="688975" indent="-173038">
              <a:spcAft>
                <a:spcPts val="600"/>
              </a:spcAft>
              <a:defRPr sz="1600"/>
            </a:lvl4pPr>
            <a:lvl5pPr marL="860425" indent="-173038">
              <a:spcAft>
                <a:spcPts val="600"/>
              </a:spcAft>
              <a:defRPr sz="1600"/>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cxnSp>
        <p:nvCxnSpPr>
          <p:cNvPr id="19" name="Straight Connector 18">
            <a:extLst>
              <a:ext uri="{FF2B5EF4-FFF2-40B4-BE49-F238E27FC236}">
                <a16:creationId xmlns:a16="http://schemas.microsoft.com/office/drawing/2014/main" id="{3C6D7762-3D47-1050-E6A2-456426302529}"/>
              </a:ext>
            </a:extLst>
          </p:cNvPr>
          <p:cNvCxnSpPr>
            <a:cxnSpLocks/>
          </p:cNvCxnSpPr>
          <p:nvPr userDrawn="1"/>
        </p:nvCxnSpPr>
        <p:spPr>
          <a:xfrm>
            <a:off x="6096000" y="1350963"/>
            <a:ext cx="0" cy="4865687"/>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D344C18-FD99-2627-B3E3-5A9FF5C82019}"/>
              </a:ext>
            </a:extLst>
          </p:cNvPr>
          <p:cNvCxnSpPr>
            <a:cxnSpLocks/>
          </p:cNvCxnSpPr>
          <p:nvPr userDrawn="1"/>
        </p:nvCxnSpPr>
        <p:spPr>
          <a:xfrm>
            <a:off x="640080" y="3783806"/>
            <a:ext cx="1091057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2560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lassic title slide + ph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6734596" y="1544945"/>
            <a:ext cx="4816031"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6734175" y="2188568"/>
            <a:ext cx="4816475" cy="2839352"/>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6734175" y="5119996"/>
            <a:ext cx="4816475" cy="1097280"/>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sp>
        <p:nvSpPr>
          <p:cNvPr id="10" name="Picture Placeholder 9">
            <a:extLst>
              <a:ext uri="{FF2B5EF4-FFF2-40B4-BE49-F238E27FC236}">
                <a16:creationId xmlns:a16="http://schemas.microsoft.com/office/drawing/2014/main" id="{4A1BBB95-87C4-C043-F407-EABD3EB441AC}"/>
              </a:ext>
            </a:extLst>
          </p:cNvPr>
          <p:cNvSpPr>
            <a:spLocks noGrp="1"/>
          </p:cNvSpPr>
          <p:nvPr>
            <p:ph type="pic" sz="quarter" idx="11"/>
          </p:nvPr>
        </p:nvSpPr>
        <p:spPr>
          <a:xfrm>
            <a:off x="0" y="0"/>
            <a:ext cx="6096000" cy="6858000"/>
          </a:xfrm>
        </p:spPr>
        <p:txBody>
          <a:bodyPr anchor="ctr">
            <a:normAutofit/>
          </a:bodyPr>
          <a:lstStyle>
            <a:lvl1pPr marL="0" indent="0" algn="ctr">
              <a:buFontTx/>
              <a:buNone/>
              <a:defRPr sz="2400">
                <a:solidFill>
                  <a:schemeClr val="tx1"/>
                </a:solidFill>
              </a:defRPr>
            </a:lvl1pPr>
          </a:lstStyle>
          <a:p>
            <a:r>
              <a:rPr lang="en-US"/>
              <a:t>Click icon to add picture</a:t>
            </a:r>
          </a:p>
        </p:txBody>
      </p:sp>
      <p:grpSp>
        <p:nvGrpSpPr>
          <p:cNvPr id="8" name="Group 7">
            <a:extLst>
              <a:ext uri="{FF2B5EF4-FFF2-40B4-BE49-F238E27FC236}">
                <a16:creationId xmlns:a16="http://schemas.microsoft.com/office/drawing/2014/main" id="{163DBF9E-D756-A91A-70C0-903463D24D2D}"/>
              </a:ext>
            </a:extLst>
          </p:cNvPr>
          <p:cNvGrpSpPr>
            <a:grpSpLocks noChangeAspect="1"/>
          </p:cNvGrpSpPr>
          <p:nvPr userDrawn="1"/>
        </p:nvGrpSpPr>
        <p:grpSpPr>
          <a:xfrm>
            <a:off x="6734597" y="628483"/>
            <a:ext cx="1083987" cy="457200"/>
            <a:chOff x="1314450" y="6391094"/>
            <a:chExt cx="997266" cy="420623"/>
          </a:xfrm>
          <a:solidFill>
            <a:srgbClr val="000000"/>
          </a:solidFill>
        </p:grpSpPr>
        <p:sp>
          <p:nvSpPr>
            <p:cNvPr id="9" name="Freeform: Shape 8">
              <a:extLst>
                <a:ext uri="{FF2B5EF4-FFF2-40B4-BE49-F238E27FC236}">
                  <a16:creationId xmlns:a16="http://schemas.microsoft.com/office/drawing/2014/main" id="{901181DB-C5B8-9538-F8B2-9D0207AE1E80}"/>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C7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1" name="Freeform: Shape 10">
              <a:extLst>
                <a:ext uri="{FF2B5EF4-FFF2-40B4-BE49-F238E27FC236}">
                  <a16:creationId xmlns:a16="http://schemas.microsoft.com/office/drawing/2014/main" id="{F4ED906A-9291-7A55-6172-2B8FF6DB5BFE}"/>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305234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smos title and 4x4 gri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TextBox 14" descr="page number">
            <a:extLst>
              <a:ext uri="{FF2B5EF4-FFF2-40B4-BE49-F238E27FC236}">
                <a16:creationId xmlns:a16="http://schemas.microsoft.com/office/drawing/2014/main" id="{2967EFC5-40CC-5C62-952A-EDC642704032}"/>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10" name="Content Placeholder 2">
            <a:extLst>
              <a:ext uri="{FF2B5EF4-FFF2-40B4-BE49-F238E27FC236}">
                <a16:creationId xmlns:a16="http://schemas.microsoft.com/office/drawing/2014/main" id="{56C1875E-7D7F-8CFE-CD09-114BA91DB1A2}"/>
              </a:ext>
            </a:extLst>
          </p:cNvPr>
          <p:cNvSpPr>
            <a:spLocks noGrp="1"/>
          </p:cNvSpPr>
          <p:nvPr>
            <p:ph sz="half" idx="1" hasCustomPrompt="1"/>
          </p:nvPr>
        </p:nvSpPr>
        <p:spPr>
          <a:xfrm>
            <a:off x="640079" y="1350964"/>
            <a:ext cx="5273041" cy="2250598"/>
          </a:xfrm>
          <a:ln>
            <a:noFill/>
          </a:ln>
        </p:spPr>
        <p:txBody>
          <a:bodyPr lIns="0" tIns="0" rIns="0" bIns="0">
            <a:normAutofit/>
          </a:bodyPr>
          <a:lstStyle>
            <a:lvl1pPr marL="169863" indent="-169863">
              <a:spcAft>
                <a:spcPts val="600"/>
              </a:spcAft>
              <a:buClr>
                <a:schemeClr val="accent2"/>
              </a:buClr>
              <a:defRPr sz="1600">
                <a:solidFill>
                  <a:schemeClr val="tx1"/>
                </a:solidFill>
              </a:defRPr>
            </a:lvl1pPr>
            <a:lvl2pPr marL="341313" indent="-169863">
              <a:spcAft>
                <a:spcPts val="600"/>
              </a:spcAft>
              <a:buClr>
                <a:schemeClr val="accent2"/>
              </a:buClr>
              <a:defRPr sz="1600">
                <a:solidFill>
                  <a:schemeClr val="tx1"/>
                </a:solidFill>
              </a:defRPr>
            </a:lvl2pPr>
            <a:lvl3pPr marL="511175" indent="-169863">
              <a:spcAft>
                <a:spcPts val="600"/>
              </a:spcAft>
              <a:buClr>
                <a:schemeClr val="accent2"/>
              </a:buClr>
              <a:defRPr sz="1600">
                <a:solidFill>
                  <a:schemeClr val="tx1"/>
                </a:solidFill>
              </a:defRPr>
            </a:lvl3pPr>
            <a:lvl4pPr marL="688975" indent="-173038">
              <a:spcAft>
                <a:spcPts val="600"/>
              </a:spcAft>
              <a:buClr>
                <a:schemeClr val="accent2"/>
              </a:buClr>
              <a:defRPr sz="1600">
                <a:solidFill>
                  <a:schemeClr val="tx1"/>
                </a:solidFill>
              </a:defRPr>
            </a:lvl4pPr>
            <a:lvl5pPr marL="860425" indent="-173038">
              <a:spcAft>
                <a:spcPts val="600"/>
              </a:spcAft>
              <a:buClr>
                <a:schemeClr val="accent2"/>
              </a:buClr>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2">
            <a:extLst>
              <a:ext uri="{FF2B5EF4-FFF2-40B4-BE49-F238E27FC236}">
                <a16:creationId xmlns:a16="http://schemas.microsoft.com/office/drawing/2014/main" id="{CA12D478-566E-EB09-8C49-F20C246E1E70}"/>
              </a:ext>
            </a:extLst>
          </p:cNvPr>
          <p:cNvSpPr>
            <a:spLocks noGrp="1"/>
          </p:cNvSpPr>
          <p:nvPr>
            <p:ph sz="half" idx="10" hasCustomPrompt="1"/>
          </p:nvPr>
        </p:nvSpPr>
        <p:spPr>
          <a:xfrm>
            <a:off x="6279197" y="1350964"/>
            <a:ext cx="5273041" cy="2250598"/>
          </a:xfrm>
          <a:ln>
            <a:noFill/>
          </a:ln>
        </p:spPr>
        <p:txBody>
          <a:bodyPr lIns="0" tIns="0" rIns="0" bIns="0">
            <a:normAutofit/>
          </a:bodyPr>
          <a:lstStyle>
            <a:lvl1pPr marL="169863" indent="-169863">
              <a:spcAft>
                <a:spcPts val="600"/>
              </a:spcAft>
              <a:buClr>
                <a:schemeClr val="accent2"/>
              </a:buClr>
              <a:defRPr sz="1600">
                <a:solidFill>
                  <a:schemeClr val="tx1"/>
                </a:solidFill>
              </a:defRPr>
            </a:lvl1pPr>
            <a:lvl2pPr marL="341313" indent="-169863">
              <a:spcAft>
                <a:spcPts val="600"/>
              </a:spcAft>
              <a:buClr>
                <a:schemeClr val="accent2"/>
              </a:buClr>
              <a:defRPr sz="1600">
                <a:solidFill>
                  <a:schemeClr val="tx1"/>
                </a:solidFill>
              </a:defRPr>
            </a:lvl2pPr>
            <a:lvl3pPr marL="511175" indent="-169863">
              <a:spcAft>
                <a:spcPts val="600"/>
              </a:spcAft>
              <a:buClr>
                <a:schemeClr val="accent2"/>
              </a:buClr>
              <a:defRPr sz="1600">
                <a:solidFill>
                  <a:schemeClr val="tx1"/>
                </a:solidFill>
              </a:defRPr>
            </a:lvl3pPr>
            <a:lvl4pPr marL="688975" indent="-173038">
              <a:spcAft>
                <a:spcPts val="600"/>
              </a:spcAft>
              <a:buClr>
                <a:schemeClr val="accent2"/>
              </a:buClr>
              <a:defRPr sz="1600">
                <a:solidFill>
                  <a:schemeClr val="tx1"/>
                </a:solidFill>
              </a:defRPr>
            </a:lvl4pPr>
            <a:lvl5pPr marL="860425" indent="-173038">
              <a:spcAft>
                <a:spcPts val="600"/>
              </a:spcAft>
              <a:buClr>
                <a:schemeClr val="accent2"/>
              </a:buClr>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2">
            <a:extLst>
              <a:ext uri="{FF2B5EF4-FFF2-40B4-BE49-F238E27FC236}">
                <a16:creationId xmlns:a16="http://schemas.microsoft.com/office/drawing/2014/main" id="{27572F18-13D8-4A44-0BC9-1028CB8FE261}"/>
              </a:ext>
            </a:extLst>
          </p:cNvPr>
          <p:cNvSpPr>
            <a:spLocks noGrp="1"/>
          </p:cNvSpPr>
          <p:nvPr>
            <p:ph sz="half" idx="11" hasCustomPrompt="1"/>
          </p:nvPr>
        </p:nvSpPr>
        <p:spPr>
          <a:xfrm>
            <a:off x="640080" y="3966051"/>
            <a:ext cx="5273041" cy="2066640"/>
          </a:xfrm>
          <a:ln>
            <a:noFill/>
          </a:ln>
        </p:spPr>
        <p:txBody>
          <a:bodyPr lIns="0" tIns="0" rIns="0" bIns="0">
            <a:normAutofit/>
          </a:bodyPr>
          <a:lstStyle>
            <a:lvl1pPr marL="169863" indent="-169863">
              <a:spcAft>
                <a:spcPts val="600"/>
              </a:spcAft>
              <a:buClr>
                <a:schemeClr val="accent2"/>
              </a:buClr>
              <a:defRPr sz="1600">
                <a:solidFill>
                  <a:schemeClr val="tx1"/>
                </a:solidFill>
              </a:defRPr>
            </a:lvl1pPr>
            <a:lvl2pPr marL="341313" indent="-169863">
              <a:spcAft>
                <a:spcPts val="600"/>
              </a:spcAft>
              <a:buClr>
                <a:schemeClr val="accent2"/>
              </a:buClr>
              <a:defRPr sz="1600">
                <a:solidFill>
                  <a:schemeClr val="tx1"/>
                </a:solidFill>
              </a:defRPr>
            </a:lvl2pPr>
            <a:lvl3pPr marL="511175" indent="-169863">
              <a:spcAft>
                <a:spcPts val="600"/>
              </a:spcAft>
              <a:buClr>
                <a:schemeClr val="accent2"/>
              </a:buClr>
              <a:defRPr sz="1600">
                <a:solidFill>
                  <a:schemeClr val="tx1"/>
                </a:solidFill>
              </a:defRPr>
            </a:lvl3pPr>
            <a:lvl4pPr marL="688975" indent="-173038">
              <a:spcAft>
                <a:spcPts val="600"/>
              </a:spcAft>
              <a:buClr>
                <a:schemeClr val="accent2"/>
              </a:buClr>
              <a:defRPr sz="1600">
                <a:solidFill>
                  <a:schemeClr val="tx1"/>
                </a:solidFill>
              </a:defRPr>
            </a:lvl4pPr>
            <a:lvl5pPr marL="860425" indent="-173038">
              <a:spcAft>
                <a:spcPts val="600"/>
              </a:spcAft>
              <a:buClr>
                <a:schemeClr val="accent2"/>
              </a:buClr>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2">
            <a:extLst>
              <a:ext uri="{FF2B5EF4-FFF2-40B4-BE49-F238E27FC236}">
                <a16:creationId xmlns:a16="http://schemas.microsoft.com/office/drawing/2014/main" id="{BBD29EC2-03C2-0BAC-29DB-E66CBA58BAD2}"/>
              </a:ext>
            </a:extLst>
          </p:cNvPr>
          <p:cNvSpPr>
            <a:spLocks noGrp="1"/>
          </p:cNvSpPr>
          <p:nvPr>
            <p:ph sz="half" idx="12" hasCustomPrompt="1"/>
          </p:nvPr>
        </p:nvSpPr>
        <p:spPr>
          <a:xfrm>
            <a:off x="6277609" y="3966051"/>
            <a:ext cx="5273041" cy="2066640"/>
          </a:xfrm>
          <a:ln>
            <a:noFill/>
          </a:ln>
        </p:spPr>
        <p:txBody>
          <a:bodyPr lIns="0" tIns="0" rIns="0" bIns="0">
            <a:normAutofit/>
          </a:bodyPr>
          <a:lstStyle>
            <a:lvl1pPr marL="169863" indent="-169863">
              <a:spcAft>
                <a:spcPts val="600"/>
              </a:spcAft>
              <a:buClr>
                <a:schemeClr val="accent2"/>
              </a:buClr>
              <a:defRPr sz="1600">
                <a:solidFill>
                  <a:schemeClr val="tx1"/>
                </a:solidFill>
              </a:defRPr>
            </a:lvl1pPr>
            <a:lvl2pPr marL="341313" indent="-169863">
              <a:spcAft>
                <a:spcPts val="600"/>
              </a:spcAft>
              <a:buClr>
                <a:schemeClr val="accent2"/>
              </a:buClr>
              <a:defRPr sz="1600">
                <a:solidFill>
                  <a:schemeClr val="tx1"/>
                </a:solidFill>
              </a:defRPr>
            </a:lvl2pPr>
            <a:lvl3pPr marL="511175" indent="-169863">
              <a:spcAft>
                <a:spcPts val="600"/>
              </a:spcAft>
              <a:buClr>
                <a:schemeClr val="accent2"/>
              </a:buClr>
              <a:defRPr sz="1600">
                <a:solidFill>
                  <a:schemeClr val="tx1"/>
                </a:solidFill>
              </a:defRPr>
            </a:lvl3pPr>
            <a:lvl4pPr marL="688975" indent="-173038">
              <a:spcAft>
                <a:spcPts val="600"/>
              </a:spcAft>
              <a:buClr>
                <a:schemeClr val="accent2"/>
              </a:buClr>
              <a:defRPr sz="1600">
                <a:solidFill>
                  <a:schemeClr val="tx1"/>
                </a:solidFill>
              </a:defRPr>
            </a:lvl4pPr>
            <a:lvl5pPr marL="860425" indent="-173038">
              <a:spcAft>
                <a:spcPts val="600"/>
              </a:spcAft>
              <a:buClr>
                <a:schemeClr val="accent2"/>
              </a:buClr>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cxnSp>
        <p:nvCxnSpPr>
          <p:cNvPr id="19" name="Straight Connector 18">
            <a:extLst>
              <a:ext uri="{FF2B5EF4-FFF2-40B4-BE49-F238E27FC236}">
                <a16:creationId xmlns:a16="http://schemas.microsoft.com/office/drawing/2014/main" id="{3C6D7762-3D47-1050-E6A2-456426302529}"/>
              </a:ext>
            </a:extLst>
          </p:cNvPr>
          <p:cNvCxnSpPr>
            <a:cxnSpLocks/>
          </p:cNvCxnSpPr>
          <p:nvPr userDrawn="1"/>
        </p:nvCxnSpPr>
        <p:spPr>
          <a:xfrm>
            <a:off x="6096000" y="1350963"/>
            <a:ext cx="0" cy="48656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D344C18-FD99-2627-B3E3-5A9FF5C82019}"/>
              </a:ext>
            </a:extLst>
          </p:cNvPr>
          <p:cNvCxnSpPr>
            <a:cxnSpLocks/>
          </p:cNvCxnSpPr>
          <p:nvPr userDrawn="1"/>
        </p:nvCxnSpPr>
        <p:spPr>
          <a:xfrm>
            <a:off x="640080" y="3783806"/>
            <a:ext cx="109105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678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 Columns + headers">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5367528"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5367528" cy="4134169"/>
          </a:xfrm>
          <a:solidFill>
            <a:srgbClr val="001E50"/>
          </a:solidFill>
          <a:ln>
            <a:noFill/>
          </a:ln>
        </p:spPr>
        <p:txBody>
          <a:bodyPr lIns="137160" tIns="137160" rIns="137160" bIns="137160"/>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7">
            <a:extLst>
              <a:ext uri="{FF2B5EF4-FFF2-40B4-BE49-F238E27FC236}">
                <a16:creationId xmlns:a16="http://schemas.microsoft.com/office/drawing/2014/main" id="{3C5593E0-6E71-F064-B777-B376CDA76F27}"/>
              </a:ext>
            </a:extLst>
          </p:cNvPr>
          <p:cNvSpPr>
            <a:spLocks noGrp="1"/>
          </p:cNvSpPr>
          <p:nvPr>
            <p:ph type="body" sz="quarter" idx="11" hasCustomPrompt="1"/>
          </p:nvPr>
        </p:nvSpPr>
        <p:spPr>
          <a:xfrm>
            <a:off x="6184392" y="1352550"/>
            <a:ext cx="5367528"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184392" y="2084069"/>
            <a:ext cx="5367528" cy="4134169"/>
          </a:xfrm>
          <a:solidFill>
            <a:srgbClr val="001E50"/>
          </a:solidFill>
          <a:ln>
            <a:noFill/>
          </a:ln>
        </p:spPr>
        <p:txBody>
          <a:bodyPr lIns="137160" tIns="137160" rIns="137160" bIns="137160"/>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64DB3C81-5200-1030-B4E8-ABF2698D7CDB}"/>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34354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lassic 2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TextBox 24" descr="page number">
            <a:extLst>
              <a:ext uri="{FF2B5EF4-FFF2-40B4-BE49-F238E27FC236}">
                <a16:creationId xmlns:a16="http://schemas.microsoft.com/office/drawing/2014/main" id="{1B635D98-9B9C-AAE6-0C04-B96BA480BF0B}"/>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5367528"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5367528"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7">
            <a:extLst>
              <a:ext uri="{FF2B5EF4-FFF2-40B4-BE49-F238E27FC236}">
                <a16:creationId xmlns:a16="http://schemas.microsoft.com/office/drawing/2014/main" id="{3C5593E0-6E71-F064-B777-B376CDA76F27}"/>
              </a:ext>
            </a:extLst>
          </p:cNvPr>
          <p:cNvSpPr>
            <a:spLocks noGrp="1"/>
          </p:cNvSpPr>
          <p:nvPr>
            <p:ph type="body" sz="quarter" idx="11" hasCustomPrompt="1"/>
          </p:nvPr>
        </p:nvSpPr>
        <p:spPr>
          <a:xfrm>
            <a:off x="6184392" y="1352550"/>
            <a:ext cx="5367528"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184392" y="2084069"/>
            <a:ext cx="5367528"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864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smos 2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TextBox 17" descr="page number">
            <a:extLst>
              <a:ext uri="{FF2B5EF4-FFF2-40B4-BE49-F238E27FC236}">
                <a16:creationId xmlns:a16="http://schemas.microsoft.com/office/drawing/2014/main" id="{838AE3FB-D83A-9549-3BDE-91AE93CC4561}"/>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lvl1pPr>
              <a:defRPr>
                <a:solidFill>
                  <a:schemeClr val="tx1"/>
                </a:solidFill>
              </a:defRPr>
            </a:lvl1p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5367528" cy="731520"/>
          </a:xfrm>
          <a:solidFill>
            <a:schemeClr val="accent2"/>
          </a:solidFill>
          <a:ln>
            <a:noFill/>
          </a:ln>
        </p:spPr>
        <p:txBody>
          <a:bodyPr lIns="137160" tIns="137160" rIns="137160" bIns="137160" anchor="ctr">
            <a:normAutofit/>
          </a:bodyPr>
          <a:lstStyle>
            <a:lvl1pPr marL="0" indent="0" algn="ctr">
              <a:buFontTx/>
              <a:buNone/>
              <a:defRPr sz="2200">
                <a:solidFill>
                  <a:srgbClr val="000000"/>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5367528"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7">
            <a:extLst>
              <a:ext uri="{FF2B5EF4-FFF2-40B4-BE49-F238E27FC236}">
                <a16:creationId xmlns:a16="http://schemas.microsoft.com/office/drawing/2014/main" id="{3C5593E0-6E71-F064-B777-B376CDA76F27}"/>
              </a:ext>
            </a:extLst>
          </p:cNvPr>
          <p:cNvSpPr>
            <a:spLocks noGrp="1"/>
          </p:cNvSpPr>
          <p:nvPr>
            <p:ph type="body" sz="quarter" idx="11" hasCustomPrompt="1"/>
          </p:nvPr>
        </p:nvSpPr>
        <p:spPr>
          <a:xfrm>
            <a:off x="6184392" y="1352550"/>
            <a:ext cx="5367528" cy="731520"/>
          </a:xfrm>
          <a:solidFill>
            <a:schemeClr val="accent2"/>
          </a:solidFill>
          <a:ln>
            <a:noFill/>
          </a:ln>
        </p:spPr>
        <p:txBody>
          <a:bodyPr lIns="137160" tIns="137160" rIns="137160" bIns="137160" anchor="ctr">
            <a:normAutofit/>
          </a:bodyPr>
          <a:lstStyle>
            <a:lvl1pPr marL="0" indent="0" algn="ctr">
              <a:buFontTx/>
              <a:buNone/>
              <a:defRPr sz="2200">
                <a:solidFill>
                  <a:srgbClr val="000000"/>
                </a:solidFill>
                <a:latin typeface="+mj-lt"/>
              </a:defRPr>
            </a:lvl1pPr>
          </a:lstStyle>
          <a:p>
            <a:pPr lvl="0"/>
            <a:r>
              <a:rPr lang="en-US"/>
              <a:t>Click to edit text styles</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184392" y="2084069"/>
            <a:ext cx="5367528"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0533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3511296" cy="4134169"/>
          </a:xfrm>
          <a:solidFill>
            <a:srgbClr val="001E50"/>
          </a:solidFill>
          <a:ln>
            <a:noFill/>
          </a:ln>
        </p:spPr>
        <p:txBody>
          <a:bodyPr lIns="137160" tIns="137160" rIns="137160" bIns="137160"/>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7">
            <a:extLst>
              <a:ext uri="{FF2B5EF4-FFF2-40B4-BE49-F238E27FC236}">
                <a16:creationId xmlns:a16="http://schemas.microsoft.com/office/drawing/2014/main" id="{412B4B45-CF39-C881-FEED-193B2B89EA0F}"/>
              </a:ext>
            </a:extLst>
          </p:cNvPr>
          <p:cNvSpPr>
            <a:spLocks noGrp="1"/>
          </p:cNvSpPr>
          <p:nvPr>
            <p:ph type="body" sz="quarter" idx="12" hasCustomPrompt="1"/>
          </p:nvPr>
        </p:nvSpPr>
        <p:spPr>
          <a:xfrm>
            <a:off x="4340352"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11" name="Content Placeholder 2">
            <a:extLst>
              <a:ext uri="{FF2B5EF4-FFF2-40B4-BE49-F238E27FC236}">
                <a16:creationId xmlns:a16="http://schemas.microsoft.com/office/drawing/2014/main" id="{E46A1A6E-39AF-64E3-3210-6BA9680B4DA5}"/>
              </a:ext>
            </a:extLst>
          </p:cNvPr>
          <p:cNvSpPr>
            <a:spLocks noGrp="1"/>
          </p:cNvSpPr>
          <p:nvPr>
            <p:ph sz="half" idx="11" hasCustomPrompt="1"/>
          </p:nvPr>
        </p:nvSpPr>
        <p:spPr>
          <a:xfrm>
            <a:off x="4340352" y="2084069"/>
            <a:ext cx="3511296" cy="4134169"/>
          </a:xfrm>
          <a:solidFill>
            <a:srgbClr val="001E50"/>
          </a:solidFill>
          <a:ln>
            <a:noFill/>
          </a:ln>
        </p:spPr>
        <p:txBody>
          <a:bodyPr lIns="137160" tIns="137160" rIns="137160" bIns="137160"/>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B47937BC-FCEA-CF86-9ECE-0BB1BEC95F73}"/>
              </a:ext>
            </a:extLst>
          </p:cNvPr>
          <p:cNvSpPr>
            <a:spLocks noGrp="1"/>
          </p:cNvSpPr>
          <p:nvPr>
            <p:ph type="body" sz="quarter" idx="14" hasCustomPrompt="1"/>
          </p:nvPr>
        </p:nvSpPr>
        <p:spPr>
          <a:xfrm>
            <a:off x="8040624"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13" name="Content Placeholder 2">
            <a:extLst>
              <a:ext uri="{FF2B5EF4-FFF2-40B4-BE49-F238E27FC236}">
                <a16:creationId xmlns:a16="http://schemas.microsoft.com/office/drawing/2014/main" id="{F0F4CBDF-F4ED-5751-33F6-BFE24BB0F3FC}"/>
              </a:ext>
            </a:extLst>
          </p:cNvPr>
          <p:cNvSpPr>
            <a:spLocks noGrp="1"/>
          </p:cNvSpPr>
          <p:nvPr>
            <p:ph sz="half" idx="13" hasCustomPrompt="1"/>
          </p:nvPr>
        </p:nvSpPr>
        <p:spPr>
          <a:xfrm>
            <a:off x="8040624" y="2084069"/>
            <a:ext cx="3511296" cy="4134169"/>
          </a:xfrm>
          <a:solidFill>
            <a:srgbClr val="001E50"/>
          </a:solidFill>
          <a:ln>
            <a:noFill/>
          </a:ln>
        </p:spPr>
        <p:txBody>
          <a:bodyPr lIns="137160" tIns="137160" rIns="137160" bIns="137160"/>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0DCDF263-23BC-A849-D1F7-77FF1A4C5467}"/>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876734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lassic 3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7" name="TextBox 26" descr="page number">
            <a:extLst>
              <a:ext uri="{FF2B5EF4-FFF2-40B4-BE49-F238E27FC236}">
                <a16:creationId xmlns:a16="http://schemas.microsoft.com/office/drawing/2014/main" id="{8D99CE4C-68C4-2D60-DC2D-8DB7E2118FA9}"/>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7">
            <a:extLst>
              <a:ext uri="{FF2B5EF4-FFF2-40B4-BE49-F238E27FC236}">
                <a16:creationId xmlns:a16="http://schemas.microsoft.com/office/drawing/2014/main" id="{412B4B45-CF39-C881-FEED-193B2B89EA0F}"/>
              </a:ext>
            </a:extLst>
          </p:cNvPr>
          <p:cNvSpPr>
            <a:spLocks noGrp="1"/>
          </p:cNvSpPr>
          <p:nvPr>
            <p:ph type="body" sz="quarter" idx="12" hasCustomPrompt="1"/>
          </p:nvPr>
        </p:nvSpPr>
        <p:spPr>
          <a:xfrm>
            <a:off x="4340352"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11" name="Content Placeholder 2">
            <a:extLst>
              <a:ext uri="{FF2B5EF4-FFF2-40B4-BE49-F238E27FC236}">
                <a16:creationId xmlns:a16="http://schemas.microsoft.com/office/drawing/2014/main" id="{E46A1A6E-39AF-64E3-3210-6BA9680B4DA5}"/>
              </a:ext>
            </a:extLst>
          </p:cNvPr>
          <p:cNvSpPr>
            <a:spLocks noGrp="1"/>
          </p:cNvSpPr>
          <p:nvPr>
            <p:ph sz="half" idx="11" hasCustomPrompt="1"/>
          </p:nvPr>
        </p:nvSpPr>
        <p:spPr>
          <a:xfrm>
            <a:off x="4340352"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B47937BC-FCEA-CF86-9ECE-0BB1BEC95F73}"/>
              </a:ext>
            </a:extLst>
          </p:cNvPr>
          <p:cNvSpPr>
            <a:spLocks noGrp="1"/>
          </p:cNvSpPr>
          <p:nvPr>
            <p:ph type="body" sz="quarter" idx="14" hasCustomPrompt="1"/>
          </p:nvPr>
        </p:nvSpPr>
        <p:spPr>
          <a:xfrm>
            <a:off x="8040624" y="1352550"/>
            <a:ext cx="3511296" cy="731520"/>
          </a:xfrm>
          <a:solidFill>
            <a:schemeClr val="accent1"/>
          </a:solidFill>
          <a:ln>
            <a:noFill/>
          </a:ln>
        </p:spPr>
        <p:txBody>
          <a:bodyPr lIns="137160" tIns="137160" rIns="137160" bIns="137160" anchor="ctr">
            <a:normAutofit/>
          </a:bodyPr>
          <a:lstStyle>
            <a:lvl1pPr marL="0" indent="0" algn="ctr">
              <a:buFontTx/>
              <a:buNone/>
              <a:defRPr sz="2200">
                <a:solidFill>
                  <a:srgbClr val="FFFFFF"/>
                </a:solidFill>
                <a:latin typeface="+mj-lt"/>
              </a:defRPr>
            </a:lvl1pPr>
          </a:lstStyle>
          <a:p>
            <a:pPr lvl="0"/>
            <a:r>
              <a:rPr lang="en-US"/>
              <a:t>Click to edit text styles</a:t>
            </a:r>
          </a:p>
        </p:txBody>
      </p:sp>
      <p:sp>
        <p:nvSpPr>
          <p:cNvPr id="13" name="Content Placeholder 2">
            <a:extLst>
              <a:ext uri="{FF2B5EF4-FFF2-40B4-BE49-F238E27FC236}">
                <a16:creationId xmlns:a16="http://schemas.microsoft.com/office/drawing/2014/main" id="{F0F4CBDF-F4ED-5751-33F6-BFE24BB0F3FC}"/>
              </a:ext>
            </a:extLst>
          </p:cNvPr>
          <p:cNvSpPr>
            <a:spLocks noGrp="1"/>
          </p:cNvSpPr>
          <p:nvPr>
            <p:ph sz="half" idx="13" hasCustomPrompt="1"/>
          </p:nvPr>
        </p:nvSpPr>
        <p:spPr>
          <a:xfrm>
            <a:off x="8040624"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6941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smos 3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TextBox 19" descr="page number">
            <a:extLst>
              <a:ext uri="{FF2B5EF4-FFF2-40B4-BE49-F238E27FC236}">
                <a16:creationId xmlns:a16="http://schemas.microsoft.com/office/drawing/2014/main" id="{13C3C151-CBB4-F3F1-C99C-20F829F20020}"/>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40080" y="347472"/>
            <a:ext cx="10911840" cy="640080"/>
          </a:xfrm>
        </p:spPr>
        <p:txBody>
          <a:bodyPr/>
          <a:lstStyle>
            <a:lvl1pPr>
              <a:defRPr>
                <a:solidFill>
                  <a:schemeClr val="tx1"/>
                </a:solidFill>
              </a:defRPr>
            </a:lvl1p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40080" y="1352550"/>
            <a:ext cx="3511296" cy="731520"/>
          </a:xfrm>
          <a:solidFill>
            <a:schemeClr val="accent2"/>
          </a:solidFill>
          <a:ln>
            <a:noFill/>
          </a:ln>
        </p:spPr>
        <p:txBody>
          <a:bodyPr lIns="137160" tIns="137160" rIns="137160" bIns="137160" anchor="ctr">
            <a:normAutofit/>
          </a:bodyPr>
          <a:lstStyle>
            <a:lvl1pPr marL="0" indent="0" algn="ctr">
              <a:buFontTx/>
              <a:buNone/>
              <a:defRPr sz="2200">
                <a:solidFill>
                  <a:srgbClr val="000000"/>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7">
            <a:extLst>
              <a:ext uri="{FF2B5EF4-FFF2-40B4-BE49-F238E27FC236}">
                <a16:creationId xmlns:a16="http://schemas.microsoft.com/office/drawing/2014/main" id="{412B4B45-CF39-C881-FEED-193B2B89EA0F}"/>
              </a:ext>
            </a:extLst>
          </p:cNvPr>
          <p:cNvSpPr>
            <a:spLocks noGrp="1"/>
          </p:cNvSpPr>
          <p:nvPr>
            <p:ph type="body" sz="quarter" idx="12" hasCustomPrompt="1"/>
          </p:nvPr>
        </p:nvSpPr>
        <p:spPr>
          <a:xfrm>
            <a:off x="4340352" y="1352550"/>
            <a:ext cx="3511296" cy="731520"/>
          </a:xfrm>
          <a:solidFill>
            <a:schemeClr val="accent2"/>
          </a:solidFill>
          <a:ln>
            <a:noFill/>
          </a:ln>
        </p:spPr>
        <p:txBody>
          <a:bodyPr lIns="137160" tIns="137160" rIns="137160" bIns="137160" anchor="ctr">
            <a:normAutofit/>
          </a:bodyPr>
          <a:lstStyle>
            <a:lvl1pPr marL="0" indent="0" algn="ctr">
              <a:buFontTx/>
              <a:buNone/>
              <a:defRPr sz="2200">
                <a:solidFill>
                  <a:srgbClr val="000000"/>
                </a:solidFill>
                <a:latin typeface="+mj-lt"/>
              </a:defRPr>
            </a:lvl1pPr>
          </a:lstStyle>
          <a:p>
            <a:pPr lvl="0"/>
            <a:r>
              <a:rPr lang="en-US"/>
              <a:t>Click to edit text styles</a:t>
            </a:r>
          </a:p>
        </p:txBody>
      </p:sp>
      <p:sp>
        <p:nvSpPr>
          <p:cNvPr id="11" name="Content Placeholder 2">
            <a:extLst>
              <a:ext uri="{FF2B5EF4-FFF2-40B4-BE49-F238E27FC236}">
                <a16:creationId xmlns:a16="http://schemas.microsoft.com/office/drawing/2014/main" id="{E46A1A6E-39AF-64E3-3210-6BA9680B4DA5}"/>
              </a:ext>
            </a:extLst>
          </p:cNvPr>
          <p:cNvSpPr>
            <a:spLocks noGrp="1"/>
          </p:cNvSpPr>
          <p:nvPr>
            <p:ph sz="half" idx="11" hasCustomPrompt="1"/>
          </p:nvPr>
        </p:nvSpPr>
        <p:spPr>
          <a:xfrm>
            <a:off x="4340352"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7">
            <a:extLst>
              <a:ext uri="{FF2B5EF4-FFF2-40B4-BE49-F238E27FC236}">
                <a16:creationId xmlns:a16="http://schemas.microsoft.com/office/drawing/2014/main" id="{B47937BC-FCEA-CF86-9ECE-0BB1BEC95F73}"/>
              </a:ext>
            </a:extLst>
          </p:cNvPr>
          <p:cNvSpPr>
            <a:spLocks noGrp="1"/>
          </p:cNvSpPr>
          <p:nvPr>
            <p:ph type="body" sz="quarter" idx="14" hasCustomPrompt="1"/>
          </p:nvPr>
        </p:nvSpPr>
        <p:spPr>
          <a:xfrm>
            <a:off x="8040624" y="1352550"/>
            <a:ext cx="3511296" cy="731520"/>
          </a:xfrm>
          <a:solidFill>
            <a:schemeClr val="accent2"/>
          </a:solidFill>
          <a:ln>
            <a:noFill/>
          </a:ln>
        </p:spPr>
        <p:txBody>
          <a:bodyPr lIns="137160" tIns="137160" rIns="137160" bIns="137160" anchor="ctr">
            <a:normAutofit/>
          </a:bodyPr>
          <a:lstStyle>
            <a:lvl1pPr marL="0" indent="0" algn="ctr">
              <a:buFontTx/>
              <a:buNone/>
              <a:defRPr sz="2200">
                <a:solidFill>
                  <a:srgbClr val="000000"/>
                </a:solidFill>
                <a:latin typeface="+mj-lt"/>
              </a:defRPr>
            </a:lvl1pPr>
          </a:lstStyle>
          <a:p>
            <a:pPr lvl="0"/>
            <a:r>
              <a:rPr lang="en-US"/>
              <a:t>Click to edit text styles</a:t>
            </a:r>
          </a:p>
        </p:txBody>
      </p:sp>
      <p:sp>
        <p:nvSpPr>
          <p:cNvPr id="13" name="Content Placeholder 2">
            <a:extLst>
              <a:ext uri="{FF2B5EF4-FFF2-40B4-BE49-F238E27FC236}">
                <a16:creationId xmlns:a16="http://schemas.microsoft.com/office/drawing/2014/main" id="{F0F4CBDF-F4ED-5751-33F6-BFE24BB0F3FC}"/>
              </a:ext>
            </a:extLst>
          </p:cNvPr>
          <p:cNvSpPr>
            <a:spLocks noGrp="1"/>
          </p:cNvSpPr>
          <p:nvPr>
            <p:ph sz="half" idx="13" hasCustomPrompt="1"/>
          </p:nvPr>
        </p:nvSpPr>
        <p:spPr>
          <a:xfrm>
            <a:off x="8040624" y="2084069"/>
            <a:ext cx="3511296" cy="4134169"/>
          </a:xfrm>
          <a:solidFill>
            <a:schemeClr val="bg2"/>
          </a:solidFill>
          <a:ln>
            <a:noFill/>
          </a:ln>
        </p:spPr>
        <p:txBody>
          <a:bodyPr lIns="137160" tIns="137160" rIns="137160" bIns="137160"/>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8197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 Columns + headers">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39763"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79" y="2084069"/>
            <a:ext cx="2590801" cy="4134169"/>
          </a:xfrm>
          <a:solidFill>
            <a:srgbClr val="001E50"/>
          </a:solidFill>
          <a:ln>
            <a:noFill/>
          </a:ln>
        </p:spPr>
        <p:txBody>
          <a:bodyPr lIns="137160" tIns="137160" rIns="137160" bIns="137160">
            <a:normAutofit/>
          </a:bodyPr>
          <a:lstStyle>
            <a:lvl1pPr marL="169863" indent="-169863">
              <a:spcAft>
                <a:spcPts val="600"/>
              </a:spcAft>
              <a:defRPr sz="1600">
                <a:solidFill>
                  <a:srgbClr val="FFFFFF"/>
                </a:solidFill>
              </a:defRPr>
            </a:lvl1pPr>
            <a:lvl2pPr marL="341313" indent="-169863">
              <a:spcAft>
                <a:spcPts val="600"/>
              </a:spcAft>
              <a:defRPr sz="1600">
                <a:solidFill>
                  <a:srgbClr val="FFFFFF"/>
                </a:solidFill>
              </a:defRPr>
            </a:lvl2pPr>
            <a:lvl3pPr marL="511175" indent="-169863">
              <a:spcAft>
                <a:spcPts val="600"/>
              </a:spcAft>
              <a:defRPr sz="1600">
                <a:solidFill>
                  <a:srgbClr val="FFFFFF"/>
                </a:solidFill>
              </a:defRPr>
            </a:lvl3pPr>
            <a:lvl4pPr marL="688975" indent="-173038">
              <a:spcAft>
                <a:spcPts val="600"/>
              </a:spcAft>
              <a:defRPr sz="1600">
                <a:solidFill>
                  <a:srgbClr val="FFFFFF"/>
                </a:solidFill>
              </a:defRPr>
            </a:lvl4pPr>
            <a:lvl5pPr marL="860425" indent="-173038">
              <a:spcAft>
                <a:spcPts val="600"/>
              </a:spcAft>
              <a:defRPr sz="16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7">
            <a:extLst>
              <a:ext uri="{FF2B5EF4-FFF2-40B4-BE49-F238E27FC236}">
                <a16:creationId xmlns:a16="http://schemas.microsoft.com/office/drawing/2014/main" id="{893B42FB-5999-B3E9-6C21-A952B948FDA7}"/>
              </a:ext>
            </a:extLst>
          </p:cNvPr>
          <p:cNvSpPr>
            <a:spLocks noGrp="1"/>
          </p:cNvSpPr>
          <p:nvPr>
            <p:ph type="body" sz="quarter" idx="12" hasCustomPrompt="1"/>
          </p:nvPr>
        </p:nvSpPr>
        <p:spPr>
          <a:xfrm>
            <a:off x="3413443"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0" name="Content Placeholder 2">
            <a:extLst>
              <a:ext uri="{FF2B5EF4-FFF2-40B4-BE49-F238E27FC236}">
                <a16:creationId xmlns:a16="http://schemas.microsoft.com/office/drawing/2014/main" id="{C3DD9B0E-BCFC-DE24-9478-B0C73997F4CD}"/>
              </a:ext>
            </a:extLst>
          </p:cNvPr>
          <p:cNvSpPr>
            <a:spLocks noGrp="1"/>
          </p:cNvSpPr>
          <p:nvPr>
            <p:ph sz="half" idx="17" hasCustomPrompt="1"/>
          </p:nvPr>
        </p:nvSpPr>
        <p:spPr>
          <a:xfrm>
            <a:off x="3413443" y="2084069"/>
            <a:ext cx="2590801" cy="4134169"/>
          </a:xfrm>
          <a:solidFill>
            <a:srgbClr val="001E50"/>
          </a:solidFill>
          <a:ln>
            <a:noFill/>
          </a:ln>
        </p:spPr>
        <p:txBody>
          <a:bodyPr lIns="137160" tIns="137160" rIns="137160" bIns="137160">
            <a:normAutofit/>
          </a:bodyPr>
          <a:lstStyle>
            <a:lvl1pPr marL="169863" indent="-169863">
              <a:spcAft>
                <a:spcPts val="600"/>
              </a:spcAft>
              <a:defRPr sz="1600">
                <a:solidFill>
                  <a:srgbClr val="FFFFFF"/>
                </a:solidFill>
              </a:defRPr>
            </a:lvl1pPr>
            <a:lvl2pPr marL="341313" indent="-169863">
              <a:spcAft>
                <a:spcPts val="600"/>
              </a:spcAft>
              <a:defRPr sz="1600">
                <a:solidFill>
                  <a:srgbClr val="FFFFFF"/>
                </a:solidFill>
              </a:defRPr>
            </a:lvl2pPr>
            <a:lvl3pPr marL="511175" indent="-169863">
              <a:spcAft>
                <a:spcPts val="600"/>
              </a:spcAft>
              <a:defRPr sz="1600">
                <a:solidFill>
                  <a:srgbClr val="FFFFFF"/>
                </a:solidFill>
              </a:defRPr>
            </a:lvl3pPr>
            <a:lvl4pPr marL="688975" indent="-173038">
              <a:spcAft>
                <a:spcPts val="600"/>
              </a:spcAft>
              <a:defRPr sz="1600">
                <a:solidFill>
                  <a:srgbClr val="FFFFFF"/>
                </a:solidFill>
              </a:defRPr>
            </a:lvl4pPr>
            <a:lvl5pPr marL="860425" indent="-173038">
              <a:spcAft>
                <a:spcPts val="600"/>
              </a:spcAft>
              <a:defRPr sz="16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7">
            <a:extLst>
              <a:ext uri="{FF2B5EF4-FFF2-40B4-BE49-F238E27FC236}">
                <a16:creationId xmlns:a16="http://schemas.microsoft.com/office/drawing/2014/main" id="{408E2BB1-3472-BF16-ED03-7CE5ABEC0E32}"/>
              </a:ext>
            </a:extLst>
          </p:cNvPr>
          <p:cNvSpPr>
            <a:spLocks noGrp="1"/>
          </p:cNvSpPr>
          <p:nvPr>
            <p:ph type="body" sz="quarter" idx="14" hasCustomPrompt="1"/>
          </p:nvPr>
        </p:nvSpPr>
        <p:spPr>
          <a:xfrm>
            <a:off x="6187600"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1" name="Content Placeholder 2">
            <a:extLst>
              <a:ext uri="{FF2B5EF4-FFF2-40B4-BE49-F238E27FC236}">
                <a16:creationId xmlns:a16="http://schemas.microsoft.com/office/drawing/2014/main" id="{3422803A-3C57-F77D-E23A-7A9EDA5A4C0C}"/>
              </a:ext>
            </a:extLst>
          </p:cNvPr>
          <p:cNvSpPr>
            <a:spLocks noGrp="1"/>
          </p:cNvSpPr>
          <p:nvPr>
            <p:ph sz="half" idx="18" hasCustomPrompt="1"/>
          </p:nvPr>
        </p:nvSpPr>
        <p:spPr>
          <a:xfrm>
            <a:off x="6187600" y="2084069"/>
            <a:ext cx="2590801" cy="4134169"/>
          </a:xfrm>
          <a:solidFill>
            <a:srgbClr val="001E50"/>
          </a:solidFill>
          <a:ln>
            <a:noFill/>
          </a:ln>
        </p:spPr>
        <p:txBody>
          <a:bodyPr lIns="137160" tIns="137160" rIns="137160" bIns="137160">
            <a:normAutofit/>
          </a:bodyPr>
          <a:lstStyle>
            <a:lvl1pPr marL="169863" indent="-169863">
              <a:spcAft>
                <a:spcPts val="600"/>
              </a:spcAft>
              <a:defRPr sz="1600">
                <a:solidFill>
                  <a:srgbClr val="FFFFFF"/>
                </a:solidFill>
              </a:defRPr>
            </a:lvl1pPr>
            <a:lvl2pPr marL="341313" indent="-169863">
              <a:spcAft>
                <a:spcPts val="600"/>
              </a:spcAft>
              <a:defRPr sz="1600">
                <a:solidFill>
                  <a:srgbClr val="FFFFFF"/>
                </a:solidFill>
              </a:defRPr>
            </a:lvl2pPr>
            <a:lvl3pPr marL="511175" indent="-169863">
              <a:spcAft>
                <a:spcPts val="600"/>
              </a:spcAft>
              <a:defRPr sz="1600">
                <a:solidFill>
                  <a:srgbClr val="FFFFFF"/>
                </a:solidFill>
              </a:defRPr>
            </a:lvl3pPr>
            <a:lvl4pPr marL="688975" indent="-173038">
              <a:spcAft>
                <a:spcPts val="600"/>
              </a:spcAft>
              <a:defRPr sz="1600">
                <a:solidFill>
                  <a:srgbClr val="FFFFFF"/>
                </a:solidFill>
              </a:defRPr>
            </a:lvl4pPr>
            <a:lvl5pPr marL="860425" indent="-173038">
              <a:spcAft>
                <a:spcPts val="600"/>
              </a:spcAft>
              <a:defRPr sz="16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7">
            <a:extLst>
              <a:ext uri="{FF2B5EF4-FFF2-40B4-BE49-F238E27FC236}">
                <a16:creationId xmlns:a16="http://schemas.microsoft.com/office/drawing/2014/main" id="{8644D253-0A20-D2D5-3705-32A1EAF2C3E9}"/>
              </a:ext>
            </a:extLst>
          </p:cNvPr>
          <p:cNvSpPr>
            <a:spLocks noGrp="1"/>
          </p:cNvSpPr>
          <p:nvPr>
            <p:ph type="body" sz="quarter" idx="16" hasCustomPrompt="1"/>
          </p:nvPr>
        </p:nvSpPr>
        <p:spPr>
          <a:xfrm>
            <a:off x="8961598"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2" name="Content Placeholder 2">
            <a:extLst>
              <a:ext uri="{FF2B5EF4-FFF2-40B4-BE49-F238E27FC236}">
                <a16:creationId xmlns:a16="http://schemas.microsoft.com/office/drawing/2014/main" id="{4C5DA0EE-F75D-43D7-1BC1-178FAD4EABBC}"/>
              </a:ext>
            </a:extLst>
          </p:cNvPr>
          <p:cNvSpPr>
            <a:spLocks noGrp="1"/>
          </p:cNvSpPr>
          <p:nvPr>
            <p:ph sz="half" idx="19" hasCustomPrompt="1"/>
          </p:nvPr>
        </p:nvSpPr>
        <p:spPr>
          <a:xfrm>
            <a:off x="8961598" y="2084069"/>
            <a:ext cx="2590801" cy="4134169"/>
          </a:xfrm>
          <a:solidFill>
            <a:srgbClr val="001E50"/>
          </a:solidFill>
          <a:ln>
            <a:noFill/>
          </a:ln>
        </p:spPr>
        <p:txBody>
          <a:bodyPr lIns="137160" tIns="137160" rIns="137160" bIns="137160">
            <a:normAutofit/>
          </a:bodyPr>
          <a:lstStyle>
            <a:lvl1pPr marL="169863" indent="-169863">
              <a:spcAft>
                <a:spcPts val="600"/>
              </a:spcAft>
              <a:defRPr sz="1600">
                <a:solidFill>
                  <a:srgbClr val="FFFFFF"/>
                </a:solidFill>
              </a:defRPr>
            </a:lvl1pPr>
            <a:lvl2pPr marL="341313" indent="-169863">
              <a:spcAft>
                <a:spcPts val="600"/>
              </a:spcAft>
              <a:defRPr sz="1600">
                <a:solidFill>
                  <a:srgbClr val="FFFFFF"/>
                </a:solidFill>
              </a:defRPr>
            </a:lvl2pPr>
            <a:lvl3pPr marL="511175" indent="-169863">
              <a:spcAft>
                <a:spcPts val="600"/>
              </a:spcAft>
              <a:defRPr sz="1600">
                <a:solidFill>
                  <a:srgbClr val="FFFFFF"/>
                </a:solidFill>
              </a:defRPr>
            </a:lvl3pPr>
            <a:lvl4pPr marL="688975" indent="-173038">
              <a:spcAft>
                <a:spcPts val="600"/>
              </a:spcAft>
              <a:defRPr sz="1600">
                <a:solidFill>
                  <a:srgbClr val="FFFFFF"/>
                </a:solidFill>
              </a:defRPr>
            </a:lvl4pPr>
            <a:lvl5pPr marL="860425" indent="-173038">
              <a:spcAft>
                <a:spcPts val="600"/>
              </a:spcAft>
              <a:defRPr sz="16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1455EC02-59F2-3603-93C5-BDF1B5D544E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095264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assic 4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9" name="TextBox 28" descr="page number">
            <a:extLst>
              <a:ext uri="{FF2B5EF4-FFF2-40B4-BE49-F238E27FC236}">
                <a16:creationId xmlns:a16="http://schemas.microsoft.com/office/drawing/2014/main" id="{CBE7B8E1-A193-286E-4889-9E300CE3856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39763"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79"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7">
            <a:extLst>
              <a:ext uri="{FF2B5EF4-FFF2-40B4-BE49-F238E27FC236}">
                <a16:creationId xmlns:a16="http://schemas.microsoft.com/office/drawing/2014/main" id="{893B42FB-5999-B3E9-6C21-A952B948FDA7}"/>
              </a:ext>
            </a:extLst>
          </p:cNvPr>
          <p:cNvSpPr>
            <a:spLocks noGrp="1"/>
          </p:cNvSpPr>
          <p:nvPr>
            <p:ph type="body" sz="quarter" idx="12" hasCustomPrompt="1"/>
          </p:nvPr>
        </p:nvSpPr>
        <p:spPr>
          <a:xfrm>
            <a:off x="3413443"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0" name="Content Placeholder 2">
            <a:extLst>
              <a:ext uri="{FF2B5EF4-FFF2-40B4-BE49-F238E27FC236}">
                <a16:creationId xmlns:a16="http://schemas.microsoft.com/office/drawing/2014/main" id="{C3DD9B0E-BCFC-DE24-9478-B0C73997F4CD}"/>
              </a:ext>
            </a:extLst>
          </p:cNvPr>
          <p:cNvSpPr>
            <a:spLocks noGrp="1"/>
          </p:cNvSpPr>
          <p:nvPr>
            <p:ph sz="half" idx="17" hasCustomPrompt="1"/>
          </p:nvPr>
        </p:nvSpPr>
        <p:spPr>
          <a:xfrm>
            <a:off x="3413443"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7">
            <a:extLst>
              <a:ext uri="{FF2B5EF4-FFF2-40B4-BE49-F238E27FC236}">
                <a16:creationId xmlns:a16="http://schemas.microsoft.com/office/drawing/2014/main" id="{408E2BB1-3472-BF16-ED03-7CE5ABEC0E32}"/>
              </a:ext>
            </a:extLst>
          </p:cNvPr>
          <p:cNvSpPr>
            <a:spLocks noGrp="1"/>
          </p:cNvSpPr>
          <p:nvPr>
            <p:ph type="body" sz="quarter" idx="14" hasCustomPrompt="1"/>
          </p:nvPr>
        </p:nvSpPr>
        <p:spPr>
          <a:xfrm>
            <a:off x="6187600"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1" name="Content Placeholder 2">
            <a:extLst>
              <a:ext uri="{FF2B5EF4-FFF2-40B4-BE49-F238E27FC236}">
                <a16:creationId xmlns:a16="http://schemas.microsoft.com/office/drawing/2014/main" id="{3422803A-3C57-F77D-E23A-7A9EDA5A4C0C}"/>
              </a:ext>
            </a:extLst>
          </p:cNvPr>
          <p:cNvSpPr>
            <a:spLocks noGrp="1"/>
          </p:cNvSpPr>
          <p:nvPr>
            <p:ph sz="half" idx="18" hasCustomPrompt="1"/>
          </p:nvPr>
        </p:nvSpPr>
        <p:spPr>
          <a:xfrm>
            <a:off x="6187600"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7">
            <a:extLst>
              <a:ext uri="{FF2B5EF4-FFF2-40B4-BE49-F238E27FC236}">
                <a16:creationId xmlns:a16="http://schemas.microsoft.com/office/drawing/2014/main" id="{8644D253-0A20-D2D5-3705-32A1EAF2C3E9}"/>
              </a:ext>
            </a:extLst>
          </p:cNvPr>
          <p:cNvSpPr>
            <a:spLocks noGrp="1"/>
          </p:cNvSpPr>
          <p:nvPr>
            <p:ph type="body" sz="quarter" idx="16" hasCustomPrompt="1"/>
          </p:nvPr>
        </p:nvSpPr>
        <p:spPr>
          <a:xfrm>
            <a:off x="8961598" y="1352550"/>
            <a:ext cx="2590640" cy="731520"/>
          </a:xfrm>
          <a:solidFill>
            <a:schemeClr val="accent1"/>
          </a:solidFill>
          <a:ln>
            <a:noFill/>
          </a:ln>
        </p:spPr>
        <p:txBody>
          <a:bodyPr lIns="137160" tIns="137160" rIns="137160" bIns="137160" anchor="ctr">
            <a:noAutofit/>
          </a:bodyPr>
          <a:lstStyle>
            <a:lvl1pPr marL="0" indent="0" algn="ctr">
              <a:buFontTx/>
              <a:buNone/>
              <a:defRPr sz="2000">
                <a:solidFill>
                  <a:srgbClr val="FFFFFF"/>
                </a:solidFill>
                <a:latin typeface="+mj-lt"/>
              </a:defRPr>
            </a:lvl1pPr>
          </a:lstStyle>
          <a:p>
            <a:pPr lvl="0"/>
            <a:r>
              <a:rPr lang="en-US"/>
              <a:t>Click to edit text styles</a:t>
            </a:r>
          </a:p>
        </p:txBody>
      </p:sp>
      <p:sp>
        <p:nvSpPr>
          <p:cNvPr id="22" name="Content Placeholder 2">
            <a:extLst>
              <a:ext uri="{FF2B5EF4-FFF2-40B4-BE49-F238E27FC236}">
                <a16:creationId xmlns:a16="http://schemas.microsoft.com/office/drawing/2014/main" id="{4C5DA0EE-F75D-43D7-1BC1-178FAD4EABBC}"/>
              </a:ext>
            </a:extLst>
          </p:cNvPr>
          <p:cNvSpPr>
            <a:spLocks noGrp="1"/>
          </p:cNvSpPr>
          <p:nvPr>
            <p:ph sz="half" idx="19" hasCustomPrompt="1"/>
          </p:nvPr>
        </p:nvSpPr>
        <p:spPr>
          <a:xfrm>
            <a:off x="8961598"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842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smos 4 columns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TextBox 17" descr="page number">
            <a:extLst>
              <a:ext uri="{FF2B5EF4-FFF2-40B4-BE49-F238E27FC236}">
                <a16:creationId xmlns:a16="http://schemas.microsoft.com/office/drawing/2014/main" id="{23AC3C24-B92D-55D5-D682-1CC5D908A5A5}"/>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8" name="Text Placeholder 7">
            <a:extLst>
              <a:ext uri="{FF2B5EF4-FFF2-40B4-BE49-F238E27FC236}">
                <a16:creationId xmlns:a16="http://schemas.microsoft.com/office/drawing/2014/main" id="{F995D9A7-4794-7F3E-08C6-4DF5706ACBC9}"/>
              </a:ext>
            </a:extLst>
          </p:cNvPr>
          <p:cNvSpPr>
            <a:spLocks noGrp="1"/>
          </p:cNvSpPr>
          <p:nvPr>
            <p:ph type="body" sz="quarter" idx="10" hasCustomPrompt="1"/>
          </p:nvPr>
        </p:nvSpPr>
        <p:spPr>
          <a:xfrm>
            <a:off x="639763" y="1352550"/>
            <a:ext cx="2590640" cy="731520"/>
          </a:xfrm>
          <a:solidFill>
            <a:schemeClr val="accent2"/>
          </a:solidFill>
          <a:ln>
            <a:noFill/>
          </a:ln>
        </p:spPr>
        <p:txBody>
          <a:bodyPr lIns="137160" tIns="137160" rIns="137160" bIns="137160" anchor="ctr">
            <a:noAutofit/>
          </a:bodyPr>
          <a:lstStyle>
            <a:lvl1pPr marL="0" indent="0" algn="ctr">
              <a:buFontTx/>
              <a:buNone/>
              <a:defRPr sz="2000">
                <a:solidFill>
                  <a:srgbClr val="000000"/>
                </a:solidFill>
                <a:latin typeface="+mj-lt"/>
              </a:defRPr>
            </a:lvl1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79"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7">
            <a:extLst>
              <a:ext uri="{FF2B5EF4-FFF2-40B4-BE49-F238E27FC236}">
                <a16:creationId xmlns:a16="http://schemas.microsoft.com/office/drawing/2014/main" id="{893B42FB-5999-B3E9-6C21-A952B948FDA7}"/>
              </a:ext>
            </a:extLst>
          </p:cNvPr>
          <p:cNvSpPr>
            <a:spLocks noGrp="1"/>
          </p:cNvSpPr>
          <p:nvPr>
            <p:ph type="body" sz="quarter" idx="12" hasCustomPrompt="1"/>
          </p:nvPr>
        </p:nvSpPr>
        <p:spPr>
          <a:xfrm>
            <a:off x="3413443" y="1352550"/>
            <a:ext cx="2590640" cy="731520"/>
          </a:xfrm>
          <a:solidFill>
            <a:schemeClr val="accent2"/>
          </a:solidFill>
          <a:ln>
            <a:noFill/>
          </a:ln>
        </p:spPr>
        <p:txBody>
          <a:bodyPr lIns="137160" tIns="137160" rIns="137160" bIns="137160" anchor="ctr">
            <a:noAutofit/>
          </a:bodyPr>
          <a:lstStyle>
            <a:lvl1pPr marL="0" indent="0" algn="ctr">
              <a:buFontTx/>
              <a:buNone/>
              <a:defRPr sz="2000">
                <a:solidFill>
                  <a:srgbClr val="000000"/>
                </a:solidFill>
                <a:latin typeface="+mj-lt"/>
              </a:defRPr>
            </a:lvl1pPr>
          </a:lstStyle>
          <a:p>
            <a:pPr lvl="0"/>
            <a:r>
              <a:rPr lang="en-US"/>
              <a:t>Click to edit text styles</a:t>
            </a:r>
          </a:p>
        </p:txBody>
      </p:sp>
      <p:sp>
        <p:nvSpPr>
          <p:cNvPr id="20" name="Content Placeholder 2">
            <a:extLst>
              <a:ext uri="{FF2B5EF4-FFF2-40B4-BE49-F238E27FC236}">
                <a16:creationId xmlns:a16="http://schemas.microsoft.com/office/drawing/2014/main" id="{C3DD9B0E-BCFC-DE24-9478-B0C73997F4CD}"/>
              </a:ext>
            </a:extLst>
          </p:cNvPr>
          <p:cNvSpPr>
            <a:spLocks noGrp="1"/>
          </p:cNvSpPr>
          <p:nvPr>
            <p:ph sz="half" idx="17" hasCustomPrompt="1"/>
          </p:nvPr>
        </p:nvSpPr>
        <p:spPr>
          <a:xfrm>
            <a:off x="3413443"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7">
            <a:extLst>
              <a:ext uri="{FF2B5EF4-FFF2-40B4-BE49-F238E27FC236}">
                <a16:creationId xmlns:a16="http://schemas.microsoft.com/office/drawing/2014/main" id="{408E2BB1-3472-BF16-ED03-7CE5ABEC0E32}"/>
              </a:ext>
            </a:extLst>
          </p:cNvPr>
          <p:cNvSpPr>
            <a:spLocks noGrp="1"/>
          </p:cNvSpPr>
          <p:nvPr>
            <p:ph type="body" sz="quarter" idx="14" hasCustomPrompt="1"/>
          </p:nvPr>
        </p:nvSpPr>
        <p:spPr>
          <a:xfrm>
            <a:off x="6187600" y="1352550"/>
            <a:ext cx="2590640" cy="731520"/>
          </a:xfrm>
          <a:solidFill>
            <a:schemeClr val="accent2"/>
          </a:solidFill>
          <a:ln>
            <a:noFill/>
          </a:ln>
        </p:spPr>
        <p:txBody>
          <a:bodyPr lIns="137160" tIns="137160" rIns="137160" bIns="137160" anchor="ctr">
            <a:noAutofit/>
          </a:bodyPr>
          <a:lstStyle>
            <a:lvl1pPr marL="0" indent="0" algn="ctr">
              <a:buFontTx/>
              <a:buNone/>
              <a:defRPr sz="2000">
                <a:solidFill>
                  <a:srgbClr val="000000"/>
                </a:solidFill>
                <a:latin typeface="+mj-lt"/>
              </a:defRPr>
            </a:lvl1pPr>
          </a:lstStyle>
          <a:p>
            <a:pPr lvl="0"/>
            <a:r>
              <a:rPr lang="en-US"/>
              <a:t>Click to edit text styles</a:t>
            </a:r>
          </a:p>
        </p:txBody>
      </p:sp>
      <p:sp>
        <p:nvSpPr>
          <p:cNvPr id="21" name="Content Placeholder 2">
            <a:extLst>
              <a:ext uri="{FF2B5EF4-FFF2-40B4-BE49-F238E27FC236}">
                <a16:creationId xmlns:a16="http://schemas.microsoft.com/office/drawing/2014/main" id="{3422803A-3C57-F77D-E23A-7A9EDA5A4C0C}"/>
              </a:ext>
            </a:extLst>
          </p:cNvPr>
          <p:cNvSpPr>
            <a:spLocks noGrp="1"/>
          </p:cNvSpPr>
          <p:nvPr>
            <p:ph sz="half" idx="18" hasCustomPrompt="1"/>
          </p:nvPr>
        </p:nvSpPr>
        <p:spPr>
          <a:xfrm>
            <a:off x="6187600"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7">
            <a:extLst>
              <a:ext uri="{FF2B5EF4-FFF2-40B4-BE49-F238E27FC236}">
                <a16:creationId xmlns:a16="http://schemas.microsoft.com/office/drawing/2014/main" id="{8644D253-0A20-D2D5-3705-32A1EAF2C3E9}"/>
              </a:ext>
            </a:extLst>
          </p:cNvPr>
          <p:cNvSpPr>
            <a:spLocks noGrp="1"/>
          </p:cNvSpPr>
          <p:nvPr>
            <p:ph type="body" sz="quarter" idx="16" hasCustomPrompt="1"/>
          </p:nvPr>
        </p:nvSpPr>
        <p:spPr>
          <a:xfrm>
            <a:off x="8961598" y="1352550"/>
            <a:ext cx="2590640" cy="731520"/>
          </a:xfrm>
          <a:solidFill>
            <a:schemeClr val="accent2"/>
          </a:solidFill>
          <a:ln>
            <a:noFill/>
          </a:ln>
        </p:spPr>
        <p:txBody>
          <a:bodyPr lIns="137160" tIns="137160" rIns="137160" bIns="137160" anchor="ctr">
            <a:noAutofit/>
          </a:bodyPr>
          <a:lstStyle>
            <a:lvl1pPr marL="0" indent="0" algn="ctr">
              <a:buFontTx/>
              <a:buNone/>
              <a:defRPr sz="2000">
                <a:solidFill>
                  <a:srgbClr val="000000"/>
                </a:solidFill>
                <a:latin typeface="+mj-lt"/>
              </a:defRPr>
            </a:lvl1pPr>
          </a:lstStyle>
          <a:p>
            <a:pPr lvl="0"/>
            <a:r>
              <a:rPr lang="en-US"/>
              <a:t>Click to edit text styles</a:t>
            </a:r>
          </a:p>
        </p:txBody>
      </p:sp>
      <p:sp>
        <p:nvSpPr>
          <p:cNvPr id="22" name="Content Placeholder 2">
            <a:extLst>
              <a:ext uri="{FF2B5EF4-FFF2-40B4-BE49-F238E27FC236}">
                <a16:creationId xmlns:a16="http://schemas.microsoft.com/office/drawing/2014/main" id="{4C5DA0EE-F75D-43D7-1BC1-178FAD4EABBC}"/>
              </a:ext>
            </a:extLst>
          </p:cNvPr>
          <p:cNvSpPr>
            <a:spLocks noGrp="1"/>
          </p:cNvSpPr>
          <p:nvPr>
            <p:ph sz="half" idx="19" hasCustomPrompt="1"/>
          </p:nvPr>
        </p:nvSpPr>
        <p:spPr>
          <a:xfrm>
            <a:off x="8961598" y="2084069"/>
            <a:ext cx="2590801" cy="4134169"/>
          </a:xfrm>
          <a:solidFill>
            <a:schemeClr val="bg2"/>
          </a:solidFill>
          <a:ln>
            <a:noFill/>
          </a:ln>
        </p:spPr>
        <p:txBody>
          <a:bodyPr lIns="137160" tIns="137160" rIns="137160" bIns="137160">
            <a:normAutofit/>
          </a:bodyPr>
          <a:lstStyle>
            <a:lvl1pPr marL="169863" indent="-169863">
              <a:spcAft>
                <a:spcPts val="600"/>
              </a:spcAft>
              <a:defRPr sz="1600">
                <a:solidFill>
                  <a:schemeClr val="tx1"/>
                </a:solidFill>
              </a:defRPr>
            </a:lvl1pPr>
            <a:lvl2pPr marL="341313" indent="-169863">
              <a:spcAft>
                <a:spcPts val="600"/>
              </a:spcAft>
              <a:defRPr sz="1600">
                <a:solidFill>
                  <a:schemeClr val="tx1"/>
                </a:solidFill>
              </a:defRPr>
            </a:lvl2pPr>
            <a:lvl3pPr marL="511175" indent="-169863">
              <a:spcAft>
                <a:spcPts val="600"/>
              </a:spcAft>
              <a:defRPr sz="1600">
                <a:solidFill>
                  <a:schemeClr val="tx1"/>
                </a:solidFill>
              </a:defRPr>
            </a:lvl3pPr>
            <a:lvl4pPr marL="688975" indent="-173038">
              <a:spcAft>
                <a:spcPts val="600"/>
              </a:spcAft>
              <a:defRPr sz="1600">
                <a:solidFill>
                  <a:schemeClr val="tx1"/>
                </a:solidFill>
              </a:defRPr>
            </a:lvl4pPr>
            <a:lvl5pPr marL="860425" indent="-173038">
              <a:spcAft>
                <a:spcPts val="600"/>
              </a:spcAft>
              <a:defRPr sz="16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076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smos title slide + ph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6734596" y="1544945"/>
            <a:ext cx="4816031"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6734175" y="2188568"/>
            <a:ext cx="4816475" cy="2839352"/>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6734175" y="5119996"/>
            <a:ext cx="4816475" cy="1097280"/>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sp>
        <p:nvSpPr>
          <p:cNvPr id="10" name="Picture Placeholder 9">
            <a:extLst>
              <a:ext uri="{FF2B5EF4-FFF2-40B4-BE49-F238E27FC236}">
                <a16:creationId xmlns:a16="http://schemas.microsoft.com/office/drawing/2014/main" id="{4A1BBB95-87C4-C043-F407-EABD3EB441AC}"/>
              </a:ext>
            </a:extLst>
          </p:cNvPr>
          <p:cNvSpPr>
            <a:spLocks noGrp="1"/>
          </p:cNvSpPr>
          <p:nvPr>
            <p:ph type="pic" sz="quarter" idx="11"/>
          </p:nvPr>
        </p:nvSpPr>
        <p:spPr>
          <a:xfrm>
            <a:off x="0" y="0"/>
            <a:ext cx="6096000" cy="6858000"/>
          </a:xfrm>
        </p:spPr>
        <p:txBody>
          <a:bodyPr anchor="ctr">
            <a:normAutofit/>
          </a:bodyPr>
          <a:lstStyle>
            <a:lvl1pPr marL="0" indent="0" algn="ctr">
              <a:buFontTx/>
              <a:buNone/>
              <a:defRPr sz="2400">
                <a:solidFill>
                  <a:schemeClr val="tx1"/>
                </a:solidFill>
              </a:defRPr>
            </a:lvl1pPr>
          </a:lstStyle>
          <a:p>
            <a:r>
              <a:rPr lang="en-US"/>
              <a:t>Click icon to add picture</a:t>
            </a:r>
          </a:p>
        </p:txBody>
      </p:sp>
      <p:grpSp>
        <p:nvGrpSpPr>
          <p:cNvPr id="4" name="Group 3">
            <a:extLst>
              <a:ext uri="{FF2B5EF4-FFF2-40B4-BE49-F238E27FC236}">
                <a16:creationId xmlns:a16="http://schemas.microsoft.com/office/drawing/2014/main" id="{19E1A916-98E7-5825-685E-CF2E8AA21BA2}"/>
              </a:ext>
            </a:extLst>
          </p:cNvPr>
          <p:cNvGrpSpPr>
            <a:grpSpLocks noChangeAspect="1"/>
          </p:cNvGrpSpPr>
          <p:nvPr userDrawn="1"/>
        </p:nvGrpSpPr>
        <p:grpSpPr>
          <a:xfrm>
            <a:off x="6734597" y="628483"/>
            <a:ext cx="1083987" cy="457200"/>
            <a:chOff x="1314450" y="6391094"/>
            <a:chExt cx="997266" cy="420623"/>
          </a:xfrm>
          <a:solidFill>
            <a:srgbClr val="000000"/>
          </a:solidFill>
        </p:grpSpPr>
        <p:sp>
          <p:nvSpPr>
            <p:cNvPr id="5" name="Freeform: Shape 4">
              <a:extLst>
                <a:ext uri="{FF2B5EF4-FFF2-40B4-BE49-F238E27FC236}">
                  <a16:creationId xmlns:a16="http://schemas.microsoft.com/office/drawing/2014/main" id="{93D77493-5918-CC97-311A-35B18B926372}"/>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C7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 name="Freeform: Shape 5">
              <a:extLst>
                <a:ext uri="{FF2B5EF4-FFF2-40B4-BE49-F238E27FC236}">
                  <a16:creationId xmlns:a16="http://schemas.microsoft.com/office/drawing/2014/main" id="{89AE7B12-AF54-3306-F604-5A65D3009BB8}"/>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11191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x4 Grid + headers">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39762" y="347472"/>
            <a:ext cx="10911840" cy="640080"/>
          </a:xfrm>
        </p:spPr>
        <p:txBody>
          <a:bodyPr/>
          <a:lstStyle/>
          <a:p>
            <a:r>
              <a:rPr lang="en-US"/>
              <a:t>Click to edit title style</a:t>
            </a:r>
          </a:p>
        </p:txBody>
      </p:sp>
      <p:sp>
        <p:nvSpPr>
          <p:cNvPr id="6" name="Text Placeholder 7">
            <a:extLst>
              <a:ext uri="{FF2B5EF4-FFF2-40B4-BE49-F238E27FC236}">
                <a16:creationId xmlns:a16="http://schemas.microsoft.com/office/drawing/2014/main" id="{BA1EBED7-F22A-AEEF-50AF-DCA60FB5AF5D}"/>
              </a:ext>
            </a:extLst>
          </p:cNvPr>
          <p:cNvSpPr>
            <a:spLocks noGrp="1"/>
          </p:cNvSpPr>
          <p:nvPr>
            <p:ph type="body" sz="quarter" idx="10" hasCustomPrompt="1"/>
          </p:nvPr>
        </p:nvSpPr>
        <p:spPr>
          <a:xfrm>
            <a:off x="639762" y="1352550"/>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4" name="Content Placeholder 2">
            <a:extLst>
              <a:ext uri="{FF2B5EF4-FFF2-40B4-BE49-F238E27FC236}">
                <a16:creationId xmlns:a16="http://schemas.microsoft.com/office/drawing/2014/main" id="{4DF7A658-66DC-B049-F531-80D4915734F9}"/>
              </a:ext>
            </a:extLst>
          </p:cNvPr>
          <p:cNvSpPr>
            <a:spLocks noGrp="1"/>
          </p:cNvSpPr>
          <p:nvPr>
            <p:ph sz="half" idx="1" hasCustomPrompt="1"/>
          </p:nvPr>
        </p:nvSpPr>
        <p:spPr>
          <a:xfrm>
            <a:off x="639762" y="1809751"/>
            <a:ext cx="5367528" cy="1881822"/>
          </a:xfrm>
          <a:solidFill>
            <a:srgbClr val="001E50"/>
          </a:solidFill>
          <a:ln>
            <a:noFill/>
          </a:ln>
        </p:spPr>
        <p:txBody>
          <a:bodyPr lIns="137160" tIns="137160" rIns="137160" bIns="137160">
            <a:normAutofit/>
          </a:bodyPr>
          <a:lstStyle>
            <a:lvl1pPr marL="169863" indent="-169863">
              <a:spcAft>
                <a:spcPts val="600"/>
              </a:spcAft>
              <a:defRPr sz="1400">
                <a:solidFill>
                  <a:srgbClr val="FFFFFF"/>
                </a:solidFill>
              </a:defRPr>
            </a:lvl1pPr>
            <a:lvl2pPr marL="341313" indent="-169863">
              <a:spcAft>
                <a:spcPts val="600"/>
              </a:spcAft>
              <a:defRPr sz="1400">
                <a:solidFill>
                  <a:srgbClr val="FFFFFF"/>
                </a:solidFill>
              </a:defRPr>
            </a:lvl2pPr>
            <a:lvl3pPr marL="511175" indent="-169863">
              <a:spcAft>
                <a:spcPts val="600"/>
              </a:spcAft>
              <a:defRPr sz="1400">
                <a:solidFill>
                  <a:srgbClr val="FFFFFF"/>
                </a:solidFill>
              </a:defRPr>
            </a:lvl3pPr>
            <a:lvl4pPr marL="688975" indent="-173038">
              <a:spcAft>
                <a:spcPts val="600"/>
              </a:spcAft>
              <a:defRPr sz="1400">
                <a:solidFill>
                  <a:srgbClr val="FFFFFF"/>
                </a:solidFill>
              </a:defRPr>
            </a:lvl4pPr>
            <a:lvl5pPr marL="860425" indent="-173038">
              <a:spcAft>
                <a:spcPts val="600"/>
              </a:spcAft>
              <a:defRPr sz="14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03C0FC96-C70F-998A-9A23-3EFB1C5B422E}"/>
              </a:ext>
            </a:extLst>
          </p:cNvPr>
          <p:cNvSpPr>
            <a:spLocks noGrp="1"/>
          </p:cNvSpPr>
          <p:nvPr>
            <p:ph type="body" sz="quarter" idx="12" hasCustomPrompt="1"/>
          </p:nvPr>
        </p:nvSpPr>
        <p:spPr>
          <a:xfrm>
            <a:off x="6184074" y="1352550"/>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7" name="Content Placeholder 2">
            <a:extLst>
              <a:ext uri="{FF2B5EF4-FFF2-40B4-BE49-F238E27FC236}">
                <a16:creationId xmlns:a16="http://schemas.microsoft.com/office/drawing/2014/main" id="{D2D03784-EE29-2040-37CA-E24316759542}"/>
              </a:ext>
            </a:extLst>
          </p:cNvPr>
          <p:cNvSpPr>
            <a:spLocks noGrp="1"/>
          </p:cNvSpPr>
          <p:nvPr>
            <p:ph sz="half" idx="11" hasCustomPrompt="1"/>
          </p:nvPr>
        </p:nvSpPr>
        <p:spPr>
          <a:xfrm>
            <a:off x="6184074" y="1809751"/>
            <a:ext cx="5367528" cy="1881822"/>
          </a:xfrm>
          <a:solidFill>
            <a:srgbClr val="001E50"/>
          </a:solidFill>
          <a:ln>
            <a:noFill/>
          </a:ln>
        </p:spPr>
        <p:txBody>
          <a:bodyPr lIns="137160" tIns="137160" rIns="137160" bIns="137160">
            <a:normAutofit/>
          </a:bodyPr>
          <a:lstStyle>
            <a:lvl1pPr marL="169863" indent="-169863">
              <a:spcAft>
                <a:spcPts val="600"/>
              </a:spcAft>
              <a:defRPr sz="1400">
                <a:solidFill>
                  <a:srgbClr val="FFFFFF"/>
                </a:solidFill>
              </a:defRPr>
            </a:lvl1pPr>
            <a:lvl2pPr marL="341313" indent="-169863">
              <a:spcAft>
                <a:spcPts val="600"/>
              </a:spcAft>
              <a:defRPr sz="1400">
                <a:solidFill>
                  <a:srgbClr val="FFFFFF"/>
                </a:solidFill>
              </a:defRPr>
            </a:lvl2pPr>
            <a:lvl3pPr marL="511175" indent="-169863">
              <a:spcAft>
                <a:spcPts val="600"/>
              </a:spcAft>
              <a:defRPr sz="1400">
                <a:solidFill>
                  <a:srgbClr val="FFFFFF"/>
                </a:solidFill>
              </a:defRPr>
            </a:lvl3pPr>
            <a:lvl4pPr marL="688975" indent="-173038">
              <a:spcAft>
                <a:spcPts val="600"/>
              </a:spcAft>
              <a:defRPr sz="1400">
                <a:solidFill>
                  <a:srgbClr val="FFFFFF"/>
                </a:solidFill>
              </a:defRPr>
            </a:lvl4pPr>
            <a:lvl5pPr marL="860425" indent="-173038">
              <a:spcAft>
                <a:spcPts val="600"/>
              </a:spcAft>
              <a:defRPr sz="14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7">
            <a:extLst>
              <a:ext uri="{FF2B5EF4-FFF2-40B4-BE49-F238E27FC236}">
                <a16:creationId xmlns:a16="http://schemas.microsoft.com/office/drawing/2014/main" id="{8FAA5EC1-E581-7F86-69FD-456AAC31E8D5}"/>
              </a:ext>
            </a:extLst>
          </p:cNvPr>
          <p:cNvSpPr>
            <a:spLocks noGrp="1"/>
          </p:cNvSpPr>
          <p:nvPr>
            <p:ph type="body" sz="quarter" idx="14" hasCustomPrompt="1"/>
          </p:nvPr>
        </p:nvSpPr>
        <p:spPr>
          <a:xfrm>
            <a:off x="639762" y="3877627"/>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10" name="Content Placeholder 2">
            <a:extLst>
              <a:ext uri="{FF2B5EF4-FFF2-40B4-BE49-F238E27FC236}">
                <a16:creationId xmlns:a16="http://schemas.microsoft.com/office/drawing/2014/main" id="{59BAE097-DB91-0EF3-B142-A7B9DBC1171D}"/>
              </a:ext>
            </a:extLst>
          </p:cNvPr>
          <p:cNvSpPr>
            <a:spLocks noGrp="1"/>
          </p:cNvSpPr>
          <p:nvPr>
            <p:ph sz="half" idx="13" hasCustomPrompt="1"/>
          </p:nvPr>
        </p:nvSpPr>
        <p:spPr>
          <a:xfrm>
            <a:off x="639762" y="4334828"/>
            <a:ext cx="5367528" cy="1881822"/>
          </a:xfrm>
          <a:solidFill>
            <a:srgbClr val="001E50"/>
          </a:solidFill>
          <a:ln>
            <a:noFill/>
          </a:ln>
        </p:spPr>
        <p:txBody>
          <a:bodyPr lIns="137160" tIns="137160" rIns="137160" bIns="137160">
            <a:normAutofit/>
          </a:bodyPr>
          <a:lstStyle>
            <a:lvl1pPr marL="169863" indent="-169863">
              <a:spcAft>
                <a:spcPts val="600"/>
              </a:spcAft>
              <a:defRPr sz="1400">
                <a:solidFill>
                  <a:srgbClr val="FFFFFF"/>
                </a:solidFill>
              </a:defRPr>
            </a:lvl1pPr>
            <a:lvl2pPr marL="341313" indent="-169863">
              <a:spcAft>
                <a:spcPts val="600"/>
              </a:spcAft>
              <a:defRPr sz="1400">
                <a:solidFill>
                  <a:srgbClr val="FFFFFF"/>
                </a:solidFill>
              </a:defRPr>
            </a:lvl2pPr>
            <a:lvl3pPr marL="511175" indent="-169863">
              <a:spcAft>
                <a:spcPts val="600"/>
              </a:spcAft>
              <a:defRPr sz="1400">
                <a:solidFill>
                  <a:srgbClr val="FFFFFF"/>
                </a:solidFill>
              </a:defRPr>
            </a:lvl3pPr>
            <a:lvl4pPr marL="688975" indent="-173038">
              <a:spcAft>
                <a:spcPts val="600"/>
              </a:spcAft>
              <a:defRPr sz="1400">
                <a:solidFill>
                  <a:srgbClr val="FFFFFF"/>
                </a:solidFill>
              </a:defRPr>
            </a:lvl4pPr>
            <a:lvl5pPr marL="860425" indent="-173038">
              <a:spcAft>
                <a:spcPts val="600"/>
              </a:spcAft>
              <a:defRPr sz="14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7">
            <a:extLst>
              <a:ext uri="{FF2B5EF4-FFF2-40B4-BE49-F238E27FC236}">
                <a16:creationId xmlns:a16="http://schemas.microsoft.com/office/drawing/2014/main" id="{E95ECE6F-897C-C9A8-BE7B-4BA634EE6D74}"/>
              </a:ext>
            </a:extLst>
          </p:cNvPr>
          <p:cNvSpPr>
            <a:spLocks noGrp="1"/>
          </p:cNvSpPr>
          <p:nvPr>
            <p:ph type="body" sz="quarter" idx="16" hasCustomPrompt="1"/>
          </p:nvPr>
        </p:nvSpPr>
        <p:spPr>
          <a:xfrm>
            <a:off x="6184074" y="3877627"/>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17" name="Content Placeholder 2">
            <a:extLst>
              <a:ext uri="{FF2B5EF4-FFF2-40B4-BE49-F238E27FC236}">
                <a16:creationId xmlns:a16="http://schemas.microsoft.com/office/drawing/2014/main" id="{F3DD6434-B377-6CD5-E09D-4A7DE6664705}"/>
              </a:ext>
            </a:extLst>
          </p:cNvPr>
          <p:cNvSpPr>
            <a:spLocks noGrp="1"/>
          </p:cNvSpPr>
          <p:nvPr>
            <p:ph sz="half" idx="15" hasCustomPrompt="1"/>
          </p:nvPr>
        </p:nvSpPr>
        <p:spPr>
          <a:xfrm>
            <a:off x="6184074" y="4334828"/>
            <a:ext cx="5367528" cy="1881822"/>
          </a:xfrm>
          <a:solidFill>
            <a:srgbClr val="001E50"/>
          </a:solidFill>
          <a:ln>
            <a:noFill/>
          </a:ln>
        </p:spPr>
        <p:txBody>
          <a:bodyPr lIns="137160" tIns="137160" rIns="137160" bIns="137160">
            <a:normAutofit/>
          </a:bodyPr>
          <a:lstStyle>
            <a:lvl1pPr marL="169863" indent="-169863">
              <a:spcAft>
                <a:spcPts val="600"/>
              </a:spcAft>
              <a:defRPr sz="1400">
                <a:solidFill>
                  <a:srgbClr val="FFFFFF"/>
                </a:solidFill>
              </a:defRPr>
            </a:lvl1pPr>
            <a:lvl2pPr marL="341313" indent="-169863">
              <a:spcAft>
                <a:spcPts val="600"/>
              </a:spcAft>
              <a:defRPr sz="1400">
                <a:solidFill>
                  <a:srgbClr val="FFFFFF"/>
                </a:solidFill>
              </a:defRPr>
            </a:lvl2pPr>
            <a:lvl3pPr marL="511175" indent="-169863">
              <a:spcAft>
                <a:spcPts val="600"/>
              </a:spcAft>
              <a:defRPr sz="1400">
                <a:solidFill>
                  <a:srgbClr val="FFFFFF"/>
                </a:solidFill>
              </a:defRPr>
            </a:lvl3pPr>
            <a:lvl4pPr marL="688975" indent="-173038">
              <a:spcAft>
                <a:spcPts val="600"/>
              </a:spcAft>
              <a:defRPr sz="1400">
                <a:solidFill>
                  <a:srgbClr val="FFFFFF"/>
                </a:solidFill>
              </a:defRPr>
            </a:lvl4pPr>
            <a:lvl5pPr marL="860425" indent="-173038">
              <a:spcAft>
                <a:spcPts val="600"/>
              </a:spcAft>
              <a:defRPr sz="1400">
                <a:solidFill>
                  <a:srgbClr val="FFFFFF"/>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6459E6E6-F051-64D4-0E8B-0F732E18F00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348563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assic 4x4 grid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8" name="TextBox 27" descr="page number">
            <a:extLst>
              <a:ext uri="{FF2B5EF4-FFF2-40B4-BE49-F238E27FC236}">
                <a16:creationId xmlns:a16="http://schemas.microsoft.com/office/drawing/2014/main" id="{C4EB941D-8FC6-8901-36F0-DED523716626}"/>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39762" y="347472"/>
            <a:ext cx="10911840" cy="640080"/>
          </a:xfrm>
        </p:spPr>
        <p:txBody>
          <a:bodyPr/>
          <a:lstStyle/>
          <a:p>
            <a:r>
              <a:rPr lang="en-US"/>
              <a:t>Click to edit title style</a:t>
            </a:r>
          </a:p>
        </p:txBody>
      </p:sp>
      <p:sp>
        <p:nvSpPr>
          <p:cNvPr id="6" name="Text Placeholder 7">
            <a:extLst>
              <a:ext uri="{FF2B5EF4-FFF2-40B4-BE49-F238E27FC236}">
                <a16:creationId xmlns:a16="http://schemas.microsoft.com/office/drawing/2014/main" id="{BA1EBED7-F22A-AEEF-50AF-DCA60FB5AF5D}"/>
              </a:ext>
            </a:extLst>
          </p:cNvPr>
          <p:cNvSpPr>
            <a:spLocks noGrp="1"/>
          </p:cNvSpPr>
          <p:nvPr>
            <p:ph type="body" sz="quarter" idx="10" hasCustomPrompt="1"/>
          </p:nvPr>
        </p:nvSpPr>
        <p:spPr>
          <a:xfrm>
            <a:off x="639762" y="1352550"/>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4" name="Content Placeholder 2">
            <a:extLst>
              <a:ext uri="{FF2B5EF4-FFF2-40B4-BE49-F238E27FC236}">
                <a16:creationId xmlns:a16="http://schemas.microsoft.com/office/drawing/2014/main" id="{4DF7A658-66DC-B049-F531-80D4915734F9}"/>
              </a:ext>
            </a:extLst>
          </p:cNvPr>
          <p:cNvSpPr>
            <a:spLocks noGrp="1"/>
          </p:cNvSpPr>
          <p:nvPr>
            <p:ph sz="half" idx="1" hasCustomPrompt="1"/>
          </p:nvPr>
        </p:nvSpPr>
        <p:spPr>
          <a:xfrm>
            <a:off x="639762" y="1809751"/>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03C0FC96-C70F-998A-9A23-3EFB1C5B422E}"/>
              </a:ext>
            </a:extLst>
          </p:cNvPr>
          <p:cNvSpPr>
            <a:spLocks noGrp="1"/>
          </p:cNvSpPr>
          <p:nvPr>
            <p:ph type="body" sz="quarter" idx="12" hasCustomPrompt="1"/>
          </p:nvPr>
        </p:nvSpPr>
        <p:spPr>
          <a:xfrm>
            <a:off x="6184074" y="1352550"/>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7" name="Content Placeholder 2">
            <a:extLst>
              <a:ext uri="{FF2B5EF4-FFF2-40B4-BE49-F238E27FC236}">
                <a16:creationId xmlns:a16="http://schemas.microsoft.com/office/drawing/2014/main" id="{D2D03784-EE29-2040-37CA-E24316759542}"/>
              </a:ext>
            </a:extLst>
          </p:cNvPr>
          <p:cNvSpPr>
            <a:spLocks noGrp="1"/>
          </p:cNvSpPr>
          <p:nvPr>
            <p:ph sz="half" idx="11" hasCustomPrompt="1"/>
          </p:nvPr>
        </p:nvSpPr>
        <p:spPr>
          <a:xfrm>
            <a:off x="6184074" y="1809751"/>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7">
            <a:extLst>
              <a:ext uri="{FF2B5EF4-FFF2-40B4-BE49-F238E27FC236}">
                <a16:creationId xmlns:a16="http://schemas.microsoft.com/office/drawing/2014/main" id="{8FAA5EC1-E581-7F86-69FD-456AAC31E8D5}"/>
              </a:ext>
            </a:extLst>
          </p:cNvPr>
          <p:cNvSpPr>
            <a:spLocks noGrp="1"/>
          </p:cNvSpPr>
          <p:nvPr>
            <p:ph type="body" sz="quarter" idx="14" hasCustomPrompt="1"/>
          </p:nvPr>
        </p:nvSpPr>
        <p:spPr>
          <a:xfrm>
            <a:off x="639762" y="3877627"/>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10" name="Content Placeholder 2">
            <a:extLst>
              <a:ext uri="{FF2B5EF4-FFF2-40B4-BE49-F238E27FC236}">
                <a16:creationId xmlns:a16="http://schemas.microsoft.com/office/drawing/2014/main" id="{59BAE097-DB91-0EF3-B142-A7B9DBC1171D}"/>
              </a:ext>
            </a:extLst>
          </p:cNvPr>
          <p:cNvSpPr>
            <a:spLocks noGrp="1"/>
          </p:cNvSpPr>
          <p:nvPr>
            <p:ph sz="half" idx="13" hasCustomPrompt="1"/>
          </p:nvPr>
        </p:nvSpPr>
        <p:spPr>
          <a:xfrm>
            <a:off x="639762" y="4334828"/>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7">
            <a:extLst>
              <a:ext uri="{FF2B5EF4-FFF2-40B4-BE49-F238E27FC236}">
                <a16:creationId xmlns:a16="http://schemas.microsoft.com/office/drawing/2014/main" id="{E95ECE6F-897C-C9A8-BE7B-4BA634EE6D74}"/>
              </a:ext>
            </a:extLst>
          </p:cNvPr>
          <p:cNvSpPr>
            <a:spLocks noGrp="1"/>
          </p:cNvSpPr>
          <p:nvPr>
            <p:ph type="body" sz="quarter" idx="16" hasCustomPrompt="1"/>
          </p:nvPr>
        </p:nvSpPr>
        <p:spPr>
          <a:xfrm>
            <a:off x="6184074" y="3877627"/>
            <a:ext cx="5367528" cy="457200"/>
          </a:xfrm>
          <a:solidFill>
            <a:schemeClr val="accent1"/>
          </a:solidFill>
          <a:ln>
            <a:noFill/>
          </a:ln>
        </p:spPr>
        <p:txBody>
          <a:bodyPr lIns="137160" tIns="137160" rIns="137160" bIns="137160" anchor="ctr">
            <a:noAutofit/>
          </a:bodyPr>
          <a:lstStyle>
            <a:lvl1pPr marL="0" indent="0" algn="ctr">
              <a:buFontTx/>
              <a:buNone/>
              <a:defRPr sz="1800">
                <a:solidFill>
                  <a:srgbClr val="FFFFFF"/>
                </a:solidFill>
                <a:latin typeface="+mn-lt"/>
              </a:defRPr>
            </a:lvl1pPr>
          </a:lstStyle>
          <a:p>
            <a:pPr lvl="0"/>
            <a:r>
              <a:rPr lang="en-US"/>
              <a:t>Click to edit text styles</a:t>
            </a:r>
          </a:p>
        </p:txBody>
      </p:sp>
      <p:sp>
        <p:nvSpPr>
          <p:cNvPr id="17" name="Content Placeholder 2">
            <a:extLst>
              <a:ext uri="{FF2B5EF4-FFF2-40B4-BE49-F238E27FC236}">
                <a16:creationId xmlns:a16="http://schemas.microsoft.com/office/drawing/2014/main" id="{F3DD6434-B377-6CD5-E09D-4A7DE6664705}"/>
              </a:ext>
            </a:extLst>
          </p:cNvPr>
          <p:cNvSpPr>
            <a:spLocks noGrp="1"/>
          </p:cNvSpPr>
          <p:nvPr>
            <p:ph sz="half" idx="15" hasCustomPrompt="1"/>
          </p:nvPr>
        </p:nvSpPr>
        <p:spPr>
          <a:xfrm>
            <a:off x="6184074" y="4334828"/>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15471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smos 4x4 grid + header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1" name="TextBox 20" descr="page number">
            <a:extLst>
              <a:ext uri="{FF2B5EF4-FFF2-40B4-BE49-F238E27FC236}">
                <a16:creationId xmlns:a16="http://schemas.microsoft.com/office/drawing/2014/main" id="{E6AFA484-D550-7C1F-C63A-883AA75A5769}"/>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5" name="Title 4">
            <a:extLst>
              <a:ext uri="{FF2B5EF4-FFF2-40B4-BE49-F238E27FC236}">
                <a16:creationId xmlns:a16="http://schemas.microsoft.com/office/drawing/2014/main" id="{0654BD7A-EF24-5BA8-71D8-37820661AD98}"/>
              </a:ext>
            </a:extLst>
          </p:cNvPr>
          <p:cNvSpPr>
            <a:spLocks noGrp="1"/>
          </p:cNvSpPr>
          <p:nvPr>
            <p:ph type="title" hasCustomPrompt="1"/>
          </p:nvPr>
        </p:nvSpPr>
        <p:spPr>
          <a:xfrm>
            <a:off x="639762" y="347472"/>
            <a:ext cx="10911840" cy="640080"/>
          </a:xfrm>
        </p:spPr>
        <p:txBody>
          <a:bodyPr/>
          <a:lstStyle>
            <a:lvl1pPr>
              <a:defRPr>
                <a:solidFill>
                  <a:schemeClr val="tx1"/>
                </a:solidFill>
              </a:defRPr>
            </a:lvl1pPr>
          </a:lstStyle>
          <a:p>
            <a:r>
              <a:rPr lang="en-US"/>
              <a:t>Click to edit title style</a:t>
            </a:r>
          </a:p>
        </p:txBody>
      </p:sp>
      <p:sp>
        <p:nvSpPr>
          <p:cNvPr id="6" name="Text Placeholder 7">
            <a:extLst>
              <a:ext uri="{FF2B5EF4-FFF2-40B4-BE49-F238E27FC236}">
                <a16:creationId xmlns:a16="http://schemas.microsoft.com/office/drawing/2014/main" id="{BA1EBED7-F22A-AEEF-50AF-DCA60FB5AF5D}"/>
              </a:ext>
            </a:extLst>
          </p:cNvPr>
          <p:cNvSpPr>
            <a:spLocks noGrp="1"/>
          </p:cNvSpPr>
          <p:nvPr>
            <p:ph type="body" sz="quarter" idx="10" hasCustomPrompt="1"/>
          </p:nvPr>
        </p:nvSpPr>
        <p:spPr>
          <a:xfrm>
            <a:off x="639762" y="1352550"/>
            <a:ext cx="5367528" cy="457200"/>
          </a:xfrm>
          <a:solidFill>
            <a:schemeClr val="accent2"/>
          </a:solidFill>
          <a:ln>
            <a:noFill/>
          </a:ln>
        </p:spPr>
        <p:txBody>
          <a:bodyPr lIns="137160" tIns="137160" rIns="137160" bIns="137160" anchor="ctr">
            <a:noAutofit/>
          </a:bodyPr>
          <a:lstStyle>
            <a:lvl1pPr marL="0" indent="0" algn="ctr">
              <a:buFontTx/>
              <a:buNone/>
              <a:defRPr sz="1800">
                <a:solidFill>
                  <a:srgbClr val="000000"/>
                </a:solidFill>
                <a:latin typeface="+mn-lt"/>
              </a:defRPr>
            </a:lvl1pPr>
          </a:lstStyle>
          <a:p>
            <a:pPr lvl="0"/>
            <a:r>
              <a:rPr lang="en-US"/>
              <a:t>Click to edit text styles</a:t>
            </a:r>
          </a:p>
        </p:txBody>
      </p:sp>
      <p:sp>
        <p:nvSpPr>
          <p:cNvPr id="4" name="Content Placeholder 2">
            <a:extLst>
              <a:ext uri="{FF2B5EF4-FFF2-40B4-BE49-F238E27FC236}">
                <a16:creationId xmlns:a16="http://schemas.microsoft.com/office/drawing/2014/main" id="{4DF7A658-66DC-B049-F531-80D4915734F9}"/>
              </a:ext>
            </a:extLst>
          </p:cNvPr>
          <p:cNvSpPr>
            <a:spLocks noGrp="1"/>
          </p:cNvSpPr>
          <p:nvPr>
            <p:ph sz="half" idx="1" hasCustomPrompt="1"/>
          </p:nvPr>
        </p:nvSpPr>
        <p:spPr>
          <a:xfrm>
            <a:off x="639762" y="1809751"/>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03C0FC96-C70F-998A-9A23-3EFB1C5B422E}"/>
              </a:ext>
            </a:extLst>
          </p:cNvPr>
          <p:cNvSpPr>
            <a:spLocks noGrp="1"/>
          </p:cNvSpPr>
          <p:nvPr>
            <p:ph type="body" sz="quarter" idx="12" hasCustomPrompt="1"/>
          </p:nvPr>
        </p:nvSpPr>
        <p:spPr>
          <a:xfrm>
            <a:off x="6184074" y="1352550"/>
            <a:ext cx="5367528" cy="457200"/>
          </a:xfrm>
          <a:solidFill>
            <a:schemeClr val="accent2"/>
          </a:solidFill>
          <a:ln>
            <a:noFill/>
          </a:ln>
        </p:spPr>
        <p:txBody>
          <a:bodyPr lIns="137160" tIns="137160" rIns="137160" bIns="137160" anchor="ctr">
            <a:noAutofit/>
          </a:bodyPr>
          <a:lstStyle>
            <a:lvl1pPr marL="0" indent="0" algn="ctr">
              <a:buFontTx/>
              <a:buNone/>
              <a:defRPr sz="1800">
                <a:solidFill>
                  <a:srgbClr val="000000"/>
                </a:solidFill>
                <a:latin typeface="+mn-lt"/>
              </a:defRPr>
            </a:lvl1pPr>
          </a:lstStyle>
          <a:p>
            <a:pPr lvl="0"/>
            <a:r>
              <a:rPr lang="en-US"/>
              <a:t>Click to edit text styles</a:t>
            </a:r>
          </a:p>
        </p:txBody>
      </p:sp>
      <p:sp>
        <p:nvSpPr>
          <p:cNvPr id="7" name="Content Placeholder 2">
            <a:extLst>
              <a:ext uri="{FF2B5EF4-FFF2-40B4-BE49-F238E27FC236}">
                <a16:creationId xmlns:a16="http://schemas.microsoft.com/office/drawing/2014/main" id="{D2D03784-EE29-2040-37CA-E24316759542}"/>
              </a:ext>
            </a:extLst>
          </p:cNvPr>
          <p:cNvSpPr>
            <a:spLocks noGrp="1"/>
          </p:cNvSpPr>
          <p:nvPr>
            <p:ph sz="half" idx="11" hasCustomPrompt="1"/>
          </p:nvPr>
        </p:nvSpPr>
        <p:spPr>
          <a:xfrm>
            <a:off x="6184074" y="1809751"/>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7">
            <a:extLst>
              <a:ext uri="{FF2B5EF4-FFF2-40B4-BE49-F238E27FC236}">
                <a16:creationId xmlns:a16="http://schemas.microsoft.com/office/drawing/2014/main" id="{8FAA5EC1-E581-7F86-69FD-456AAC31E8D5}"/>
              </a:ext>
            </a:extLst>
          </p:cNvPr>
          <p:cNvSpPr>
            <a:spLocks noGrp="1"/>
          </p:cNvSpPr>
          <p:nvPr>
            <p:ph type="body" sz="quarter" idx="14" hasCustomPrompt="1"/>
          </p:nvPr>
        </p:nvSpPr>
        <p:spPr>
          <a:xfrm>
            <a:off x="639762" y="3877627"/>
            <a:ext cx="5367528" cy="457200"/>
          </a:xfrm>
          <a:solidFill>
            <a:schemeClr val="accent2"/>
          </a:solidFill>
          <a:ln>
            <a:noFill/>
          </a:ln>
        </p:spPr>
        <p:txBody>
          <a:bodyPr lIns="137160" tIns="137160" rIns="137160" bIns="137160" anchor="ctr">
            <a:noAutofit/>
          </a:bodyPr>
          <a:lstStyle>
            <a:lvl1pPr marL="0" indent="0" algn="ctr">
              <a:buFontTx/>
              <a:buNone/>
              <a:defRPr sz="1800">
                <a:solidFill>
                  <a:srgbClr val="000000"/>
                </a:solidFill>
                <a:latin typeface="+mn-lt"/>
              </a:defRPr>
            </a:lvl1pPr>
          </a:lstStyle>
          <a:p>
            <a:pPr lvl="0"/>
            <a:r>
              <a:rPr lang="en-US"/>
              <a:t>Click to edit text styles</a:t>
            </a:r>
          </a:p>
        </p:txBody>
      </p:sp>
      <p:sp>
        <p:nvSpPr>
          <p:cNvPr id="10" name="Content Placeholder 2">
            <a:extLst>
              <a:ext uri="{FF2B5EF4-FFF2-40B4-BE49-F238E27FC236}">
                <a16:creationId xmlns:a16="http://schemas.microsoft.com/office/drawing/2014/main" id="{59BAE097-DB91-0EF3-B142-A7B9DBC1171D}"/>
              </a:ext>
            </a:extLst>
          </p:cNvPr>
          <p:cNvSpPr>
            <a:spLocks noGrp="1"/>
          </p:cNvSpPr>
          <p:nvPr>
            <p:ph sz="half" idx="13" hasCustomPrompt="1"/>
          </p:nvPr>
        </p:nvSpPr>
        <p:spPr>
          <a:xfrm>
            <a:off x="639762" y="4334828"/>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7">
            <a:extLst>
              <a:ext uri="{FF2B5EF4-FFF2-40B4-BE49-F238E27FC236}">
                <a16:creationId xmlns:a16="http://schemas.microsoft.com/office/drawing/2014/main" id="{E95ECE6F-897C-C9A8-BE7B-4BA634EE6D74}"/>
              </a:ext>
            </a:extLst>
          </p:cNvPr>
          <p:cNvSpPr>
            <a:spLocks noGrp="1"/>
          </p:cNvSpPr>
          <p:nvPr>
            <p:ph type="body" sz="quarter" idx="16" hasCustomPrompt="1"/>
          </p:nvPr>
        </p:nvSpPr>
        <p:spPr>
          <a:xfrm>
            <a:off x="6184074" y="3877627"/>
            <a:ext cx="5367528" cy="457200"/>
          </a:xfrm>
          <a:solidFill>
            <a:schemeClr val="accent2"/>
          </a:solidFill>
          <a:ln>
            <a:noFill/>
          </a:ln>
        </p:spPr>
        <p:txBody>
          <a:bodyPr lIns="137160" tIns="137160" rIns="137160" bIns="137160" anchor="ctr">
            <a:noAutofit/>
          </a:bodyPr>
          <a:lstStyle>
            <a:lvl1pPr marL="0" indent="0" algn="ctr">
              <a:buFontTx/>
              <a:buNone/>
              <a:defRPr sz="1800">
                <a:solidFill>
                  <a:srgbClr val="000000"/>
                </a:solidFill>
                <a:latin typeface="+mn-lt"/>
              </a:defRPr>
            </a:lvl1pPr>
          </a:lstStyle>
          <a:p>
            <a:pPr lvl="0"/>
            <a:r>
              <a:rPr lang="en-US"/>
              <a:t>Click to edit text styles</a:t>
            </a:r>
          </a:p>
        </p:txBody>
      </p:sp>
      <p:sp>
        <p:nvSpPr>
          <p:cNvPr id="17" name="Content Placeholder 2">
            <a:extLst>
              <a:ext uri="{FF2B5EF4-FFF2-40B4-BE49-F238E27FC236}">
                <a16:creationId xmlns:a16="http://schemas.microsoft.com/office/drawing/2014/main" id="{F3DD6434-B377-6CD5-E09D-4A7DE6664705}"/>
              </a:ext>
            </a:extLst>
          </p:cNvPr>
          <p:cNvSpPr>
            <a:spLocks noGrp="1"/>
          </p:cNvSpPr>
          <p:nvPr>
            <p:ph sz="half" idx="15" hasCustomPrompt="1"/>
          </p:nvPr>
        </p:nvSpPr>
        <p:spPr>
          <a:xfrm>
            <a:off x="6184074" y="4334828"/>
            <a:ext cx="5367528" cy="1881822"/>
          </a:xfrm>
          <a:solidFill>
            <a:schemeClr val="bg2"/>
          </a:solidFill>
          <a:ln>
            <a:noFill/>
          </a:ln>
        </p:spPr>
        <p:txBody>
          <a:bodyPr lIns="137160" tIns="137160" rIns="137160" bIns="137160">
            <a:normAutofit/>
          </a:bodyPr>
          <a:lstStyle>
            <a:lvl1pPr marL="169863" indent="-169863">
              <a:spcAft>
                <a:spcPts val="600"/>
              </a:spcAft>
              <a:defRPr sz="1400">
                <a:solidFill>
                  <a:schemeClr val="tx1"/>
                </a:solidFill>
              </a:defRPr>
            </a:lvl1pPr>
            <a:lvl2pPr marL="341313" indent="-169863">
              <a:spcAft>
                <a:spcPts val="600"/>
              </a:spcAft>
              <a:defRPr sz="1400">
                <a:solidFill>
                  <a:schemeClr val="tx1"/>
                </a:solidFill>
              </a:defRPr>
            </a:lvl2pPr>
            <a:lvl3pPr marL="511175" indent="-169863">
              <a:spcAft>
                <a:spcPts val="600"/>
              </a:spcAft>
              <a:defRPr sz="1400">
                <a:solidFill>
                  <a:schemeClr val="tx1"/>
                </a:solidFill>
              </a:defRPr>
            </a:lvl3pPr>
            <a:lvl4pPr marL="688975" indent="-173038">
              <a:spcAft>
                <a:spcPts val="600"/>
              </a:spcAft>
              <a:defRPr sz="1400">
                <a:solidFill>
                  <a:schemeClr val="tx1"/>
                </a:solidFill>
              </a:defRPr>
            </a:lvl4pPr>
            <a:lvl5pPr marL="860425" indent="-173038">
              <a:spcAft>
                <a:spcPts val="600"/>
              </a:spcAft>
              <a:defRPr sz="1400">
                <a:solidFill>
                  <a:schemeClr val="tx1"/>
                </a:solidFill>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7848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lassic 2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024884E1-C389-CBAF-285A-D72EA807F623}"/>
              </a:ext>
            </a:extLst>
          </p:cNvPr>
          <p:cNvSpPr/>
          <p:nvPr userDrawn="1"/>
        </p:nvSpPr>
        <p:spPr>
          <a:xfrm>
            <a:off x="641604" y="1648828"/>
            <a:ext cx="3337625" cy="35578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2" name="TextBox 21" descr="page number">
            <a:extLst>
              <a:ext uri="{FF2B5EF4-FFF2-40B4-BE49-F238E27FC236}">
                <a16:creationId xmlns:a16="http://schemas.microsoft.com/office/drawing/2014/main" id="{D1FC0CFB-3182-F8FE-B8CB-6E8B6334D653}"/>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7643C991-9E2F-104F-8898-D7E73809249E}"/>
              </a:ext>
            </a:extLst>
          </p:cNvPr>
          <p:cNvSpPr>
            <a:spLocks noGrp="1"/>
          </p:cNvSpPr>
          <p:nvPr>
            <p:ph type="title" hasCustomPrompt="1"/>
          </p:nvPr>
        </p:nvSpPr>
        <p:spPr>
          <a:xfrm>
            <a:off x="638175" y="1648828"/>
            <a:ext cx="3341054" cy="3557824"/>
          </a:xfr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lvl1pPr algn="ctr">
              <a:defRPr lang="en-US" sz="2800" dirty="0">
                <a:solidFill>
                  <a:schemeClr val="tx1"/>
                </a:solidFill>
                <a:latin typeface="+mj-lt"/>
                <a:ea typeface="+mn-ea"/>
                <a:cs typeface="+mn-cs"/>
              </a:defRPr>
            </a:lvl1pPr>
          </a:lstStyle>
          <a:p>
            <a:pPr marL="0" lvl="0" algn="ctr"/>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8" y="1648828"/>
            <a:ext cx="1594925" cy="1591056"/>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938322" y="1648828"/>
            <a:ext cx="5613915" cy="159105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17">
            <a:extLst>
              <a:ext uri="{FF2B5EF4-FFF2-40B4-BE49-F238E27FC236}">
                <a16:creationId xmlns:a16="http://schemas.microsoft.com/office/drawing/2014/main" id="{5A8F2CDB-E1B1-B57E-B5BF-DF4AD07E7F21}"/>
              </a:ext>
            </a:extLst>
          </p:cNvPr>
          <p:cNvSpPr>
            <a:spLocks noGrp="1"/>
          </p:cNvSpPr>
          <p:nvPr>
            <p:ph type="body" sz="quarter" idx="13" hasCustomPrompt="1"/>
          </p:nvPr>
        </p:nvSpPr>
        <p:spPr>
          <a:xfrm>
            <a:off x="4343398" y="3615596"/>
            <a:ext cx="1594925" cy="1591056"/>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8" name="Content Placeholder 2">
            <a:extLst>
              <a:ext uri="{FF2B5EF4-FFF2-40B4-BE49-F238E27FC236}">
                <a16:creationId xmlns:a16="http://schemas.microsoft.com/office/drawing/2014/main" id="{2054D76D-FB29-6987-DD5B-1A13AB4FCE13}"/>
              </a:ext>
            </a:extLst>
          </p:cNvPr>
          <p:cNvSpPr>
            <a:spLocks noGrp="1"/>
          </p:cNvSpPr>
          <p:nvPr>
            <p:ph idx="14" hasCustomPrompt="1"/>
          </p:nvPr>
        </p:nvSpPr>
        <p:spPr>
          <a:xfrm>
            <a:off x="5938322" y="3615596"/>
            <a:ext cx="5613915" cy="159105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C77B47F7-34AF-9883-8F5D-17BB1D0DE918}"/>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1122185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smos 2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8771D124-A8AE-EC26-ECBC-EE729262FFC9}"/>
              </a:ext>
            </a:extLst>
          </p:cNvPr>
          <p:cNvSpPr/>
          <p:nvPr userDrawn="1"/>
        </p:nvSpPr>
        <p:spPr>
          <a:xfrm>
            <a:off x="641604" y="1648828"/>
            <a:ext cx="3337625" cy="3557824"/>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6" name="TextBox 5" descr="page number">
            <a:extLst>
              <a:ext uri="{FF2B5EF4-FFF2-40B4-BE49-F238E27FC236}">
                <a16:creationId xmlns:a16="http://schemas.microsoft.com/office/drawing/2014/main" id="{E7F90D9C-54CB-8356-33F6-48D5EB705C12}"/>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7643C991-9E2F-104F-8898-D7E73809249E}"/>
              </a:ext>
            </a:extLst>
          </p:cNvPr>
          <p:cNvSpPr>
            <a:spLocks noGrp="1"/>
          </p:cNvSpPr>
          <p:nvPr>
            <p:ph type="title" hasCustomPrompt="1"/>
          </p:nvPr>
        </p:nvSpPr>
        <p:spPr>
          <a:xfrm>
            <a:off x="638175" y="1648828"/>
            <a:ext cx="3341054" cy="3557824"/>
          </a:xfr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lvl1pPr algn="ctr">
              <a:defRPr lang="en-US" sz="2800" dirty="0">
                <a:solidFill>
                  <a:schemeClr val="tx1"/>
                </a:solidFill>
                <a:latin typeface="+mj-lt"/>
                <a:ea typeface="+mn-ea"/>
                <a:cs typeface="+mn-cs"/>
              </a:defRPr>
            </a:lvl1pPr>
          </a:lstStyle>
          <a:p>
            <a:pPr marL="0" lvl="0" algn="ctr"/>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8" y="1648828"/>
            <a:ext cx="1594925" cy="1591056"/>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938322" y="1648828"/>
            <a:ext cx="5613915" cy="159105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17">
            <a:extLst>
              <a:ext uri="{FF2B5EF4-FFF2-40B4-BE49-F238E27FC236}">
                <a16:creationId xmlns:a16="http://schemas.microsoft.com/office/drawing/2014/main" id="{5A8F2CDB-E1B1-B57E-B5BF-DF4AD07E7F21}"/>
              </a:ext>
            </a:extLst>
          </p:cNvPr>
          <p:cNvSpPr>
            <a:spLocks noGrp="1"/>
          </p:cNvSpPr>
          <p:nvPr>
            <p:ph type="body" sz="quarter" idx="13" hasCustomPrompt="1"/>
          </p:nvPr>
        </p:nvSpPr>
        <p:spPr>
          <a:xfrm>
            <a:off x="4343398" y="3615596"/>
            <a:ext cx="1594925" cy="1591056"/>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8" name="Content Placeholder 2">
            <a:extLst>
              <a:ext uri="{FF2B5EF4-FFF2-40B4-BE49-F238E27FC236}">
                <a16:creationId xmlns:a16="http://schemas.microsoft.com/office/drawing/2014/main" id="{2054D76D-FB29-6987-DD5B-1A13AB4FCE13}"/>
              </a:ext>
            </a:extLst>
          </p:cNvPr>
          <p:cNvSpPr>
            <a:spLocks noGrp="1"/>
          </p:cNvSpPr>
          <p:nvPr>
            <p:ph idx="14" hasCustomPrompt="1"/>
          </p:nvPr>
        </p:nvSpPr>
        <p:spPr>
          <a:xfrm>
            <a:off x="5938322" y="3615596"/>
            <a:ext cx="5613915" cy="159105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5116F21A-A7F3-7E0B-5803-404532D5F724}"/>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504895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lassic 3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758BAE01-0C85-4332-6548-F0212FEEFBB0}"/>
              </a:ext>
            </a:extLst>
          </p:cNvPr>
          <p:cNvSpPr/>
          <p:nvPr userDrawn="1"/>
        </p:nvSpPr>
        <p:spPr>
          <a:xfrm>
            <a:off x="641604" y="1648828"/>
            <a:ext cx="3337625" cy="35578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0" name="TextBox 9" descr="page number">
            <a:extLst>
              <a:ext uri="{FF2B5EF4-FFF2-40B4-BE49-F238E27FC236}">
                <a16:creationId xmlns:a16="http://schemas.microsoft.com/office/drawing/2014/main" id="{B483D59B-209B-2267-0AEB-33DF46D1E3A5}"/>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3" name="Title 1">
            <a:extLst>
              <a:ext uri="{FF2B5EF4-FFF2-40B4-BE49-F238E27FC236}">
                <a16:creationId xmlns:a16="http://schemas.microsoft.com/office/drawing/2014/main" id="{61F33502-FF3E-5973-3DA5-5995A853054B}"/>
              </a:ext>
            </a:extLst>
          </p:cNvPr>
          <p:cNvSpPr>
            <a:spLocks noGrp="1"/>
          </p:cNvSpPr>
          <p:nvPr>
            <p:ph type="title" hasCustomPrompt="1"/>
          </p:nvPr>
        </p:nvSpPr>
        <p:spPr>
          <a:xfrm>
            <a:off x="638175" y="1649778"/>
            <a:ext cx="3337560" cy="355701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8" y="641031"/>
            <a:ext cx="1619348" cy="1614066"/>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962746" y="641031"/>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7">
            <a:extLst>
              <a:ext uri="{FF2B5EF4-FFF2-40B4-BE49-F238E27FC236}">
                <a16:creationId xmlns:a16="http://schemas.microsoft.com/office/drawing/2014/main" id="{A30BF0C4-DF3D-5C44-48D9-DF7D30C754AD}"/>
              </a:ext>
            </a:extLst>
          </p:cNvPr>
          <p:cNvSpPr>
            <a:spLocks noGrp="1"/>
          </p:cNvSpPr>
          <p:nvPr>
            <p:ph type="body" sz="quarter" idx="13" hasCustomPrompt="1"/>
          </p:nvPr>
        </p:nvSpPr>
        <p:spPr>
          <a:xfrm>
            <a:off x="4343398" y="2621967"/>
            <a:ext cx="1619348" cy="1614066"/>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20" name="Content Placeholder 2">
            <a:extLst>
              <a:ext uri="{FF2B5EF4-FFF2-40B4-BE49-F238E27FC236}">
                <a16:creationId xmlns:a16="http://schemas.microsoft.com/office/drawing/2014/main" id="{0154E0CC-D588-2E96-E46C-6D3E52BAF92F}"/>
              </a:ext>
            </a:extLst>
          </p:cNvPr>
          <p:cNvSpPr>
            <a:spLocks noGrp="1"/>
          </p:cNvSpPr>
          <p:nvPr>
            <p:ph idx="14" hasCustomPrompt="1"/>
          </p:nvPr>
        </p:nvSpPr>
        <p:spPr>
          <a:xfrm>
            <a:off x="5962746" y="2621967"/>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7">
            <a:extLst>
              <a:ext uri="{FF2B5EF4-FFF2-40B4-BE49-F238E27FC236}">
                <a16:creationId xmlns:a16="http://schemas.microsoft.com/office/drawing/2014/main" id="{CD7BB096-5901-7E51-B875-EACF33508152}"/>
              </a:ext>
            </a:extLst>
          </p:cNvPr>
          <p:cNvSpPr>
            <a:spLocks noGrp="1"/>
          </p:cNvSpPr>
          <p:nvPr>
            <p:ph type="body" sz="quarter" idx="15" hasCustomPrompt="1"/>
          </p:nvPr>
        </p:nvSpPr>
        <p:spPr>
          <a:xfrm>
            <a:off x="4343398" y="4601475"/>
            <a:ext cx="1619348" cy="1614066"/>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22" name="Content Placeholder 2">
            <a:extLst>
              <a:ext uri="{FF2B5EF4-FFF2-40B4-BE49-F238E27FC236}">
                <a16:creationId xmlns:a16="http://schemas.microsoft.com/office/drawing/2014/main" id="{CCD5DBF6-B7D4-ABF3-6073-A8AD1A08FB7A}"/>
              </a:ext>
            </a:extLst>
          </p:cNvPr>
          <p:cNvSpPr>
            <a:spLocks noGrp="1"/>
          </p:cNvSpPr>
          <p:nvPr>
            <p:ph idx="16" hasCustomPrompt="1"/>
          </p:nvPr>
        </p:nvSpPr>
        <p:spPr>
          <a:xfrm>
            <a:off x="5962746" y="4601475"/>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AD26533F-8D09-FDFD-F96A-07E3F4502F91}"/>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81321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smos 3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D3279DD5-0674-C72A-EA96-96A72ECECDD3}"/>
              </a:ext>
            </a:extLst>
          </p:cNvPr>
          <p:cNvSpPr/>
          <p:nvPr userDrawn="1"/>
        </p:nvSpPr>
        <p:spPr>
          <a:xfrm>
            <a:off x="641604" y="1648828"/>
            <a:ext cx="3337625" cy="3557824"/>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4" name="TextBox 3" descr="page number">
            <a:extLst>
              <a:ext uri="{FF2B5EF4-FFF2-40B4-BE49-F238E27FC236}">
                <a16:creationId xmlns:a16="http://schemas.microsoft.com/office/drawing/2014/main" id="{6CD4268C-A747-3DFB-177B-7552A6FDA1A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3" name="Title 1">
            <a:extLst>
              <a:ext uri="{FF2B5EF4-FFF2-40B4-BE49-F238E27FC236}">
                <a16:creationId xmlns:a16="http://schemas.microsoft.com/office/drawing/2014/main" id="{61F33502-FF3E-5973-3DA5-5995A853054B}"/>
              </a:ext>
            </a:extLst>
          </p:cNvPr>
          <p:cNvSpPr>
            <a:spLocks noGrp="1"/>
          </p:cNvSpPr>
          <p:nvPr>
            <p:ph type="title" hasCustomPrompt="1"/>
          </p:nvPr>
        </p:nvSpPr>
        <p:spPr>
          <a:xfrm>
            <a:off x="638175" y="1649778"/>
            <a:ext cx="3337560" cy="355701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8" y="641031"/>
            <a:ext cx="1619348" cy="1614066"/>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962746" y="641031"/>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7">
            <a:extLst>
              <a:ext uri="{FF2B5EF4-FFF2-40B4-BE49-F238E27FC236}">
                <a16:creationId xmlns:a16="http://schemas.microsoft.com/office/drawing/2014/main" id="{A30BF0C4-DF3D-5C44-48D9-DF7D30C754AD}"/>
              </a:ext>
            </a:extLst>
          </p:cNvPr>
          <p:cNvSpPr>
            <a:spLocks noGrp="1"/>
          </p:cNvSpPr>
          <p:nvPr>
            <p:ph type="body" sz="quarter" idx="13" hasCustomPrompt="1"/>
          </p:nvPr>
        </p:nvSpPr>
        <p:spPr>
          <a:xfrm>
            <a:off x="4343398" y="2621967"/>
            <a:ext cx="1619348" cy="1614066"/>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20" name="Content Placeholder 2">
            <a:extLst>
              <a:ext uri="{FF2B5EF4-FFF2-40B4-BE49-F238E27FC236}">
                <a16:creationId xmlns:a16="http://schemas.microsoft.com/office/drawing/2014/main" id="{0154E0CC-D588-2E96-E46C-6D3E52BAF92F}"/>
              </a:ext>
            </a:extLst>
          </p:cNvPr>
          <p:cNvSpPr>
            <a:spLocks noGrp="1"/>
          </p:cNvSpPr>
          <p:nvPr>
            <p:ph idx="14" hasCustomPrompt="1"/>
          </p:nvPr>
        </p:nvSpPr>
        <p:spPr>
          <a:xfrm>
            <a:off x="5962746" y="2621967"/>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7">
            <a:extLst>
              <a:ext uri="{FF2B5EF4-FFF2-40B4-BE49-F238E27FC236}">
                <a16:creationId xmlns:a16="http://schemas.microsoft.com/office/drawing/2014/main" id="{CD7BB096-5901-7E51-B875-EACF33508152}"/>
              </a:ext>
            </a:extLst>
          </p:cNvPr>
          <p:cNvSpPr>
            <a:spLocks noGrp="1"/>
          </p:cNvSpPr>
          <p:nvPr>
            <p:ph type="body" sz="quarter" idx="15" hasCustomPrompt="1"/>
          </p:nvPr>
        </p:nvSpPr>
        <p:spPr>
          <a:xfrm>
            <a:off x="4343398" y="4601475"/>
            <a:ext cx="1619348" cy="1614066"/>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22" name="Content Placeholder 2">
            <a:extLst>
              <a:ext uri="{FF2B5EF4-FFF2-40B4-BE49-F238E27FC236}">
                <a16:creationId xmlns:a16="http://schemas.microsoft.com/office/drawing/2014/main" id="{CCD5DBF6-B7D4-ABF3-6073-A8AD1A08FB7A}"/>
              </a:ext>
            </a:extLst>
          </p:cNvPr>
          <p:cNvSpPr>
            <a:spLocks noGrp="1"/>
          </p:cNvSpPr>
          <p:nvPr>
            <p:ph idx="16" hasCustomPrompt="1"/>
          </p:nvPr>
        </p:nvSpPr>
        <p:spPr>
          <a:xfrm>
            <a:off x="5962746" y="4601475"/>
            <a:ext cx="5586876" cy="1614066"/>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C5AE550F-51E1-0B46-99DA-9B46888D1523}"/>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4399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lassic 4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FF07E9F1-FD62-5F4B-FF9E-163400CE790B}"/>
              </a:ext>
            </a:extLst>
          </p:cNvPr>
          <p:cNvSpPr/>
          <p:nvPr userDrawn="1"/>
        </p:nvSpPr>
        <p:spPr>
          <a:xfrm>
            <a:off x="641604" y="1648828"/>
            <a:ext cx="3337625" cy="35578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6" name="TextBox 25" descr="page number">
            <a:extLst>
              <a:ext uri="{FF2B5EF4-FFF2-40B4-BE49-F238E27FC236}">
                <a16:creationId xmlns:a16="http://schemas.microsoft.com/office/drawing/2014/main" id="{BDAD87BC-2A28-396E-1342-48D8990652F6}"/>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9" name="Title 1">
            <a:extLst>
              <a:ext uri="{FF2B5EF4-FFF2-40B4-BE49-F238E27FC236}">
                <a16:creationId xmlns:a16="http://schemas.microsoft.com/office/drawing/2014/main" id="{7A8BDD78-5FAC-8A55-991C-65E237B2FF24}"/>
              </a:ext>
            </a:extLst>
          </p:cNvPr>
          <p:cNvSpPr>
            <a:spLocks noGrp="1"/>
          </p:cNvSpPr>
          <p:nvPr>
            <p:ph type="title" hasCustomPrompt="1"/>
          </p:nvPr>
        </p:nvSpPr>
        <p:spPr>
          <a:xfrm>
            <a:off x="638175" y="1648828"/>
            <a:ext cx="3341052" cy="356034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9" y="639763"/>
            <a:ext cx="1263462" cy="1259341"/>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606861" y="639762"/>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7">
            <a:extLst>
              <a:ext uri="{FF2B5EF4-FFF2-40B4-BE49-F238E27FC236}">
                <a16:creationId xmlns:a16="http://schemas.microsoft.com/office/drawing/2014/main" id="{D7CA595A-6D62-43D1-587B-082C9783898C}"/>
              </a:ext>
            </a:extLst>
          </p:cNvPr>
          <p:cNvSpPr>
            <a:spLocks noGrp="1"/>
          </p:cNvSpPr>
          <p:nvPr>
            <p:ph type="body" sz="quarter" idx="13" hasCustomPrompt="1"/>
          </p:nvPr>
        </p:nvSpPr>
        <p:spPr>
          <a:xfrm>
            <a:off x="4343399" y="2078943"/>
            <a:ext cx="1263462" cy="1259341"/>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9" name="Content Placeholder 2">
            <a:extLst>
              <a:ext uri="{FF2B5EF4-FFF2-40B4-BE49-F238E27FC236}">
                <a16:creationId xmlns:a16="http://schemas.microsoft.com/office/drawing/2014/main" id="{C5029D4D-033C-35FC-E0DA-F46E0B606135}"/>
              </a:ext>
            </a:extLst>
          </p:cNvPr>
          <p:cNvSpPr>
            <a:spLocks noGrp="1"/>
          </p:cNvSpPr>
          <p:nvPr>
            <p:ph idx="14" hasCustomPrompt="1"/>
          </p:nvPr>
        </p:nvSpPr>
        <p:spPr>
          <a:xfrm>
            <a:off x="5606861" y="2078942"/>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7">
            <a:extLst>
              <a:ext uri="{FF2B5EF4-FFF2-40B4-BE49-F238E27FC236}">
                <a16:creationId xmlns:a16="http://schemas.microsoft.com/office/drawing/2014/main" id="{D29D1A13-E761-EC6E-D12B-71C8846FD006}"/>
              </a:ext>
            </a:extLst>
          </p:cNvPr>
          <p:cNvSpPr>
            <a:spLocks noGrp="1"/>
          </p:cNvSpPr>
          <p:nvPr>
            <p:ph type="body" sz="quarter" idx="15" hasCustomPrompt="1"/>
          </p:nvPr>
        </p:nvSpPr>
        <p:spPr>
          <a:xfrm>
            <a:off x="4343399" y="3518122"/>
            <a:ext cx="1263462" cy="1259341"/>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11" name="Content Placeholder 2">
            <a:extLst>
              <a:ext uri="{FF2B5EF4-FFF2-40B4-BE49-F238E27FC236}">
                <a16:creationId xmlns:a16="http://schemas.microsoft.com/office/drawing/2014/main" id="{FC134D6D-3210-16EF-80F3-C65CD6167A51}"/>
              </a:ext>
            </a:extLst>
          </p:cNvPr>
          <p:cNvSpPr>
            <a:spLocks noGrp="1"/>
          </p:cNvSpPr>
          <p:nvPr>
            <p:ph idx="16" hasCustomPrompt="1"/>
          </p:nvPr>
        </p:nvSpPr>
        <p:spPr>
          <a:xfrm>
            <a:off x="5606861" y="3518121"/>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7">
            <a:extLst>
              <a:ext uri="{FF2B5EF4-FFF2-40B4-BE49-F238E27FC236}">
                <a16:creationId xmlns:a16="http://schemas.microsoft.com/office/drawing/2014/main" id="{99CE4D8C-A6A7-258C-A083-8DCB8CA9FED5}"/>
              </a:ext>
            </a:extLst>
          </p:cNvPr>
          <p:cNvSpPr>
            <a:spLocks noGrp="1"/>
          </p:cNvSpPr>
          <p:nvPr>
            <p:ph type="body" sz="quarter" idx="17" hasCustomPrompt="1"/>
          </p:nvPr>
        </p:nvSpPr>
        <p:spPr>
          <a:xfrm>
            <a:off x="4343399" y="4957302"/>
            <a:ext cx="1263462" cy="1259341"/>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13" name="Content Placeholder 2">
            <a:extLst>
              <a:ext uri="{FF2B5EF4-FFF2-40B4-BE49-F238E27FC236}">
                <a16:creationId xmlns:a16="http://schemas.microsoft.com/office/drawing/2014/main" id="{D32D25DE-BD5A-1E2A-B371-ECE4BD167240}"/>
              </a:ext>
            </a:extLst>
          </p:cNvPr>
          <p:cNvSpPr>
            <a:spLocks noGrp="1"/>
          </p:cNvSpPr>
          <p:nvPr>
            <p:ph idx="18" hasCustomPrompt="1"/>
          </p:nvPr>
        </p:nvSpPr>
        <p:spPr>
          <a:xfrm>
            <a:off x="5606861" y="4957301"/>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6D068D1E-5CD0-DCCC-2985-33675118FD51}"/>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215973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smos 4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B5CFA39A-A396-2F9C-C14F-564285110435}"/>
              </a:ext>
            </a:extLst>
          </p:cNvPr>
          <p:cNvSpPr/>
          <p:nvPr userDrawn="1"/>
        </p:nvSpPr>
        <p:spPr>
          <a:xfrm>
            <a:off x="641604" y="1648828"/>
            <a:ext cx="3337625" cy="3557824"/>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0" name="TextBox 19" descr="page number">
            <a:extLst>
              <a:ext uri="{FF2B5EF4-FFF2-40B4-BE49-F238E27FC236}">
                <a16:creationId xmlns:a16="http://schemas.microsoft.com/office/drawing/2014/main" id="{5A3700BD-5568-6560-7CF5-6475FC7AFE83}"/>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9" name="Title 1">
            <a:extLst>
              <a:ext uri="{FF2B5EF4-FFF2-40B4-BE49-F238E27FC236}">
                <a16:creationId xmlns:a16="http://schemas.microsoft.com/office/drawing/2014/main" id="{7A8BDD78-5FAC-8A55-991C-65E237B2FF24}"/>
              </a:ext>
            </a:extLst>
          </p:cNvPr>
          <p:cNvSpPr>
            <a:spLocks noGrp="1"/>
          </p:cNvSpPr>
          <p:nvPr>
            <p:ph type="title" hasCustomPrompt="1"/>
          </p:nvPr>
        </p:nvSpPr>
        <p:spPr>
          <a:xfrm>
            <a:off x="638175" y="1648828"/>
            <a:ext cx="3341052" cy="356034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31" name="Text Placeholder 17">
            <a:extLst>
              <a:ext uri="{FF2B5EF4-FFF2-40B4-BE49-F238E27FC236}">
                <a16:creationId xmlns:a16="http://schemas.microsoft.com/office/drawing/2014/main" id="{401DDE6C-6DCB-CBEA-3A26-1559A235D622}"/>
              </a:ext>
            </a:extLst>
          </p:cNvPr>
          <p:cNvSpPr>
            <a:spLocks noGrp="1"/>
          </p:cNvSpPr>
          <p:nvPr>
            <p:ph type="body" sz="quarter" idx="12" hasCustomPrompt="1"/>
          </p:nvPr>
        </p:nvSpPr>
        <p:spPr>
          <a:xfrm>
            <a:off x="4343399" y="639763"/>
            <a:ext cx="1263462" cy="1259341"/>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70A7ED0F-B4AC-59A9-FD1B-7AD969C28EED}"/>
              </a:ext>
            </a:extLst>
          </p:cNvPr>
          <p:cNvSpPr>
            <a:spLocks noGrp="1"/>
          </p:cNvSpPr>
          <p:nvPr>
            <p:ph idx="1" hasCustomPrompt="1"/>
          </p:nvPr>
        </p:nvSpPr>
        <p:spPr>
          <a:xfrm>
            <a:off x="5606861" y="639762"/>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7">
            <a:extLst>
              <a:ext uri="{FF2B5EF4-FFF2-40B4-BE49-F238E27FC236}">
                <a16:creationId xmlns:a16="http://schemas.microsoft.com/office/drawing/2014/main" id="{D7CA595A-6D62-43D1-587B-082C9783898C}"/>
              </a:ext>
            </a:extLst>
          </p:cNvPr>
          <p:cNvSpPr>
            <a:spLocks noGrp="1"/>
          </p:cNvSpPr>
          <p:nvPr>
            <p:ph type="body" sz="quarter" idx="13" hasCustomPrompt="1"/>
          </p:nvPr>
        </p:nvSpPr>
        <p:spPr>
          <a:xfrm>
            <a:off x="4343399" y="2078943"/>
            <a:ext cx="1263462" cy="1259341"/>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9" name="Content Placeholder 2">
            <a:extLst>
              <a:ext uri="{FF2B5EF4-FFF2-40B4-BE49-F238E27FC236}">
                <a16:creationId xmlns:a16="http://schemas.microsoft.com/office/drawing/2014/main" id="{C5029D4D-033C-35FC-E0DA-F46E0B606135}"/>
              </a:ext>
            </a:extLst>
          </p:cNvPr>
          <p:cNvSpPr>
            <a:spLocks noGrp="1"/>
          </p:cNvSpPr>
          <p:nvPr>
            <p:ph idx="14" hasCustomPrompt="1"/>
          </p:nvPr>
        </p:nvSpPr>
        <p:spPr>
          <a:xfrm>
            <a:off x="5606861" y="2078942"/>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7">
            <a:extLst>
              <a:ext uri="{FF2B5EF4-FFF2-40B4-BE49-F238E27FC236}">
                <a16:creationId xmlns:a16="http://schemas.microsoft.com/office/drawing/2014/main" id="{D29D1A13-E761-EC6E-D12B-71C8846FD006}"/>
              </a:ext>
            </a:extLst>
          </p:cNvPr>
          <p:cNvSpPr>
            <a:spLocks noGrp="1"/>
          </p:cNvSpPr>
          <p:nvPr>
            <p:ph type="body" sz="quarter" idx="15" hasCustomPrompt="1"/>
          </p:nvPr>
        </p:nvSpPr>
        <p:spPr>
          <a:xfrm>
            <a:off x="4343399" y="3518122"/>
            <a:ext cx="1263462" cy="1259341"/>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11" name="Content Placeholder 2">
            <a:extLst>
              <a:ext uri="{FF2B5EF4-FFF2-40B4-BE49-F238E27FC236}">
                <a16:creationId xmlns:a16="http://schemas.microsoft.com/office/drawing/2014/main" id="{FC134D6D-3210-16EF-80F3-C65CD6167A51}"/>
              </a:ext>
            </a:extLst>
          </p:cNvPr>
          <p:cNvSpPr>
            <a:spLocks noGrp="1"/>
          </p:cNvSpPr>
          <p:nvPr>
            <p:ph idx="16" hasCustomPrompt="1"/>
          </p:nvPr>
        </p:nvSpPr>
        <p:spPr>
          <a:xfrm>
            <a:off x="5606861" y="3518121"/>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7">
            <a:extLst>
              <a:ext uri="{FF2B5EF4-FFF2-40B4-BE49-F238E27FC236}">
                <a16:creationId xmlns:a16="http://schemas.microsoft.com/office/drawing/2014/main" id="{99CE4D8C-A6A7-258C-A083-8DCB8CA9FED5}"/>
              </a:ext>
            </a:extLst>
          </p:cNvPr>
          <p:cNvSpPr>
            <a:spLocks noGrp="1"/>
          </p:cNvSpPr>
          <p:nvPr>
            <p:ph type="body" sz="quarter" idx="17" hasCustomPrompt="1"/>
          </p:nvPr>
        </p:nvSpPr>
        <p:spPr>
          <a:xfrm>
            <a:off x="4343399" y="4957302"/>
            <a:ext cx="1263462" cy="1259341"/>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13" name="Content Placeholder 2">
            <a:extLst>
              <a:ext uri="{FF2B5EF4-FFF2-40B4-BE49-F238E27FC236}">
                <a16:creationId xmlns:a16="http://schemas.microsoft.com/office/drawing/2014/main" id="{D32D25DE-BD5A-1E2A-B371-ECE4BD167240}"/>
              </a:ext>
            </a:extLst>
          </p:cNvPr>
          <p:cNvSpPr>
            <a:spLocks noGrp="1"/>
          </p:cNvSpPr>
          <p:nvPr>
            <p:ph idx="18" hasCustomPrompt="1"/>
          </p:nvPr>
        </p:nvSpPr>
        <p:spPr>
          <a:xfrm>
            <a:off x="5606861" y="4957301"/>
            <a:ext cx="5945376" cy="125934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1DE42B2-FFEF-6DC3-6A17-81D4F70D9468}"/>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363815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lassic 5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AA48B5A8-E65E-E306-9DC0-FD012D199D59}"/>
              </a:ext>
            </a:extLst>
          </p:cNvPr>
          <p:cNvSpPr/>
          <p:nvPr userDrawn="1"/>
        </p:nvSpPr>
        <p:spPr>
          <a:xfrm>
            <a:off x="641604" y="1648828"/>
            <a:ext cx="3337625" cy="35578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22" name="TextBox 21" descr="page number">
            <a:extLst>
              <a:ext uri="{FF2B5EF4-FFF2-40B4-BE49-F238E27FC236}">
                <a16:creationId xmlns:a16="http://schemas.microsoft.com/office/drawing/2014/main" id="{A2FEA93E-426F-9A0E-E86C-E365B99C72EB}"/>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7" name="Title 1">
            <a:extLst>
              <a:ext uri="{FF2B5EF4-FFF2-40B4-BE49-F238E27FC236}">
                <a16:creationId xmlns:a16="http://schemas.microsoft.com/office/drawing/2014/main" id="{199FD9AD-6A55-B9FB-C392-3B35F51524E6}"/>
              </a:ext>
            </a:extLst>
          </p:cNvPr>
          <p:cNvSpPr>
            <a:spLocks noGrp="1"/>
          </p:cNvSpPr>
          <p:nvPr>
            <p:ph type="title" hasCustomPrompt="1"/>
          </p:nvPr>
        </p:nvSpPr>
        <p:spPr>
          <a:xfrm>
            <a:off x="638175" y="1648828"/>
            <a:ext cx="3341052" cy="356034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19" name="Text Placeholder 17">
            <a:extLst>
              <a:ext uri="{FF2B5EF4-FFF2-40B4-BE49-F238E27FC236}">
                <a16:creationId xmlns:a16="http://schemas.microsoft.com/office/drawing/2014/main" id="{CE041CEC-2951-5B9F-2554-B900056DF041}"/>
              </a:ext>
            </a:extLst>
          </p:cNvPr>
          <p:cNvSpPr>
            <a:spLocks noGrp="1"/>
          </p:cNvSpPr>
          <p:nvPr>
            <p:ph type="body" sz="quarter" idx="12" hasCustomPrompt="1"/>
          </p:nvPr>
        </p:nvSpPr>
        <p:spPr>
          <a:xfrm>
            <a:off x="4343399" y="644808"/>
            <a:ext cx="969620" cy="966457"/>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5" name="Content Placeholder 2">
            <a:extLst>
              <a:ext uri="{FF2B5EF4-FFF2-40B4-BE49-F238E27FC236}">
                <a16:creationId xmlns:a16="http://schemas.microsoft.com/office/drawing/2014/main" id="{7E891F22-D93C-CE66-8686-EC86198FEED1}"/>
              </a:ext>
            </a:extLst>
          </p:cNvPr>
          <p:cNvSpPr>
            <a:spLocks noGrp="1"/>
          </p:cNvSpPr>
          <p:nvPr>
            <p:ph idx="1" hasCustomPrompt="1"/>
          </p:nvPr>
        </p:nvSpPr>
        <p:spPr>
          <a:xfrm>
            <a:off x="5313019" y="644807"/>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7">
            <a:extLst>
              <a:ext uri="{FF2B5EF4-FFF2-40B4-BE49-F238E27FC236}">
                <a16:creationId xmlns:a16="http://schemas.microsoft.com/office/drawing/2014/main" id="{3F5E3D8D-EE8B-2504-0E7B-8BD0E429E0B9}"/>
              </a:ext>
            </a:extLst>
          </p:cNvPr>
          <p:cNvSpPr>
            <a:spLocks noGrp="1"/>
          </p:cNvSpPr>
          <p:nvPr>
            <p:ph type="body" sz="quarter" idx="13" hasCustomPrompt="1"/>
          </p:nvPr>
        </p:nvSpPr>
        <p:spPr>
          <a:xfrm>
            <a:off x="4343399" y="1791427"/>
            <a:ext cx="969620" cy="966457"/>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26" name="Content Placeholder 2">
            <a:extLst>
              <a:ext uri="{FF2B5EF4-FFF2-40B4-BE49-F238E27FC236}">
                <a16:creationId xmlns:a16="http://schemas.microsoft.com/office/drawing/2014/main" id="{E10C486B-DFD6-C301-F3CB-D01B2ACD541E}"/>
              </a:ext>
            </a:extLst>
          </p:cNvPr>
          <p:cNvSpPr>
            <a:spLocks noGrp="1"/>
          </p:cNvSpPr>
          <p:nvPr>
            <p:ph idx="14" hasCustomPrompt="1"/>
          </p:nvPr>
        </p:nvSpPr>
        <p:spPr>
          <a:xfrm>
            <a:off x="5313019" y="1791426"/>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7">
            <a:extLst>
              <a:ext uri="{FF2B5EF4-FFF2-40B4-BE49-F238E27FC236}">
                <a16:creationId xmlns:a16="http://schemas.microsoft.com/office/drawing/2014/main" id="{B5970A10-5E1C-A255-8FB8-D459ADDAE9B0}"/>
              </a:ext>
            </a:extLst>
          </p:cNvPr>
          <p:cNvSpPr>
            <a:spLocks noGrp="1"/>
          </p:cNvSpPr>
          <p:nvPr>
            <p:ph type="body" sz="quarter" idx="15" hasCustomPrompt="1"/>
          </p:nvPr>
        </p:nvSpPr>
        <p:spPr>
          <a:xfrm>
            <a:off x="4343399" y="2938043"/>
            <a:ext cx="969620" cy="966457"/>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0" name="Content Placeholder 2">
            <a:extLst>
              <a:ext uri="{FF2B5EF4-FFF2-40B4-BE49-F238E27FC236}">
                <a16:creationId xmlns:a16="http://schemas.microsoft.com/office/drawing/2014/main" id="{1EDFAD67-E3A1-0FF6-987D-7D581812A926}"/>
              </a:ext>
            </a:extLst>
          </p:cNvPr>
          <p:cNvSpPr>
            <a:spLocks noGrp="1"/>
          </p:cNvSpPr>
          <p:nvPr>
            <p:ph idx="16" hasCustomPrompt="1"/>
          </p:nvPr>
        </p:nvSpPr>
        <p:spPr>
          <a:xfrm>
            <a:off x="5313019" y="2938042"/>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17">
            <a:extLst>
              <a:ext uri="{FF2B5EF4-FFF2-40B4-BE49-F238E27FC236}">
                <a16:creationId xmlns:a16="http://schemas.microsoft.com/office/drawing/2014/main" id="{C0136CF7-D8D3-C5F7-3C34-CB802C75DFEE}"/>
              </a:ext>
            </a:extLst>
          </p:cNvPr>
          <p:cNvSpPr>
            <a:spLocks noGrp="1"/>
          </p:cNvSpPr>
          <p:nvPr>
            <p:ph type="body" sz="quarter" idx="17" hasCustomPrompt="1"/>
          </p:nvPr>
        </p:nvSpPr>
        <p:spPr>
          <a:xfrm>
            <a:off x="4343399" y="4084662"/>
            <a:ext cx="969620" cy="966457"/>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35A1449F-D7F4-640E-689B-662E6BE7F29C}"/>
              </a:ext>
            </a:extLst>
          </p:cNvPr>
          <p:cNvSpPr>
            <a:spLocks noGrp="1"/>
          </p:cNvSpPr>
          <p:nvPr>
            <p:ph idx="18" hasCustomPrompt="1"/>
          </p:nvPr>
        </p:nvSpPr>
        <p:spPr>
          <a:xfrm>
            <a:off x="5313019" y="4084661"/>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3" name="Text Placeholder 17">
            <a:extLst>
              <a:ext uri="{FF2B5EF4-FFF2-40B4-BE49-F238E27FC236}">
                <a16:creationId xmlns:a16="http://schemas.microsoft.com/office/drawing/2014/main" id="{A5218536-8ED5-63AC-DEB9-549E55FFA60B}"/>
              </a:ext>
            </a:extLst>
          </p:cNvPr>
          <p:cNvSpPr>
            <a:spLocks noGrp="1"/>
          </p:cNvSpPr>
          <p:nvPr>
            <p:ph type="body" sz="quarter" idx="19" hasCustomPrompt="1"/>
          </p:nvPr>
        </p:nvSpPr>
        <p:spPr>
          <a:xfrm>
            <a:off x="4343399" y="5259652"/>
            <a:ext cx="969620" cy="966457"/>
          </a:xfrm>
          <a:solidFill>
            <a:schemeClr val="accent1"/>
          </a:solidFill>
        </p:spPr>
        <p:txBody>
          <a:bodyPr wrap="none" anchor="ctr">
            <a:noAutofit/>
          </a:bodyPr>
          <a:lstStyle>
            <a:lvl1pPr marL="0" indent="0" algn="ctr">
              <a:buFontTx/>
              <a:buNone/>
              <a:defRPr sz="4800" b="0">
                <a:solidFill>
                  <a:srgbClr val="FFFFFF"/>
                </a:solidFill>
                <a:latin typeface="+mj-lt"/>
              </a:defRPr>
            </a:lvl1pPr>
          </a:lstStyle>
          <a:p>
            <a:pPr lvl="0"/>
            <a:r>
              <a:rPr lang="en-US"/>
              <a:t>X</a:t>
            </a:r>
          </a:p>
        </p:txBody>
      </p:sp>
      <p:sp>
        <p:nvSpPr>
          <p:cNvPr id="34" name="Content Placeholder 2">
            <a:extLst>
              <a:ext uri="{FF2B5EF4-FFF2-40B4-BE49-F238E27FC236}">
                <a16:creationId xmlns:a16="http://schemas.microsoft.com/office/drawing/2014/main" id="{D6468BD1-0061-5A82-D408-E4B39AD360F9}"/>
              </a:ext>
            </a:extLst>
          </p:cNvPr>
          <p:cNvSpPr>
            <a:spLocks noGrp="1"/>
          </p:cNvSpPr>
          <p:nvPr>
            <p:ph idx="20" hasCustomPrompt="1"/>
          </p:nvPr>
        </p:nvSpPr>
        <p:spPr>
          <a:xfrm>
            <a:off x="5313019" y="5259651"/>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E59FB644-F03B-1393-34BC-CCD73CC3C4B7}"/>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1466030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Photo title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641362" y="1645920"/>
            <a:ext cx="5454589"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640908" y="2289543"/>
            <a:ext cx="5455092" cy="2180857"/>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640908" y="4562476"/>
            <a:ext cx="5455092" cy="1655762"/>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grpSp>
        <p:nvGrpSpPr>
          <p:cNvPr id="6" name="Group 5">
            <a:extLst>
              <a:ext uri="{FF2B5EF4-FFF2-40B4-BE49-F238E27FC236}">
                <a16:creationId xmlns:a16="http://schemas.microsoft.com/office/drawing/2014/main" id="{4DD595EF-0D09-21B3-4647-7770950DCD89}"/>
              </a:ext>
            </a:extLst>
          </p:cNvPr>
          <p:cNvGrpSpPr>
            <a:grpSpLocks noChangeAspect="1"/>
          </p:cNvGrpSpPr>
          <p:nvPr userDrawn="1"/>
        </p:nvGrpSpPr>
        <p:grpSpPr>
          <a:xfrm>
            <a:off x="638175" y="628483"/>
            <a:ext cx="1083987" cy="457200"/>
            <a:chOff x="1314450" y="6391094"/>
            <a:chExt cx="997266" cy="420623"/>
          </a:xfrm>
          <a:solidFill>
            <a:schemeClr val="bg1"/>
          </a:solidFill>
        </p:grpSpPr>
        <p:sp>
          <p:nvSpPr>
            <p:cNvPr id="7" name="Freeform: Shape 6">
              <a:extLst>
                <a:ext uri="{FF2B5EF4-FFF2-40B4-BE49-F238E27FC236}">
                  <a16:creationId xmlns:a16="http://schemas.microsoft.com/office/drawing/2014/main" id="{61F97E44-0959-59A7-8EC1-3FE033321D8B}"/>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accent2"/>
            </a:solidFill>
            <a:ln w="9525" cap="flat">
              <a:noFill/>
              <a:prstDash val="solid"/>
              <a:miter/>
            </a:ln>
          </p:spPr>
          <p:txBody>
            <a:bodyPr rtlCol="0" anchor="ctr"/>
            <a:lstStyle/>
            <a:p>
              <a:endParaRPr lang="en-US">
                <a:solidFill>
                  <a:schemeClr val="tx1"/>
                </a:solidFill>
                <a:latin typeface="+mn-l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016887E5-A389-6BD4-37DE-FCE15B243ED8}"/>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tx1"/>
            </a:solidFill>
            <a:ln w="9525" cap="flat">
              <a:noFill/>
              <a:prstDash val="solid"/>
              <a:miter/>
            </a:ln>
          </p:spPr>
          <p:txBody>
            <a:bodyPr rtlCol="0" anchor="ctr"/>
            <a:lstStyle/>
            <a:p>
              <a:endParaRPr lang="en-US">
                <a:solidFill>
                  <a:schemeClr val="tx1"/>
                </a:solidFill>
                <a:latin typeface="+mn-l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661238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smos 5 takeaway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1361D68B-FFD6-9AAF-726A-77CACDBE403C}"/>
              </a:ext>
            </a:extLst>
          </p:cNvPr>
          <p:cNvSpPr/>
          <p:nvPr userDrawn="1"/>
        </p:nvSpPr>
        <p:spPr>
          <a:xfrm>
            <a:off x="641604" y="1648828"/>
            <a:ext cx="3337625" cy="3557824"/>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5" name="TextBox 14" descr="page number">
            <a:extLst>
              <a:ext uri="{FF2B5EF4-FFF2-40B4-BE49-F238E27FC236}">
                <a16:creationId xmlns:a16="http://schemas.microsoft.com/office/drawing/2014/main" id="{916F9F35-7641-F2DA-880B-6F22B8514C9D}"/>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7" name="Title 1">
            <a:extLst>
              <a:ext uri="{FF2B5EF4-FFF2-40B4-BE49-F238E27FC236}">
                <a16:creationId xmlns:a16="http://schemas.microsoft.com/office/drawing/2014/main" id="{199FD9AD-6A55-B9FB-C392-3B35F51524E6}"/>
              </a:ext>
            </a:extLst>
          </p:cNvPr>
          <p:cNvSpPr>
            <a:spLocks noGrp="1"/>
          </p:cNvSpPr>
          <p:nvPr>
            <p:ph type="title" hasCustomPrompt="1"/>
          </p:nvPr>
        </p:nvSpPr>
        <p:spPr>
          <a:xfrm>
            <a:off x="638175" y="1648828"/>
            <a:ext cx="3341052" cy="3560346"/>
          </a:xfrm>
          <a:noFill/>
          <a:effectLst/>
        </p:spPr>
        <p:txBody>
          <a:bodyPr lIns="137160" tIns="137160" rIns="137160" bIns="137160" anchor="ctr" anchorCtr="0"/>
          <a:lstStyle>
            <a:lvl1pPr algn="ctr">
              <a:defRPr sz="2800">
                <a:solidFill>
                  <a:schemeClr val="tx1"/>
                </a:solidFill>
              </a:defRPr>
            </a:lvl1pPr>
          </a:lstStyle>
          <a:p>
            <a:r>
              <a:rPr lang="en-US"/>
              <a:t>Click to edit title style</a:t>
            </a:r>
          </a:p>
        </p:txBody>
      </p:sp>
      <p:sp>
        <p:nvSpPr>
          <p:cNvPr id="19" name="Text Placeholder 17">
            <a:extLst>
              <a:ext uri="{FF2B5EF4-FFF2-40B4-BE49-F238E27FC236}">
                <a16:creationId xmlns:a16="http://schemas.microsoft.com/office/drawing/2014/main" id="{CE041CEC-2951-5B9F-2554-B900056DF041}"/>
              </a:ext>
            </a:extLst>
          </p:cNvPr>
          <p:cNvSpPr>
            <a:spLocks noGrp="1"/>
          </p:cNvSpPr>
          <p:nvPr>
            <p:ph type="body" sz="quarter" idx="12" hasCustomPrompt="1"/>
          </p:nvPr>
        </p:nvSpPr>
        <p:spPr>
          <a:xfrm>
            <a:off x="4343399" y="644808"/>
            <a:ext cx="969620" cy="966457"/>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5" name="Content Placeholder 2">
            <a:extLst>
              <a:ext uri="{FF2B5EF4-FFF2-40B4-BE49-F238E27FC236}">
                <a16:creationId xmlns:a16="http://schemas.microsoft.com/office/drawing/2014/main" id="{7E891F22-D93C-CE66-8686-EC86198FEED1}"/>
              </a:ext>
            </a:extLst>
          </p:cNvPr>
          <p:cNvSpPr>
            <a:spLocks noGrp="1"/>
          </p:cNvSpPr>
          <p:nvPr>
            <p:ph idx="1" hasCustomPrompt="1"/>
          </p:nvPr>
        </p:nvSpPr>
        <p:spPr>
          <a:xfrm>
            <a:off x="5313019" y="644807"/>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7">
            <a:extLst>
              <a:ext uri="{FF2B5EF4-FFF2-40B4-BE49-F238E27FC236}">
                <a16:creationId xmlns:a16="http://schemas.microsoft.com/office/drawing/2014/main" id="{3F5E3D8D-EE8B-2504-0E7B-8BD0E429E0B9}"/>
              </a:ext>
            </a:extLst>
          </p:cNvPr>
          <p:cNvSpPr>
            <a:spLocks noGrp="1"/>
          </p:cNvSpPr>
          <p:nvPr>
            <p:ph type="body" sz="quarter" idx="13" hasCustomPrompt="1"/>
          </p:nvPr>
        </p:nvSpPr>
        <p:spPr>
          <a:xfrm>
            <a:off x="4343399" y="1791427"/>
            <a:ext cx="969620" cy="966457"/>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26" name="Content Placeholder 2">
            <a:extLst>
              <a:ext uri="{FF2B5EF4-FFF2-40B4-BE49-F238E27FC236}">
                <a16:creationId xmlns:a16="http://schemas.microsoft.com/office/drawing/2014/main" id="{E10C486B-DFD6-C301-F3CB-D01B2ACD541E}"/>
              </a:ext>
            </a:extLst>
          </p:cNvPr>
          <p:cNvSpPr>
            <a:spLocks noGrp="1"/>
          </p:cNvSpPr>
          <p:nvPr>
            <p:ph idx="14" hasCustomPrompt="1"/>
          </p:nvPr>
        </p:nvSpPr>
        <p:spPr>
          <a:xfrm>
            <a:off x="5313019" y="1791426"/>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7">
            <a:extLst>
              <a:ext uri="{FF2B5EF4-FFF2-40B4-BE49-F238E27FC236}">
                <a16:creationId xmlns:a16="http://schemas.microsoft.com/office/drawing/2014/main" id="{B5970A10-5E1C-A255-8FB8-D459ADDAE9B0}"/>
              </a:ext>
            </a:extLst>
          </p:cNvPr>
          <p:cNvSpPr>
            <a:spLocks noGrp="1"/>
          </p:cNvSpPr>
          <p:nvPr>
            <p:ph type="body" sz="quarter" idx="15" hasCustomPrompt="1"/>
          </p:nvPr>
        </p:nvSpPr>
        <p:spPr>
          <a:xfrm>
            <a:off x="4343399" y="2938043"/>
            <a:ext cx="969620" cy="966457"/>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0" name="Content Placeholder 2">
            <a:extLst>
              <a:ext uri="{FF2B5EF4-FFF2-40B4-BE49-F238E27FC236}">
                <a16:creationId xmlns:a16="http://schemas.microsoft.com/office/drawing/2014/main" id="{1EDFAD67-E3A1-0FF6-987D-7D581812A926}"/>
              </a:ext>
            </a:extLst>
          </p:cNvPr>
          <p:cNvSpPr>
            <a:spLocks noGrp="1"/>
          </p:cNvSpPr>
          <p:nvPr>
            <p:ph idx="16" hasCustomPrompt="1"/>
          </p:nvPr>
        </p:nvSpPr>
        <p:spPr>
          <a:xfrm>
            <a:off x="5313019" y="2938042"/>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17">
            <a:extLst>
              <a:ext uri="{FF2B5EF4-FFF2-40B4-BE49-F238E27FC236}">
                <a16:creationId xmlns:a16="http://schemas.microsoft.com/office/drawing/2014/main" id="{C0136CF7-D8D3-C5F7-3C34-CB802C75DFEE}"/>
              </a:ext>
            </a:extLst>
          </p:cNvPr>
          <p:cNvSpPr>
            <a:spLocks noGrp="1"/>
          </p:cNvSpPr>
          <p:nvPr>
            <p:ph type="body" sz="quarter" idx="17" hasCustomPrompt="1"/>
          </p:nvPr>
        </p:nvSpPr>
        <p:spPr>
          <a:xfrm>
            <a:off x="4343399" y="4084662"/>
            <a:ext cx="969620" cy="966457"/>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2" name="Content Placeholder 2">
            <a:extLst>
              <a:ext uri="{FF2B5EF4-FFF2-40B4-BE49-F238E27FC236}">
                <a16:creationId xmlns:a16="http://schemas.microsoft.com/office/drawing/2014/main" id="{35A1449F-D7F4-640E-689B-662E6BE7F29C}"/>
              </a:ext>
            </a:extLst>
          </p:cNvPr>
          <p:cNvSpPr>
            <a:spLocks noGrp="1"/>
          </p:cNvSpPr>
          <p:nvPr>
            <p:ph idx="18" hasCustomPrompt="1"/>
          </p:nvPr>
        </p:nvSpPr>
        <p:spPr>
          <a:xfrm>
            <a:off x="5313019" y="4084661"/>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3" name="Text Placeholder 17">
            <a:extLst>
              <a:ext uri="{FF2B5EF4-FFF2-40B4-BE49-F238E27FC236}">
                <a16:creationId xmlns:a16="http://schemas.microsoft.com/office/drawing/2014/main" id="{A5218536-8ED5-63AC-DEB9-549E55FFA60B}"/>
              </a:ext>
            </a:extLst>
          </p:cNvPr>
          <p:cNvSpPr>
            <a:spLocks noGrp="1"/>
          </p:cNvSpPr>
          <p:nvPr>
            <p:ph type="body" sz="quarter" idx="19" hasCustomPrompt="1"/>
          </p:nvPr>
        </p:nvSpPr>
        <p:spPr>
          <a:xfrm>
            <a:off x="4343399" y="5259652"/>
            <a:ext cx="969620" cy="966457"/>
          </a:xfrm>
          <a:solidFill>
            <a:schemeClr val="accent2"/>
          </a:solidFill>
        </p:spPr>
        <p:txBody>
          <a:bodyPr wrap="none" anchor="ctr">
            <a:noAutofit/>
          </a:bodyPr>
          <a:lstStyle>
            <a:lvl1pPr marL="0" indent="0" algn="ctr">
              <a:buFontTx/>
              <a:buNone/>
              <a:defRPr sz="4800" b="0">
                <a:solidFill>
                  <a:srgbClr val="000000"/>
                </a:solidFill>
                <a:latin typeface="+mj-lt"/>
              </a:defRPr>
            </a:lvl1pPr>
          </a:lstStyle>
          <a:p>
            <a:pPr lvl="0"/>
            <a:r>
              <a:rPr lang="en-US"/>
              <a:t>X</a:t>
            </a:r>
          </a:p>
        </p:txBody>
      </p:sp>
      <p:sp>
        <p:nvSpPr>
          <p:cNvPr id="34" name="Content Placeholder 2">
            <a:extLst>
              <a:ext uri="{FF2B5EF4-FFF2-40B4-BE49-F238E27FC236}">
                <a16:creationId xmlns:a16="http://schemas.microsoft.com/office/drawing/2014/main" id="{D6468BD1-0061-5A82-D408-E4B39AD360F9}"/>
              </a:ext>
            </a:extLst>
          </p:cNvPr>
          <p:cNvSpPr>
            <a:spLocks noGrp="1"/>
          </p:cNvSpPr>
          <p:nvPr>
            <p:ph idx="20" hasCustomPrompt="1"/>
          </p:nvPr>
        </p:nvSpPr>
        <p:spPr>
          <a:xfrm>
            <a:off x="5313019" y="5259651"/>
            <a:ext cx="6239218" cy="966461"/>
          </a:xfrm>
          <a:solidFill>
            <a:schemeClr val="bg2"/>
          </a:solidFill>
        </p:spPr>
        <p:txBody>
          <a:bodyPr lIns="182880" tIns="0" rIns="0" bIns="0" anchor="ctr"/>
          <a:lstStyle>
            <a:lvl1pPr marL="0" indent="0">
              <a:lnSpc>
                <a:spcPct val="100000"/>
              </a:lnSpc>
              <a:spcBef>
                <a:spcPts val="0"/>
              </a:spcBef>
              <a:spcAft>
                <a:spcPts val="600"/>
              </a:spcAft>
              <a:buClr>
                <a:schemeClr val="accent4"/>
              </a:buClr>
              <a:buFont typeface="Nunito Sans Light" panose="00000400000000000000" pitchFamily="2" charset="0"/>
              <a:buChar char="​"/>
              <a:defRPr b="0" i="0">
                <a:solidFill>
                  <a:schemeClr val="tx1"/>
                </a:solidFill>
                <a:latin typeface="+mn-lt"/>
              </a:defRPr>
            </a:lvl1pPr>
            <a:lvl2pPr marL="457200" indent="-228600">
              <a:lnSpc>
                <a:spcPct val="100000"/>
              </a:lnSpc>
              <a:spcBef>
                <a:spcPts val="0"/>
              </a:spcBef>
              <a:spcAft>
                <a:spcPts val="600"/>
              </a:spcAft>
              <a:buClr>
                <a:schemeClr val="accent2"/>
              </a:buClr>
              <a:buSzPct val="100000"/>
              <a:buFont typeface="Wingdings" panose="05000000000000000000" pitchFamily="2" charset="2"/>
              <a:buChar char="§"/>
              <a:defRPr b="0" i="0">
                <a:solidFill>
                  <a:schemeClr val="tx1"/>
                </a:solidFill>
                <a:latin typeface="+mn-lt"/>
              </a:defRPr>
            </a:lvl2pPr>
            <a:lvl3pPr marL="6858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3pPr>
            <a:lvl4pPr marL="914400" indent="-228600">
              <a:lnSpc>
                <a:spcPct val="100000"/>
              </a:lnSpc>
              <a:spcBef>
                <a:spcPts val="0"/>
              </a:spcBef>
              <a:spcAft>
                <a:spcPts val="600"/>
              </a:spcAft>
              <a:buClr>
                <a:schemeClr val="accent2"/>
              </a:buClr>
              <a:buFont typeface="Wingdings" panose="05000000000000000000" pitchFamily="2" charset="2"/>
              <a:buChar char="§"/>
              <a:defRPr b="0" i="0">
                <a:solidFill>
                  <a:schemeClr val="tx1"/>
                </a:solidFill>
                <a:latin typeface="+mn-lt"/>
              </a:defRPr>
            </a:lvl4pPr>
            <a:lvl5pPr marL="1143000" indent="-228600">
              <a:lnSpc>
                <a:spcPct val="100000"/>
              </a:lnSpc>
              <a:spcBef>
                <a:spcPts val="0"/>
              </a:spcBef>
              <a:spcAft>
                <a:spcPts val="600"/>
              </a:spcAft>
              <a:buClr>
                <a:schemeClr val="accent2"/>
              </a:buClr>
              <a:buFont typeface="Calibri" panose="020F0502020204030204" pitchFamily="34" charset="0"/>
              <a:buChar char="–"/>
              <a:defRPr b="0" i="0">
                <a:solidFill>
                  <a:schemeClr val="tx1"/>
                </a:solidFill>
                <a:latin typeface="+mn-lt"/>
              </a:defRPr>
            </a:lvl5p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6D5CD278-6550-239C-A3DB-263729DEB868}"/>
              </a:ext>
            </a:extLst>
          </p:cNvPr>
          <p:cNvSpPr/>
          <p:nvPr userDrawn="1"/>
        </p:nvSpPr>
        <p:spPr>
          <a:xfrm>
            <a:off x="457454" y="146467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293203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p>
            <a:r>
              <a:rPr lang="en-US"/>
              <a:t>Click to edit title style</a:t>
            </a:r>
          </a:p>
        </p:txBody>
      </p:sp>
      <p:sp>
        <p:nvSpPr>
          <p:cNvPr id="2" name="TextBox 1" descr="page number">
            <a:extLst>
              <a:ext uri="{FF2B5EF4-FFF2-40B4-BE49-F238E27FC236}">
                <a16:creationId xmlns:a16="http://schemas.microsoft.com/office/drawing/2014/main" id="{2A0EF174-CBF7-3F5B-BDEF-0798B8998DEF}"/>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402778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anded 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EEA43F0-3CCC-A8B2-CFE2-029082185355}"/>
              </a:ext>
            </a:extLst>
          </p:cNvPr>
          <p:cNvSpPr/>
          <p:nvPr userDrawn="1"/>
        </p:nvSpPr>
        <p:spPr>
          <a:xfrm flipV="1">
            <a:off x="0" y="0"/>
            <a:ext cx="12192000" cy="13509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pic>
        <p:nvPicPr>
          <p:cNvPr id="2" name="Picture 1" descr="A black background with a black square&#10;&#10;AI-generated content may be incorrect.">
            <a:extLst>
              <a:ext uri="{FF2B5EF4-FFF2-40B4-BE49-F238E27FC236}">
                <a16:creationId xmlns:a16="http://schemas.microsoft.com/office/drawing/2014/main" id="{6D423175-2747-FDFB-78ED-557FA26BA59F}"/>
              </a:ext>
            </a:extLst>
          </p:cNvPr>
          <p:cNvPicPr>
            <a:picLocks noChangeAspect="1"/>
          </p:cNvPicPr>
          <p:nvPr userDrawn="1"/>
        </p:nvPicPr>
        <p:blipFill>
          <a:blip r:embed="rId2"/>
          <a:srcRect t="83998" r="91005"/>
          <a:stretch/>
        </p:blipFill>
        <p:spPr>
          <a:xfrm>
            <a:off x="763" y="5760291"/>
            <a:ext cx="1096518" cy="1097280"/>
          </a:xfrm>
          <a:prstGeom prst="rect">
            <a:avLst/>
          </a:prstGeom>
        </p:spPr>
      </p:pic>
      <p:grpSp>
        <p:nvGrpSpPr>
          <p:cNvPr id="5" name="Group 4">
            <a:extLst>
              <a:ext uri="{FF2B5EF4-FFF2-40B4-BE49-F238E27FC236}">
                <a16:creationId xmlns:a16="http://schemas.microsoft.com/office/drawing/2014/main" id="{3FE59F6C-B14C-86BA-6001-96E0B0993815}"/>
              </a:ext>
            </a:extLst>
          </p:cNvPr>
          <p:cNvGrpSpPr>
            <a:grpSpLocks noChangeAspect="1"/>
          </p:cNvGrpSpPr>
          <p:nvPr userDrawn="1"/>
        </p:nvGrpSpPr>
        <p:grpSpPr bwMode="auto">
          <a:xfrm>
            <a:off x="0" y="6400800"/>
            <a:ext cx="457200" cy="457200"/>
            <a:chOff x="1680" y="0"/>
            <a:chExt cx="4320" cy="4320"/>
          </a:xfrm>
        </p:grpSpPr>
        <p:sp>
          <p:nvSpPr>
            <p:cNvPr id="6" name="AutoShape 3">
              <a:extLst>
                <a:ext uri="{FF2B5EF4-FFF2-40B4-BE49-F238E27FC236}">
                  <a16:creationId xmlns:a16="http://schemas.microsoft.com/office/drawing/2014/main" id="{52846312-1152-1971-EA6F-E5DA01432370}"/>
                </a:ext>
              </a:extLst>
            </p:cNvPr>
            <p:cNvSpPr>
              <a:spLocks noChangeAspect="1" noChangeArrowheads="1" noTextEdit="1"/>
            </p:cNvSpPr>
            <p:nvPr/>
          </p:nvSpPr>
          <p:spPr bwMode="auto">
            <a:xfrm>
              <a:off x="1680" y="0"/>
              <a:ext cx="432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Rectangle 14">
              <a:extLst>
                <a:ext uri="{FF2B5EF4-FFF2-40B4-BE49-F238E27FC236}">
                  <a16:creationId xmlns:a16="http://schemas.microsoft.com/office/drawing/2014/main" id="{EE005C27-54AE-4838-B5D4-29552DBF0AF5}"/>
                </a:ext>
              </a:extLst>
            </p:cNvPr>
            <p:cNvSpPr>
              <a:spLocks noChangeArrowheads="1"/>
            </p:cNvSpPr>
            <p:nvPr/>
          </p:nvSpPr>
          <p:spPr bwMode="auto">
            <a:xfrm>
              <a:off x="1680" y="0"/>
              <a:ext cx="4320" cy="4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16" name="Rectangle 15">
              <a:extLst>
                <a:ext uri="{FF2B5EF4-FFF2-40B4-BE49-F238E27FC236}">
                  <a16:creationId xmlns:a16="http://schemas.microsoft.com/office/drawing/2014/main" id="{6A0991F4-279F-951B-E67A-63338CB53B5A}"/>
                </a:ext>
              </a:extLst>
            </p:cNvPr>
            <p:cNvSpPr>
              <a:spLocks noChangeArrowheads="1"/>
            </p:cNvSpPr>
            <p:nvPr/>
          </p:nvSpPr>
          <p:spPr bwMode="auto">
            <a:xfrm>
              <a:off x="2394" y="1484"/>
              <a:ext cx="227" cy="227"/>
            </a:xfrm>
            <a:prstGeom prst="rect">
              <a:avLst/>
            </a:prstGeom>
            <a:solidFill>
              <a:srgbClr val="00C7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17" name="Freeform 7">
              <a:extLst>
                <a:ext uri="{FF2B5EF4-FFF2-40B4-BE49-F238E27FC236}">
                  <a16:creationId xmlns:a16="http://schemas.microsoft.com/office/drawing/2014/main" id="{C263BC3F-47D2-B542-2581-140C4C762251}"/>
                </a:ext>
              </a:extLst>
            </p:cNvPr>
            <p:cNvSpPr>
              <a:spLocks noEditPoints="1"/>
            </p:cNvSpPr>
            <p:nvPr/>
          </p:nvSpPr>
          <p:spPr bwMode="auto">
            <a:xfrm>
              <a:off x="2400" y="1467"/>
              <a:ext cx="2880" cy="1217"/>
            </a:xfrm>
            <a:custGeom>
              <a:avLst/>
              <a:gdLst>
                <a:gd name="T0" fmla="*/ 6366 w 11520"/>
                <a:gd name="T1" fmla="*/ 4023 h 4867"/>
                <a:gd name="T2" fmla="*/ 6082 w 11520"/>
                <a:gd name="T3" fmla="*/ 3938 h 4867"/>
                <a:gd name="T4" fmla="*/ 5974 w 11520"/>
                <a:gd name="T5" fmla="*/ 3727 h 4867"/>
                <a:gd name="T6" fmla="*/ 5954 w 11520"/>
                <a:gd name="T7" fmla="*/ 1528 h 4867"/>
                <a:gd name="T8" fmla="*/ 5130 w 11520"/>
                <a:gd name="T9" fmla="*/ 3947 h 4867"/>
                <a:gd name="T10" fmla="*/ 5224 w 11520"/>
                <a:gd name="T11" fmla="*/ 4279 h 4867"/>
                <a:gd name="T12" fmla="*/ 5390 w 11520"/>
                <a:gd name="T13" fmla="*/ 4527 h 4867"/>
                <a:gd name="T14" fmla="*/ 5659 w 11520"/>
                <a:gd name="T15" fmla="*/ 4708 h 4867"/>
                <a:gd name="T16" fmla="*/ 5989 w 11520"/>
                <a:gd name="T17" fmla="*/ 4800 h 4867"/>
                <a:gd name="T18" fmla="*/ 10658 w 11520"/>
                <a:gd name="T19" fmla="*/ 0 h 4867"/>
                <a:gd name="T20" fmla="*/ 4089 w 11520"/>
                <a:gd name="T21" fmla="*/ 1700 h 4867"/>
                <a:gd name="T22" fmla="*/ 3766 w 11520"/>
                <a:gd name="T23" fmla="*/ 1536 h 4867"/>
                <a:gd name="T24" fmla="*/ 3375 w 11520"/>
                <a:gd name="T25" fmla="*/ 1465 h 4867"/>
                <a:gd name="T26" fmla="*/ 2996 w 11520"/>
                <a:gd name="T27" fmla="*/ 1486 h 4867"/>
                <a:gd name="T28" fmla="*/ 2660 w 11520"/>
                <a:gd name="T29" fmla="*/ 1603 h 4867"/>
                <a:gd name="T30" fmla="*/ 2355 w 11520"/>
                <a:gd name="T31" fmla="*/ 1832 h 4867"/>
                <a:gd name="T32" fmla="*/ 2223 w 11520"/>
                <a:gd name="T33" fmla="*/ 3179 h 4867"/>
                <a:gd name="T34" fmla="*/ 2288 w 11520"/>
                <a:gd name="T35" fmla="*/ 2719 h 4867"/>
                <a:gd name="T36" fmla="*/ 2509 w 11520"/>
                <a:gd name="T37" fmla="*/ 2386 h 4867"/>
                <a:gd name="T38" fmla="*/ 2883 w 11520"/>
                <a:gd name="T39" fmla="*/ 2216 h 4867"/>
                <a:gd name="T40" fmla="*/ 3290 w 11520"/>
                <a:gd name="T41" fmla="*/ 2252 h 4867"/>
                <a:gd name="T42" fmla="*/ 3585 w 11520"/>
                <a:gd name="T43" fmla="*/ 2463 h 4867"/>
                <a:gd name="T44" fmla="*/ 3738 w 11520"/>
                <a:gd name="T45" fmla="*/ 2872 h 4867"/>
                <a:gd name="T46" fmla="*/ 4620 w 11520"/>
                <a:gd name="T47" fmla="*/ 4801 h 4867"/>
                <a:gd name="T48" fmla="*/ 4592 w 11520"/>
                <a:gd name="T49" fmla="*/ 2574 h 4867"/>
                <a:gd name="T50" fmla="*/ 4479 w 11520"/>
                <a:gd name="T51" fmla="*/ 2187 h 4867"/>
                <a:gd name="T52" fmla="*/ 4282 w 11520"/>
                <a:gd name="T53" fmla="*/ 1874 h 4867"/>
                <a:gd name="T54" fmla="*/ 10185 w 11520"/>
                <a:gd name="T55" fmla="*/ 2857 h 4867"/>
                <a:gd name="T56" fmla="*/ 10068 w 11520"/>
                <a:gd name="T57" fmla="*/ 2458 h 4867"/>
                <a:gd name="T58" fmla="*/ 9842 w 11520"/>
                <a:gd name="T59" fmla="*/ 2076 h 4867"/>
                <a:gd name="T60" fmla="*/ 9558 w 11520"/>
                <a:gd name="T61" fmla="*/ 1796 h 4867"/>
                <a:gd name="T62" fmla="*/ 9203 w 11520"/>
                <a:gd name="T63" fmla="*/ 1592 h 4867"/>
                <a:gd name="T64" fmla="*/ 8746 w 11520"/>
                <a:gd name="T65" fmla="*/ 1474 h 4867"/>
                <a:gd name="T66" fmla="*/ 8302 w 11520"/>
                <a:gd name="T67" fmla="*/ 1474 h 4867"/>
                <a:gd name="T68" fmla="*/ 7854 w 11520"/>
                <a:gd name="T69" fmla="*/ 1595 h 4867"/>
                <a:gd name="T70" fmla="*/ 7497 w 11520"/>
                <a:gd name="T71" fmla="*/ 1800 h 4867"/>
                <a:gd name="T72" fmla="*/ 7205 w 11520"/>
                <a:gd name="T73" fmla="*/ 2079 h 4867"/>
                <a:gd name="T74" fmla="*/ 6967 w 11520"/>
                <a:gd name="T75" fmla="*/ 2462 h 4867"/>
                <a:gd name="T76" fmla="*/ 6841 w 11520"/>
                <a:gd name="T77" fmla="*/ 2864 h 4867"/>
                <a:gd name="T78" fmla="*/ 6820 w 11520"/>
                <a:gd name="T79" fmla="*/ 3295 h 4867"/>
                <a:gd name="T80" fmla="*/ 6914 w 11520"/>
                <a:gd name="T81" fmla="*/ 3751 h 4867"/>
                <a:gd name="T82" fmla="*/ 7096 w 11520"/>
                <a:gd name="T83" fmla="*/ 4120 h 4867"/>
                <a:gd name="T84" fmla="*/ 7354 w 11520"/>
                <a:gd name="T85" fmla="*/ 4426 h 4867"/>
                <a:gd name="T86" fmla="*/ 7728 w 11520"/>
                <a:gd name="T87" fmla="*/ 4680 h 4867"/>
                <a:gd name="T88" fmla="*/ 8137 w 11520"/>
                <a:gd name="T89" fmla="*/ 4825 h 4867"/>
                <a:gd name="T90" fmla="*/ 8613 w 11520"/>
                <a:gd name="T91" fmla="*/ 4867 h 4867"/>
                <a:gd name="T92" fmla="*/ 9255 w 11520"/>
                <a:gd name="T93" fmla="*/ 4746 h 4867"/>
                <a:gd name="T94" fmla="*/ 9726 w 11520"/>
                <a:gd name="T95" fmla="*/ 4484 h 4867"/>
                <a:gd name="T96" fmla="*/ 9381 w 11520"/>
                <a:gd name="T97" fmla="*/ 3752 h 4867"/>
                <a:gd name="T98" fmla="*/ 9036 w 11520"/>
                <a:gd name="T99" fmla="*/ 4007 h 4867"/>
                <a:gd name="T100" fmla="*/ 8693 w 11520"/>
                <a:gd name="T101" fmla="*/ 4109 h 4867"/>
                <a:gd name="T102" fmla="*/ 8297 w 11520"/>
                <a:gd name="T103" fmla="*/ 4095 h 4867"/>
                <a:gd name="T104" fmla="*/ 7957 w 11520"/>
                <a:gd name="T105" fmla="*/ 3951 h 4867"/>
                <a:gd name="T106" fmla="*/ 7712 w 11520"/>
                <a:gd name="T107" fmla="*/ 3664 h 4867"/>
                <a:gd name="T108" fmla="*/ 7645 w 11520"/>
                <a:gd name="T109" fmla="*/ 2835 h 4867"/>
                <a:gd name="T110" fmla="*/ 7762 w 11520"/>
                <a:gd name="T111" fmla="*/ 2544 h 4867"/>
                <a:gd name="T112" fmla="*/ 8086 w 11520"/>
                <a:gd name="T113" fmla="*/ 2286 h 4867"/>
                <a:gd name="T114" fmla="*/ 8567 w 11520"/>
                <a:gd name="T115" fmla="*/ 2200 h 4867"/>
                <a:gd name="T116" fmla="*/ 9047 w 11520"/>
                <a:gd name="T117" fmla="*/ 2344 h 4867"/>
                <a:gd name="T118" fmla="*/ 9315 w 11520"/>
                <a:gd name="T119" fmla="*/ 2625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20" h="4867">
                  <a:moveTo>
                    <a:pt x="862" y="4801"/>
                  </a:moveTo>
                  <a:lnTo>
                    <a:pt x="862" y="1528"/>
                  </a:lnTo>
                  <a:lnTo>
                    <a:pt x="0" y="1528"/>
                  </a:lnTo>
                  <a:lnTo>
                    <a:pt x="0" y="4801"/>
                  </a:lnTo>
                  <a:lnTo>
                    <a:pt x="862" y="4801"/>
                  </a:lnTo>
                  <a:close/>
                  <a:moveTo>
                    <a:pt x="6578" y="4835"/>
                  </a:moveTo>
                  <a:lnTo>
                    <a:pt x="6578" y="4032"/>
                  </a:lnTo>
                  <a:lnTo>
                    <a:pt x="6578" y="4032"/>
                  </a:lnTo>
                  <a:lnTo>
                    <a:pt x="6487" y="4030"/>
                  </a:lnTo>
                  <a:lnTo>
                    <a:pt x="6404" y="4026"/>
                  </a:lnTo>
                  <a:lnTo>
                    <a:pt x="6366" y="4023"/>
                  </a:lnTo>
                  <a:lnTo>
                    <a:pt x="6330" y="4020"/>
                  </a:lnTo>
                  <a:lnTo>
                    <a:pt x="6298" y="4017"/>
                  </a:lnTo>
                  <a:lnTo>
                    <a:pt x="6266" y="4012"/>
                  </a:lnTo>
                  <a:lnTo>
                    <a:pt x="6266" y="4012"/>
                  </a:lnTo>
                  <a:lnTo>
                    <a:pt x="6234" y="4006"/>
                  </a:lnTo>
                  <a:lnTo>
                    <a:pt x="6204" y="3998"/>
                  </a:lnTo>
                  <a:lnTo>
                    <a:pt x="6175" y="3989"/>
                  </a:lnTo>
                  <a:lnTo>
                    <a:pt x="6149" y="3979"/>
                  </a:lnTo>
                  <a:lnTo>
                    <a:pt x="6124" y="3966"/>
                  </a:lnTo>
                  <a:lnTo>
                    <a:pt x="6102" y="3953"/>
                  </a:lnTo>
                  <a:lnTo>
                    <a:pt x="6082" y="3938"/>
                  </a:lnTo>
                  <a:lnTo>
                    <a:pt x="6064" y="3921"/>
                  </a:lnTo>
                  <a:lnTo>
                    <a:pt x="6064" y="3921"/>
                  </a:lnTo>
                  <a:lnTo>
                    <a:pt x="6048" y="3904"/>
                  </a:lnTo>
                  <a:lnTo>
                    <a:pt x="6032" y="3885"/>
                  </a:lnTo>
                  <a:lnTo>
                    <a:pt x="6019" y="3862"/>
                  </a:lnTo>
                  <a:lnTo>
                    <a:pt x="6008" y="3839"/>
                  </a:lnTo>
                  <a:lnTo>
                    <a:pt x="5996" y="3814"/>
                  </a:lnTo>
                  <a:lnTo>
                    <a:pt x="5987" y="3786"/>
                  </a:lnTo>
                  <a:lnTo>
                    <a:pt x="5980" y="3757"/>
                  </a:lnTo>
                  <a:lnTo>
                    <a:pt x="5974" y="3727"/>
                  </a:lnTo>
                  <a:lnTo>
                    <a:pt x="5974" y="3727"/>
                  </a:lnTo>
                  <a:lnTo>
                    <a:pt x="5970" y="3695"/>
                  </a:lnTo>
                  <a:lnTo>
                    <a:pt x="5965" y="3662"/>
                  </a:lnTo>
                  <a:lnTo>
                    <a:pt x="5962" y="3625"/>
                  </a:lnTo>
                  <a:lnTo>
                    <a:pt x="5959" y="3586"/>
                  </a:lnTo>
                  <a:lnTo>
                    <a:pt x="5957" y="3546"/>
                  </a:lnTo>
                  <a:lnTo>
                    <a:pt x="5955" y="3502"/>
                  </a:lnTo>
                  <a:lnTo>
                    <a:pt x="5954" y="3411"/>
                  </a:lnTo>
                  <a:lnTo>
                    <a:pt x="5954" y="2265"/>
                  </a:lnTo>
                  <a:lnTo>
                    <a:pt x="6578" y="2265"/>
                  </a:lnTo>
                  <a:lnTo>
                    <a:pt x="6578" y="1528"/>
                  </a:lnTo>
                  <a:lnTo>
                    <a:pt x="5954" y="1528"/>
                  </a:lnTo>
                  <a:lnTo>
                    <a:pt x="5954" y="253"/>
                  </a:lnTo>
                  <a:lnTo>
                    <a:pt x="5091" y="253"/>
                  </a:lnTo>
                  <a:lnTo>
                    <a:pt x="5091" y="3417"/>
                  </a:lnTo>
                  <a:lnTo>
                    <a:pt x="5091" y="3417"/>
                  </a:lnTo>
                  <a:lnTo>
                    <a:pt x="5092" y="3515"/>
                  </a:lnTo>
                  <a:lnTo>
                    <a:pt x="5096" y="3610"/>
                  </a:lnTo>
                  <a:lnTo>
                    <a:pt x="5101" y="3700"/>
                  </a:lnTo>
                  <a:lnTo>
                    <a:pt x="5109" y="3787"/>
                  </a:lnTo>
                  <a:lnTo>
                    <a:pt x="5119" y="3869"/>
                  </a:lnTo>
                  <a:lnTo>
                    <a:pt x="5125" y="3909"/>
                  </a:lnTo>
                  <a:lnTo>
                    <a:pt x="5130" y="3947"/>
                  </a:lnTo>
                  <a:lnTo>
                    <a:pt x="5137" y="3985"/>
                  </a:lnTo>
                  <a:lnTo>
                    <a:pt x="5145" y="4022"/>
                  </a:lnTo>
                  <a:lnTo>
                    <a:pt x="5153" y="4057"/>
                  </a:lnTo>
                  <a:lnTo>
                    <a:pt x="5161" y="4092"/>
                  </a:lnTo>
                  <a:lnTo>
                    <a:pt x="5161" y="4092"/>
                  </a:lnTo>
                  <a:lnTo>
                    <a:pt x="5170" y="4125"/>
                  </a:lnTo>
                  <a:lnTo>
                    <a:pt x="5178" y="4158"/>
                  </a:lnTo>
                  <a:lnTo>
                    <a:pt x="5190" y="4189"/>
                  </a:lnTo>
                  <a:lnTo>
                    <a:pt x="5201" y="4220"/>
                  </a:lnTo>
                  <a:lnTo>
                    <a:pt x="5212" y="4250"/>
                  </a:lnTo>
                  <a:lnTo>
                    <a:pt x="5224" y="4279"/>
                  </a:lnTo>
                  <a:lnTo>
                    <a:pt x="5238" y="4307"/>
                  </a:lnTo>
                  <a:lnTo>
                    <a:pt x="5252" y="4335"/>
                  </a:lnTo>
                  <a:lnTo>
                    <a:pt x="5267" y="4362"/>
                  </a:lnTo>
                  <a:lnTo>
                    <a:pt x="5283" y="4388"/>
                  </a:lnTo>
                  <a:lnTo>
                    <a:pt x="5298" y="4413"/>
                  </a:lnTo>
                  <a:lnTo>
                    <a:pt x="5315" y="4437"/>
                  </a:lnTo>
                  <a:lnTo>
                    <a:pt x="5333" y="4460"/>
                  </a:lnTo>
                  <a:lnTo>
                    <a:pt x="5351" y="4483"/>
                  </a:lnTo>
                  <a:lnTo>
                    <a:pt x="5370" y="4505"/>
                  </a:lnTo>
                  <a:lnTo>
                    <a:pt x="5390" y="4527"/>
                  </a:lnTo>
                  <a:lnTo>
                    <a:pt x="5390" y="4527"/>
                  </a:lnTo>
                  <a:lnTo>
                    <a:pt x="5410" y="4547"/>
                  </a:lnTo>
                  <a:lnTo>
                    <a:pt x="5432" y="4566"/>
                  </a:lnTo>
                  <a:lnTo>
                    <a:pt x="5454" y="4585"/>
                  </a:lnTo>
                  <a:lnTo>
                    <a:pt x="5477" y="4603"/>
                  </a:lnTo>
                  <a:lnTo>
                    <a:pt x="5501" y="4620"/>
                  </a:lnTo>
                  <a:lnTo>
                    <a:pt x="5525" y="4636"/>
                  </a:lnTo>
                  <a:lnTo>
                    <a:pt x="5550" y="4652"/>
                  </a:lnTo>
                  <a:lnTo>
                    <a:pt x="5576" y="4668"/>
                  </a:lnTo>
                  <a:lnTo>
                    <a:pt x="5603" y="4682"/>
                  </a:lnTo>
                  <a:lnTo>
                    <a:pt x="5631" y="4696"/>
                  </a:lnTo>
                  <a:lnTo>
                    <a:pt x="5659" y="4708"/>
                  </a:lnTo>
                  <a:lnTo>
                    <a:pt x="5688" y="4720"/>
                  </a:lnTo>
                  <a:lnTo>
                    <a:pt x="5717" y="4733"/>
                  </a:lnTo>
                  <a:lnTo>
                    <a:pt x="5748" y="4743"/>
                  </a:lnTo>
                  <a:lnTo>
                    <a:pt x="5779" y="4753"/>
                  </a:lnTo>
                  <a:lnTo>
                    <a:pt x="5812" y="4762"/>
                  </a:lnTo>
                  <a:lnTo>
                    <a:pt x="5812" y="4762"/>
                  </a:lnTo>
                  <a:lnTo>
                    <a:pt x="5844" y="4771"/>
                  </a:lnTo>
                  <a:lnTo>
                    <a:pt x="5879" y="4779"/>
                  </a:lnTo>
                  <a:lnTo>
                    <a:pt x="5915" y="4786"/>
                  </a:lnTo>
                  <a:lnTo>
                    <a:pt x="5950" y="4793"/>
                  </a:lnTo>
                  <a:lnTo>
                    <a:pt x="5989" y="4800"/>
                  </a:lnTo>
                  <a:lnTo>
                    <a:pt x="6027" y="4807"/>
                  </a:lnTo>
                  <a:lnTo>
                    <a:pt x="6066" y="4811"/>
                  </a:lnTo>
                  <a:lnTo>
                    <a:pt x="6107" y="4817"/>
                  </a:lnTo>
                  <a:lnTo>
                    <a:pt x="6191" y="4825"/>
                  </a:lnTo>
                  <a:lnTo>
                    <a:pt x="6280" y="4830"/>
                  </a:lnTo>
                  <a:lnTo>
                    <a:pt x="6373" y="4834"/>
                  </a:lnTo>
                  <a:lnTo>
                    <a:pt x="6469" y="4835"/>
                  </a:lnTo>
                  <a:lnTo>
                    <a:pt x="6578" y="4835"/>
                  </a:lnTo>
                  <a:close/>
                  <a:moveTo>
                    <a:pt x="11520" y="4801"/>
                  </a:moveTo>
                  <a:lnTo>
                    <a:pt x="11520" y="0"/>
                  </a:lnTo>
                  <a:lnTo>
                    <a:pt x="10658" y="0"/>
                  </a:lnTo>
                  <a:lnTo>
                    <a:pt x="10658" y="4801"/>
                  </a:lnTo>
                  <a:lnTo>
                    <a:pt x="11520" y="4801"/>
                  </a:lnTo>
                  <a:close/>
                  <a:moveTo>
                    <a:pt x="4260" y="1850"/>
                  </a:moveTo>
                  <a:lnTo>
                    <a:pt x="4260" y="1850"/>
                  </a:lnTo>
                  <a:lnTo>
                    <a:pt x="4237" y="1826"/>
                  </a:lnTo>
                  <a:lnTo>
                    <a:pt x="4214" y="1804"/>
                  </a:lnTo>
                  <a:lnTo>
                    <a:pt x="4190" y="1781"/>
                  </a:lnTo>
                  <a:lnTo>
                    <a:pt x="4166" y="1759"/>
                  </a:lnTo>
                  <a:lnTo>
                    <a:pt x="4141" y="1739"/>
                  </a:lnTo>
                  <a:lnTo>
                    <a:pt x="4115" y="1719"/>
                  </a:lnTo>
                  <a:lnTo>
                    <a:pt x="4089" y="1700"/>
                  </a:lnTo>
                  <a:lnTo>
                    <a:pt x="4062" y="1681"/>
                  </a:lnTo>
                  <a:lnTo>
                    <a:pt x="4036" y="1663"/>
                  </a:lnTo>
                  <a:lnTo>
                    <a:pt x="4008" y="1646"/>
                  </a:lnTo>
                  <a:lnTo>
                    <a:pt x="3980" y="1629"/>
                  </a:lnTo>
                  <a:lnTo>
                    <a:pt x="3950" y="1614"/>
                  </a:lnTo>
                  <a:lnTo>
                    <a:pt x="3921" y="1599"/>
                  </a:lnTo>
                  <a:lnTo>
                    <a:pt x="3891" y="1585"/>
                  </a:lnTo>
                  <a:lnTo>
                    <a:pt x="3860" y="1572"/>
                  </a:lnTo>
                  <a:lnTo>
                    <a:pt x="3829" y="1560"/>
                  </a:lnTo>
                  <a:lnTo>
                    <a:pt x="3797" y="1547"/>
                  </a:lnTo>
                  <a:lnTo>
                    <a:pt x="3766" y="1536"/>
                  </a:lnTo>
                  <a:lnTo>
                    <a:pt x="3732" y="1526"/>
                  </a:lnTo>
                  <a:lnTo>
                    <a:pt x="3699" y="1517"/>
                  </a:lnTo>
                  <a:lnTo>
                    <a:pt x="3665" y="1508"/>
                  </a:lnTo>
                  <a:lnTo>
                    <a:pt x="3631" y="1500"/>
                  </a:lnTo>
                  <a:lnTo>
                    <a:pt x="3595" y="1492"/>
                  </a:lnTo>
                  <a:lnTo>
                    <a:pt x="3561" y="1486"/>
                  </a:lnTo>
                  <a:lnTo>
                    <a:pt x="3525" y="1480"/>
                  </a:lnTo>
                  <a:lnTo>
                    <a:pt x="3488" y="1475"/>
                  </a:lnTo>
                  <a:lnTo>
                    <a:pt x="3451" y="1471"/>
                  </a:lnTo>
                  <a:lnTo>
                    <a:pt x="3413" y="1468"/>
                  </a:lnTo>
                  <a:lnTo>
                    <a:pt x="3375" y="1465"/>
                  </a:lnTo>
                  <a:lnTo>
                    <a:pt x="3336" y="1463"/>
                  </a:lnTo>
                  <a:lnTo>
                    <a:pt x="3297" y="1462"/>
                  </a:lnTo>
                  <a:lnTo>
                    <a:pt x="3257" y="1462"/>
                  </a:lnTo>
                  <a:lnTo>
                    <a:pt x="3257" y="1462"/>
                  </a:lnTo>
                  <a:lnTo>
                    <a:pt x="3219" y="1462"/>
                  </a:lnTo>
                  <a:lnTo>
                    <a:pt x="3181" y="1463"/>
                  </a:lnTo>
                  <a:lnTo>
                    <a:pt x="3143" y="1467"/>
                  </a:lnTo>
                  <a:lnTo>
                    <a:pt x="3106" y="1470"/>
                  </a:lnTo>
                  <a:lnTo>
                    <a:pt x="3069" y="1474"/>
                  </a:lnTo>
                  <a:lnTo>
                    <a:pt x="3033" y="1479"/>
                  </a:lnTo>
                  <a:lnTo>
                    <a:pt x="2996" y="1486"/>
                  </a:lnTo>
                  <a:lnTo>
                    <a:pt x="2961" y="1493"/>
                  </a:lnTo>
                  <a:lnTo>
                    <a:pt x="2925" y="1501"/>
                  </a:lnTo>
                  <a:lnTo>
                    <a:pt x="2890" y="1511"/>
                  </a:lnTo>
                  <a:lnTo>
                    <a:pt x="2856" y="1521"/>
                  </a:lnTo>
                  <a:lnTo>
                    <a:pt x="2822" y="1533"/>
                  </a:lnTo>
                  <a:lnTo>
                    <a:pt x="2788" y="1545"/>
                  </a:lnTo>
                  <a:lnTo>
                    <a:pt x="2756" y="1558"/>
                  </a:lnTo>
                  <a:lnTo>
                    <a:pt x="2724" y="1572"/>
                  </a:lnTo>
                  <a:lnTo>
                    <a:pt x="2691" y="1588"/>
                  </a:lnTo>
                  <a:lnTo>
                    <a:pt x="2691" y="1588"/>
                  </a:lnTo>
                  <a:lnTo>
                    <a:pt x="2660" y="1603"/>
                  </a:lnTo>
                  <a:lnTo>
                    <a:pt x="2629" y="1620"/>
                  </a:lnTo>
                  <a:lnTo>
                    <a:pt x="2599" y="1638"/>
                  </a:lnTo>
                  <a:lnTo>
                    <a:pt x="2569" y="1657"/>
                  </a:lnTo>
                  <a:lnTo>
                    <a:pt x="2540" y="1676"/>
                  </a:lnTo>
                  <a:lnTo>
                    <a:pt x="2512" y="1696"/>
                  </a:lnTo>
                  <a:lnTo>
                    <a:pt x="2484" y="1716"/>
                  </a:lnTo>
                  <a:lnTo>
                    <a:pt x="2457" y="1738"/>
                  </a:lnTo>
                  <a:lnTo>
                    <a:pt x="2430" y="1760"/>
                  </a:lnTo>
                  <a:lnTo>
                    <a:pt x="2404" y="1784"/>
                  </a:lnTo>
                  <a:lnTo>
                    <a:pt x="2378" y="1807"/>
                  </a:lnTo>
                  <a:lnTo>
                    <a:pt x="2355" y="1832"/>
                  </a:lnTo>
                  <a:lnTo>
                    <a:pt x="2330" y="1856"/>
                  </a:lnTo>
                  <a:lnTo>
                    <a:pt x="2307" y="1882"/>
                  </a:lnTo>
                  <a:lnTo>
                    <a:pt x="2284" y="1909"/>
                  </a:lnTo>
                  <a:lnTo>
                    <a:pt x="2263" y="1937"/>
                  </a:lnTo>
                  <a:lnTo>
                    <a:pt x="2216" y="1998"/>
                  </a:lnTo>
                  <a:lnTo>
                    <a:pt x="2216" y="1943"/>
                  </a:lnTo>
                  <a:lnTo>
                    <a:pt x="2216" y="1528"/>
                  </a:lnTo>
                  <a:lnTo>
                    <a:pt x="1365" y="1528"/>
                  </a:lnTo>
                  <a:lnTo>
                    <a:pt x="1365" y="4801"/>
                  </a:lnTo>
                  <a:lnTo>
                    <a:pt x="2223" y="4801"/>
                  </a:lnTo>
                  <a:lnTo>
                    <a:pt x="2223" y="3179"/>
                  </a:lnTo>
                  <a:lnTo>
                    <a:pt x="2223" y="3179"/>
                  </a:lnTo>
                  <a:lnTo>
                    <a:pt x="2224" y="3119"/>
                  </a:lnTo>
                  <a:lnTo>
                    <a:pt x="2224" y="3119"/>
                  </a:lnTo>
                  <a:lnTo>
                    <a:pt x="2226" y="3063"/>
                  </a:lnTo>
                  <a:lnTo>
                    <a:pt x="2230" y="3008"/>
                  </a:lnTo>
                  <a:lnTo>
                    <a:pt x="2236" y="2956"/>
                  </a:lnTo>
                  <a:lnTo>
                    <a:pt x="2243" y="2905"/>
                  </a:lnTo>
                  <a:lnTo>
                    <a:pt x="2252" y="2856"/>
                  </a:lnTo>
                  <a:lnTo>
                    <a:pt x="2262" y="2809"/>
                  </a:lnTo>
                  <a:lnTo>
                    <a:pt x="2274" y="2763"/>
                  </a:lnTo>
                  <a:lnTo>
                    <a:pt x="2288" y="2719"/>
                  </a:lnTo>
                  <a:lnTo>
                    <a:pt x="2302" y="2678"/>
                  </a:lnTo>
                  <a:lnTo>
                    <a:pt x="2319" y="2639"/>
                  </a:lnTo>
                  <a:lnTo>
                    <a:pt x="2337" y="2600"/>
                  </a:lnTo>
                  <a:lnTo>
                    <a:pt x="2357" y="2565"/>
                  </a:lnTo>
                  <a:lnTo>
                    <a:pt x="2378" y="2531"/>
                  </a:lnTo>
                  <a:lnTo>
                    <a:pt x="2401" y="2498"/>
                  </a:lnTo>
                  <a:lnTo>
                    <a:pt x="2425" y="2468"/>
                  </a:lnTo>
                  <a:lnTo>
                    <a:pt x="2451" y="2440"/>
                  </a:lnTo>
                  <a:lnTo>
                    <a:pt x="2451" y="2440"/>
                  </a:lnTo>
                  <a:lnTo>
                    <a:pt x="2480" y="2412"/>
                  </a:lnTo>
                  <a:lnTo>
                    <a:pt x="2509" y="2386"/>
                  </a:lnTo>
                  <a:lnTo>
                    <a:pt x="2540" y="2362"/>
                  </a:lnTo>
                  <a:lnTo>
                    <a:pt x="2571" y="2339"/>
                  </a:lnTo>
                  <a:lnTo>
                    <a:pt x="2602" y="2318"/>
                  </a:lnTo>
                  <a:lnTo>
                    <a:pt x="2635" y="2299"/>
                  </a:lnTo>
                  <a:lnTo>
                    <a:pt x="2669" y="2282"/>
                  </a:lnTo>
                  <a:lnTo>
                    <a:pt x="2702" y="2267"/>
                  </a:lnTo>
                  <a:lnTo>
                    <a:pt x="2737" y="2253"/>
                  </a:lnTo>
                  <a:lnTo>
                    <a:pt x="2773" y="2241"/>
                  </a:lnTo>
                  <a:lnTo>
                    <a:pt x="2809" y="2231"/>
                  </a:lnTo>
                  <a:lnTo>
                    <a:pt x="2846" y="2223"/>
                  </a:lnTo>
                  <a:lnTo>
                    <a:pt x="2883" y="2216"/>
                  </a:lnTo>
                  <a:lnTo>
                    <a:pt x="2921" y="2212"/>
                  </a:lnTo>
                  <a:lnTo>
                    <a:pt x="2959" y="2209"/>
                  </a:lnTo>
                  <a:lnTo>
                    <a:pt x="2998" y="2208"/>
                  </a:lnTo>
                  <a:lnTo>
                    <a:pt x="2998" y="2208"/>
                  </a:lnTo>
                  <a:lnTo>
                    <a:pt x="3044" y="2208"/>
                  </a:lnTo>
                  <a:lnTo>
                    <a:pt x="3089" y="2212"/>
                  </a:lnTo>
                  <a:lnTo>
                    <a:pt x="3132" y="2216"/>
                  </a:lnTo>
                  <a:lnTo>
                    <a:pt x="3174" y="2222"/>
                  </a:lnTo>
                  <a:lnTo>
                    <a:pt x="3214" y="2231"/>
                  </a:lnTo>
                  <a:lnTo>
                    <a:pt x="3253" y="2240"/>
                  </a:lnTo>
                  <a:lnTo>
                    <a:pt x="3290" y="2252"/>
                  </a:lnTo>
                  <a:lnTo>
                    <a:pt x="3327" y="2264"/>
                  </a:lnTo>
                  <a:lnTo>
                    <a:pt x="3361" y="2280"/>
                  </a:lnTo>
                  <a:lnTo>
                    <a:pt x="3395" y="2297"/>
                  </a:lnTo>
                  <a:lnTo>
                    <a:pt x="3426" y="2315"/>
                  </a:lnTo>
                  <a:lnTo>
                    <a:pt x="3456" y="2336"/>
                  </a:lnTo>
                  <a:lnTo>
                    <a:pt x="3485" y="2357"/>
                  </a:lnTo>
                  <a:lnTo>
                    <a:pt x="3512" y="2382"/>
                  </a:lnTo>
                  <a:lnTo>
                    <a:pt x="3539" y="2407"/>
                  </a:lnTo>
                  <a:lnTo>
                    <a:pt x="3563" y="2435"/>
                  </a:lnTo>
                  <a:lnTo>
                    <a:pt x="3563" y="2435"/>
                  </a:lnTo>
                  <a:lnTo>
                    <a:pt x="3585" y="2463"/>
                  </a:lnTo>
                  <a:lnTo>
                    <a:pt x="3606" y="2493"/>
                  </a:lnTo>
                  <a:lnTo>
                    <a:pt x="3625" y="2524"/>
                  </a:lnTo>
                  <a:lnTo>
                    <a:pt x="3645" y="2557"/>
                  </a:lnTo>
                  <a:lnTo>
                    <a:pt x="3660" y="2591"/>
                  </a:lnTo>
                  <a:lnTo>
                    <a:pt x="3676" y="2626"/>
                  </a:lnTo>
                  <a:lnTo>
                    <a:pt x="3690" y="2664"/>
                  </a:lnTo>
                  <a:lnTo>
                    <a:pt x="3703" y="2702"/>
                  </a:lnTo>
                  <a:lnTo>
                    <a:pt x="3713" y="2743"/>
                  </a:lnTo>
                  <a:lnTo>
                    <a:pt x="3723" y="2784"/>
                  </a:lnTo>
                  <a:lnTo>
                    <a:pt x="3731" y="2827"/>
                  </a:lnTo>
                  <a:lnTo>
                    <a:pt x="3738" y="2872"/>
                  </a:lnTo>
                  <a:lnTo>
                    <a:pt x="3743" y="2916"/>
                  </a:lnTo>
                  <a:lnTo>
                    <a:pt x="3747" y="2963"/>
                  </a:lnTo>
                  <a:lnTo>
                    <a:pt x="3750" y="3012"/>
                  </a:lnTo>
                  <a:lnTo>
                    <a:pt x="3750" y="3062"/>
                  </a:lnTo>
                  <a:lnTo>
                    <a:pt x="3751" y="3062"/>
                  </a:lnTo>
                  <a:lnTo>
                    <a:pt x="3751" y="3069"/>
                  </a:lnTo>
                  <a:lnTo>
                    <a:pt x="3751" y="3069"/>
                  </a:lnTo>
                  <a:lnTo>
                    <a:pt x="3751" y="3070"/>
                  </a:lnTo>
                  <a:lnTo>
                    <a:pt x="3751" y="3070"/>
                  </a:lnTo>
                  <a:lnTo>
                    <a:pt x="3751" y="4801"/>
                  </a:lnTo>
                  <a:lnTo>
                    <a:pt x="4620" y="4801"/>
                  </a:lnTo>
                  <a:lnTo>
                    <a:pt x="4620" y="2943"/>
                  </a:lnTo>
                  <a:lnTo>
                    <a:pt x="4620" y="2943"/>
                  </a:lnTo>
                  <a:lnTo>
                    <a:pt x="4620" y="2900"/>
                  </a:lnTo>
                  <a:lnTo>
                    <a:pt x="4619" y="2857"/>
                  </a:lnTo>
                  <a:lnTo>
                    <a:pt x="4617" y="2814"/>
                  </a:lnTo>
                  <a:lnTo>
                    <a:pt x="4615" y="2773"/>
                  </a:lnTo>
                  <a:lnTo>
                    <a:pt x="4612" y="2732"/>
                  </a:lnTo>
                  <a:lnTo>
                    <a:pt x="4608" y="2691"/>
                  </a:lnTo>
                  <a:lnTo>
                    <a:pt x="4604" y="2651"/>
                  </a:lnTo>
                  <a:lnTo>
                    <a:pt x="4598" y="2612"/>
                  </a:lnTo>
                  <a:lnTo>
                    <a:pt x="4592" y="2574"/>
                  </a:lnTo>
                  <a:lnTo>
                    <a:pt x="4586" y="2535"/>
                  </a:lnTo>
                  <a:lnTo>
                    <a:pt x="4578" y="2497"/>
                  </a:lnTo>
                  <a:lnTo>
                    <a:pt x="4570" y="2460"/>
                  </a:lnTo>
                  <a:lnTo>
                    <a:pt x="4561" y="2425"/>
                  </a:lnTo>
                  <a:lnTo>
                    <a:pt x="4551" y="2389"/>
                  </a:lnTo>
                  <a:lnTo>
                    <a:pt x="4541" y="2353"/>
                  </a:lnTo>
                  <a:lnTo>
                    <a:pt x="4530" y="2319"/>
                  </a:lnTo>
                  <a:lnTo>
                    <a:pt x="4519" y="2284"/>
                  </a:lnTo>
                  <a:lnTo>
                    <a:pt x="4506" y="2252"/>
                  </a:lnTo>
                  <a:lnTo>
                    <a:pt x="4493" y="2218"/>
                  </a:lnTo>
                  <a:lnTo>
                    <a:pt x="4479" y="2187"/>
                  </a:lnTo>
                  <a:lnTo>
                    <a:pt x="4465" y="2156"/>
                  </a:lnTo>
                  <a:lnTo>
                    <a:pt x="4450" y="2124"/>
                  </a:lnTo>
                  <a:lnTo>
                    <a:pt x="4434" y="2094"/>
                  </a:lnTo>
                  <a:lnTo>
                    <a:pt x="4418" y="2065"/>
                  </a:lnTo>
                  <a:lnTo>
                    <a:pt x="4400" y="2036"/>
                  </a:lnTo>
                  <a:lnTo>
                    <a:pt x="4382" y="2007"/>
                  </a:lnTo>
                  <a:lnTo>
                    <a:pt x="4364" y="1980"/>
                  </a:lnTo>
                  <a:lnTo>
                    <a:pt x="4345" y="1953"/>
                  </a:lnTo>
                  <a:lnTo>
                    <a:pt x="4325" y="1926"/>
                  </a:lnTo>
                  <a:lnTo>
                    <a:pt x="4303" y="1900"/>
                  </a:lnTo>
                  <a:lnTo>
                    <a:pt x="4282" y="1874"/>
                  </a:lnTo>
                  <a:lnTo>
                    <a:pt x="4260" y="1850"/>
                  </a:lnTo>
                  <a:lnTo>
                    <a:pt x="4260" y="1850"/>
                  </a:lnTo>
                  <a:close/>
                  <a:moveTo>
                    <a:pt x="10208" y="3158"/>
                  </a:moveTo>
                  <a:lnTo>
                    <a:pt x="10208" y="3158"/>
                  </a:lnTo>
                  <a:lnTo>
                    <a:pt x="10208" y="3114"/>
                  </a:lnTo>
                  <a:lnTo>
                    <a:pt x="10207" y="3071"/>
                  </a:lnTo>
                  <a:lnTo>
                    <a:pt x="10204" y="3027"/>
                  </a:lnTo>
                  <a:lnTo>
                    <a:pt x="10200" y="2985"/>
                  </a:lnTo>
                  <a:lnTo>
                    <a:pt x="10196" y="2942"/>
                  </a:lnTo>
                  <a:lnTo>
                    <a:pt x="10191" y="2900"/>
                  </a:lnTo>
                  <a:lnTo>
                    <a:pt x="10185" y="2857"/>
                  </a:lnTo>
                  <a:lnTo>
                    <a:pt x="10177" y="2816"/>
                  </a:lnTo>
                  <a:lnTo>
                    <a:pt x="10169" y="2774"/>
                  </a:lnTo>
                  <a:lnTo>
                    <a:pt x="10160" y="2734"/>
                  </a:lnTo>
                  <a:lnTo>
                    <a:pt x="10150" y="2693"/>
                  </a:lnTo>
                  <a:lnTo>
                    <a:pt x="10139" y="2653"/>
                  </a:lnTo>
                  <a:lnTo>
                    <a:pt x="10126" y="2613"/>
                  </a:lnTo>
                  <a:lnTo>
                    <a:pt x="10113" y="2574"/>
                  </a:lnTo>
                  <a:lnTo>
                    <a:pt x="10100" y="2534"/>
                  </a:lnTo>
                  <a:lnTo>
                    <a:pt x="10084" y="2496"/>
                  </a:lnTo>
                  <a:lnTo>
                    <a:pt x="10084" y="2496"/>
                  </a:lnTo>
                  <a:lnTo>
                    <a:pt x="10068" y="2458"/>
                  </a:lnTo>
                  <a:lnTo>
                    <a:pt x="10051" y="2420"/>
                  </a:lnTo>
                  <a:lnTo>
                    <a:pt x="10035" y="2383"/>
                  </a:lnTo>
                  <a:lnTo>
                    <a:pt x="10016" y="2347"/>
                  </a:lnTo>
                  <a:lnTo>
                    <a:pt x="9997" y="2311"/>
                  </a:lnTo>
                  <a:lnTo>
                    <a:pt x="9977" y="2276"/>
                  </a:lnTo>
                  <a:lnTo>
                    <a:pt x="9956" y="2241"/>
                  </a:lnTo>
                  <a:lnTo>
                    <a:pt x="9935" y="2207"/>
                  </a:lnTo>
                  <a:lnTo>
                    <a:pt x="9912" y="2174"/>
                  </a:lnTo>
                  <a:lnTo>
                    <a:pt x="9890" y="2141"/>
                  </a:lnTo>
                  <a:lnTo>
                    <a:pt x="9867" y="2109"/>
                  </a:lnTo>
                  <a:lnTo>
                    <a:pt x="9842" y="2076"/>
                  </a:lnTo>
                  <a:lnTo>
                    <a:pt x="9817" y="2046"/>
                  </a:lnTo>
                  <a:lnTo>
                    <a:pt x="9791" y="2014"/>
                  </a:lnTo>
                  <a:lnTo>
                    <a:pt x="9765" y="1985"/>
                  </a:lnTo>
                  <a:lnTo>
                    <a:pt x="9737" y="1956"/>
                  </a:lnTo>
                  <a:lnTo>
                    <a:pt x="9737" y="1956"/>
                  </a:lnTo>
                  <a:lnTo>
                    <a:pt x="9709" y="1927"/>
                  </a:lnTo>
                  <a:lnTo>
                    <a:pt x="9681" y="1899"/>
                  </a:lnTo>
                  <a:lnTo>
                    <a:pt x="9650" y="1872"/>
                  </a:lnTo>
                  <a:lnTo>
                    <a:pt x="9620" y="1846"/>
                  </a:lnTo>
                  <a:lnTo>
                    <a:pt x="9590" y="1821"/>
                  </a:lnTo>
                  <a:lnTo>
                    <a:pt x="9558" y="1796"/>
                  </a:lnTo>
                  <a:lnTo>
                    <a:pt x="9526" y="1772"/>
                  </a:lnTo>
                  <a:lnTo>
                    <a:pt x="9492" y="1749"/>
                  </a:lnTo>
                  <a:lnTo>
                    <a:pt x="9459" y="1726"/>
                  </a:lnTo>
                  <a:lnTo>
                    <a:pt x="9424" y="1705"/>
                  </a:lnTo>
                  <a:lnTo>
                    <a:pt x="9389" y="1684"/>
                  </a:lnTo>
                  <a:lnTo>
                    <a:pt x="9353" y="1664"/>
                  </a:lnTo>
                  <a:lnTo>
                    <a:pt x="9316" y="1645"/>
                  </a:lnTo>
                  <a:lnTo>
                    <a:pt x="9279" y="1627"/>
                  </a:lnTo>
                  <a:lnTo>
                    <a:pt x="9242" y="1609"/>
                  </a:lnTo>
                  <a:lnTo>
                    <a:pt x="9203" y="1592"/>
                  </a:lnTo>
                  <a:lnTo>
                    <a:pt x="9203" y="1592"/>
                  </a:lnTo>
                  <a:lnTo>
                    <a:pt x="9165" y="1576"/>
                  </a:lnTo>
                  <a:lnTo>
                    <a:pt x="9125" y="1562"/>
                  </a:lnTo>
                  <a:lnTo>
                    <a:pt x="9086" y="1548"/>
                  </a:lnTo>
                  <a:lnTo>
                    <a:pt x="9044" y="1535"/>
                  </a:lnTo>
                  <a:lnTo>
                    <a:pt x="9004" y="1524"/>
                  </a:lnTo>
                  <a:lnTo>
                    <a:pt x="8961" y="1512"/>
                  </a:lnTo>
                  <a:lnTo>
                    <a:pt x="8920" y="1503"/>
                  </a:lnTo>
                  <a:lnTo>
                    <a:pt x="8877" y="1495"/>
                  </a:lnTo>
                  <a:lnTo>
                    <a:pt x="8833" y="1487"/>
                  </a:lnTo>
                  <a:lnTo>
                    <a:pt x="8790" y="1480"/>
                  </a:lnTo>
                  <a:lnTo>
                    <a:pt x="8746" y="1474"/>
                  </a:lnTo>
                  <a:lnTo>
                    <a:pt x="8701" y="1470"/>
                  </a:lnTo>
                  <a:lnTo>
                    <a:pt x="8656" y="1467"/>
                  </a:lnTo>
                  <a:lnTo>
                    <a:pt x="8610" y="1463"/>
                  </a:lnTo>
                  <a:lnTo>
                    <a:pt x="8566" y="1462"/>
                  </a:lnTo>
                  <a:lnTo>
                    <a:pt x="8519" y="1462"/>
                  </a:lnTo>
                  <a:lnTo>
                    <a:pt x="8519" y="1462"/>
                  </a:lnTo>
                  <a:lnTo>
                    <a:pt x="8475" y="1462"/>
                  </a:lnTo>
                  <a:lnTo>
                    <a:pt x="8431" y="1463"/>
                  </a:lnTo>
                  <a:lnTo>
                    <a:pt x="8389" y="1467"/>
                  </a:lnTo>
                  <a:lnTo>
                    <a:pt x="8345" y="1470"/>
                  </a:lnTo>
                  <a:lnTo>
                    <a:pt x="8302" y="1474"/>
                  </a:lnTo>
                  <a:lnTo>
                    <a:pt x="8260" y="1480"/>
                  </a:lnTo>
                  <a:lnTo>
                    <a:pt x="8218" y="1488"/>
                  </a:lnTo>
                  <a:lnTo>
                    <a:pt x="8176" y="1496"/>
                  </a:lnTo>
                  <a:lnTo>
                    <a:pt x="8134" y="1505"/>
                  </a:lnTo>
                  <a:lnTo>
                    <a:pt x="8093" y="1514"/>
                  </a:lnTo>
                  <a:lnTo>
                    <a:pt x="8052" y="1525"/>
                  </a:lnTo>
                  <a:lnTo>
                    <a:pt x="8012" y="1537"/>
                  </a:lnTo>
                  <a:lnTo>
                    <a:pt x="7972" y="1551"/>
                  </a:lnTo>
                  <a:lnTo>
                    <a:pt x="7933" y="1564"/>
                  </a:lnTo>
                  <a:lnTo>
                    <a:pt x="7893" y="1580"/>
                  </a:lnTo>
                  <a:lnTo>
                    <a:pt x="7854" y="1595"/>
                  </a:lnTo>
                  <a:lnTo>
                    <a:pt x="7854" y="1595"/>
                  </a:lnTo>
                  <a:lnTo>
                    <a:pt x="7816" y="1613"/>
                  </a:lnTo>
                  <a:lnTo>
                    <a:pt x="7778" y="1631"/>
                  </a:lnTo>
                  <a:lnTo>
                    <a:pt x="7741" y="1649"/>
                  </a:lnTo>
                  <a:lnTo>
                    <a:pt x="7704" y="1668"/>
                  </a:lnTo>
                  <a:lnTo>
                    <a:pt x="7668" y="1688"/>
                  </a:lnTo>
                  <a:lnTo>
                    <a:pt x="7632" y="1710"/>
                  </a:lnTo>
                  <a:lnTo>
                    <a:pt x="7598" y="1731"/>
                  </a:lnTo>
                  <a:lnTo>
                    <a:pt x="7564" y="1753"/>
                  </a:lnTo>
                  <a:lnTo>
                    <a:pt x="7530" y="1777"/>
                  </a:lnTo>
                  <a:lnTo>
                    <a:pt x="7497" y="1800"/>
                  </a:lnTo>
                  <a:lnTo>
                    <a:pt x="7464" y="1825"/>
                  </a:lnTo>
                  <a:lnTo>
                    <a:pt x="7433" y="1851"/>
                  </a:lnTo>
                  <a:lnTo>
                    <a:pt x="7403" y="1877"/>
                  </a:lnTo>
                  <a:lnTo>
                    <a:pt x="7372" y="1904"/>
                  </a:lnTo>
                  <a:lnTo>
                    <a:pt x="7342" y="1932"/>
                  </a:lnTo>
                  <a:lnTo>
                    <a:pt x="7314" y="1960"/>
                  </a:lnTo>
                  <a:lnTo>
                    <a:pt x="7314" y="1960"/>
                  </a:lnTo>
                  <a:lnTo>
                    <a:pt x="7285" y="1989"/>
                  </a:lnTo>
                  <a:lnTo>
                    <a:pt x="7258" y="2018"/>
                  </a:lnTo>
                  <a:lnTo>
                    <a:pt x="7231" y="2048"/>
                  </a:lnTo>
                  <a:lnTo>
                    <a:pt x="7205" y="2079"/>
                  </a:lnTo>
                  <a:lnTo>
                    <a:pt x="7180" y="2111"/>
                  </a:lnTo>
                  <a:lnTo>
                    <a:pt x="7155" y="2143"/>
                  </a:lnTo>
                  <a:lnTo>
                    <a:pt x="7131" y="2176"/>
                  </a:lnTo>
                  <a:lnTo>
                    <a:pt x="7108" y="2209"/>
                  </a:lnTo>
                  <a:lnTo>
                    <a:pt x="7086" y="2243"/>
                  </a:lnTo>
                  <a:lnTo>
                    <a:pt x="7064" y="2278"/>
                  </a:lnTo>
                  <a:lnTo>
                    <a:pt x="7043" y="2314"/>
                  </a:lnTo>
                  <a:lnTo>
                    <a:pt x="7023" y="2349"/>
                  </a:lnTo>
                  <a:lnTo>
                    <a:pt x="7004" y="2386"/>
                  </a:lnTo>
                  <a:lnTo>
                    <a:pt x="6985" y="2423"/>
                  </a:lnTo>
                  <a:lnTo>
                    <a:pt x="6967" y="2462"/>
                  </a:lnTo>
                  <a:lnTo>
                    <a:pt x="6950" y="2500"/>
                  </a:lnTo>
                  <a:lnTo>
                    <a:pt x="6950" y="2500"/>
                  </a:lnTo>
                  <a:lnTo>
                    <a:pt x="6934" y="2539"/>
                  </a:lnTo>
                  <a:lnTo>
                    <a:pt x="6919" y="2578"/>
                  </a:lnTo>
                  <a:lnTo>
                    <a:pt x="6904" y="2617"/>
                  </a:lnTo>
                  <a:lnTo>
                    <a:pt x="6892" y="2658"/>
                  </a:lnTo>
                  <a:lnTo>
                    <a:pt x="6879" y="2698"/>
                  </a:lnTo>
                  <a:lnTo>
                    <a:pt x="6868" y="2739"/>
                  </a:lnTo>
                  <a:lnTo>
                    <a:pt x="6858" y="2780"/>
                  </a:lnTo>
                  <a:lnTo>
                    <a:pt x="6849" y="2821"/>
                  </a:lnTo>
                  <a:lnTo>
                    <a:pt x="6841" y="2864"/>
                  </a:lnTo>
                  <a:lnTo>
                    <a:pt x="6835" y="2905"/>
                  </a:lnTo>
                  <a:lnTo>
                    <a:pt x="6829" y="2948"/>
                  </a:lnTo>
                  <a:lnTo>
                    <a:pt x="6824" y="2990"/>
                  </a:lnTo>
                  <a:lnTo>
                    <a:pt x="6821" y="3034"/>
                  </a:lnTo>
                  <a:lnTo>
                    <a:pt x="6818" y="3077"/>
                  </a:lnTo>
                  <a:lnTo>
                    <a:pt x="6817" y="3120"/>
                  </a:lnTo>
                  <a:lnTo>
                    <a:pt x="6815" y="3164"/>
                  </a:lnTo>
                  <a:lnTo>
                    <a:pt x="6815" y="3164"/>
                  </a:lnTo>
                  <a:lnTo>
                    <a:pt x="6817" y="3209"/>
                  </a:lnTo>
                  <a:lnTo>
                    <a:pt x="6818" y="3253"/>
                  </a:lnTo>
                  <a:lnTo>
                    <a:pt x="6820" y="3295"/>
                  </a:lnTo>
                  <a:lnTo>
                    <a:pt x="6823" y="3339"/>
                  </a:lnTo>
                  <a:lnTo>
                    <a:pt x="6829" y="3381"/>
                  </a:lnTo>
                  <a:lnTo>
                    <a:pt x="6833" y="3424"/>
                  </a:lnTo>
                  <a:lnTo>
                    <a:pt x="6840" y="3467"/>
                  </a:lnTo>
                  <a:lnTo>
                    <a:pt x="6848" y="3508"/>
                  </a:lnTo>
                  <a:lnTo>
                    <a:pt x="6857" y="3549"/>
                  </a:lnTo>
                  <a:lnTo>
                    <a:pt x="6866" y="3591"/>
                  </a:lnTo>
                  <a:lnTo>
                    <a:pt x="6876" y="3631"/>
                  </a:lnTo>
                  <a:lnTo>
                    <a:pt x="6888" y="3672"/>
                  </a:lnTo>
                  <a:lnTo>
                    <a:pt x="6901" y="3712"/>
                  </a:lnTo>
                  <a:lnTo>
                    <a:pt x="6914" y="3751"/>
                  </a:lnTo>
                  <a:lnTo>
                    <a:pt x="6929" y="3790"/>
                  </a:lnTo>
                  <a:lnTo>
                    <a:pt x="6943" y="3830"/>
                  </a:lnTo>
                  <a:lnTo>
                    <a:pt x="6943" y="3830"/>
                  </a:lnTo>
                  <a:lnTo>
                    <a:pt x="6960" y="3868"/>
                  </a:lnTo>
                  <a:lnTo>
                    <a:pt x="6977" y="3906"/>
                  </a:lnTo>
                  <a:lnTo>
                    <a:pt x="6995" y="3943"/>
                  </a:lnTo>
                  <a:lnTo>
                    <a:pt x="7014" y="3980"/>
                  </a:lnTo>
                  <a:lnTo>
                    <a:pt x="7033" y="4016"/>
                  </a:lnTo>
                  <a:lnTo>
                    <a:pt x="7053" y="4051"/>
                  </a:lnTo>
                  <a:lnTo>
                    <a:pt x="7074" y="4086"/>
                  </a:lnTo>
                  <a:lnTo>
                    <a:pt x="7096" y="4120"/>
                  </a:lnTo>
                  <a:lnTo>
                    <a:pt x="7118" y="4153"/>
                  </a:lnTo>
                  <a:lnTo>
                    <a:pt x="7142" y="4187"/>
                  </a:lnTo>
                  <a:lnTo>
                    <a:pt x="7166" y="4218"/>
                  </a:lnTo>
                  <a:lnTo>
                    <a:pt x="7191" y="4251"/>
                  </a:lnTo>
                  <a:lnTo>
                    <a:pt x="7217" y="4281"/>
                  </a:lnTo>
                  <a:lnTo>
                    <a:pt x="7242" y="4311"/>
                  </a:lnTo>
                  <a:lnTo>
                    <a:pt x="7269" y="4342"/>
                  </a:lnTo>
                  <a:lnTo>
                    <a:pt x="7297" y="4370"/>
                  </a:lnTo>
                  <a:lnTo>
                    <a:pt x="7297" y="4370"/>
                  </a:lnTo>
                  <a:lnTo>
                    <a:pt x="7325" y="4398"/>
                  </a:lnTo>
                  <a:lnTo>
                    <a:pt x="7354" y="4426"/>
                  </a:lnTo>
                  <a:lnTo>
                    <a:pt x="7385" y="4453"/>
                  </a:lnTo>
                  <a:lnTo>
                    <a:pt x="7416" y="4478"/>
                  </a:lnTo>
                  <a:lnTo>
                    <a:pt x="7447" y="4504"/>
                  </a:lnTo>
                  <a:lnTo>
                    <a:pt x="7480" y="4529"/>
                  </a:lnTo>
                  <a:lnTo>
                    <a:pt x="7514" y="4552"/>
                  </a:lnTo>
                  <a:lnTo>
                    <a:pt x="7547" y="4576"/>
                  </a:lnTo>
                  <a:lnTo>
                    <a:pt x="7582" y="4598"/>
                  </a:lnTo>
                  <a:lnTo>
                    <a:pt x="7617" y="4620"/>
                  </a:lnTo>
                  <a:lnTo>
                    <a:pt x="7652" y="4640"/>
                  </a:lnTo>
                  <a:lnTo>
                    <a:pt x="7689" y="4660"/>
                  </a:lnTo>
                  <a:lnTo>
                    <a:pt x="7728" y="4680"/>
                  </a:lnTo>
                  <a:lnTo>
                    <a:pt x="7766" y="4698"/>
                  </a:lnTo>
                  <a:lnTo>
                    <a:pt x="7805" y="4716"/>
                  </a:lnTo>
                  <a:lnTo>
                    <a:pt x="7844" y="4734"/>
                  </a:lnTo>
                  <a:lnTo>
                    <a:pt x="7844" y="4734"/>
                  </a:lnTo>
                  <a:lnTo>
                    <a:pt x="7884" y="4750"/>
                  </a:lnTo>
                  <a:lnTo>
                    <a:pt x="7925" y="4765"/>
                  </a:lnTo>
                  <a:lnTo>
                    <a:pt x="7966" y="4779"/>
                  </a:lnTo>
                  <a:lnTo>
                    <a:pt x="8008" y="4792"/>
                  </a:lnTo>
                  <a:lnTo>
                    <a:pt x="8050" y="4804"/>
                  </a:lnTo>
                  <a:lnTo>
                    <a:pt x="8093" y="4815"/>
                  </a:lnTo>
                  <a:lnTo>
                    <a:pt x="8137" y="4825"/>
                  </a:lnTo>
                  <a:lnTo>
                    <a:pt x="8180" y="4834"/>
                  </a:lnTo>
                  <a:lnTo>
                    <a:pt x="8224" y="4841"/>
                  </a:lnTo>
                  <a:lnTo>
                    <a:pt x="8269" y="4848"/>
                  </a:lnTo>
                  <a:lnTo>
                    <a:pt x="8314" y="4855"/>
                  </a:lnTo>
                  <a:lnTo>
                    <a:pt x="8360" y="4859"/>
                  </a:lnTo>
                  <a:lnTo>
                    <a:pt x="8405" y="4863"/>
                  </a:lnTo>
                  <a:lnTo>
                    <a:pt x="8451" y="4866"/>
                  </a:lnTo>
                  <a:lnTo>
                    <a:pt x="8498" y="4867"/>
                  </a:lnTo>
                  <a:lnTo>
                    <a:pt x="8546" y="4867"/>
                  </a:lnTo>
                  <a:lnTo>
                    <a:pt x="8546" y="4867"/>
                  </a:lnTo>
                  <a:lnTo>
                    <a:pt x="8613" y="4867"/>
                  </a:lnTo>
                  <a:lnTo>
                    <a:pt x="8679" y="4864"/>
                  </a:lnTo>
                  <a:lnTo>
                    <a:pt x="8744" y="4859"/>
                  </a:lnTo>
                  <a:lnTo>
                    <a:pt x="8807" y="4853"/>
                  </a:lnTo>
                  <a:lnTo>
                    <a:pt x="8868" y="4845"/>
                  </a:lnTo>
                  <a:lnTo>
                    <a:pt x="8928" y="4835"/>
                  </a:lnTo>
                  <a:lnTo>
                    <a:pt x="8986" y="4823"/>
                  </a:lnTo>
                  <a:lnTo>
                    <a:pt x="9043" y="4811"/>
                  </a:lnTo>
                  <a:lnTo>
                    <a:pt x="9098" y="4797"/>
                  </a:lnTo>
                  <a:lnTo>
                    <a:pt x="9152" y="4781"/>
                  </a:lnTo>
                  <a:lnTo>
                    <a:pt x="9204" y="4764"/>
                  </a:lnTo>
                  <a:lnTo>
                    <a:pt x="9255" y="4746"/>
                  </a:lnTo>
                  <a:lnTo>
                    <a:pt x="9305" y="4727"/>
                  </a:lnTo>
                  <a:lnTo>
                    <a:pt x="9353" y="4707"/>
                  </a:lnTo>
                  <a:lnTo>
                    <a:pt x="9399" y="4686"/>
                  </a:lnTo>
                  <a:lnTo>
                    <a:pt x="9445" y="4663"/>
                  </a:lnTo>
                  <a:lnTo>
                    <a:pt x="9489" y="4640"/>
                  </a:lnTo>
                  <a:lnTo>
                    <a:pt x="9533" y="4615"/>
                  </a:lnTo>
                  <a:lnTo>
                    <a:pt x="9574" y="4590"/>
                  </a:lnTo>
                  <a:lnTo>
                    <a:pt x="9614" y="4565"/>
                  </a:lnTo>
                  <a:lnTo>
                    <a:pt x="9653" y="4539"/>
                  </a:lnTo>
                  <a:lnTo>
                    <a:pt x="9691" y="4512"/>
                  </a:lnTo>
                  <a:lnTo>
                    <a:pt x="9726" y="4484"/>
                  </a:lnTo>
                  <a:lnTo>
                    <a:pt x="9762" y="4457"/>
                  </a:lnTo>
                  <a:lnTo>
                    <a:pt x="9796" y="4428"/>
                  </a:lnTo>
                  <a:lnTo>
                    <a:pt x="9828" y="4400"/>
                  </a:lnTo>
                  <a:lnTo>
                    <a:pt x="9861" y="4371"/>
                  </a:lnTo>
                  <a:lnTo>
                    <a:pt x="9891" y="4342"/>
                  </a:lnTo>
                  <a:lnTo>
                    <a:pt x="9920" y="4313"/>
                  </a:lnTo>
                  <a:lnTo>
                    <a:pt x="9948" y="4283"/>
                  </a:lnTo>
                  <a:lnTo>
                    <a:pt x="9975" y="4254"/>
                  </a:lnTo>
                  <a:lnTo>
                    <a:pt x="10002" y="4225"/>
                  </a:lnTo>
                  <a:lnTo>
                    <a:pt x="9381" y="3752"/>
                  </a:lnTo>
                  <a:lnTo>
                    <a:pt x="9381" y="3752"/>
                  </a:lnTo>
                  <a:lnTo>
                    <a:pt x="9354" y="3783"/>
                  </a:lnTo>
                  <a:lnTo>
                    <a:pt x="9324" y="3813"/>
                  </a:lnTo>
                  <a:lnTo>
                    <a:pt x="9290" y="3844"/>
                  </a:lnTo>
                  <a:lnTo>
                    <a:pt x="9251" y="3876"/>
                  </a:lnTo>
                  <a:lnTo>
                    <a:pt x="9209" y="3906"/>
                  </a:lnTo>
                  <a:lnTo>
                    <a:pt x="9164" y="3936"/>
                  </a:lnTo>
                  <a:lnTo>
                    <a:pt x="9139" y="3952"/>
                  </a:lnTo>
                  <a:lnTo>
                    <a:pt x="9115" y="3966"/>
                  </a:lnTo>
                  <a:lnTo>
                    <a:pt x="9089" y="3980"/>
                  </a:lnTo>
                  <a:lnTo>
                    <a:pt x="9063" y="3993"/>
                  </a:lnTo>
                  <a:lnTo>
                    <a:pt x="9036" y="4007"/>
                  </a:lnTo>
                  <a:lnTo>
                    <a:pt x="9008" y="4020"/>
                  </a:lnTo>
                  <a:lnTo>
                    <a:pt x="8979" y="4032"/>
                  </a:lnTo>
                  <a:lnTo>
                    <a:pt x="8950" y="4044"/>
                  </a:lnTo>
                  <a:lnTo>
                    <a:pt x="8921" y="4055"/>
                  </a:lnTo>
                  <a:lnTo>
                    <a:pt x="8889" y="4065"/>
                  </a:lnTo>
                  <a:lnTo>
                    <a:pt x="8858" y="4074"/>
                  </a:lnTo>
                  <a:lnTo>
                    <a:pt x="8827" y="4083"/>
                  </a:lnTo>
                  <a:lnTo>
                    <a:pt x="8794" y="4091"/>
                  </a:lnTo>
                  <a:lnTo>
                    <a:pt x="8762" y="4097"/>
                  </a:lnTo>
                  <a:lnTo>
                    <a:pt x="8728" y="4104"/>
                  </a:lnTo>
                  <a:lnTo>
                    <a:pt x="8693" y="4109"/>
                  </a:lnTo>
                  <a:lnTo>
                    <a:pt x="8659" y="4113"/>
                  </a:lnTo>
                  <a:lnTo>
                    <a:pt x="8624" y="4115"/>
                  </a:lnTo>
                  <a:lnTo>
                    <a:pt x="8588" y="4118"/>
                  </a:lnTo>
                  <a:lnTo>
                    <a:pt x="8552" y="4119"/>
                  </a:lnTo>
                  <a:lnTo>
                    <a:pt x="8552" y="4119"/>
                  </a:lnTo>
                  <a:lnTo>
                    <a:pt x="8507" y="4118"/>
                  </a:lnTo>
                  <a:lnTo>
                    <a:pt x="8463" y="4115"/>
                  </a:lnTo>
                  <a:lnTo>
                    <a:pt x="8420" y="4112"/>
                  </a:lnTo>
                  <a:lnTo>
                    <a:pt x="8377" y="4107"/>
                  </a:lnTo>
                  <a:lnTo>
                    <a:pt x="8337" y="4102"/>
                  </a:lnTo>
                  <a:lnTo>
                    <a:pt x="8297" y="4095"/>
                  </a:lnTo>
                  <a:lnTo>
                    <a:pt x="8258" y="4086"/>
                  </a:lnTo>
                  <a:lnTo>
                    <a:pt x="8221" y="4076"/>
                  </a:lnTo>
                  <a:lnTo>
                    <a:pt x="8184" y="4065"/>
                  </a:lnTo>
                  <a:lnTo>
                    <a:pt x="8148" y="4053"/>
                  </a:lnTo>
                  <a:lnTo>
                    <a:pt x="8113" y="4039"/>
                  </a:lnTo>
                  <a:lnTo>
                    <a:pt x="8079" y="4023"/>
                  </a:lnTo>
                  <a:lnTo>
                    <a:pt x="8047" y="4008"/>
                  </a:lnTo>
                  <a:lnTo>
                    <a:pt x="8016" y="3990"/>
                  </a:lnTo>
                  <a:lnTo>
                    <a:pt x="7986" y="3971"/>
                  </a:lnTo>
                  <a:lnTo>
                    <a:pt x="7957" y="3951"/>
                  </a:lnTo>
                  <a:lnTo>
                    <a:pt x="7957" y="3951"/>
                  </a:lnTo>
                  <a:lnTo>
                    <a:pt x="7929" y="3929"/>
                  </a:lnTo>
                  <a:lnTo>
                    <a:pt x="7902" y="3907"/>
                  </a:lnTo>
                  <a:lnTo>
                    <a:pt x="7877" y="3885"/>
                  </a:lnTo>
                  <a:lnTo>
                    <a:pt x="7852" y="3860"/>
                  </a:lnTo>
                  <a:lnTo>
                    <a:pt x="7828" y="3835"/>
                  </a:lnTo>
                  <a:lnTo>
                    <a:pt x="7806" y="3808"/>
                  </a:lnTo>
                  <a:lnTo>
                    <a:pt x="7785" y="3781"/>
                  </a:lnTo>
                  <a:lnTo>
                    <a:pt x="7765" y="3753"/>
                  </a:lnTo>
                  <a:lnTo>
                    <a:pt x="7745" y="3724"/>
                  </a:lnTo>
                  <a:lnTo>
                    <a:pt x="7728" y="3695"/>
                  </a:lnTo>
                  <a:lnTo>
                    <a:pt x="7712" y="3664"/>
                  </a:lnTo>
                  <a:lnTo>
                    <a:pt x="7696" y="3632"/>
                  </a:lnTo>
                  <a:lnTo>
                    <a:pt x="7682" y="3600"/>
                  </a:lnTo>
                  <a:lnTo>
                    <a:pt x="7668" y="3566"/>
                  </a:lnTo>
                  <a:lnTo>
                    <a:pt x="7657" y="3532"/>
                  </a:lnTo>
                  <a:lnTo>
                    <a:pt x="7646" y="3497"/>
                  </a:lnTo>
                  <a:lnTo>
                    <a:pt x="7637" y="3467"/>
                  </a:lnTo>
                  <a:lnTo>
                    <a:pt x="10208" y="3467"/>
                  </a:lnTo>
                  <a:lnTo>
                    <a:pt x="10208" y="3158"/>
                  </a:lnTo>
                  <a:close/>
                  <a:moveTo>
                    <a:pt x="7645" y="2858"/>
                  </a:moveTo>
                  <a:lnTo>
                    <a:pt x="7645" y="2858"/>
                  </a:lnTo>
                  <a:lnTo>
                    <a:pt x="7645" y="2835"/>
                  </a:lnTo>
                  <a:lnTo>
                    <a:pt x="7647" y="2811"/>
                  </a:lnTo>
                  <a:lnTo>
                    <a:pt x="7651" y="2786"/>
                  </a:lnTo>
                  <a:lnTo>
                    <a:pt x="7657" y="2761"/>
                  </a:lnTo>
                  <a:lnTo>
                    <a:pt x="7665" y="2735"/>
                  </a:lnTo>
                  <a:lnTo>
                    <a:pt x="7674" y="2708"/>
                  </a:lnTo>
                  <a:lnTo>
                    <a:pt x="7684" y="2681"/>
                  </a:lnTo>
                  <a:lnTo>
                    <a:pt x="7696" y="2654"/>
                  </a:lnTo>
                  <a:lnTo>
                    <a:pt x="7711" y="2626"/>
                  </a:lnTo>
                  <a:lnTo>
                    <a:pt x="7726" y="2599"/>
                  </a:lnTo>
                  <a:lnTo>
                    <a:pt x="7743" y="2571"/>
                  </a:lnTo>
                  <a:lnTo>
                    <a:pt x="7762" y="2544"/>
                  </a:lnTo>
                  <a:lnTo>
                    <a:pt x="7784" y="2518"/>
                  </a:lnTo>
                  <a:lnTo>
                    <a:pt x="7806" y="2491"/>
                  </a:lnTo>
                  <a:lnTo>
                    <a:pt x="7830" y="2464"/>
                  </a:lnTo>
                  <a:lnTo>
                    <a:pt x="7855" y="2439"/>
                  </a:lnTo>
                  <a:lnTo>
                    <a:pt x="7883" y="2413"/>
                  </a:lnTo>
                  <a:lnTo>
                    <a:pt x="7912" y="2390"/>
                  </a:lnTo>
                  <a:lnTo>
                    <a:pt x="7944" y="2366"/>
                  </a:lnTo>
                  <a:lnTo>
                    <a:pt x="7977" y="2345"/>
                  </a:lnTo>
                  <a:lnTo>
                    <a:pt x="8012" y="2324"/>
                  </a:lnTo>
                  <a:lnTo>
                    <a:pt x="8048" y="2304"/>
                  </a:lnTo>
                  <a:lnTo>
                    <a:pt x="8086" y="2286"/>
                  </a:lnTo>
                  <a:lnTo>
                    <a:pt x="8126" y="2269"/>
                  </a:lnTo>
                  <a:lnTo>
                    <a:pt x="8168" y="2253"/>
                  </a:lnTo>
                  <a:lnTo>
                    <a:pt x="8212" y="2240"/>
                  </a:lnTo>
                  <a:lnTo>
                    <a:pt x="8258" y="2227"/>
                  </a:lnTo>
                  <a:lnTo>
                    <a:pt x="8305" y="2217"/>
                  </a:lnTo>
                  <a:lnTo>
                    <a:pt x="8354" y="2209"/>
                  </a:lnTo>
                  <a:lnTo>
                    <a:pt x="8404" y="2204"/>
                  </a:lnTo>
                  <a:lnTo>
                    <a:pt x="8458" y="2200"/>
                  </a:lnTo>
                  <a:lnTo>
                    <a:pt x="8512" y="2199"/>
                  </a:lnTo>
                  <a:lnTo>
                    <a:pt x="8512" y="2199"/>
                  </a:lnTo>
                  <a:lnTo>
                    <a:pt x="8567" y="2200"/>
                  </a:lnTo>
                  <a:lnTo>
                    <a:pt x="8619" y="2204"/>
                  </a:lnTo>
                  <a:lnTo>
                    <a:pt x="8671" y="2209"/>
                  </a:lnTo>
                  <a:lnTo>
                    <a:pt x="8720" y="2217"/>
                  </a:lnTo>
                  <a:lnTo>
                    <a:pt x="8767" y="2227"/>
                  </a:lnTo>
                  <a:lnTo>
                    <a:pt x="8812" y="2239"/>
                  </a:lnTo>
                  <a:lnTo>
                    <a:pt x="8856" y="2253"/>
                  </a:lnTo>
                  <a:lnTo>
                    <a:pt x="8898" y="2268"/>
                  </a:lnTo>
                  <a:lnTo>
                    <a:pt x="8939" y="2284"/>
                  </a:lnTo>
                  <a:lnTo>
                    <a:pt x="8977" y="2304"/>
                  </a:lnTo>
                  <a:lnTo>
                    <a:pt x="9013" y="2323"/>
                  </a:lnTo>
                  <a:lnTo>
                    <a:pt x="9047" y="2344"/>
                  </a:lnTo>
                  <a:lnTo>
                    <a:pt x="9081" y="2366"/>
                  </a:lnTo>
                  <a:lnTo>
                    <a:pt x="9112" y="2389"/>
                  </a:lnTo>
                  <a:lnTo>
                    <a:pt x="9142" y="2413"/>
                  </a:lnTo>
                  <a:lnTo>
                    <a:pt x="9170" y="2438"/>
                  </a:lnTo>
                  <a:lnTo>
                    <a:pt x="9195" y="2464"/>
                  </a:lnTo>
                  <a:lnTo>
                    <a:pt x="9219" y="2490"/>
                  </a:lnTo>
                  <a:lnTo>
                    <a:pt x="9241" y="2516"/>
                  </a:lnTo>
                  <a:lnTo>
                    <a:pt x="9263" y="2543"/>
                  </a:lnTo>
                  <a:lnTo>
                    <a:pt x="9282" y="2570"/>
                  </a:lnTo>
                  <a:lnTo>
                    <a:pt x="9300" y="2598"/>
                  </a:lnTo>
                  <a:lnTo>
                    <a:pt x="9315" y="2625"/>
                  </a:lnTo>
                  <a:lnTo>
                    <a:pt x="9329" y="2653"/>
                  </a:lnTo>
                  <a:lnTo>
                    <a:pt x="9341" y="2680"/>
                  </a:lnTo>
                  <a:lnTo>
                    <a:pt x="9352" y="2707"/>
                  </a:lnTo>
                  <a:lnTo>
                    <a:pt x="9361" y="2734"/>
                  </a:lnTo>
                  <a:lnTo>
                    <a:pt x="9368" y="2760"/>
                  </a:lnTo>
                  <a:lnTo>
                    <a:pt x="9374" y="2785"/>
                  </a:lnTo>
                  <a:lnTo>
                    <a:pt x="9378" y="2810"/>
                  </a:lnTo>
                  <a:lnTo>
                    <a:pt x="9380" y="2834"/>
                  </a:lnTo>
                  <a:lnTo>
                    <a:pt x="9381" y="2857"/>
                  </a:lnTo>
                  <a:lnTo>
                    <a:pt x="7645" y="2858"/>
                  </a:lnTo>
                  <a:close/>
                </a:path>
              </a:pathLst>
            </a:custGeom>
            <a:solidFill>
              <a:srgbClr val="004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bg1"/>
                </a:solidFill>
              </a:defRPr>
            </a:lvl1pPr>
          </a:lstStyle>
          <a:p>
            <a:r>
              <a:rPr lang="en-US"/>
              <a:t>Click to edit title style</a:t>
            </a:r>
          </a:p>
        </p:txBody>
      </p:sp>
      <p:sp>
        <p:nvSpPr>
          <p:cNvPr id="7" name="TextBox 6" descr="page number">
            <a:extLst>
              <a:ext uri="{FF2B5EF4-FFF2-40B4-BE49-F238E27FC236}">
                <a16:creationId xmlns:a16="http://schemas.microsoft.com/office/drawing/2014/main" id="{089BEF20-779F-2E3F-F3BE-F6AE99C012EA}"/>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228606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lassic title onl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
        <p:nvSpPr>
          <p:cNvPr id="2" name="TextBox 1" descr="page number">
            <a:extLst>
              <a:ext uri="{FF2B5EF4-FFF2-40B4-BE49-F238E27FC236}">
                <a16:creationId xmlns:a16="http://schemas.microsoft.com/office/drawing/2014/main" id="{37E3A57F-27C5-E284-379E-23A631802253}"/>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791391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Cosmos title onl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extBox 5" descr="page number">
            <a:extLst>
              <a:ext uri="{FF2B5EF4-FFF2-40B4-BE49-F238E27FC236}">
                <a16:creationId xmlns:a16="http://schemas.microsoft.com/office/drawing/2014/main" id="{9F5CB16A-B4CF-3FBD-6CF6-D9D666461843}"/>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lvl1pPr>
              <a:defRPr>
                <a:solidFill>
                  <a:schemeClr val="tx1"/>
                </a:solidFill>
              </a:defRPr>
            </a:lvl1pPr>
          </a:lstStyle>
          <a:p>
            <a:r>
              <a:rPr lang="en-US"/>
              <a:t>Click to edit title style</a:t>
            </a:r>
          </a:p>
        </p:txBody>
      </p:sp>
    </p:spTree>
    <p:extLst>
      <p:ext uri="{BB962C8B-B14F-4D97-AF65-F5344CB8AC3E}">
        <p14:creationId xmlns:p14="http://schemas.microsoft.com/office/powerpoint/2010/main" val="2845357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Box 1" descr="page number">
            <a:extLst>
              <a:ext uri="{FF2B5EF4-FFF2-40B4-BE49-F238E27FC236}">
                <a16:creationId xmlns:a16="http://schemas.microsoft.com/office/drawing/2014/main" id="{E1DDD9DB-C1D2-E9A4-2A3A-CC2B95DC6B2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63542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Classic bla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Box 2" descr="page number">
            <a:extLst>
              <a:ext uri="{FF2B5EF4-FFF2-40B4-BE49-F238E27FC236}">
                <a16:creationId xmlns:a16="http://schemas.microsoft.com/office/drawing/2014/main" id="{27E94DC1-A39A-74DA-61C7-ADF509E3C4C4}"/>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686481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Cosmos bla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descr="page number">
            <a:extLst>
              <a:ext uri="{FF2B5EF4-FFF2-40B4-BE49-F238E27FC236}">
                <a16:creationId xmlns:a16="http://schemas.microsoft.com/office/drawing/2014/main" id="{E1DDD9DB-C1D2-E9A4-2A3A-CC2B95DC6B28}"/>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161184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Cobalt blan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Box 2" descr="page number">
            <a:extLst>
              <a:ext uri="{FF2B5EF4-FFF2-40B4-BE49-F238E27FC236}">
                <a16:creationId xmlns:a16="http://schemas.microsoft.com/office/drawing/2014/main" id="{7E468910-1EA5-D585-C4E2-91054E306CE6}"/>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50303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ub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86A3C7A-0D03-4ABF-7369-DA48EFB6CF6E}"/>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5" name="Text Placeholder 4">
            <a:extLst>
              <a:ext uri="{FF2B5EF4-FFF2-40B4-BE49-F238E27FC236}">
                <a16:creationId xmlns:a16="http://schemas.microsoft.com/office/drawing/2014/main" id="{22C827E3-834F-40BA-9518-B0648BD536F2}"/>
              </a:ext>
            </a:extLst>
          </p:cNvPr>
          <p:cNvSpPr>
            <a:spLocks noGrp="1"/>
          </p:cNvSpPr>
          <p:nvPr>
            <p:ph type="body" sz="quarter" idx="10" hasCustomPrompt="1"/>
          </p:nvPr>
        </p:nvSpPr>
        <p:spPr>
          <a:xfrm>
            <a:off x="638810" y="987552"/>
            <a:ext cx="10911840" cy="365760"/>
          </a:xfrm>
        </p:spPr>
        <p:txBody>
          <a:bodyPr anchor="ctr">
            <a:noAutofit/>
          </a:bodyPr>
          <a:lstStyle>
            <a:lvl1pPr marL="0" indent="0">
              <a:spcAft>
                <a:spcPts val="0"/>
              </a:spcAft>
              <a:buFontTx/>
              <a:buNone/>
              <a:defRPr sz="2200" b="0" i="0">
                <a:solidFill>
                  <a:schemeClr val="accent2"/>
                </a:solidFill>
                <a:latin typeface="IntelOne Text" panose="020B0503020203020204" pitchFamily="34" charset="77"/>
              </a:defRPr>
            </a:lvl1pPr>
          </a:lstStyle>
          <a:p>
            <a:pPr lvl="0"/>
            <a:r>
              <a:rPr lang="en-US"/>
              <a:t>Click to edit text styles</a:t>
            </a:r>
          </a:p>
        </p:txBody>
      </p:sp>
      <p:sp>
        <p:nvSpPr>
          <p:cNvPr id="3" name="Content Placeholder 2">
            <a:extLst>
              <a:ext uri="{FF2B5EF4-FFF2-40B4-BE49-F238E27FC236}">
                <a16:creationId xmlns:a16="http://schemas.microsoft.com/office/drawing/2014/main" id="{F4768FF6-8FD0-4E13-A01B-AB7AF941CB42}"/>
              </a:ext>
            </a:extLst>
          </p:cNvPr>
          <p:cNvSpPr>
            <a:spLocks noGrp="1"/>
          </p:cNvSpPr>
          <p:nvPr>
            <p:ph idx="1" hasCustomPrompt="1"/>
          </p:nvPr>
        </p:nvSpPr>
        <p:spPr>
          <a:xfrm>
            <a:off x="640080" y="1533844"/>
            <a:ext cx="10910570" cy="4684394"/>
          </a:xfrm>
        </p:spPr>
        <p:txBody>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4D682F7F-01F1-349B-09B7-B8F73987E971}"/>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588344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Photo title slid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2825262-3F6E-4DC6-AA53-E30B25B15839}"/>
              </a:ext>
            </a:extLst>
          </p:cNvPr>
          <p:cNvSpPr>
            <a:spLocks noGrp="1"/>
          </p:cNvSpPr>
          <p:nvPr>
            <p:ph type="body" sz="quarter" idx="10" hasCustomPrompt="1"/>
          </p:nvPr>
        </p:nvSpPr>
        <p:spPr>
          <a:xfrm>
            <a:off x="641362" y="1645920"/>
            <a:ext cx="5454589" cy="557784"/>
          </a:xfrm>
          <a:prstGeom prst="rect">
            <a:avLst/>
          </a:prstGeom>
        </p:spPr>
        <p:txBody>
          <a:bodyPr anchor="b" anchorCtr="0">
            <a:normAutofit/>
          </a:bodyPr>
          <a:lstStyle>
            <a:lvl1pPr marL="0" indent="0">
              <a:buFontTx/>
              <a:buNone/>
              <a:defRPr sz="1600">
                <a:solidFill>
                  <a:schemeClr val="tx1"/>
                </a:solidFill>
                <a:latin typeface="+mn-lt"/>
              </a:defRPr>
            </a:lvl1pPr>
          </a:lstStyle>
          <a:p>
            <a:pPr lvl="0"/>
            <a:r>
              <a:rPr lang="en-US"/>
              <a:t>Click to edit text styles</a:t>
            </a:r>
          </a:p>
        </p:txBody>
      </p:sp>
      <p:sp>
        <p:nvSpPr>
          <p:cNvPr id="2" name="Title 1">
            <a:extLst>
              <a:ext uri="{FF2B5EF4-FFF2-40B4-BE49-F238E27FC236}">
                <a16:creationId xmlns:a16="http://schemas.microsoft.com/office/drawing/2014/main" id="{A0E6BC2F-544E-4727-A6CC-2BE3B3E01B51}"/>
              </a:ext>
            </a:extLst>
          </p:cNvPr>
          <p:cNvSpPr>
            <a:spLocks noGrp="1"/>
          </p:cNvSpPr>
          <p:nvPr>
            <p:ph type="ctrTitle" hasCustomPrompt="1"/>
          </p:nvPr>
        </p:nvSpPr>
        <p:spPr>
          <a:xfrm>
            <a:off x="640908" y="2289543"/>
            <a:ext cx="5455092" cy="2180857"/>
          </a:xfrm>
        </p:spPr>
        <p:txBody>
          <a:bodyPr anchor="b"/>
          <a:lstStyle>
            <a:lvl1pPr algn="l">
              <a:defRPr sz="6000">
                <a:solidFill>
                  <a:schemeClr val="tx1"/>
                </a:solidFill>
              </a:defRPr>
            </a:lvl1pPr>
          </a:lstStyle>
          <a:p>
            <a:r>
              <a:rPr lang="en-US"/>
              <a:t>Click to edit title style</a:t>
            </a:r>
          </a:p>
        </p:txBody>
      </p:sp>
      <p:sp>
        <p:nvSpPr>
          <p:cNvPr id="3" name="Subtitle 2">
            <a:extLst>
              <a:ext uri="{FF2B5EF4-FFF2-40B4-BE49-F238E27FC236}">
                <a16:creationId xmlns:a16="http://schemas.microsoft.com/office/drawing/2014/main" id="{8BF0B31C-0AD0-4CC0-BF2B-DECE53E66658}"/>
              </a:ext>
            </a:extLst>
          </p:cNvPr>
          <p:cNvSpPr>
            <a:spLocks noGrp="1"/>
          </p:cNvSpPr>
          <p:nvPr>
            <p:ph type="subTitle" idx="1" hasCustomPrompt="1"/>
          </p:nvPr>
        </p:nvSpPr>
        <p:spPr>
          <a:xfrm>
            <a:off x="640908" y="4562476"/>
            <a:ext cx="5455092" cy="1655762"/>
          </a:xfrm>
          <a:prstGeom prst="rect">
            <a:avLst/>
          </a:prstGeom>
        </p:spPr>
        <p:txBody>
          <a:bodyPr/>
          <a:lstStyle>
            <a:lvl1pPr marL="0" indent="0" algn="l">
              <a:buNone/>
              <a:defRPr sz="240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 style</a:t>
            </a:r>
          </a:p>
        </p:txBody>
      </p:sp>
      <p:grpSp>
        <p:nvGrpSpPr>
          <p:cNvPr id="6" name="Group 5">
            <a:extLst>
              <a:ext uri="{FF2B5EF4-FFF2-40B4-BE49-F238E27FC236}">
                <a16:creationId xmlns:a16="http://schemas.microsoft.com/office/drawing/2014/main" id="{4DD595EF-0D09-21B3-4647-7770950DCD89}"/>
              </a:ext>
            </a:extLst>
          </p:cNvPr>
          <p:cNvGrpSpPr>
            <a:grpSpLocks noChangeAspect="1"/>
          </p:cNvGrpSpPr>
          <p:nvPr userDrawn="1"/>
        </p:nvGrpSpPr>
        <p:grpSpPr>
          <a:xfrm>
            <a:off x="638175" y="628483"/>
            <a:ext cx="1083987" cy="457200"/>
            <a:chOff x="1314450" y="6391094"/>
            <a:chExt cx="997266" cy="420623"/>
          </a:xfrm>
          <a:solidFill>
            <a:schemeClr val="bg1"/>
          </a:solidFill>
        </p:grpSpPr>
        <p:sp>
          <p:nvSpPr>
            <p:cNvPr id="7" name="Freeform: Shape 6">
              <a:extLst>
                <a:ext uri="{FF2B5EF4-FFF2-40B4-BE49-F238E27FC236}">
                  <a16:creationId xmlns:a16="http://schemas.microsoft.com/office/drawing/2014/main" id="{61F97E44-0959-59A7-8EC1-3FE033321D8B}"/>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accent2"/>
            </a:solidFill>
            <a:ln w="9525" cap="flat">
              <a:noFill/>
              <a:prstDash val="solid"/>
              <a:miter/>
            </a:ln>
          </p:spPr>
          <p:txBody>
            <a:bodyPr rtlCol="0" anchor="ctr"/>
            <a:lstStyle/>
            <a:p>
              <a:endParaRPr lang="en-US">
                <a:solidFill>
                  <a:schemeClr val="tx1"/>
                </a:solidFill>
                <a:latin typeface="+mn-l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016887E5-A389-6BD4-37DE-FCE15B243ED8}"/>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tx1"/>
            </a:solidFill>
            <a:ln w="9525" cap="flat">
              <a:noFill/>
              <a:prstDash val="solid"/>
              <a:miter/>
            </a:ln>
          </p:spPr>
          <p:txBody>
            <a:bodyPr rtlCol="0" anchor="ctr"/>
            <a:lstStyle/>
            <a:p>
              <a:endParaRPr lang="en-US">
                <a:solidFill>
                  <a:schemeClr val="tx1"/>
                </a:solidFill>
                <a:latin typeface="+mn-l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2506380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ub 2 Columns">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DB6E4F3-2E55-E9EA-4859-9DC5DF5353C6}"/>
              </a:ext>
            </a:extLst>
          </p:cNvPr>
          <p:cNvSpPr>
            <a:spLocks noGrp="1"/>
          </p:cNvSpPr>
          <p:nvPr>
            <p:ph type="title" hasCustomPrompt="1"/>
          </p:nvPr>
        </p:nvSpPr>
        <p:spPr>
          <a:xfrm>
            <a:off x="640080" y="347472"/>
            <a:ext cx="10911840" cy="640080"/>
          </a:xfrm>
        </p:spPr>
        <p:txBody>
          <a:bodyPr/>
          <a:lstStyle/>
          <a:p>
            <a:r>
              <a:rPr lang="en-US"/>
              <a:t>Click to edit title style</a:t>
            </a:r>
          </a:p>
        </p:txBody>
      </p:sp>
      <p:sp>
        <p:nvSpPr>
          <p:cNvPr id="6" name="Text Placeholder 5">
            <a:extLst>
              <a:ext uri="{FF2B5EF4-FFF2-40B4-BE49-F238E27FC236}">
                <a16:creationId xmlns:a16="http://schemas.microsoft.com/office/drawing/2014/main" id="{5C66EBB2-584E-4CD8-BAAE-06D480D3A0CB}"/>
              </a:ext>
            </a:extLst>
          </p:cNvPr>
          <p:cNvSpPr>
            <a:spLocks noGrp="1"/>
          </p:cNvSpPr>
          <p:nvPr>
            <p:ph type="body" sz="quarter" idx="10" hasCustomPrompt="1"/>
          </p:nvPr>
        </p:nvSpPr>
        <p:spPr>
          <a:xfrm>
            <a:off x="639763" y="987552"/>
            <a:ext cx="10912474" cy="365760"/>
          </a:xfrm>
        </p:spPr>
        <p:txBody>
          <a:bodyPr anchor="ctr">
            <a:noAutofit/>
          </a:bodyPr>
          <a:lstStyle>
            <a:lvl1pPr marL="0" indent="0">
              <a:buNone/>
              <a:defRPr sz="2200" b="0" i="0">
                <a:solidFill>
                  <a:schemeClr val="accent2"/>
                </a:solidFill>
                <a:latin typeface="IntelOne Text" panose="020B0503020203020204" pitchFamily="34" charset="77"/>
              </a:defRPr>
            </a:lvl1pPr>
            <a:lvl2pPr marL="457200" indent="0">
              <a:buNone/>
              <a:defRPr/>
            </a:lvl2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40080" y="1533842"/>
            <a:ext cx="5135880" cy="4684395"/>
          </a:xfrm>
        </p:spPr>
        <p:txBody>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629D013-C7B6-4628-B2EF-9C1967AE6122}"/>
              </a:ext>
            </a:extLst>
          </p:cNvPr>
          <p:cNvSpPr>
            <a:spLocks noGrp="1"/>
          </p:cNvSpPr>
          <p:nvPr>
            <p:ph sz="half" idx="2" hasCustomPrompt="1"/>
          </p:nvPr>
        </p:nvSpPr>
        <p:spPr>
          <a:xfrm>
            <a:off x="6416040" y="1533842"/>
            <a:ext cx="5135880" cy="4684395"/>
          </a:xfrm>
        </p:spPr>
        <p:txBody>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2" name="TextBox 1" descr="page number">
            <a:extLst>
              <a:ext uri="{FF2B5EF4-FFF2-40B4-BE49-F238E27FC236}">
                <a16:creationId xmlns:a16="http://schemas.microsoft.com/office/drawing/2014/main" id="{989DF5D8-9477-C954-BE90-4056718CD0EE}"/>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483398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Sub, Content + Photo">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B994338F-57B1-028F-1D5E-F452777222AD}"/>
              </a:ext>
            </a:extLst>
          </p:cNvPr>
          <p:cNvSpPr>
            <a:spLocks noGrp="1"/>
          </p:cNvSpPr>
          <p:nvPr>
            <p:ph type="title" hasCustomPrompt="1"/>
          </p:nvPr>
        </p:nvSpPr>
        <p:spPr>
          <a:xfrm>
            <a:off x="639763" y="347472"/>
            <a:ext cx="5136197" cy="640080"/>
          </a:xfrm>
        </p:spPr>
        <p:txBody>
          <a:bodyPr/>
          <a:lstStyle/>
          <a:p>
            <a:r>
              <a:rPr lang="en-US"/>
              <a:t>Click to edit title style</a:t>
            </a:r>
          </a:p>
        </p:txBody>
      </p:sp>
      <p:sp>
        <p:nvSpPr>
          <p:cNvPr id="8" name="Text Placeholder 5">
            <a:extLst>
              <a:ext uri="{FF2B5EF4-FFF2-40B4-BE49-F238E27FC236}">
                <a16:creationId xmlns:a16="http://schemas.microsoft.com/office/drawing/2014/main" id="{C4D1D699-1964-9A45-A892-EAAC949B8250}"/>
              </a:ext>
            </a:extLst>
          </p:cNvPr>
          <p:cNvSpPr>
            <a:spLocks noGrp="1"/>
          </p:cNvSpPr>
          <p:nvPr>
            <p:ph type="body" sz="quarter" idx="10" hasCustomPrompt="1"/>
          </p:nvPr>
        </p:nvSpPr>
        <p:spPr>
          <a:xfrm>
            <a:off x="639763" y="987552"/>
            <a:ext cx="5136197" cy="365760"/>
          </a:xfrm>
        </p:spPr>
        <p:txBody>
          <a:bodyPr anchor="ctr">
            <a:noAutofit/>
          </a:bodyPr>
          <a:lstStyle>
            <a:lvl1pPr marL="0" indent="0">
              <a:buNone/>
              <a:defRPr sz="2200">
                <a:solidFill>
                  <a:schemeClr val="accent2"/>
                </a:solidFill>
                <a:latin typeface="IntelOne Text" panose="020B0503020203020204" pitchFamily="34" charset="77"/>
              </a:defRPr>
            </a:lvl1pPr>
            <a:lvl2pPr marL="457200" indent="0">
              <a:buNone/>
              <a:defRPr/>
            </a:lvl2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39763" y="1533843"/>
            <a:ext cx="5136197" cy="4682807"/>
          </a:xfrm>
        </p:spPr>
        <p:txBody>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6">
            <a:extLst>
              <a:ext uri="{FF2B5EF4-FFF2-40B4-BE49-F238E27FC236}">
                <a16:creationId xmlns:a16="http://schemas.microsoft.com/office/drawing/2014/main" id="{BF6811E0-242E-4455-9E93-6248E7DEDA0B}"/>
              </a:ext>
            </a:extLst>
          </p:cNvPr>
          <p:cNvSpPr>
            <a:spLocks noGrp="1"/>
          </p:cNvSpPr>
          <p:nvPr>
            <p:ph type="pic" sz="quarter" idx="11"/>
          </p:nvPr>
        </p:nvSpPr>
        <p:spPr>
          <a:xfrm>
            <a:off x="6416040" y="0"/>
            <a:ext cx="5775960" cy="6400799"/>
          </a:xfrm>
        </p:spPr>
        <p:txBody>
          <a:bodyPr anchor="ctr"/>
          <a:lstStyle>
            <a:lvl1pPr marL="0" indent="0" algn="ctr">
              <a:buNone/>
              <a:defRPr/>
            </a:lvl1pPr>
          </a:lstStyle>
          <a:p>
            <a:r>
              <a:rPr lang="en-US"/>
              <a:t>Click icon to add picture</a:t>
            </a:r>
          </a:p>
        </p:txBody>
      </p:sp>
      <p:sp>
        <p:nvSpPr>
          <p:cNvPr id="2" name="TextBox 1" descr="page number">
            <a:extLst>
              <a:ext uri="{FF2B5EF4-FFF2-40B4-BE49-F238E27FC236}">
                <a16:creationId xmlns:a16="http://schemas.microsoft.com/office/drawing/2014/main" id="{2527540C-1CB5-9715-EBB3-9259465A2027}"/>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864242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ub, Content + 2 Photos">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33E60C93-847C-93D6-AE2E-10B0B166D56D}"/>
              </a:ext>
            </a:extLst>
          </p:cNvPr>
          <p:cNvSpPr>
            <a:spLocks noGrp="1"/>
          </p:cNvSpPr>
          <p:nvPr>
            <p:ph type="title" hasCustomPrompt="1"/>
          </p:nvPr>
        </p:nvSpPr>
        <p:spPr>
          <a:xfrm>
            <a:off x="639763" y="347472"/>
            <a:ext cx="5136197" cy="640080"/>
          </a:xfrm>
        </p:spPr>
        <p:txBody>
          <a:bodyPr/>
          <a:lstStyle/>
          <a:p>
            <a:r>
              <a:rPr lang="en-US"/>
              <a:t>Click to edit title style</a:t>
            </a:r>
          </a:p>
        </p:txBody>
      </p:sp>
      <p:sp>
        <p:nvSpPr>
          <p:cNvPr id="6" name="Text Placeholder 5">
            <a:extLst>
              <a:ext uri="{FF2B5EF4-FFF2-40B4-BE49-F238E27FC236}">
                <a16:creationId xmlns:a16="http://schemas.microsoft.com/office/drawing/2014/main" id="{5C66EBB2-584E-4CD8-BAAE-06D480D3A0CB}"/>
              </a:ext>
            </a:extLst>
          </p:cNvPr>
          <p:cNvSpPr>
            <a:spLocks noGrp="1"/>
          </p:cNvSpPr>
          <p:nvPr>
            <p:ph type="body" sz="quarter" idx="10" hasCustomPrompt="1"/>
          </p:nvPr>
        </p:nvSpPr>
        <p:spPr>
          <a:xfrm>
            <a:off x="639763" y="987552"/>
            <a:ext cx="5136197" cy="365760"/>
          </a:xfrm>
        </p:spPr>
        <p:txBody>
          <a:bodyPr anchor="ctr">
            <a:noAutofit/>
          </a:bodyPr>
          <a:lstStyle>
            <a:lvl1pPr marL="0" indent="0">
              <a:buNone/>
              <a:defRPr sz="2200">
                <a:solidFill>
                  <a:schemeClr val="accent2"/>
                </a:solidFill>
                <a:latin typeface="IntelOne Text" panose="020B0503020203020204" pitchFamily="34" charset="77"/>
              </a:defRPr>
            </a:lvl1pPr>
            <a:lvl2pPr marL="457200" indent="0">
              <a:buNone/>
              <a:defRPr/>
            </a:lvl2pPr>
          </a:lstStyle>
          <a:p>
            <a:pPr lvl="0"/>
            <a:r>
              <a:rPr lang="en-US"/>
              <a:t>Click to edit text styles</a:t>
            </a:r>
          </a:p>
        </p:txBody>
      </p:sp>
      <p:sp>
        <p:nvSpPr>
          <p:cNvPr id="3" name="Content Placeholder 2">
            <a:extLst>
              <a:ext uri="{FF2B5EF4-FFF2-40B4-BE49-F238E27FC236}">
                <a16:creationId xmlns:a16="http://schemas.microsoft.com/office/drawing/2014/main" id="{8C46AEA0-8A4A-4395-842E-1588A8A29D4C}"/>
              </a:ext>
            </a:extLst>
          </p:cNvPr>
          <p:cNvSpPr>
            <a:spLocks noGrp="1"/>
          </p:cNvSpPr>
          <p:nvPr>
            <p:ph sz="half" idx="1" hasCustomPrompt="1"/>
          </p:nvPr>
        </p:nvSpPr>
        <p:spPr>
          <a:xfrm>
            <a:off x="639763" y="1533844"/>
            <a:ext cx="5136197" cy="4682806"/>
          </a:xfrm>
        </p:spPr>
        <p:txBody>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6">
            <a:extLst>
              <a:ext uri="{FF2B5EF4-FFF2-40B4-BE49-F238E27FC236}">
                <a16:creationId xmlns:a16="http://schemas.microsoft.com/office/drawing/2014/main" id="{BF6811E0-242E-4455-9E93-6248E7DEDA0B}"/>
              </a:ext>
            </a:extLst>
          </p:cNvPr>
          <p:cNvSpPr>
            <a:spLocks noGrp="1"/>
          </p:cNvSpPr>
          <p:nvPr>
            <p:ph type="pic" sz="quarter" idx="11"/>
          </p:nvPr>
        </p:nvSpPr>
        <p:spPr>
          <a:xfrm>
            <a:off x="6414452" y="347471"/>
            <a:ext cx="5136197" cy="2377440"/>
          </a:xfrm>
        </p:spPr>
        <p:txBody>
          <a:bodyPr anchor="ctr"/>
          <a:lstStyle>
            <a:lvl1pPr marL="0" indent="0" algn="ctr">
              <a:buNone/>
              <a:defRPr/>
            </a:lvl1pPr>
          </a:lstStyle>
          <a:p>
            <a:r>
              <a:rPr lang="en-US"/>
              <a:t>Click icon to add picture</a:t>
            </a:r>
          </a:p>
        </p:txBody>
      </p:sp>
      <p:sp>
        <p:nvSpPr>
          <p:cNvPr id="9" name="Text Placeholder 8">
            <a:extLst>
              <a:ext uri="{FF2B5EF4-FFF2-40B4-BE49-F238E27FC236}">
                <a16:creationId xmlns:a16="http://schemas.microsoft.com/office/drawing/2014/main" id="{49775C37-EE38-450C-8269-79E50F8E88A0}"/>
              </a:ext>
            </a:extLst>
          </p:cNvPr>
          <p:cNvSpPr>
            <a:spLocks noGrp="1"/>
          </p:cNvSpPr>
          <p:nvPr>
            <p:ph type="body" sz="quarter" idx="12" hasCustomPrompt="1"/>
          </p:nvPr>
        </p:nvSpPr>
        <p:spPr>
          <a:xfrm>
            <a:off x="6414452" y="2724909"/>
            <a:ext cx="5136197" cy="466347"/>
          </a:xfrm>
        </p:spPr>
        <p:txBody>
          <a:bodyPr tIns="91440" bIns="91440">
            <a:normAutofit/>
          </a:bodyPr>
          <a:lstStyle>
            <a:lvl1pPr marL="0" indent="0">
              <a:spcAft>
                <a:spcPts val="600"/>
              </a:spcAft>
              <a:buNone/>
              <a:defRPr sz="1400">
                <a:solidFill>
                  <a:schemeClr val="tx1"/>
                </a:solidFill>
              </a:defRPr>
            </a:lvl1pPr>
            <a:lvl2pPr marL="457200" indent="0">
              <a:buNone/>
              <a:defRPr/>
            </a:lvl2pPr>
          </a:lstStyle>
          <a:p>
            <a:pPr lvl="0"/>
            <a:r>
              <a:rPr lang="en-US"/>
              <a:t>Click to edit text styles</a:t>
            </a:r>
          </a:p>
        </p:txBody>
      </p:sp>
      <p:sp>
        <p:nvSpPr>
          <p:cNvPr id="10" name="Picture Placeholder 6">
            <a:extLst>
              <a:ext uri="{FF2B5EF4-FFF2-40B4-BE49-F238E27FC236}">
                <a16:creationId xmlns:a16="http://schemas.microsoft.com/office/drawing/2014/main" id="{7DC24117-8044-4F60-A59D-9F61002D6C8C}"/>
              </a:ext>
            </a:extLst>
          </p:cNvPr>
          <p:cNvSpPr>
            <a:spLocks noGrp="1"/>
          </p:cNvSpPr>
          <p:nvPr>
            <p:ph type="pic" sz="quarter" idx="13"/>
          </p:nvPr>
        </p:nvSpPr>
        <p:spPr>
          <a:xfrm>
            <a:off x="6414452" y="3372863"/>
            <a:ext cx="5136197" cy="2377440"/>
          </a:xfrm>
        </p:spPr>
        <p:txBody>
          <a:bodyPr anchor="ctr"/>
          <a:lstStyle>
            <a:lvl1pPr marL="0" indent="0" algn="ctr">
              <a:buNone/>
              <a:defRPr/>
            </a:lvl1pPr>
          </a:lstStyle>
          <a:p>
            <a:r>
              <a:rPr lang="en-US"/>
              <a:t>Click icon to add picture</a:t>
            </a:r>
          </a:p>
        </p:txBody>
      </p:sp>
      <p:sp>
        <p:nvSpPr>
          <p:cNvPr id="11" name="Text Placeholder 8">
            <a:extLst>
              <a:ext uri="{FF2B5EF4-FFF2-40B4-BE49-F238E27FC236}">
                <a16:creationId xmlns:a16="http://schemas.microsoft.com/office/drawing/2014/main" id="{205F9606-8CF6-4C56-B2B6-E8A04B25F11E}"/>
              </a:ext>
            </a:extLst>
          </p:cNvPr>
          <p:cNvSpPr>
            <a:spLocks noGrp="1"/>
          </p:cNvSpPr>
          <p:nvPr>
            <p:ph type="body" sz="quarter" idx="14" hasCustomPrompt="1"/>
          </p:nvPr>
        </p:nvSpPr>
        <p:spPr>
          <a:xfrm>
            <a:off x="6414452" y="5750302"/>
            <a:ext cx="5136197" cy="466347"/>
          </a:xfrm>
        </p:spPr>
        <p:txBody>
          <a:bodyPr tIns="91440" bIns="91440">
            <a:normAutofit/>
          </a:bodyPr>
          <a:lstStyle>
            <a:lvl1pPr marL="0" indent="0">
              <a:spcAft>
                <a:spcPts val="600"/>
              </a:spcAft>
              <a:buNone/>
              <a:defRPr sz="1400">
                <a:solidFill>
                  <a:schemeClr val="tx1"/>
                </a:solidFill>
              </a:defRPr>
            </a:lvl1pPr>
            <a:lvl2pPr marL="457200" indent="0">
              <a:buNone/>
              <a:defRPr/>
            </a:lvl2pPr>
          </a:lstStyle>
          <a:p>
            <a:pPr lvl="0"/>
            <a:r>
              <a:rPr lang="en-US"/>
              <a:t>Click to edit text styles</a:t>
            </a:r>
          </a:p>
        </p:txBody>
      </p:sp>
      <p:sp>
        <p:nvSpPr>
          <p:cNvPr id="2" name="TextBox 1" descr="page number">
            <a:extLst>
              <a:ext uri="{FF2B5EF4-FFF2-40B4-BE49-F238E27FC236}">
                <a16:creationId xmlns:a16="http://schemas.microsoft.com/office/drawing/2014/main" id="{F74D3F72-F372-073A-1254-32548F7EAE3A}"/>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817095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Large Photo">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F6811E0-242E-4455-9E93-6248E7DEDA0B}"/>
              </a:ext>
            </a:extLst>
          </p:cNvPr>
          <p:cNvSpPr>
            <a:spLocks noGrp="1"/>
          </p:cNvSpPr>
          <p:nvPr>
            <p:ph type="pic" sz="quarter" idx="11"/>
          </p:nvPr>
        </p:nvSpPr>
        <p:spPr>
          <a:xfrm>
            <a:off x="0" y="0"/>
            <a:ext cx="12192000" cy="6400799"/>
          </a:xfrm>
        </p:spPr>
        <p:txBody>
          <a:bodyPr anchor="ctr"/>
          <a:lstStyle>
            <a:lvl1pPr marL="0" indent="0" algn="ctr">
              <a:buNone/>
              <a:defRPr>
                <a:latin typeface="+mn-lt"/>
              </a:defRPr>
            </a:lvl1pPr>
          </a:lstStyle>
          <a:p>
            <a:r>
              <a:rPr lang="en-US"/>
              <a:t>Click icon to add picture</a:t>
            </a:r>
          </a:p>
        </p:txBody>
      </p:sp>
      <p:sp>
        <p:nvSpPr>
          <p:cNvPr id="2" name="TextBox 1" descr="page number">
            <a:extLst>
              <a:ext uri="{FF2B5EF4-FFF2-40B4-BE49-F238E27FC236}">
                <a16:creationId xmlns:a16="http://schemas.microsoft.com/office/drawing/2014/main" id="{ACD1317F-F734-DEC8-3C0C-02296DC6434D}"/>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19172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 Wide Photo">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0BD236-A5FE-B377-4D89-6CC4416BEC5F}"/>
              </a:ext>
            </a:extLst>
          </p:cNvPr>
          <p:cNvSpPr>
            <a:spLocks noGrp="1"/>
          </p:cNvSpPr>
          <p:nvPr>
            <p:ph type="title" hasCustomPrompt="1"/>
          </p:nvPr>
        </p:nvSpPr>
        <p:spPr/>
        <p:txBody>
          <a:bodyPr/>
          <a:lstStyle/>
          <a:p>
            <a:r>
              <a:rPr lang="en-US"/>
              <a:t>Click to edit title style</a:t>
            </a:r>
          </a:p>
        </p:txBody>
      </p:sp>
      <p:sp>
        <p:nvSpPr>
          <p:cNvPr id="2" name="Picture Placeholder 6">
            <a:extLst>
              <a:ext uri="{FF2B5EF4-FFF2-40B4-BE49-F238E27FC236}">
                <a16:creationId xmlns:a16="http://schemas.microsoft.com/office/drawing/2014/main" id="{E28CC3DB-32C1-9267-C415-1682E5B10D80}"/>
              </a:ext>
            </a:extLst>
          </p:cNvPr>
          <p:cNvSpPr>
            <a:spLocks noGrp="1"/>
          </p:cNvSpPr>
          <p:nvPr>
            <p:ph type="pic" sz="quarter" idx="11"/>
          </p:nvPr>
        </p:nvSpPr>
        <p:spPr>
          <a:xfrm>
            <a:off x="0" y="1352550"/>
            <a:ext cx="12192000" cy="5048249"/>
          </a:xfrm>
        </p:spPr>
        <p:txBody>
          <a:bodyPr anchor="ctr"/>
          <a:lstStyle>
            <a:lvl1pPr marL="0" indent="0" algn="ctr">
              <a:buNone/>
              <a:defRPr>
                <a:latin typeface="+mn-lt"/>
              </a:defRPr>
            </a:lvl1pPr>
          </a:lstStyle>
          <a:p>
            <a:r>
              <a:rPr lang="en-US"/>
              <a:t>Click icon to add picture</a:t>
            </a:r>
          </a:p>
        </p:txBody>
      </p:sp>
      <p:sp>
        <p:nvSpPr>
          <p:cNvPr id="3" name="TextBox 2" descr="page number">
            <a:extLst>
              <a:ext uri="{FF2B5EF4-FFF2-40B4-BE49-F238E27FC236}">
                <a16:creationId xmlns:a16="http://schemas.microsoft.com/office/drawing/2014/main" id="{E5C43C7C-6169-E60A-0BE6-434234F0FB4B}"/>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5582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lassic + photo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705AB2F8-97CB-A61D-2D2F-A239E8DB38CA}"/>
              </a:ext>
            </a:extLst>
          </p:cNvPr>
          <p:cNvSpPr/>
          <p:nvPr userDrawn="1"/>
        </p:nvSpPr>
        <p:spPr>
          <a:xfrm>
            <a:off x="1453350" y="1832978"/>
            <a:ext cx="3194599" cy="31895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6" name="TextBox 15" descr="page number">
            <a:extLst>
              <a:ext uri="{FF2B5EF4-FFF2-40B4-BE49-F238E27FC236}">
                <a16:creationId xmlns:a16="http://schemas.microsoft.com/office/drawing/2014/main" id="{EC1C6C0F-504E-87B6-BB1D-A8B67B0BE2AC}"/>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0" name="Title 1">
            <a:extLst>
              <a:ext uri="{FF2B5EF4-FFF2-40B4-BE49-F238E27FC236}">
                <a16:creationId xmlns:a16="http://schemas.microsoft.com/office/drawing/2014/main" id="{06AEF94F-E4A2-3675-07B7-738E7578775D}"/>
              </a:ext>
            </a:extLst>
          </p:cNvPr>
          <p:cNvSpPr>
            <a:spLocks noGrp="1"/>
          </p:cNvSpPr>
          <p:nvPr>
            <p:ph type="title" hasCustomPrompt="1"/>
          </p:nvPr>
        </p:nvSpPr>
        <p:spPr>
          <a:xfrm>
            <a:off x="638176" y="2697480"/>
            <a:ext cx="4819650" cy="1463040"/>
          </a:xfrm>
        </p:spPr>
        <p:txBody>
          <a:bodyPr anchor="ctr" anchorCtr="0">
            <a:noAutofit/>
          </a:bodyPr>
          <a:lstStyle>
            <a:lvl1pPr algn="ctr">
              <a:lnSpc>
                <a:spcPct val="100000"/>
              </a:lnSpc>
              <a:spcBef>
                <a:spcPts val="0"/>
              </a:spcBef>
              <a:spcAft>
                <a:spcPts val="0"/>
              </a:spcAft>
              <a:defRPr sz="7200" i="0" spc="0" baseline="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defRPr>
            </a:lvl1pPr>
          </a:lstStyle>
          <a:p>
            <a:r>
              <a:rPr lang="en-US"/>
              <a:t>Click to edit title style</a:t>
            </a:r>
          </a:p>
        </p:txBody>
      </p:sp>
      <p:sp>
        <p:nvSpPr>
          <p:cNvPr id="7" name="Picture Placeholder 6">
            <a:extLst>
              <a:ext uri="{FF2B5EF4-FFF2-40B4-BE49-F238E27FC236}">
                <a16:creationId xmlns:a16="http://schemas.microsoft.com/office/drawing/2014/main" id="{7CCEBFC7-C9A2-C8D4-8313-F955C4938392}"/>
              </a:ext>
            </a:extLst>
          </p:cNvPr>
          <p:cNvSpPr>
            <a:spLocks noGrp="1"/>
          </p:cNvSpPr>
          <p:nvPr>
            <p:ph type="pic" sz="quarter" idx="10"/>
          </p:nvPr>
        </p:nvSpPr>
        <p:spPr>
          <a:xfrm>
            <a:off x="6096000" y="0"/>
            <a:ext cx="6096000" cy="6858000"/>
          </a:xfrm>
        </p:spPr>
        <p:txBody>
          <a:bodyPr anchor="ctr"/>
          <a:lstStyle>
            <a:lvl1pPr marL="0" indent="0" algn="ctr">
              <a:buFontTx/>
              <a:buNone/>
              <a:defRPr/>
            </a:lvl1pPr>
          </a:lstStyle>
          <a:p>
            <a:r>
              <a:rPr lang="en-US"/>
              <a:t>Click icon to add picture</a:t>
            </a:r>
          </a:p>
        </p:txBody>
      </p:sp>
      <p:sp>
        <p:nvSpPr>
          <p:cNvPr id="3" name="Rectangle 2">
            <a:extLst>
              <a:ext uri="{FF2B5EF4-FFF2-40B4-BE49-F238E27FC236}">
                <a16:creationId xmlns:a16="http://schemas.microsoft.com/office/drawing/2014/main" id="{BE27B311-A44A-428F-E219-4D3CDB4C6DB5}"/>
              </a:ext>
            </a:extLst>
          </p:cNvPr>
          <p:cNvSpPr/>
          <p:nvPr userDrawn="1"/>
        </p:nvSpPr>
        <p:spPr>
          <a:xfrm>
            <a:off x="4647950" y="164882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864025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osmos + photo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C029AB28-83FE-1986-DDF2-588D68C9DC83}"/>
              </a:ext>
            </a:extLst>
          </p:cNvPr>
          <p:cNvSpPr/>
          <p:nvPr userDrawn="1"/>
        </p:nvSpPr>
        <p:spPr>
          <a:xfrm>
            <a:off x="1453350" y="1832978"/>
            <a:ext cx="3194599" cy="3189524"/>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5" name="TextBox 14" descr="page number">
            <a:extLst>
              <a:ext uri="{FF2B5EF4-FFF2-40B4-BE49-F238E27FC236}">
                <a16:creationId xmlns:a16="http://schemas.microsoft.com/office/drawing/2014/main" id="{A8B18D9B-D62C-8250-11E3-E58B20237AE1}"/>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5161BFCE-AEFB-D4AA-1494-33F79F5611FF}"/>
              </a:ext>
            </a:extLst>
          </p:cNvPr>
          <p:cNvSpPr>
            <a:spLocks noGrp="1"/>
          </p:cNvSpPr>
          <p:nvPr>
            <p:ph type="title" hasCustomPrompt="1"/>
          </p:nvPr>
        </p:nvSpPr>
        <p:spPr>
          <a:xfrm>
            <a:off x="638176" y="2697480"/>
            <a:ext cx="4819650" cy="1463040"/>
          </a:xfrm>
        </p:spPr>
        <p:txBody>
          <a:bodyPr anchor="ctr" anchorCtr="0">
            <a:noAutofit/>
          </a:bodyPr>
          <a:lstStyle>
            <a:lvl1pPr algn="ctr">
              <a:lnSpc>
                <a:spcPct val="100000"/>
              </a:lnSpc>
              <a:spcBef>
                <a:spcPts val="0"/>
              </a:spcBef>
              <a:spcAft>
                <a:spcPts val="0"/>
              </a:spcAft>
              <a:defRPr sz="7200" i="0" spc="0" baseline="0">
                <a:solidFill>
                  <a:schemeClr val="tx1"/>
                </a:solidFill>
                <a:effectLst>
                  <a:outerShdw blurRad="127000" dist="25400" dir="5400000" algn="ctr" rotWithShape="0">
                    <a:srgbClr val="38007F">
                      <a:alpha val="67000"/>
                    </a:srgbClr>
                  </a:outerShdw>
                </a:effectLst>
                <a:latin typeface="IntelOne Headline Bold Italic" panose="020B0803020203090204" pitchFamily="34" charset="0"/>
              </a:defRPr>
            </a:lvl1pPr>
          </a:lstStyle>
          <a:p>
            <a:r>
              <a:rPr lang="en-US"/>
              <a:t>Click to edit title style</a:t>
            </a:r>
          </a:p>
        </p:txBody>
      </p:sp>
      <p:sp>
        <p:nvSpPr>
          <p:cNvPr id="7" name="Picture Placeholder 6">
            <a:extLst>
              <a:ext uri="{FF2B5EF4-FFF2-40B4-BE49-F238E27FC236}">
                <a16:creationId xmlns:a16="http://schemas.microsoft.com/office/drawing/2014/main" id="{7CCEBFC7-C9A2-C8D4-8313-F955C4938392}"/>
              </a:ext>
            </a:extLst>
          </p:cNvPr>
          <p:cNvSpPr>
            <a:spLocks noGrp="1"/>
          </p:cNvSpPr>
          <p:nvPr>
            <p:ph type="pic" sz="quarter" idx="10"/>
          </p:nvPr>
        </p:nvSpPr>
        <p:spPr>
          <a:xfrm>
            <a:off x="6096000" y="0"/>
            <a:ext cx="6096000" cy="6858000"/>
          </a:xfrm>
        </p:spPr>
        <p:txBody>
          <a:bodyPr anchor="ctr"/>
          <a:lstStyle>
            <a:lvl1pPr marL="0" indent="0" algn="ctr">
              <a:buFontTx/>
              <a:buNone/>
              <a:defRPr>
                <a:solidFill>
                  <a:schemeClr val="tx1"/>
                </a:solidFill>
              </a:defRPr>
            </a:lvl1pPr>
          </a:lstStyle>
          <a:p>
            <a:r>
              <a:rPr lang="en-US"/>
              <a:t>Click icon to add picture</a:t>
            </a:r>
          </a:p>
        </p:txBody>
      </p:sp>
      <p:sp>
        <p:nvSpPr>
          <p:cNvPr id="4" name="Rectangle 3">
            <a:extLst>
              <a:ext uri="{FF2B5EF4-FFF2-40B4-BE49-F238E27FC236}">
                <a16:creationId xmlns:a16="http://schemas.microsoft.com/office/drawing/2014/main" id="{5B5C4A29-608E-1CBD-85FE-1F557D221303}"/>
              </a:ext>
            </a:extLst>
          </p:cNvPr>
          <p:cNvSpPr/>
          <p:nvPr userDrawn="1"/>
        </p:nvSpPr>
        <p:spPr>
          <a:xfrm>
            <a:off x="4647950" y="164882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93861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obalt + photo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3" name="Rectangle 2">
            <a:extLst>
              <a:ext uri="{FF2B5EF4-FFF2-40B4-BE49-F238E27FC236}">
                <a16:creationId xmlns:a16="http://schemas.microsoft.com/office/drawing/2014/main" id="{7D53090D-E0EB-1F16-15E3-8E2624B79CEC}"/>
              </a:ext>
            </a:extLst>
          </p:cNvPr>
          <p:cNvSpPr/>
          <p:nvPr userDrawn="1"/>
        </p:nvSpPr>
        <p:spPr>
          <a:xfrm>
            <a:off x="1453350" y="1832978"/>
            <a:ext cx="3194599" cy="3189524"/>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6" name="TextBox 15" descr="page number">
            <a:extLst>
              <a:ext uri="{FF2B5EF4-FFF2-40B4-BE49-F238E27FC236}">
                <a16:creationId xmlns:a16="http://schemas.microsoft.com/office/drawing/2014/main" id="{E155E56B-B9D9-D072-5A57-3B1B5FAAEE95}"/>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5161BFCE-AEFB-D4AA-1494-33F79F5611FF}"/>
              </a:ext>
            </a:extLst>
          </p:cNvPr>
          <p:cNvSpPr>
            <a:spLocks noGrp="1"/>
          </p:cNvSpPr>
          <p:nvPr>
            <p:ph type="title" hasCustomPrompt="1"/>
          </p:nvPr>
        </p:nvSpPr>
        <p:spPr>
          <a:xfrm>
            <a:off x="638176" y="2697480"/>
            <a:ext cx="4819650" cy="1463040"/>
          </a:xfrm>
        </p:spPr>
        <p:txBody>
          <a:bodyPr anchor="ctr" anchorCtr="0">
            <a:noAutofit/>
          </a:bodyPr>
          <a:lstStyle>
            <a:lvl1pPr algn="ctr" defTabSz="914400" rtl="0" eaLnBrk="1" latinLnBrk="0" hangingPunct="1">
              <a:lnSpc>
                <a:spcPct val="100000"/>
              </a:lnSpc>
              <a:spcBef>
                <a:spcPts val="0"/>
              </a:spcBef>
              <a:spcAft>
                <a:spcPts val="0"/>
              </a:spcAft>
              <a:buNone/>
              <a:defRPr lang="en-US" sz="7200" i="0" kern="1200" spc="0" baseline="0" dirty="0">
                <a:solidFill>
                  <a:schemeClr val="tx1"/>
                </a:solidFill>
                <a:effectLst>
                  <a:outerShdw blurRad="127000" dist="25400" dir="5400000" algn="ctr" rotWithShape="0">
                    <a:srgbClr val="000864">
                      <a:alpha val="67000"/>
                    </a:srgbClr>
                  </a:outerShdw>
                </a:effectLst>
                <a:latin typeface="IntelOne Headline Bold Italic" panose="020B0803020203090204" pitchFamily="34" charset="0"/>
                <a:ea typeface="+mj-ea"/>
                <a:cs typeface="+mj-cs"/>
              </a:defRPr>
            </a:lvl1pPr>
          </a:lstStyle>
          <a:p>
            <a:r>
              <a:rPr lang="en-US"/>
              <a:t>Click to edit title style</a:t>
            </a:r>
          </a:p>
        </p:txBody>
      </p:sp>
      <p:sp>
        <p:nvSpPr>
          <p:cNvPr id="7" name="Picture Placeholder 6">
            <a:extLst>
              <a:ext uri="{FF2B5EF4-FFF2-40B4-BE49-F238E27FC236}">
                <a16:creationId xmlns:a16="http://schemas.microsoft.com/office/drawing/2014/main" id="{7CCEBFC7-C9A2-C8D4-8313-F955C4938392}"/>
              </a:ext>
            </a:extLst>
          </p:cNvPr>
          <p:cNvSpPr>
            <a:spLocks noGrp="1"/>
          </p:cNvSpPr>
          <p:nvPr>
            <p:ph type="pic" sz="quarter" idx="10"/>
          </p:nvPr>
        </p:nvSpPr>
        <p:spPr>
          <a:xfrm>
            <a:off x="6096000" y="0"/>
            <a:ext cx="6096000" cy="6858000"/>
          </a:xfrm>
        </p:spPr>
        <p:txBody>
          <a:bodyPr anchor="ctr"/>
          <a:lstStyle>
            <a:lvl1pPr marL="0" indent="0" algn="ctr">
              <a:buFontTx/>
              <a:buNone/>
              <a:defRPr>
                <a:solidFill>
                  <a:schemeClr val="tx1"/>
                </a:solidFill>
              </a:defRPr>
            </a:lvl1pPr>
          </a:lstStyle>
          <a:p>
            <a:r>
              <a:rPr lang="en-US"/>
              <a:t>Click icon to add picture</a:t>
            </a:r>
          </a:p>
        </p:txBody>
      </p:sp>
      <p:sp>
        <p:nvSpPr>
          <p:cNvPr id="4" name="Rectangle 3">
            <a:extLst>
              <a:ext uri="{FF2B5EF4-FFF2-40B4-BE49-F238E27FC236}">
                <a16:creationId xmlns:a16="http://schemas.microsoft.com/office/drawing/2014/main" id="{337BC3E4-6552-2B17-8114-10193166DD2F}"/>
              </a:ext>
            </a:extLst>
          </p:cNvPr>
          <p:cNvSpPr/>
          <p:nvPr userDrawn="1"/>
        </p:nvSpPr>
        <p:spPr>
          <a:xfrm>
            <a:off x="4647950" y="1648828"/>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70945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assic quot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00F04C4B-0BD3-BD95-26A5-F0062FB20712}"/>
              </a:ext>
            </a:extLst>
          </p:cNvPr>
          <p:cNvSpPr/>
          <p:nvPr userDrawn="1"/>
        </p:nvSpPr>
        <p:spPr>
          <a:xfrm>
            <a:off x="646690" y="460229"/>
            <a:ext cx="10898622" cy="5036886"/>
          </a:xfrm>
          <a:prstGeom prst="rect">
            <a:avLst/>
          </a:prstGeom>
          <a:ln>
            <a:noFill/>
          </a:ln>
          <a:effectLst>
            <a:glow rad="76200">
              <a:srgbClr val="FFFFFF">
                <a:alpha val="60000"/>
              </a:srgbClr>
            </a:glow>
            <a:outerShdw blurRad="762000" sx="107000" sy="107000" algn="ctr" rotWithShape="0">
              <a:srgbClr val="00C7FD"/>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6" name="TextBox 15" descr="page number">
            <a:extLst>
              <a:ext uri="{FF2B5EF4-FFF2-40B4-BE49-F238E27FC236}">
                <a16:creationId xmlns:a16="http://schemas.microsoft.com/office/drawing/2014/main" id="{B9AA456B-FB26-FE16-132D-8D87BF8A798C}"/>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2" name="Text Placeholder 3">
            <a:extLst>
              <a:ext uri="{FF2B5EF4-FFF2-40B4-BE49-F238E27FC236}">
                <a16:creationId xmlns:a16="http://schemas.microsoft.com/office/drawing/2014/main" id="{FACB7C02-25A3-B9BE-2326-650C4C0650EB}"/>
              </a:ext>
            </a:extLst>
          </p:cNvPr>
          <p:cNvSpPr>
            <a:spLocks noGrp="1"/>
          </p:cNvSpPr>
          <p:nvPr>
            <p:ph type="body" sz="quarter" idx="10" hasCustomPrompt="1"/>
          </p:nvPr>
        </p:nvSpPr>
        <p:spPr>
          <a:xfrm>
            <a:off x="1133539" y="950976"/>
            <a:ext cx="9921748" cy="4061782"/>
          </a:xfrm>
        </p:spPr>
        <p:txBody>
          <a:bodyPr lIns="0" tIns="0" rIns="0" bIns="0" anchor="ctr">
            <a:normAutofit/>
          </a:bodyPr>
          <a:lstStyle>
            <a:lvl1pPr marL="0" indent="0" algn="ctr">
              <a:lnSpc>
                <a:spcPct val="125000"/>
              </a:lnSpc>
              <a:buNone/>
              <a:defRPr sz="6000" b="0" i="0">
                <a:solidFill>
                  <a:schemeClr val="tx1"/>
                </a:solidFill>
                <a:latin typeface="+mj-lt"/>
              </a:defRPr>
            </a:lvl1pPr>
          </a:lstStyle>
          <a:p>
            <a:pPr lvl="0"/>
            <a:r>
              <a:rPr lang="en-US"/>
              <a:t>Click to edit text styles</a:t>
            </a:r>
          </a:p>
        </p:txBody>
      </p:sp>
      <p:sp>
        <p:nvSpPr>
          <p:cNvPr id="8" name="Text Placeholder 5">
            <a:extLst>
              <a:ext uri="{FF2B5EF4-FFF2-40B4-BE49-F238E27FC236}">
                <a16:creationId xmlns:a16="http://schemas.microsoft.com/office/drawing/2014/main" id="{036CFF80-799B-5C54-B9EF-54EF6F60A619}"/>
              </a:ext>
            </a:extLst>
          </p:cNvPr>
          <p:cNvSpPr>
            <a:spLocks noGrp="1"/>
          </p:cNvSpPr>
          <p:nvPr>
            <p:ph type="body" sz="quarter" idx="11" hasCustomPrompt="1"/>
          </p:nvPr>
        </p:nvSpPr>
        <p:spPr>
          <a:xfrm>
            <a:off x="1133539" y="5643694"/>
            <a:ext cx="9921748" cy="572955"/>
          </a:xfrm>
        </p:spPr>
        <p:txBody>
          <a:bodyPr lIns="0" tIns="0" rIns="0" bIns="0" anchor="ctr">
            <a:noAutofit/>
          </a:bodyPr>
          <a:lstStyle>
            <a:lvl1pPr marL="0" indent="0" algn="r">
              <a:spcAft>
                <a:spcPts val="0"/>
              </a:spcAft>
              <a:buNone/>
              <a:defRPr sz="1800">
                <a:solidFill>
                  <a:schemeClr val="tx1"/>
                </a:solidFill>
                <a:latin typeface="+mn-lt"/>
              </a:defRPr>
            </a:lvl1pPr>
          </a:lstStyle>
          <a:p>
            <a:pPr lvl="0"/>
            <a:r>
              <a:rPr lang="en-US"/>
              <a:t>Click to edit text styles</a:t>
            </a:r>
          </a:p>
        </p:txBody>
      </p:sp>
      <p:sp>
        <p:nvSpPr>
          <p:cNvPr id="3" name="Rectangle 2">
            <a:extLst>
              <a:ext uri="{FF2B5EF4-FFF2-40B4-BE49-F238E27FC236}">
                <a16:creationId xmlns:a16="http://schemas.microsoft.com/office/drawing/2014/main" id="{42D2793D-772F-7B01-7008-0177AF6E5DC2}"/>
              </a:ext>
            </a:extLst>
          </p:cNvPr>
          <p:cNvSpPr/>
          <p:nvPr userDrawn="1"/>
        </p:nvSpPr>
        <p:spPr>
          <a:xfrm>
            <a:off x="11545311" y="5497115"/>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3427510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osmos quot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useBgFill="1">
        <p:nvSpPr>
          <p:cNvPr id="2" name="Rectangle 1">
            <a:extLst>
              <a:ext uri="{FF2B5EF4-FFF2-40B4-BE49-F238E27FC236}">
                <a16:creationId xmlns:a16="http://schemas.microsoft.com/office/drawing/2014/main" id="{4826202D-B369-7A47-8C5D-FD5239BD41B3}"/>
              </a:ext>
            </a:extLst>
          </p:cNvPr>
          <p:cNvSpPr/>
          <p:nvPr userDrawn="1"/>
        </p:nvSpPr>
        <p:spPr>
          <a:xfrm>
            <a:off x="646690" y="460229"/>
            <a:ext cx="10898622" cy="5036886"/>
          </a:xfrm>
          <a:prstGeom prst="rect">
            <a:avLst/>
          </a:prstGeom>
          <a:ln>
            <a:noFill/>
          </a:ln>
          <a:effectLst>
            <a:glow rad="88900">
              <a:srgbClr val="FFFFFF">
                <a:alpha val="40000"/>
              </a:srgbClr>
            </a:glow>
            <a:outerShdw blurRad="635000" sx="103000" sy="103000" algn="ctr" rotWithShape="0">
              <a:srgbClr val="FFFFFF"/>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lvl="0" algn="ctr"/>
            <a:endParaRPr lang="en-US"/>
          </a:p>
        </p:txBody>
      </p:sp>
      <p:sp>
        <p:nvSpPr>
          <p:cNvPr id="15" name="TextBox 14" descr="page number">
            <a:extLst>
              <a:ext uri="{FF2B5EF4-FFF2-40B4-BE49-F238E27FC236}">
                <a16:creationId xmlns:a16="http://schemas.microsoft.com/office/drawing/2014/main" id="{63AA8029-D52C-EE0C-9F4F-6C42757F2D2D}"/>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2" name="Text Placeholder 3">
            <a:extLst>
              <a:ext uri="{FF2B5EF4-FFF2-40B4-BE49-F238E27FC236}">
                <a16:creationId xmlns:a16="http://schemas.microsoft.com/office/drawing/2014/main" id="{FACB7C02-25A3-B9BE-2326-650C4C0650EB}"/>
              </a:ext>
            </a:extLst>
          </p:cNvPr>
          <p:cNvSpPr>
            <a:spLocks noGrp="1"/>
          </p:cNvSpPr>
          <p:nvPr>
            <p:ph type="body" sz="quarter" idx="10" hasCustomPrompt="1"/>
          </p:nvPr>
        </p:nvSpPr>
        <p:spPr>
          <a:xfrm>
            <a:off x="1133539" y="950976"/>
            <a:ext cx="9921748" cy="4061782"/>
          </a:xfrm>
        </p:spPr>
        <p:txBody>
          <a:bodyPr lIns="0" tIns="0" rIns="0" bIns="0" anchor="ctr">
            <a:normAutofit/>
          </a:bodyPr>
          <a:lstStyle>
            <a:lvl1pPr marL="0" indent="0" algn="ctr">
              <a:lnSpc>
                <a:spcPct val="125000"/>
              </a:lnSpc>
              <a:buNone/>
              <a:defRPr sz="6000" b="0" i="0">
                <a:solidFill>
                  <a:schemeClr val="tx1"/>
                </a:solidFill>
                <a:latin typeface="+mj-lt"/>
              </a:defRPr>
            </a:lvl1pPr>
          </a:lstStyle>
          <a:p>
            <a:pPr lvl="0"/>
            <a:r>
              <a:rPr lang="en-US"/>
              <a:t>Click to edit text styles</a:t>
            </a:r>
          </a:p>
        </p:txBody>
      </p:sp>
      <p:sp>
        <p:nvSpPr>
          <p:cNvPr id="8" name="Text Placeholder 5">
            <a:extLst>
              <a:ext uri="{FF2B5EF4-FFF2-40B4-BE49-F238E27FC236}">
                <a16:creationId xmlns:a16="http://schemas.microsoft.com/office/drawing/2014/main" id="{036CFF80-799B-5C54-B9EF-54EF6F60A619}"/>
              </a:ext>
            </a:extLst>
          </p:cNvPr>
          <p:cNvSpPr>
            <a:spLocks noGrp="1"/>
          </p:cNvSpPr>
          <p:nvPr>
            <p:ph type="body" sz="quarter" idx="11" hasCustomPrompt="1"/>
          </p:nvPr>
        </p:nvSpPr>
        <p:spPr>
          <a:xfrm>
            <a:off x="1133539" y="5643694"/>
            <a:ext cx="9921748" cy="572955"/>
          </a:xfrm>
        </p:spPr>
        <p:txBody>
          <a:bodyPr lIns="0" tIns="0" rIns="0" bIns="0" anchor="ctr">
            <a:noAutofit/>
          </a:bodyPr>
          <a:lstStyle>
            <a:lvl1pPr marL="0" indent="0" algn="r">
              <a:spcAft>
                <a:spcPts val="0"/>
              </a:spcAft>
              <a:buNone/>
              <a:defRPr sz="1800">
                <a:solidFill>
                  <a:schemeClr val="tx1"/>
                </a:solidFill>
                <a:latin typeface="+mn-lt"/>
              </a:defRPr>
            </a:lvl1pPr>
          </a:lstStyle>
          <a:p>
            <a:pPr lvl="0"/>
            <a:r>
              <a:rPr lang="en-US"/>
              <a:t>Click to edit text styles</a:t>
            </a:r>
          </a:p>
        </p:txBody>
      </p:sp>
      <p:sp>
        <p:nvSpPr>
          <p:cNvPr id="3" name="Rectangle 2">
            <a:extLst>
              <a:ext uri="{FF2B5EF4-FFF2-40B4-BE49-F238E27FC236}">
                <a16:creationId xmlns:a16="http://schemas.microsoft.com/office/drawing/2014/main" id="{01EE8911-A3CD-476D-49D4-50392E6302A9}"/>
              </a:ext>
            </a:extLst>
          </p:cNvPr>
          <p:cNvSpPr/>
          <p:nvPr userDrawn="1"/>
        </p:nvSpPr>
        <p:spPr>
          <a:xfrm>
            <a:off x="11545311" y="5497115"/>
            <a:ext cx="184150" cy="1841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US"/>
          </a:p>
        </p:txBody>
      </p:sp>
    </p:spTree>
    <p:extLst>
      <p:ext uri="{BB962C8B-B14F-4D97-AF65-F5344CB8AC3E}">
        <p14:creationId xmlns:p14="http://schemas.microsoft.com/office/powerpoint/2010/main" val="1465222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lassic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1350963"/>
            <a:ext cx="10915650" cy="4156074"/>
          </a:xfrm>
        </p:spPr>
        <p:txBody>
          <a:bodyPr anchor="ctr" anchorCtr="0">
            <a:noAutofit/>
          </a:bodyPr>
          <a:lstStyle>
            <a:lvl1pPr algn="l">
              <a:lnSpc>
                <a:spcPct val="90000"/>
              </a:lnSpc>
              <a:spcBef>
                <a:spcPts val="0"/>
              </a:spcBef>
              <a:spcAft>
                <a:spcPts val="0"/>
              </a:spcAft>
              <a:defRPr sz="11500" i="0" spc="0" baseline="0">
                <a:solidFill>
                  <a:schemeClr val="tx1"/>
                </a:solidFill>
                <a:effectLst>
                  <a:outerShdw blurRad="127000" dist="25400" dir="5400000" algn="ctr" rotWithShape="0">
                    <a:srgbClr val="004A86">
                      <a:alpha val="67000"/>
                    </a:srgbClr>
                  </a:outerShdw>
                </a:effectLst>
                <a:latin typeface="IntelOne Headline Bold Italic" panose="020B0803020203090204" pitchFamily="34" charset="0"/>
              </a:defRPr>
            </a:lvl1pPr>
          </a:lstStyle>
          <a:p>
            <a:r>
              <a:rPr lang="en-US"/>
              <a:t>Click to edit title style</a:t>
            </a:r>
          </a:p>
        </p:txBody>
      </p:sp>
      <p:sp>
        <p:nvSpPr>
          <p:cNvPr id="12" name="TextBox 11" descr="page number">
            <a:extLst>
              <a:ext uri="{FF2B5EF4-FFF2-40B4-BE49-F238E27FC236}">
                <a16:creationId xmlns:a16="http://schemas.microsoft.com/office/drawing/2014/main" id="{C9A59EC6-63E2-31F0-3233-3944B6521AE3}"/>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42339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Title with fram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1" name="TextBox 20" descr="page number">
            <a:extLst>
              <a:ext uri="{FF2B5EF4-FFF2-40B4-BE49-F238E27FC236}">
                <a16:creationId xmlns:a16="http://schemas.microsoft.com/office/drawing/2014/main" id="{B49F5197-1690-C961-BC7E-24452710A831}"/>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 name="Title 1">
            <a:extLst>
              <a:ext uri="{FF2B5EF4-FFF2-40B4-BE49-F238E27FC236}">
                <a16:creationId xmlns:a16="http://schemas.microsoft.com/office/drawing/2014/main" id="{8DFA79AD-8981-4F51-8CC1-43C885681348}"/>
              </a:ext>
            </a:extLst>
          </p:cNvPr>
          <p:cNvSpPr>
            <a:spLocks noGrp="1"/>
          </p:cNvSpPr>
          <p:nvPr>
            <p:ph type="title" hasCustomPrompt="1"/>
          </p:nvPr>
        </p:nvSpPr>
        <p:spPr>
          <a:xfrm>
            <a:off x="638175" y="638175"/>
            <a:ext cx="10915652" cy="5581650"/>
          </a:xfrm>
          <a:noFill/>
        </p:spPr>
        <p:txBody>
          <a:bodyPr lIns="365760" tIns="365760" rIns="365760" bIns="365760" anchor="ctr" anchorCtr="0">
            <a:normAutofit/>
          </a:bodyPr>
          <a:lstStyle>
            <a:lvl1pPr algn="ctr">
              <a:defRPr sz="4800">
                <a:solidFill>
                  <a:schemeClr val="tx1"/>
                </a:solidFill>
              </a:defRPr>
            </a:lvl1pPr>
          </a:lstStyle>
          <a:p>
            <a:r>
              <a:rPr lang="en-US"/>
              <a:t>Click to edit title style</a:t>
            </a:r>
          </a:p>
        </p:txBody>
      </p:sp>
    </p:spTree>
    <p:extLst>
      <p:ext uri="{BB962C8B-B14F-4D97-AF65-F5344CB8AC3E}">
        <p14:creationId xmlns:p14="http://schemas.microsoft.com/office/powerpoint/2010/main" val="1967066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mplate Gu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0A621CC-18DC-3B06-EEB8-93AE493C6ECD}"/>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2" name="TextBox 1" descr="page number">
            <a:extLst>
              <a:ext uri="{FF2B5EF4-FFF2-40B4-BE49-F238E27FC236}">
                <a16:creationId xmlns:a16="http://schemas.microsoft.com/office/drawing/2014/main" id="{657AE2EF-00E0-3CD8-C15F-F760FE3549F5}"/>
              </a:ext>
            </a:extLst>
          </p:cNvPr>
          <p:cNvSpPr txBox="1"/>
          <p:nvPr userDrawn="1"/>
        </p:nvSpPr>
        <p:spPr>
          <a:xfrm>
            <a:off x="11880044" y="6552456"/>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0665843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cSld name="Classic end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2BFB1A8-2570-E6D9-C487-791F2653BE13}"/>
              </a:ext>
            </a:extLst>
          </p:cNvPr>
          <p:cNvGrpSpPr>
            <a:grpSpLocks noChangeAspect="1"/>
          </p:cNvGrpSpPr>
          <p:nvPr userDrawn="1"/>
        </p:nvGrpSpPr>
        <p:grpSpPr>
          <a:xfrm>
            <a:off x="4144824" y="2606040"/>
            <a:ext cx="3902352" cy="1645920"/>
            <a:chOff x="1314450" y="6391094"/>
            <a:chExt cx="997266" cy="420623"/>
          </a:xfrm>
          <a:solidFill>
            <a:srgbClr val="000000"/>
          </a:solidFill>
        </p:grpSpPr>
        <p:sp>
          <p:nvSpPr>
            <p:cNvPr id="3" name="Freeform: Shape 2">
              <a:extLst>
                <a:ext uri="{FF2B5EF4-FFF2-40B4-BE49-F238E27FC236}">
                  <a16:creationId xmlns:a16="http://schemas.microsoft.com/office/drawing/2014/main" id="{EF12FBC9-6FBA-A5FC-8D14-B2C5B72AE693}"/>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C7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IntelOne Text"/>
                <a:ea typeface="Intel Clear" panose="020B0604020203020204" pitchFamily="34" charset="0"/>
                <a:cs typeface="Times New Roman" panose="02020603050405020304" pitchFamily="18" charset="0"/>
              </a:endParaRPr>
            </a:p>
          </p:txBody>
        </p:sp>
        <p:sp>
          <p:nvSpPr>
            <p:cNvPr id="4" name="Freeform: Shape 3">
              <a:extLst>
                <a:ext uri="{FF2B5EF4-FFF2-40B4-BE49-F238E27FC236}">
                  <a16:creationId xmlns:a16="http://schemas.microsoft.com/office/drawing/2014/main" id="{D5755650-BCD3-FD53-45B4-2BF6A8C03467}"/>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IntelOne Tex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877161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Cosmos end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3132743F-D3E3-44AA-68AB-243210C00120}"/>
              </a:ext>
            </a:extLst>
          </p:cNvPr>
          <p:cNvGrpSpPr>
            <a:grpSpLocks noChangeAspect="1"/>
          </p:cNvGrpSpPr>
          <p:nvPr userDrawn="1"/>
        </p:nvGrpSpPr>
        <p:grpSpPr>
          <a:xfrm>
            <a:off x="4144824" y="2606040"/>
            <a:ext cx="3902352" cy="1645920"/>
            <a:chOff x="1314450" y="6391094"/>
            <a:chExt cx="997266" cy="420623"/>
          </a:xfrm>
          <a:solidFill>
            <a:srgbClr val="000000"/>
          </a:solidFill>
        </p:grpSpPr>
        <p:sp>
          <p:nvSpPr>
            <p:cNvPr id="6" name="Freeform: Shape 5">
              <a:extLst>
                <a:ext uri="{FF2B5EF4-FFF2-40B4-BE49-F238E27FC236}">
                  <a16:creationId xmlns:a16="http://schemas.microsoft.com/office/drawing/2014/main" id="{A82D3313-5D1D-DFAE-22DE-1852A1EA95E4}"/>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C7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IntelOne Text"/>
                <a:ea typeface="Intel Clear" panose="020B0604020203020204" pitchFamily="34" charset="0"/>
                <a:cs typeface="Times New Roman" panose="02020603050405020304" pitchFamily="18" charset="0"/>
              </a:endParaRPr>
            </a:p>
          </p:txBody>
        </p:sp>
        <p:sp>
          <p:nvSpPr>
            <p:cNvPr id="7" name="Freeform: Shape 6">
              <a:extLst>
                <a:ext uri="{FF2B5EF4-FFF2-40B4-BE49-F238E27FC236}">
                  <a16:creationId xmlns:a16="http://schemas.microsoft.com/office/drawing/2014/main" id="{34919443-6B52-80B6-0E65-6117E4DD15BC}"/>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IntelOne Tex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1994269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Content | Title and 1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F6BE824-55D0-F121-8E51-CDC3035551BD}"/>
              </a:ext>
            </a:extLst>
          </p:cNvPr>
          <p:cNvSpPr>
            <a:spLocks noGrp="1"/>
          </p:cNvSpPr>
          <p:nvPr>
            <p:ph idx="1"/>
          </p:nvPr>
        </p:nvSpPr>
        <p:spPr>
          <a:xfrm>
            <a:off x="761999" y="1692612"/>
            <a:ext cx="10668001" cy="4581187"/>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5" name="Footer Placeholder 4">
            <a:extLst>
              <a:ext uri="{FF2B5EF4-FFF2-40B4-BE49-F238E27FC236}">
                <a16:creationId xmlns:a16="http://schemas.microsoft.com/office/drawing/2014/main" id="{E769093C-DA9F-0376-B47D-29292F7EB368}"/>
              </a:ext>
            </a:extLst>
          </p:cNvPr>
          <p:cNvSpPr>
            <a:spLocks noGrp="1"/>
          </p:cNvSpPr>
          <p:nvPr>
            <p:ph type="ftr" sz="quarter" idx="11"/>
          </p:nvPr>
        </p:nvSpPr>
        <p:spPr/>
        <p:txBody>
          <a:bodyPr/>
          <a:lstStyle/>
          <a:p>
            <a:r>
              <a:rPr lang="en-GB"/>
              <a:t>Embargo EST 00:00 00 October 2025 | Intel Tech Tour US 2025</a:t>
            </a:r>
            <a:endParaRPr lang="en-NL"/>
          </a:p>
        </p:txBody>
      </p:sp>
      <p:sp>
        <p:nvSpPr>
          <p:cNvPr id="6" name="Slide Number Placeholder 5">
            <a:extLst>
              <a:ext uri="{FF2B5EF4-FFF2-40B4-BE49-F238E27FC236}">
                <a16:creationId xmlns:a16="http://schemas.microsoft.com/office/drawing/2014/main" id="{8ABA8289-DD08-4B8D-3E28-F4861B53B94C}"/>
              </a:ext>
            </a:extLst>
          </p:cNvPr>
          <p:cNvSpPr>
            <a:spLocks noGrp="1"/>
          </p:cNvSpPr>
          <p:nvPr>
            <p:ph type="sldNum" sz="quarter" idx="12"/>
          </p:nvPr>
        </p:nvSpPr>
        <p:spPr/>
        <p:txBody>
          <a:bodyPr/>
          <a:lstStyle/>
          <a:p>
            <a:fld id="{DA863A6B-DF42-3843-80E8-800B9898F6FE}" type="slidenum">
              <a:rPr lang="en-NL" smtClean="0"/>
              <a:t>‹#›</a:t>
            </a:fld>
            <a:endParaRPr lang="en-NL"/>
          </a:p>
        </p:txBody>
      </p:sp>
      <p:sp>
        <p:nvSpPr>
          <p:cNvPr id="2" name="Title 1">
            <a:extLst>
              <a:ext uri="{FF2B5EF4-FFF2-40B4-BE49-F238E27FC236}">
                <a16:creationId xmlns:a16="http://schemas.microsoft.com/office/drawing/2014/main" id="{752A031F-4CF3-9FA6-7A98-8072F4D00343}"/>
              </a:ext>
            </a:extLst>
          </p:cNvPr>
          <p:cNvSpPr>
            <a:spLocks noGrp="1"/>
          </p:cNvSpPr>
          <p:nvPr>
            <p:ph type="title"/>
          </p:nvPr>
        </p:nvSpPr>
        <p:spPr/>
        <p:txBody>
          <a:bodyPr/>
          <a:lstStyle/>
          <a:p>
            <a:r>
              <a:rPr lang="en-GB"/>
              <a:t>Click to edit Master title style</a:t>
            </a:r>
            <a:endParaRPr lang="en-NL"/>
          </a:p>
        </p:txBody>
      </p:sp>
      <p:sp>
        <p:nvSpPr>
          <p:cNvPr id="7" name="Text Placeholder 7">
            <a:extLst>
              <a:ext uri="{FF2B5EF4-FFF2-40B4-BE49-F238E27FC236}">
                <a16:creationId xmlns:a16="http://schemas.microsoft.com/office/drawing/2014/main" id="{93F29D38-9D44-72AC-1B62-CE3E174B8712}"/>
              </a:ext>
            </a:extLst>
          </p:cNvPr>
          <p:cNvSpPr>
            <a:spLocks noGrp="1"/>
          </p:cNvSpPr>
          <p:nvPr>
            <p:ph type="body" sz="quarter" idx="13" hasCustomPrompt="1"/>
          </p:nvPr>
        </p:nvSpPr>
        <p:spPr>
          <a:xfrm>
            <a:off x="760841" y="1162051"/>
            <a:ext cx="10677098" cy="223837"/>
          </a:xfrm>
        </p:spPr>
        <p:txBody>
          <a:bodyPr/>
          <a:lstStyle>
            <a:lvl1pPr>
              <a:defRPr>
                <a:solidFill>
                  <a:schemeClr val="accent2"/>
                </a:solidFill>
              </a:defRPr>
            </a:lvl1pPr>
            <a:lvl2pPr marL="177800" indent="0">
              <a:buNone/>
              <a:defRPr/>
            </a:lvl2pPr>
          </a:lstStyle>
          <a:p>
            <a:pPr lvl="0"/>
            <a:r>
              <a:rPr lang="en-GB"/>
              <a:t>Subtitle can be place here</a:t>
            </a:r>
          </a:p>
        </p:txBody>
      </p:sp>
    </p:spTree>
    <p:extLst>
      <p:ext uri="{BB962C8B-B14F-4D97-AF65-F5344CB8AC3E}">
        <p14:creationId xmlns:p14="http://schemas.microsoft.com/office/powerpoint/2010/main" val="6617716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smo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A8C51-69D0-4653-9DD4-C9657C8565BF}"/>
              </a:ext>
            </a:extLst>
          </p:cNvPr>
          <p:cNvSpPr>
            <a:spLocks noGrp="1"/>
          </p:cNvSpPr>
          <p:nvPr>
            <p:ph type="title" hasCustomPrompt="1"/>
          </p:nvPr>
        </p:nvSpPr>
        <p:spPr>
          <a:xfrm>
            <a:off x="638175" y="1350963"/>
            <a:ext cx="10915650" cy="4156074"/>
          </a:xfrm>
        </p:spPr>
        <p:txBody>
          <a:bodyPr anchor="ctr" anchorCtr="0">
            <a:noAutofit/>
          </a:bodyPr>
          <a:lstStyle>
            <a:lvl1pPr algn="l" defTabSz="914400" rtl="0" eaLnBrk="1" latinLnBrk="0" hangingPunct="1">
              <a:lnSpc>
                <a:spcPct val="90000"/>
              </a:lnSpc>
              <a:spcBef>
                <a:spcPts val="0"/>
              </a:spcBef>
              <a:spcAft>
                <a:spcPts val="0"/>
              </a:spcAft>
              <a:buNone/>
              <a:defRPr lang="en-US" sz="11500" i="0" kern="1200" spc="0" baseline="0" dirty="0">
                <a:solidFill>
                  <a:schemeClr val="tx1"/>
                </a:solidFill>
                <a:effectLst>
                  <a:outerShdw blurRad="127000" dist="25400" dir="5400000" algn="ctr" rotWithShape="0">
                    <a:srgbClr val="38007F">
                      <a:alpha val="66667"/>
                    </a:srgbClr>
                  </a:outerShdw>
                </a:effectLst>
                <a:latin typeface="IntelOne Headline Bold Italic" panose="020B0803020203090204" pitchFamily="34" charset="0"/>
                <a:ea typeface="+mj-ea"/>
                <a:cs typeface="+mj-cs"/>
              </a:defRPr>
            </a:lvl1pPr>
          </a:lstStyle>
          <a:p>
            <a:r>
              <a:rPr lang="en-US"/>
              <a:t>Click to edit title style</a:t>
            </a:r>
          </a:p>
        </p:txBody>
      </p:sp>
      <p:sp>
        <p:nvSpPr>
          <p:cNvPr id="3" name="TextBox 2" descr="page number">
            <a:extLst>
              <a:ext uri="{FF2B5EF4-FFF2-40B4-BE49-F238E27FC236}">
                <a16:creationId xmlns:a16="http://schemas.microsoft.com/office/drawing/2014/main" id="{7853B5C1-871A-072E-0140-AA734D9B8E44}"/>
              </a:ext>
            </a:extLst>
          </p:cNvPr>
          <p:cNvSpPr txBox="1"/>
          <p:nvPr userDrawn="1"/>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05461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image" Target="../media/image2.png"/><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6">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BA0418-D0B8-4038-AB65-D4C12FC9E8C6}"/>
              </a:ext>
            </a:extLst>
          </p:cNvPr>
          <p:cNvSpPr>
            <a:spLocks noGrp="1"/>
          </p:cNvSpPr>
          <p:nvPr>
            <p:ph type="title"/>
          </p:nvPr>
        </p:nvSpPr>
        <p:spPr>
          <a:xfrm>
            <a:off x="641604" y="347472"/>
            <a:ext cx="10908792" cy="640080"/>
          </a:xfrm>
          <a:prstGeom prst="rect">
            <a:avLst/>
          </a:prstGeom>
        </p:spPr>
        <p:txBody>
          <a:bodyPr vert="horz" lIns="0" tIns="0" rIns="0" bIns="0" rtlCol="0" anchor="b" anchorCtr="0">
            <a:noAutofit/>
          </a:bodyPr>
          <a:lstStyle/>
          <a:p>
            <a:r>
              <a:rPr lang="en-US"/>
              <a:t>Click to edit title style</a:t>
            </a:r>
          </a:p>
        </p:txBody>
      </p:sp>
      <p:sp>
        <p:nvSpPr>
          <p:cNvPr id="3" name="Text Placeholder 2">
            <a:extLst>
              <a:ext uri="{FF2B5EF4-FFF2-40B4-BE49-F238E27FC236}">
                <a16:creationId xmlns:a16="http://schemas.microsoft.com/office/drawing/2014/main" id="{92EA8DDE-64C9-4F0E-9EE0-F0DA00677452}"/>
              </a:ext>
            </a:extLst>
          </p:cNvPr>
          <p:cNvSpPr>
            <a:spLocks noGrp="1"/>
          </p:cNvSpPr>
          <p:nvPr>
            <p:ph type="body" idx="1"/>
          </p:nvPr>
        </p:nvSpPr>
        <p:spPr>
          <a:xfrm>
            <a:off x="641604" y="1353310"/>
            <a:ext cx="10908792" cy="4864605"/>
          </a:xfrm>
          <a:prstGeom prst="rect">
            <a:avLst/>
          </a:prstGeom>
        </p:spPr>
        <p:txBody>
          <a:bodyPr vert="horz" lIns="0" tIns="0" rIns="0" bIns="0" rtlCol="0">
            <a:normAutofit/>
          </a:bodyPr>
          <a:lstStyle/>
          <a:p>
            <a:pPr lvl="0"/>
            <a:r>
              <a:rPr lang="en-US"/>
              <a:t>Click to edit text styles</a:t>
            </a:r>
          </a:p>
          <a:p>
            <a:pPr lvl="1"/>
            <a:r>
              <a:rPr lang="en-US"/>
              <a:t>Second level</a:t>
            </a:r>
          </a:p>
          <a:p>
            <a:pPr lvl="2"/>
            <a:r>
              <a:rPr lang="en-US"/>
              <a:t>Third level</a:t>
            </a:r>
          </a:p>
          <a:p>
            <a:pPr lvl="3"/>
            <a:r>
              <a:rPr lang="en-US"/>
              <a:t>Fourth level</a:t>
            </a:r>
          </a:p>
          <a:p>
            <a:pPr lvl="4"/>
            <a:r>
              <a:rPr lang="en-US"/>
              <a:t>Fifth level</a:t>
            </a:r>
          </a:p>
        </p:txBody>
      </p:sp>
      <p:sp>
        <p:nvSpPr>
          <p:cNvPr id="4" name="Foliennummernplatzhalter 5">
            <a:extLst>
              <a:ext uri="{FF2B5EF4-FFF2-40B4-BE49-F238E27FC236}">
                <a16:creationId xmlns:a16="http://schemas.microsoft.com/office/drawing/2014/main" id="{5E82EA67-70AD-F856-05E3-F901FA71E9C5}"/>
              </a:ext>
            </a:extLst>
          </p:cNvPr>
          <p:cNvSpPr>
            <a:spLocks noGrp="1"/>
          </p:cNvSpPr>
          <p:nvPr>
            <p:ph type="sldNum" sz="quarter" idx="4"/>
          </p:nvPr>
        </p:nvSpPr>
        <p:spPr>
          <a:xfrm>
            <a:off x="8519160" y="6423025"/>
            <a:ext cx="1371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fld id="{CEFF5DB3-8AE0-4125-B3E7-FF9C43B99A04}" type="slidenum">
              <a:rPr lang="de-DE" smtClean="0"/>
              <a:pPr/>
              <a:t>‹#›</a:t>
            </a:fld>
            <a:endParaRPr lang="de-DE"/>
          </a:p>
        </p:txBody>
      </p:sp>
      <p:pic>
        <p:nvPicPr>
          <p:cNvPr id="5" name="Grafik 6">
            <a:extLst>
              <a:ext uri="{FF2B5EF4-FFF2-40B4-BE49-F238E27FC236}">
                <a16:creationId xmlns:a16="http://schemas.microsoft.com/office/drawing/2014/main" id="{2E530D28-BD7F-37BF-D34E-39845D083F34}"/>
              </a:ext>
            </a:extLst>
          </p:cNvPr>
          <p:cNvPicPr>
            <a:picLocks noChangeAspect="1"/>
          </p:cNvPicPr>
          <p:nvPr userDrawn="1"/>
        </p:nvPicPr>
        <p:blipFill>
          <a:blip r:embed="rId87">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Tree>
    <p:extLst>
      <p:ext uri="{BB962C8B-B14F-4D97-AF65-F5344CB8AC3E}">
        <p14:creationId xmlns:p14="http://schemas.microsoft.com/office/powerpoint/2010/main" val="2327371139"/>
      </p:ext>
    </p:extLst>
  </p:cSld>
  <p:clrMap bg1="dk1" tx1="lt1" bg2="dk2" tx2="lt2" accent1="accent1" accent2="accent2" accent3="accent3" accent4="accent4" accent5="accent5" accent6="accent6" hlink="hlink" folHlink="folHlink"/>
  <p:sldLayoutIdLst>
    <p:sldLayoutId id="2147483885" r:id="rId1"/>
    <p:sldLayoutId id="2147483797" r:id="rId2"/>
    <p:sldLayoutId id="2147483798" r:id="rId3"/>
    <p:sldLayoutId id="2147483799" r:id="rId4"/>
    <p:sldLayoutId id="2147483805" r:id="rId5"/>
    <p:sldLayoutId id="2147483800" r:id="rId6"/>
    <p:sldLayoutId id="2147483801" r:id="rId7"/>
    <p:sldLayoutId id="2147483866" r:id="rId8"/>
    <p:sldLayoutId id="2147483867" r:id="rId9"/>
    <p:sldLayoutId id="2147483869" r:id="rId10"/>
    <p:sldLayoutId id="2147483871" r:id="rId11"/>
    <p:sldLayoutId id="2147483872" r:id="rId12"/>
    <p:sldLayoutId id="2147483873" r:id="rId13"/>
    <p:sldLayoutId id="2147483804" r:id="rId14"/>
    <p:sldLayoutId id="2147483803" r:id="rId15"/>
    <p:sldLayoutId id="2147483820" r:id="rId16"/>
    <p:sldLayoutId id="2147483806" r:id="rId17"/>
    <p:sldLayoutId id="2147483807" r:id="rId18"/>
    <p:sldLayoutId id="2147483808" r:id="rId19"/>
    <p:sldLayoutId id="2147483817" r:id="rId20"/>
    <p:sldLayoutId id="2147483818" r:id="rId21"/>
    <p:sldLayoutId id="2147483819" r:id="rId22"/>
    <p:sldLayoutId id="2147483758" r:id="rId23"/>
    <p:sldLayoutId id="2147483840" r:id="rId24"/>
    <p:sldLayoutId id="2147483828" r:id="rId25"/>
    <p:sldLayoutId id="2147483829" r:id="rId26"/>
    <p:sldLayoutId id="2147483875" r:id="rId27"/>
    <p:sldLayoutId id="2147483841" r:id="rId28"/>
    <p:sldLayoutId id="2147483842" r:id="rId29"/>
    <p:sldLayoutId id="2147483843" r:id="rId30"/>
    <p:sldLayoutId id="2147483844" r:id="rId31"/>
    <p:sldLayoutId id="2147483762" r:id="rId32"/>
    <p:sldLayoutId id="2147483845" r:id="rId33"/>
    <p:sldLayoutId id="2147483846" r:id="rId34"/>
    <p:sldLayoutId id="2147483763" r:id="rId35"/>
    <p:sldLayoutId id="2147483847" r:id="rId36"/>
    <p:sldLayoutId id="2147483848" r:id="rId37"/>
    <p:sldLayoutId id="2147483764" r:id="rId38"/>
    <p:sldLayoutId id="2147483849" r:id="rId39"/>
    <p:sldLayoutId id="2147483850" r:id="rId40"/>
    <p:sldLayoutId id="2147483765" r:id="rId41"/>
    <p:sldLayoutId id="2147483851" r:id="rId42"/>
    <p:sldLayoutId id="2147483852" r:id="rId43"/>
    <p:sldLayoutId id="2147483766" r:id="rId44"/>
    <p:sldLayoutId id="2147483853" r:id="rId45"/>
    <p:sldLayoutId id="2147483854" r:id="rId46"/>
    <p:sldLayoutId id="2147483767" r:id="rId47"/>
    <p:sldLayoutId id="2147483855" r:id="rId48"/>
    <p:sldLayoutId id="2147483856" r:id="rId49"/>
    <p:sldLayoutId id="2147483768" r:id="rId50"/>
    <p:sldLayoutId id="2147483857" r:id="rId51"/>
    <p:sldLayoutId id="2147483858" r:id="rId52"/>
    <p:sldLayoutId id="2147483861" r:id="rId53"/>
    <p:sldLayoutId id="2147483862" r:id="rId54"/>
    <p:sldLayoutId id="2147483770" r:id="rId55"/>
    <p:sldLayoutId id="2147483863" r:id="rId56"/>
    <p:sldLayoutId id="2147483771" r:id="rId57"/>
    <p:sldLayoutId id="2147483864" r:id="rId58"/>
    <p:sldLayoutId id="2147483772" r:id="rId59"/>
    <p:sldLayoutId id="2147483865" r:id="rId60"/>
    <p:sldLayoutId id="2147483773" r:id="rId61"/>
    <p:sldLayoutId id="2147483881" r:id="rId62"/>
    <p:sldLayoutId id="2147483859" r:id="rId63"/>
    <p:sldLayoutId id="2147483860" r:id="rId64"/>
    <p:sldLayoutId id="2147483774" r:id="rId65"/>
    <p:sldLayoutId id="2147483882" r:id="rId66"/>
    <p:sldLayoutId id="2147483883" r:id="rId67"/>
    <p:sldLayoutId id="2147483884" r:id="rId68"/>
    <p:sldLayoutId id="2147483775" r:id="rId69"/>
    <p:sldLayoutId id="2147483776" r:id="rId70"/>
    <p:sldLayoutId id="2147483777" r:id="rId71"/>
    <p:sldLayoutId id="2147483778" r:id="rId72"/>
    <p:sldLayoutId id="2147483779" r:id="rId73"/>
    <p:sldLayoutId id="2147483780" r:id="rId74"/>
    <p:sldLayoutId id="2147483781" r:id="rId75"/>
    <p:sldLayoutId id="2147483835" r:id="rId76"/>
    <p:sldLayoutId id="2147483837" r:id="rId77"/>
    <p:sldLayoutId id="2147483783" r:id="rId78"/>
    <p:sldLayoutId id="2147483839" r:id="rId79"/>
    <p:sldLayoutId id="2147483788" r:id="rId80"/>
    <p:sldLayoutId id="2147483752" r:id="rId81"/>
    <p:sldLayoutId id="2147483796" r:id="rId82"/>
    <p:sldLayoutId id="2147483838" r:id="rId83"/>
    <p:sldLayoutId id="2147483886" r:id="rId8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2800"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0"/>
        </a:spcBef>
        <a:spcAft>
          <a:spcPts val="1200"/>
        </a:spcAft>
        <a:buClr>
          <a:schemeClr val="accent2"/>
        </a:buClr>
        <a:buFont typeface="IntelOne Display Regular" panose="020B0503020203020204" pitchFamily="34" charset="0"/>
        <a:buChar char="•"/>
        <a:defRPr sz="2000" b="0" i="0" kern="1200">
          <a:solidFill>
            <a:schemeClr val="tx1"/>
          </a:solidFill>
          <a:latin typeface="+mn-lt"/>
          <a:ea typeface="+mn-ea"/>
          <a:cs typeface="+mn-cs"/>
        </a:defRPr>
      </a:lvl1pPr>
      <a:lvl2pPr marL="457200" indent="-228600" algn="l" defTabSz="914400" rtl="0" eaLnBrk="1" latinLnBrk="0" hangingPunct="1">
        <a:lnSpc>
          <a:spcPct val="100000"/>
        </a:lnSpc>
        <a:spcBef>
          <a:spcPts val="0"/>
        </a:spcBef>
        <a:spcAft>
          <a:spcPts val="1200"/>
        </a:spcAft>
        <a:buClr>
          <a:schemeClr val="accent2"/>
        </a:buClr>
        <a:buFont typeface="IntelOne Text" panose="020B0503020203020204" pitchFamily="34" charset="0"/>
        <a:buChar char="–"/>
        <a:defRPr sz="2000" b="0" i="0" kern="1200">
          <a:solidFill>
            <a:schemeClr val="tx1"/>
          </a:solidFill>
          <a:latin typeface="+mn-lt"/>
          <a:ea typeface="+mn-ea"/>
          <a:cs typeface="+mn-cs"/>
        </a:defRPr>
      </a:lvl2pPr>
      <a:lvl3pPr marL="685800" indent="-228600" algn="l" defTabSz="914400" rtl="0" eaLnBrk="1" latinLnBrk="0" hangingPunct="1">
        <a:lnSpc>
          <a:spcPct val="100000"/>
        </a:lnSpc>
        <a:spcBef>
          <a:spcPts val="0"/>
        </a:spcBef>
        <a:spcAft>
          <a:spcPts val="1200"/>
        </a:spcAft>
        <a:buClr>
          <a:schemeClr val="accent2"/>
        </a:buClr>
        <a:buFont typeface="IntelOne Display Regular" panose="020B0503020203020204" pitchFamily="34" charset="0"/>
        <a:buChar char="•"/>
        <a:defRPr sz="2000" b="0" i="0" kern="1200">
          <a:solidFill>
            <a:schemeClr val="tx1"/>
          </a:solidFill>
          <a:latin typeface="+mn-lt"/>
          <a:ea typeface="+mn-ea"/>
          <a:cs typeface="+mn-cs"/>
        </a:defRPr>
      </a:lvl3pPr>
      <a:lvl4pPr marL="914400" indent="-228600" algn="l" defTabSz="914400" rtl="0" eaLnBrk="1" latinLnBrk="0" hangingPunct="1">
        <a:lnSpc>
          <a:spcPct val="100000"/>
        </a:lnSpc>
        <a:spcBef>
          <a:spcPts val="0"/>
        </a:spcBef>
        <a:spcAft>
          <a:spcPts val="1200"/>
        </a:spcAft>
        <a:buClr>
          <a:schemeClr val="accent2"/>
        </a:buClr>
        <a:buFont typeface="IntelOne Text" panose="020B0503020203020204" pitchFamily="34" charset="0"/>
        <a:buChar char="–"/>
        <a:defRPr sz="2000" b="0" i="0" kern="1200">
          <a:solidFill>
            <a:schemeClr val="tx1"/>
          </a:solidFill>
          <a:latin typeface="+mn-lt"/>
          <a:ea typeface="+mn-ea"/>
          <a:cs typeface="+mn-cs"/>
        </a:defRPr>
      </a:lvl4pPr>
      <a:lvl5pPr marL="1143000" indent="-228600" algn="l" defTabSz="914400" rtl="0" eaLnBrk="1" latinLnBrk="0" hangingPunct="1">
        <a:lnSpc>
          <a:spcPct val="100000"/>
        </a:lnSpc>
        <a:spcBef>
          <a:spcPts val="0"/>
        </a:spcBef>
        <a:spcAft>
          <a:spcPts val="1200"/>
        </a:spcAft>
        <a:buClr>
          <a:schemeClr val="accent2"/>
        </a:buClr>
        <a:buFont typeface="IntelOne Display Regular" panose="020B0503020203020204" pitchFamily="34" charset="0"/>
        <a:buChar char="•"/>
        <a:tabLst/>
        <a:defRPr sz="20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288" userDrawn="1">
          <p15:clr>
            <a:srgbClr val="F26B43"/>
          </p15:clr>
        </p15:guide>
        <p15:guide id="4" pos="7392" userDrawn="1">
          <p15:clr>
            <a:srgbClr val="F26B43"/>
          </p15:clr>
        </p15:guide>
        <p15:guide id="5" orient="horz" pos="288" userDrawn="1">
          <p15:clr>
            <a:srgbClr val="F26B43"/>
          </p15:clr>
        </p15:guide>
        <p15:guide id="6" orient="horz" pos="4032" userDrawn="1">
          <p15:clr>
            <a:srgbClr val="F26B43"/>
          </p15:clr>
        </p15:guide>
        <p15:guide id="7" orient="horz" pos="402" userDrawn="1">
          <p15:clr>
            <a:srgbClr val="F26B43"/>
          </p15:clr>
        </p15:guide>
        <p15:guide id="8" orient="horz" pos="622" userDrawn="1">
          <p15:clr>
            <a:srgbClr val="F26B43"/>
          </p15:clr>
        </p15:guide>
        <p15:guide id="9" orient="horz" pos="851" userDrawn="1">
          <p15:clr>
            <a:srgbClr val="F26B43"/>
          </p15:clr>
        </p15:guide>
        <p15:guide id="10" orient="horz" pos="2383" userDrawn="1">
          <p15:clr>
            <a:srgbClr val="F26B43"/>
          </p15:clr>
        </p15:guide>
        <p15:guide id="11" orient="horz" pos="3917" userDrawn="1">
          <p15:clr>
            <a:srgbClr val="F26B43"/>
          </p15:clr>
        </p15:guide>
        <p15:guide id="12" pos="7276" userDrawn="1">
          <p15:clr>
            <a:srgbClr val="F26B43"/>
          </p15:clr>
        </p15:guide>
        <p15:guide id="13" pos="402" userDrawn="1">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20.svg"/><Relationship Id="rId3" Type="http://schemas.openxmlformats.org/officeDocument/2006/relationships/image" Target="../media/image18.png"/><Relationship Id="rId7" Type="http://schemas.openxmlformats.org/officeDocument/2006/relationships/image" Target="../media/image190.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slide" Target="slide2.xml"/><Relationship Id="rId11" Type="http://schemas.openxmlformats.org/officeDocument/2006/relationships/image" Target="../media/image210.png"/><Relationship Id="rId5" Type="http://schemas.openxmlformats.org/officeDocument/2006/relationships/image" Target="../media/image20.svg"/><Relationship Id="rId10" Type="http://schemas.openxmlformats.org/officeDocument/2006/relationships/slide" Target="slide4.xml"/><Relationship Id="rId4" Type="http://schemas.openxmlformats.org/officeDocument/2006/relationships/image" Target="../media/image19.png"/><Relationship Id="rId9"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66.xml"/><Relationship Id="rId5" Type="http://schemas.openxmlformats.org/officeDocument/2006/relationships/image" Target="../media/image2.png"/><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66.xml"/><Relationship Id="rId5" Type="http://schemas.openxmlformats.org/officeDocument/2006/relationships/image" Target="../media/image2.png"/><Relationship Id="rId4" Type="http://schemas.openxmlformats.org/officeDocument/2006/relationships/image" Target="../media/image31.png"/></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66.xml"/><Relationship Id="rId5" Type="http://schemas.openxmlformats.org/officeDocument/2006/relationships/image" Target="../media/image2.png"/><Relationship Id="rId4" Type="http://schemas.openxmlformats.org/officeDocument/2006/relationships/image" Target="../media/image3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7.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28.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29.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31.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7.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32.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33.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66.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s>
</file>

<file path=ppt/slides/_rels/slide34.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6.png"/><Relationship Id="rId1" Type="http://schemas.openxmlformats.org/officeDocument/2006/relationships/slideLayout" Target="../slideLayouts/slideLayout66.xml"/></Relationships>
</file>

<file path=ppt/slides/_rels/slide3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9.png"/><Relationship Id="rId1" Type="http://schemas.openxmlformats.org/officeDocument/2006/relationships/slideLayout" Target="../slideLayouts/slideLayout66.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9.png"/><Relationship Id="rId1" Type="http://schemas.openxmlformats.org/officeDocument/2006/relationships/slideLayout" Target="../slideLayouts/slideLayout6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9.png"/><Relationship Id="rId1" Type="http://schemas.openxmlformats.org/officeDocument/2006/relationships/slideLayout" Target="../slideLayouts/slideLayout66.xml"/></Relationships>
</file>

<file path=ppt/slides/_rels/slide41.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 Id="rId5" Type="http://schemas.openxmlformats.org/officeDocument/2006/relationships/image" Target="../media/image41.svg"/><Relationship Id="rId4" Type="http://schemas.openxmlformats.org/officeDocument/2006/relationships/image" Target="../media/image40.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4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31.png"/><Relationship Id="rId7" Type="http://schemas.microsoft.com/office/2007/relationships/hdphoto" Target="../media/hdphoto1.wdp"/><Relationship Id="rId2" Type="http://schemas.openxmlformats.org/officeDocument/2006/relationships/image" Target="../media/image28.png"/><Relationship Id="rId1" Type="http://schemas.openxmlformats.org/officeDocument/2006/relationships/slideLayout" Target="../slideLayouts/slideLayout66.xml"/><Relationship Id="rId6" Type="http://schemas.openxmlformats.org/officeDocument/2006/relationships/image" Target="../media/image44.png"/><Relationship Id="rId5" Type="http://schemas.openxmlformats.org/officeDocument/2006/relationships/image" Target="../media/image43.svg"/><Relationship Id="rId4" Type="http://schemas.openxmlformats.org/officeDocument/2006/relationships/image" Target="../media/image42.png"/><Relationship Id="rId9" Type="http://schemas.openxmlformats.org/officeDocument/2006/relationships/image" Target="../media/image2.png"/></Relationships>
</file>

<file path=ppt/slides/_rels/slide4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31.png"/><Relationship Id="rId7" Type="http://schemas.microsoft.com/office/2007/relationships/hdphoto" Target="../media/hdphoto1.wdp"/><Relationship Id="rId2" Type="http://schemas.openxmlformats.org/officeDocument/2006/relationships/image" Target="../media/image28.png"/><Relationship Id="rId1" Type="http://schemas.openxmlformats.org/officeDocument/2006/relationships/slideLayout" Target="../slideLayouts/slideLayout66.xml"/><Relationship Id="rId6" Type="http://schemas.openxmlformats.org/officeDocument/2006/relationships/image" Target="../media/image44.png"/><Relationship Id="rId5" Type="http://schemas.openxmlformats.org/officeDocument/2006/relationships/image" Target="../media/image43.svg"/><Relationship Id="rId10" Type="http://schemas.openxmlformats.org/officeDocument/2006/relationships/image" Target="../media/image2.png"/><Relationship Id="rId4" Type="http://schemas.openxmlformats.org/officeDocument/2006/relationships/image" Target="../media/image42.png"/><Relationship Id="rId9" Type="http://schemas.openxmlformats.org/officeDocument/2006/relationships/image" Target="../media/image46.png"/></Relationships>
</file>

<file path=ppt/slides/_rels/slide46.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31.png"/><Relationship Id="rId7" Type="http://schemas.microsoft.com/office/2007/relationships/hdphoto" Target="../media/hdphoto1.wdp"/><Relationship Id="rId2" Type="http://schemas.openxmlformats.org/officeDocument/2006/relationships/image" Target="../media/image28.png"/><Relationship Id="rId1" Type="http://schemas.openxmlformats.org/officeDocument/2006/relationships/slideLayout" Target="../slideLayouts/slideLayout66.xml"/><Relationship Id="rId6" Type="http://schemas.openxmlformats.org/officeDocument/2006/relationships/image" Target="../media/image44.png"/><Relationship Id="rId5" Type="http://schemas.openxmlformats.org/officeDocument/2006/relationships/image" Target="../media/image43.svg"/><Relationship Id="rId10" Type="http://schemas.openxmlformats.org/officeDocument/2006/relationships/image" Target="../media/image2.png"/><Relationship Id="rId4" Type="http://schemas.openxmlformats.org/officeDocument/2006/relationships/image" Target="../media/image42.png"/><Relationship Id="rId9" Type="http://schemas.openxmlformats.org/officeDocument/2006/relationships/image" Target="../media/image46.png"/></Relationships>
</file>

<file path=ppt/slides/_rels/slide47.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31.png"/><Relationship Id="rId7" Type="http://schemas.openxmlformats.org/officeDocument/2006/relationships/image" Target="../media/image47.png"/><Relationship Id="rId2" Type="http://schemas.openxmlformats.org/officeDocument/2006/relationships/image" Target="../media/image28.png"/><Relationship Id="rId1" Type="http://schemas.openxmlformats.org/officeDocument/2006/relationships/slideLayout" Target="../slideLayouts/slideLayout66.xml"/><Relationship Id="rId6" Type="http://schemas.openxmlformats.org/officeDocument/2006/relationships/image" Target="../media/image45.png"/><Relationship Id="rId5" Type="http://schemas.microsoft.com/office/2007/relationships/hdphoto" Target="../media/hdphoto1.wdp"/><Relationship Id="rId4" Type="http://schemas.openxmlformats.org/officeDocument/2006/relationships/image" Target="../media/image44.png"/></Relationships>
</file>

<file path=ppt/slides/_rels/slide4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xml"/><Relationship Id="rId1" Type="http://schemas.openxmlformats.org/officeDocument/2006/relationships/slideLayout" Target="../slideLayouts/slideLayout8.xml"/><Relationship Id="rId5" Type="http://schemas.openxmlformats.org/officeDocument/2006/relationships/image" Target="../media/image2.png"/><Relationship Id="rId4" Type="http://schemas.openxmlformats.org/officeDocument/2006/relationships/image" Target="../media/image31.png"/></Relationships>
</file>

<file path=ppt/slides/_rels/slide4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1.xml"/><Relationship Id="rId1" Type="http://schemas.openxmlformats.org/officeDocument/2006/relationships/slideLayout" Target="../slideLayouts/slideLayout8.xml"/><Relationship Id="rId5" Type="http://schemas.openxmlformats.org/officeDocument/2006/relationships/image" Target="../media/image2.png"/><Relationship Id="rId4" Type="http://schemas.openxmlformats.org/officeDocument/2006/relationships/image" Target="../media/image3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31.png"/><Relationship Id="rId7" Type="http://schemas.openxmlformats.org/officeDocument/2006/relationships/image" Target="../media/image47.png"/><Relationship Id="rId2" Type="http://schemas.openxmlformats.org/officeDocument/2006/relationships/image" Target="../media/image36.png"/><Relationship Id="rId1" Type="http://schemas.openxmlformats.org/officeDocument/2006/relationships/slideLayout" Target="../slideLayouts/slideLayout66.xml"/><Relationship Id="rId6" Type="http://schemas.openxmlformats.org/officeDocument/2006/relationships/image" Target="../media/image45.png"/><Relationship Id="rId5" Type="http://schemas.microsoft.com/office/2007/relationships/hdphoto" Target="../media/hdphoto1.wdp"/><Relationship Id="rId4" Type="http://schemas.openxmlformats.org/officeDocument/2006/relationships/image" Target="../media/image44.png"/></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2.xml"/><Relationship Id="rId1" Type="http://schemas.openxmlformats.org/officeDocument/2006/relationships/slideLayout" Target="../slideLayouts/slideLayout66.xml"/><Relationship Id="rId5" Type="http://schemas.openxmlformats.org/officeDocument/2006/relationships/image" Target="../media/image2.png"/><Relationship Id="rId4" Type="http://schemas.openxmlformats.org/officeDocument/2006/relationships/image" Target="../media/image30.svg"/></Relationships>
</file>

<file path=ppt/slides/_rels/slide52.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8.png"/><Relationship Id="rId1" Type="http://schemas.openxmlformats.org/officeDocument/2006/relationships/slideLayout" Target="../slideLayouts/slideLayout66.xml"/></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8.png"/><Relationship Id="rId1" Type="http://schemas.openxmlformats.org/officeDocument/2006/relationships/slideLayout" Target="../slideLayouts/slideLayout66.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8.png"/><Relationship Id="rId1" Type="http://schemas.openxmlformats.org/officeDocument/2006/relationships/slideLayout" Target="../slideLayouts/slideLayout6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6.xml"/></Relationships>
</file>

<file path=ppt/slides/_rels/slide5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5.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6.xml"/></Relationships>
</file>

<file path=ppt/slides/_rels/slide6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0.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69.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s>
</file>

<file path=ppt/slides/_rels/slide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70.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s>
</file>

<file path=ppt/slides/_rels/slide7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1.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7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2.xml"/><Relationship Id="rId1" Type="http://schemas.openxmlformats.org/officeDocument/2006/relationships/slideLayout" Target="../slideLayouts/slideLayout66.xml"/><Relationship Id="rId4" Type="http://schemas.openxmlformats.org/officeDocument/2006/relationships/image" Target="../media/image30.svg"/></Relationships>
</file>

<file path=ppt/slides/_rels/slide7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3.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74.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s>
</file>

<file path=ppt/slides/_rels/slide75.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s>
</file>

<file path=ppt/slides/_rels/slide76.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 Id="rId4" Type="http://schemas.openxmlformats.org/officeDocument/2006/relationships/image" Target="../media/image49.jpeg"/></Relationships>
</file>

<file path=ppt/slides/_rels/slide7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4.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78.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 Id="rId6" Type="http://schemas.openxmlformats.org/officeDocument/2006/relationships/image" Target="../media/image50.svg"/><Relationship Id="rId5" Type="http://schemas.openxmlformats.org/officeDocument/2006/relationships/image" Target="../media/image41.svg"/><Relationship Id="rId4" Type="http://schemas.openxmlformats.org/officeDocument/2006/relationships/image" Target="../media/image40.png"/></Relationships>
</file>

<file path=ppt/slides/_rels/slide7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5.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66.xml"/><Relationship Id="rId4" Type="http://schemas.openxmlformats.org/officeDocument/2006/relationships/image" Target="../media/image2.png"/></Relationships>
</file>

<file path=ppt/slides/_rels/slide8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7.xml"/><Relationship Id="rId1" Type="http://schemas.openxmlformats.org/officeDocument/2006/relationships/slideLayout" Target="../slideLayouts/slideLayout66.xml"/><Relationship Id="rId4" Type="http://schemas.openxmlformats.org/officeDocument/2006/relationships/image" Target="../media/image52.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8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xml"/><Relationship Id="rId1" Type="http://schemas.openxmlformats.org/officeDocument/2006/relationships/slideLayout" Target="../slideLayouts/slideLayout66.xml"/><Relationship Id="rId6" Type="http://schemas.microsoft.com/office/2007/relationships/hdphoto" Target="../media/hdphoto2.wdp"/><Relationship Id="rId5" Type="http://schemas.openxmlformats.org/officeDocument/2006/relationships/image" Target="../media/image53.png"/><Relationship Id="rId4" Type="http://schemas.openxmlformats.org/officeDocument/2006/relationships/image" Target="../media/image52.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6.xml"/></Relationships>
</file>

<file path=ppt/slides/_rels/slide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hyperlink" Target="http://www.intel.com/PerformanceIndex" TargetMode="External"/><Relationship Id="rId1" Type="http://schemas.openxmlformats.org/officeDocument/2006/relationships/slideLayout" Target="../slideLayouts/slideLayout6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9.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66.xml"/><Relationship Id="rId5" Type="http://schemas.openxmlformats.org/officeDocument/2006/relationships/image" Target="../media/image35.svg"/><Relationship Id="rId4" Type="http://schemas.openxmlformats.org/officeDocument/2006/relationships/image" Target="../media/image34.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a:extLst>
            <a:ext uri="{FF2B5EF4-FFF2-40B4-BE49-F238E27FC236}">
              <a16:creationId xmlns:a16="http://schemas.microsoft.com/office/drawing/2014/main" id="{8E23FB11-57E0-01D4-94D2-09AA943EAB5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2763E23A-26CD-CA29-2DC8-35BD59B3D08A}"/>
              </a:ext>
            </a:extLst>
          </p:cNvPr>
          <p:cNvSpPr/>
          <p:nvPr/>
        </p:nvSpPr>
        <p:spPr>
          <a:xfrm rot="21240534">
            <a:off x="936408" y="719763"/>
            <a:ext cx="4195257" cy="4296386"/>
          </a:xfrm>
          <a:prstGeom prst="rect">
            <a:avLst/>
          </a:prstGeom>
          <a:solidFill>
            <a:schemeClr val="tx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 name="Rectangle 2">
            <a:extLst>
              <a:ext uri="{FF2B5EF4-FFF2-40B4-BE49-F238E27FC236}">
                <a16:creationId xmlns:a16="http://schemas.microsoft.com/office/drawing/2014/main" id="{F0720676-EFF8-A58F-F2B8-B4176DC49E13}"/>
              </a:ext>
            </a:extLst>
          </p:cNvPr>
          <p:cNvSpPr/>
          <p:nvPr/>
        </p:nvSpPr>
        <p:spPr>
          <a:xfrm rot="21240534">
            <a:off x="1182389" y="952834"/>
            <a:ext cx="3612024" cy="3407270"/>
          </a:xfrm>
          <a:prstGeom prst="rect">
            <a:avLst/>
          </a:prstGeom>
          <a:gradFill flip="none" rotWithShape="1">
            <a:gsLst>
              <a:gs pos="0">
                <a:srgbClr val="001E50"/>
              </a:gs>
              <a:gs pos="46000">
                <a:srgbClr val="040E35"/>
              </a:gs>
              <a:gs pos="100000">
                <a:srgbClr val="000864"/>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9" name="Group 18">
            <a:extLst>
              <a:ext uri="{FF2B5EF4-FFF2-40B4-BE49-F238E27FC236}">
                <a16:creationId xmlns:a16="http://schemas.microsoft.com/office/drawing/2014/main" id="{4182C2D8-84AA-904C-8D15-7DE670E0F774}"/>
              </a:ext>
            </a:extLst>
          </p:cNvPr>
          <p:cNvGrpSpPr/>
          <p:nvPr/>
        </p:nvGrpSpPr>
        <p:grpSpPr>
          <a:xfrm>
            <a:off x="4962364" y="1548497"/>
            <a:ext cx="4673807" cy="3999937"/>
            <a:chOff x="6902123" y="1291311"/>
            <a:chExt cx="4673807" cy="3999937"/>
          </a:xfrm>
        </p:grpSpPr>
        <p:grpSp>
          <p:nvGrpSpPr>
            <p:cNvPr id="20" name="Group 19">
              <a:extLst>
                <a:ext uri="{FF2B5EF4-FFF2-40B4-BE49-F238E27FC236}">
                  <a16:creationId xmlns:a16="http://schemas.microsoft.com/office/drawing/2014/main" id="{4F45BBF7-E553-1CF4-8C9D-42AEA10946A8}"/>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33" name="Freeform: Shape 32">
                <a:extLst>
                  <a:ext uri="{FF2B5EF4-FFF2-40B4-BE49-F238E27FC236}">
                    <a16:creationId xmlns:a16="http://schemas.microsoft.com/office/drawing/2014/main" id="{FBF2DB66-4CBE-6DD4-3466-3556845B5C44}"/>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4" name="Right Triangle 33">
                <a:extLst>
                  <a:ext uri="{FF2B5EF4-FFF2-40B4-BE49-F238E27FC236}">
                    <a16:creationId xmlns:a16="http://schemas.microsoft.com/office/drawing/2014/main" id="{2B255813-3F29-FAB6-EE1B-E8DB70307D48}"/>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1" name="Straight Connector 20">
              <a:extLst>
                <a:ext uri="{FF2B5EF4-FFF2-40B4-BE49-F238E27FC236}">
                  <a16:creationId xmlns:a16="http://schemas.microsoft.com/office/drawing/2014/main" id="{5995AAF8-5453-5B69-6A1D-878DE6038E70}"/>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0FC71FB-3DD5-927C-78B7-F08326ABAD9D}"/>
                </a:ext>
              </a:extLst>
            </p:cNvPr>
            <p:cNvCxnSpPr>
              <a:cxnSpLocks/>
            </p:cNvCxnSpPr>
            <p:nvPr/>
          </p:nvCxnSpPr>
          <p:spPr>
            <a:xfrm rot="187759">
              <a:off x="7205274" y="24045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1DE2625-B9D6-E1AA-0B70-33314D2A1F16}"/>
                </a:ext>
              </a:extLst>
            </p:cNvPr>
            <p:cNvCxnSpPr>
              <a:cxnSpLocks/>
            </p:cNvCxnSpPr>
            <p:nvPr/>
          </p:nvCxnSpPr>
          <p:spPr>
            <a:xfrm rot="187759">
              <a:off x="7187703" y="26624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97F1DF4-A678-F7B7-1AAD-B1AEC68DA18C}"/>
                </a:ext>
              </a:extLst>
            </p:cNvPr>
            <p:cNvCxnSpPr>
              <a:cxnSpLocks/>
            </p:cNvCxnSpPr>
            <p:nvPr/>
          </p:nvCxnSpPr>
          <p:spPr>
            <a:xfrm rot="187759">
              <a:off x="7170133" y="293934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C296532-B3F6-7C6C-156E-AED3964CDB38}"/>
                </a:ext>
              </a:extLst>
            </p:cNvPr>
            <p:cNvCxnSpPr>
              <a:cxnSpLocks/>
            </p:cNvCxnSpPr>
            <p:nvPr/>
          </p:nvCxnSpPr>
          <p:spPr>
            <a:xfrm rot="187759">
              <a:off x="7152563" y="324802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9E87DA7-A3EA-F6BC-02E6-CA200DB13CC2}"/>
                </a:ext>
              </a:extLst>
            </p:cNvPr>
            <p:cNvCxnSpPr>
              <a:cxnSpLocks/>
            </p:cNvCxnSpPr>
            <p:nvPr/>
          </p:nvCxnSpPr>
          <p:spPr>
            <a:xfrm rot="187759">
              <a:off x="7134993" y="35249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977E05D7-58FF-0364-31FD-6CEF136B845E}"/>
                </a:ext>
              </a:extLst>
            </p:cNvPr>
            <p:cNvCxnSpPr>
              <a:cxnSpLocks/>
            </p:cNvCxnSpPr>
            <p:nvPr/>
          </p:nvCxnSpPr>
          <p:spPr>
            <a:xfrm rot="187759">
              <a:off x="7117422" y="38463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2599A58-6F91-E960-7F38-408414672E33}"/>
                </a:ext>
              </a:extLst>
            </p:cNvPr>
            <p:cNvCxnSpPr>
              <a:cxnSpLocks/>
            </p:cNvCxnSpPr>
            <p:nvPr/>
          </p:nvCxnSpPr>
          <p:spPr>
            <a:xfrm rot="187759">
              <a:off x="7099852" y="409786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474C509-AAA9-2451-341C-EC20966EE36D}"/>
                </a:ext>
              </a:extLst>
            </p:cNvPr>
            <p:cNvCxnSpPr>
              <a:cxnSpLocks/>
            </p:cNvCxnSpPr>
            <p:nvPr/>
          </p:nvCxnSpPr>
          <p:spPr>
            <a:xfrm rot="187759">
              <a:off x="7082282" y="441924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D20350A0-A732-2EBB-4760-6421519F910E}"/>
                </a:ext>
              </a:extLst>
            </p:cNvPr>
            <p:cNvGrpSpPr/>
            <p:nvPr/>
          </p:nvGrpSpPr>
          <p:grpSpPr>
            <a:xfrm>
              <a:off x="8815167" y="5036974"/>
              <a:ext cx="377850" cy="181712"/>
              <a:chOff x="8641807" y="6043769"/>
              <a:chExt cx="377850" cy="181712"/>
            </a:xfrm>
          </p:grpSpPr>
          <p:sp>
            <p:nvSpPr>
              <p:cNvPr id="31" name="Freeform: Shape 30">
                <a:extLst>
                  <a:ext uri="{FF2B5EF4-FFF2-40B4-BE49-F238E27FC236}">
                    <a16:creationId xmlns:a16="http://schemas.microsoft.com/office/drawing/2014/main" id="{7B814693-6588-8093-CA05-6AC7198E04D9}"/>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2" name="Freeform: Shape 31">
                <a:extLst>
                  <a:ext uri="{FF2B5EF4-FFF2-40B4-BE49-F238E27FC236}">
                    <a16:creationId xmlns:a16="http://schemas.microsoft.com/office/drawing/2014/main" id="{6091E31E-DE73-3263-71F6-C6129814FA95}"/>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cxnSp>
        <p:nvCxnSpPr>
          <p:cNvPr id="8" name="Straight Connector 7">
            <a:extLst>
              <a:ext uri="{FF2B5EF4-FFF2-40B4-BE49-F238E27FC236}">
                <a16:creationId xmlns:a16="http://schemas.microsoft.com/office/drawing/2014/main" id="{6C09A470-3FFE-FF9A-BE6D-262536741CA5}"/>
              </a:ext>
            </a:extLst>
          </p:cNvPr>
          <p:cNvCxnSpPr>
            <a:cxnSpLocks/>
          </p:cNvCxnSpPr>
          <p:nvPr/>
        </p:nvCxnSpPr>
        <p:spPr>
          <a:xfrm rot="187759">
            <a:off x="5142524" y="4921131"/>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7A026C9C-4EE4-154A-2486-E15F7CA9EE54}"/>
              </a:ext>
            </a:extLst>
          </p:cNvPr>
          <p:cNvSpPr/>
          <p:nvPr/>
        </p:nvSpPr>
        <p:spPr>
          <a:xfrm rot="18544205">
            <a:off x="400676" y="985582"/>
            <a:ext cx="1024425" cy="34842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 name="Rectangle 4">
            <a:extLst>
              <a:ext uri="{FF2B5EF4-FFF2-40B4-BE49-F238E27FC236}">
                <a16:creationId xmlns:a16="http://schemas.microsoft.com/office/drawing/2014/main" id="{04D088F5-A803-C55A-8D4D-8CB850B2ADA5}"/>
              </a:ext>
            </a:extLst>
          </p:cNvPr>
          <p:cNvSpPr/>
          <p:nvPr/>
        </p:nvSpPr>
        <p:spPr>
          <a:xfrm rot="1292984">
            <a:off x="4200453" y="462510"/>
            <a:ext cx="902299" cy="29471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 name="TextBox 5">
            <a:extLst>
              <a:ext uri="{FF2B5EF4-FFF2-40B4-BE49-F238E27FC236}">
                <a16:creationId xmlns:a16="http://schemas.microsoft.com/office/drawing/2014/main" id="{30DF6BFC-D4D4-DB1A-EB67-510BC8F2DF09}"/>
              </a:ext>
            </a:extLst>
          </p:cNvPr>
          <p:cNvSpPr txBox="1"/>
          <p:nvPr/>
        </p:nvSpPr>
        <p:spPr>
          <a:xfrm rot="21238311">
            <a:off x="1133970" y="4435782"/>
            <a:ext cx="324745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The optimization process</a:t>
            </a:r>
          </a:p>
        </p:txBody>
      </p:sp>
      <p:sp>
        <p:nvSpPr>
          <p:cNvPr id="7" name="Rectangle 6">
            <a:extLst>
              <a:ext uri="{FF2B5EF4-FFF2-40B4-BE49-F238E27FC236}">
                <a16:creationId xmlns:a16="http://schemas.microsoft.com/office/drawing/2014/main" id="{868B9BE9-7E07-9648-1A70-BC5FE7E62E37}"/>
              </a:ext>
            </a:extLst>
          </p:cNvPr>
          <p:cNvSpPr/>
          <p:nvPr/>
        </p:nvSpPr>
        <p:spPr>
          <a:xfrm rot="3079492">
            <a:off x="785508" y="4918471"/>
            <a:ext cx="995438" cy="349735"/>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mc:AlternateContent xmlns:mc="http://schemas.openxmlformats.org/markup-compatibility/2006" xmlns:psez="http://schemas.microsoft.com/office/powerpoint/2016/sectionzoom">
        <mc:Choice Requires="psez">
          <p:graphicFrame>
            <p:nvGraphicFramePr>
              <p:cNvPr id="68" name="Section Zoom 67">
                <a:extLst>
                  <a:ext uri="{FF2B5EF4-FFF2-40B4-BE49-F238E27FC236}">
                    <a16:creationId xmlns:a16="http://schemas.microsoft.com/office/drawing/2014/main" id="{25C7DCF6-5ECA-1DC9-F617-C2C3AEFE426C}"/>
                  </a:ext>
                </a:extLst>
              </p:cNvPr>
              <p:cNvGraphicFramePr>
                <a:graphicFrameLocks noChangeAspect="1"/>
              </p:cNvGraphicFramePr>
              <p:nvPr>
                <p:extLst>
                  <p:ext uri="{D42A27DB-BD31-4B8C-83A1-F6EECF244321}">
                    <p14:modId xmlns:p14="http://schemas.microsoft.com/office/powerpoint/2010/main" val="2831155901"/>
                  </p:ext>
                </p:extLst>
              </p:nvPr>
            </p:nvGraphicFramePr>
            <p:xfrm rot="21221703">
              <a:off x="1354667" y="2029454"/>
              <a:ext cx="3293008" cy="1444870"/>
            </p:xfrm>
            <a:graphic>
              <a:graphicData uri="http://schemas.microsoft.com/office/powerpoint/2016/sectionzoom">
                <psez:sectionZm>
                  <psez:sectionZmObj sectionId="{C7BDCF23-E4E8-4444-9CF9-8278077C766E}">
                    <psez:zmPr id="{E5001A61-D076-4027-8FED-2FB6D2001F8B}" imageType="cover" transitionDur="1000">
                      <p166:blipFill xmlns:p166="http://schemas.microsoft.com/office/powerpoint/2016/6/main">
                        <a:blip r:embed="rId4">
                          <a:extLst>
                            <a:ext uri="{96DAC541-7B7A-43D3-8B79-37D633B846F1}">
                              <asvg:svgBlip xmlns:asvg="http://schemas.microsoft.com/office/drawing/2016/SVG/main" r:embed="rId5"/>
                            </a:ext>
                          </a:extLst>
                        </a:blip>
                        <a:stretch>
                          <a:fillRect/>
                        </a:stretch>
                      </p166:blipFill>
                      <p166:spPr xmlns:p166="http://schemas.microsoft.com/office/powerpoint/2016/6/main">
                        <a:xfrm rot="21221703">
                          <a:off x="0" y="0"/>
                          <a:ext cx="3293008" cy="1444870"/>
                        </a:xfrm>
                        <a:prstGeom prst="rect">
                          <a:avLst/>
                        </a:prstGeom>
                        <a:ln w="3175">
                          <a:noFill/>
                        </a:ln>
                      </p166:spPr>
                    </psez:zmPr>
                  </psez:sectionZmObj>
                </psez:sectionZm>
              </a:graphicData>
            </a:graphic>
          </p:graphicFrame>
        </mc:Choice>
        <mc:Fallback xmlns="">
          <p:pic>
            <p:nvPicPr>
              <p:cNvPr id="68" name="Section Zoom 67">
                <a:hlinkClick r:id="rId6" action="ppaction://hlinksldjump"/>
                <a:extLst>
                  <a:ext uri="{FF2B5EF4-FFF2-40B4-BE49-F238E27FC236}">
                    <a16:creationId xmlns:a16="http://schemas.microsoft.com/office/drawing/2014/main" id="{25C7DCF6-5ECA-1DC9-F617-C2C3AEFE426C}"/>
                  </a:ext>
                </a:extLst>
              </p:cNvPr>
              <p:cNvPicPr>
                <a:picLocks noGrp="1" noRot="1" noChangeAspect="1" noMove="1" noResize="1" noEditPoints="1" noAdjustHandles="1" noChangeArrowheads="1" noChangeShapeType="1"/>
              </p:cNvPicPr>
              <p:nvPr/>
            </p:nvPicPr>
            <p:blipFill>
              <a:blip r:embed="rId7">
                <a:extLst>
                  <a:ext uri="{96DAC541-7B7A-43D3-8B79-37D633B846F1}">
                    <asvg:svgBlip xmlns:asvg="http://schemas.microsoft.com/office/drawing/2016/SVG/main" r:embed="rId8"/>
                  </a:ext>
                </a:extLst>
              </a:blip>
              <a:stretch>
                <a:fillRect/>
              </a:stretch>
            </p:blipFill>
            <p:spPr>
              <a:xfrm rot="21221703">
                <a:off x="1354667" y="2029454"/>
                <a:ext cx="3293008" cy="1444870"/>
              </a:xfrm>
              <a:prstGeom prst="rect">
                <a:avLst/>
              </a:prstGeom>
              <a:ln w="3175">
                <a:noFill/>
              </a:ln>
            </p:spPr>
          </p:pic>
        </mc:Fallback>
      </mc:AlternateContent>
      <mc:AlternateContent xmlns:mc="http://schemas.openxmlformats.org/markup-compatibility/2006" xmlns:psez="http://schemas.microsoft.com/office/powerpoint/2016/sectionzoom">
        <mc:Choice Requires="psez">
          <p:graphicFrame>
            <p:nvGraphicFramePr>
              <p:cNvPr id="9" name="Section Zoom 8">
                <a:extLst>
                  <a:ext uri="{FF2B5EF4-FFF2-40B4-BE49-F238E27FC236}">
                    <a16:creationId xmlns:a16="http://schemas.microsoft.com/office/drawing/2014/main" id="{B9532ACC-5BA1-28C9-01FB-840E52ECEB34}"/>
                  </a:ext>
                </a:extLst>
              </p:cNvPr>
              <p:cNvGraphicFramePr>
                <a:graphicFrameLocks noChangeAspect="1"/>
              </p:cNvGraphicFramePr>
              <p:nvPr>
                <p:extLst>
                  <p:ext uri="{D42A27DB-BD31-4B8C-83A1-F6EECF244321}">
                    <p14:modId xmlns:p14="http://schemas.microsoft.com/office/powerpoint/2010/main" val="3300481238"/>
                  </p:ext>
                </p:extLst>
              </p:nvPr>
            </p:nvGraphicFramePr>
            <p:xfrm rot="369735">
              <a:off x="5161477" y="2459262"/>
              <a:ext cx="4284391" cy="2409032"/>
            </p:xfrm>
            <a:graphic>
              <a:graphicData uri="http://schemas.microsoft.com/office/powerpoint/2016/sectionzoom">
                <psez:sectionZm>
                  <psez:sectionZmObj sectionId="{71B9D367-6C39-4A5F-9472-CD7EE43E0D47}">
                    <psez:zmPr id="{DEC5DE9D-3DF7-4A23-B4E1-4D37060A1E71}" returnToParent="0" transitionDur="1000">
                      <p166:blipFill xmlns:p166="http://schemas.microsoft.com/office/powerpoint/2016/6/main">
                        <a:blip r:embed="rId9"/>
                        <a:stretch>
                          <a:fillRect/>
                        </a:stretch>
                      </p166:blipFill>
                      <p166:spPr xmlns:p166="http://schemas.microsoft.com/office/powerpoint/2016/6/main">
                        <a:xfrm rot="369735">
                          <a:off x="0" y="0"/>
                          <a:ext cx="4284391" cy="2409032"/>
                        </a:xfrm>
                        <a:prstGeom prst="rect">
                          <a:avLst/>
                        </a:prstGeom>
                        <a:ln w="3175">
                          <a:noFill/>
                        </a:ln>
                      </p166:spPr>
                    </psez:zmPr>
                  </psez:sectionZmObj>
                </psez:sectionZm>
              </a:graphicData>
            </a:graphic>
          </p:graphicFrame>
        </mc:Choice>
        <mc:Fallback xmlns="">
          <p:pic>
            <p:nvPicPr>
              <p:cNvPr id="9" name="Section Zoom 8">
                <a:hlinkClick r:id="rId10" action="ppaction://hlinksldjump"/>
                <a:extLst>
                  <a:ext uri="{FF2B5EF4-FFF2-40B4-BE49-F238E27FC236}">
                    <a16:creationId xmlns:a16="http://schemas.microsoft.com/office/drawing/2014/main" id="{B9532ACC-5BA1-28C9-01FB-840E52ECEB34}"/>
                  </a:ext>
                </a:extLst>
              </p:cNvPr>
              <p:cNvPicPr>
                <a:picLocks noGrp="1" noRot="1" noChangeAspect="1" noMove="1" noResize="1" noEditPoints="1" noAdjustHandles="1" noChangeArrowheads="1" noChangeShapeType="1"/>
              </p:cNvPicPr>
              <p:nvPr/>
            </p:nvPicPr>
            <p:blipFill>
              <a:blip r:embed="rId11"/>
              <a:stretch>
                <a:fillRect/>
              </a:stretch>
            </p:blipFill>
            <p:spPr>
              <a:xfrm rot="369735">
                <a:off x="5161477" y="2459262"/>
                <a:ext cx="4284391" cy="2409032"/>
              </a:xfrm>
              <a:prstGeom prst="rect">
                <a:avLst/>
              </a:prstGeom>
              <a:ln w="3175">
                <a:noFill/>
              </a:ln>
            </p:spPr>
          </p:pic>
        </mc:Fallback>
      </mc:AlternateContent>
      <p:grpSp>
        <p:nvGrpSpPr>
          <p:cNvPr id="38" name="Group 37">
            <a:extLst>
              <a:ext uri="{FF2B5EF4-FFF2-40B4-BE49-F238E27FC236}">
                <a16:creationId xmlns:a16="http://schemas.microsoft.com/office/drawing/2014/main" id="{DCF91012-EE7B-5D1A-AC92-917B4F576F9E}"/>
              </a:ext>
            </a:extLst>
          </p:cNvPr>
          <p:cNvGrpSpPr/>
          <p:nvPr/>
        </p:nvGrpSpPr>
        <p:grpSpPr>
          <a:xfrm rot="20756164">
            <a:off x="9014773" y="1569828"/>
            <a:ext cx="2424878" cy="2114273"/>
            <a:chOff x="8397355" y="4208176"/>
            <a:chExt cx="2424878" cy="2114273"/>
          </a:xfrm>
        </p:grpSpPr>
        <p:grpSp>
          <p:nvGrpSpPr>
            <p:cNvPr id="67" name="Group 66">
              <a:extLst>
                <a:ext uri="{FF2B5EF4-FFF2-40B4-BE49-F238E27FC236}">
                  <a16:creationId xmlns:a16="http://schemas.microsoft.com/office/drawing/2014/main" id="{4F78DF7E-459C-1163-A6C8-72698E3BC2D0}"/>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72" name="Freeform: Shape 71">
                <a:extLst>
                  <a:ext uri="{FF2B5EF4-FFF2-40B4-BE49-F238E27FC236}">
                    <a16:creationId xmlns:a16="http://schemas.microsoft.com/office/drawing/2014/main" id="{80DC8765-8CB1-F643-ED02-CFE492CF0FB8}"/>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0099E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73" name="Right Triangle 9">
                <a:extLst>
                  <a:ext uri="{FF2B5EF4-FFF2-40B4-BE49-F238E27FC236}">
                    <a16:creationId xmlns:a16="http://schemas.microsoft.com/office/drawing/2014/main" id="{5EEC26E1-778D-1732-911F-DAC5731477A8}"/>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0054AE"/>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69" name="Group 68">
              <a:extLst>
                <a:ext uri="{FF2B5EF4-FFF2-40B4-BE49-F238E27FC236}">
                  <a16:creationId xmlns:a16="http://schemas.microsoft.com/office/drawing/2014/main" id="{E2886930-1616-8852-6EEC-1EF373FB7D46}"/>
                </a:ext>
              </a:extLst>
            </p:cNvPr>
            <p:cNvGrpSpPr/>
            <p:nvPr/>
          </p:nvGrpSpPr>
          <p:grpSpPr>
            <a:xfrm>
              <a:off x="10290295" y="6047121"/>
              <a:ext cx="377850" cy="181710"/>
              <a:chOff x="10290295" y="6047121"/>
              <a:chExt cx="377850" cy="181710"/>
            </a:xfrm>
          </p:grpSpPr>
          <p:sp>
            <p:nvSpPr>
              <p:cNvPr id="70" name="Freeform: Shape 69">
                <a:extLst>
                  <a:ext uri="{FF2B5EF4-FFF2-40B4-BE49-F238E27FC236}">
                    <a16:creationId xmlns:a16="http://schemas.microsoft.com/office/drawing/2014/main" id="{455F4F4E-BED4-1B65-1FCF-D544A900FD5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71" name="Freeform: Shape 70">
                <a:extLst>
                  <a:ext uri="{FF2B5EF4-FFF2-40B4-BE49-F238E27FC236}">
                    <a16:creationId xmlns:a16="http://schemas.microsoft.com/office/drawing/2014/main" id="{06FE815E-FCBC-27A1-C86E-49AB80A9484A}"/>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78" name="Group 77">
            <a:extLst>
              <a:ext uri="{FF2B5EF4-FFF2-40B4-BE49-F238E27FC236}">
                <a16:creationId xmlns:a16="http://schemas.microsoft.com/office/drawing/2014/main" id="{F7B1FBF2-2364-EF66-05AE-7C804301CCC2}"/>
              </a:ext>
            </a:extLst>
          </p:cNvPr>
          <p:cNvGrpSpPr/>
          <p:nvPr/>
        </p:nvGrpSpPr>
        <p:grpSpPr>
          <a:xfrm rot="21251696">
            <a:off x="144709" y="139268"/>
            <a:ext cx="2310343" cy="1941075"/>
            <a:chOff x="2931824" y="883644"/>
            <a:chExt cx="2355349" cy="2075148"/>
          </a:xfrm>
        </p:grpSpPr>
        <p:grpSp>
          <p:nvGrpSpPr>
            <p:cNvPr id="79" name="Group 78">
              <a:extLst>
                <a:ext uri="{FF2B5EF4-FFF2-40B4-BE49-F238E27FC236}">
                  <a16:creationId xmlns:a16="http://schemas.microsoft.com/office/drawing/2014/main" id="{4A248BC8-B42A-8F13-0B6A-3CC6B1D9921D}"/>
                </a:ext>
              </a:extLst>
            </p:cNvPr>
            <p:cNvGrpSpPr/>
            <p:nvPr/>
          </p:nvGrpSpPr>
          <p:grpSpPr>
            <a:xfrm rot="434120">
              <a:off x="2931824" y="883644"/>
              <a:ext cx="2355349" cy="2075148"/>
              <a:chOff x="628702" y="1189905"/>
              <a:chExt cx="2355349" cy="2075148"/>
            </a:xfrm>
            <a:effectLst>
              <a:outerShdw blurRad="50800" dist="38100" dir="8100000" algn="tr" rotWithShape="0">
                <a:prstClr val="black">
                  <a:alpha val="40000"/>
                </a:prstClr>
              </a:outerShdw>
            </a:effectLst>
          </p:grpSpPr>
          <p:sp>
            <p:nvSpPr>
              <p:cNvPr id="83" name="Rectangle 24">
                <a:extLst>
                  <a:ext uri="{FF2B5EF4-FFF2-40B4-BE49-F238E27FC236}">
                    <a16:creationId xmlns:a16="http://schemas.microsoft.com/office/drawing/2014/main" id="{3ECE96F3-E122-7FFC-F0DB-B124EC597AB1}"/>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rgbClr val="FF566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4" name="Rectangle 83">
                <a:extLst>
                  <a:ext uri="{FF2B5EF4-FFF2-40B4-BE49-F238E27FC236}">
                    <a16:creationId xmlns:a16="http://schemas.microsoft.com/office/drawing/2014/main" id="{62947D17-059A-E315-B403-C2EC73DEA259}"/>
                  </a:ext>
                </a:extLst>
              </p:cNvPr>
              <p:cNvSpPr/>
              <p:nvPr/>
            </p:nvSpPr>
            <p:spPr>
              <a:xfrm rot="21397408">
                <a:off x="651166" y="1189905"/>
                <a:ext cx="2275874" cy="272179"/>
              </a:xfrm>
              <a:prstGeom prst="rect">
                <a:avLst/>
              </a:prstGeom>
              <a:solidFill>
                <a:srgbClr val="C81326"/>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5" name="TextBox 84">
                <a:extLst>
                  <a:ext uri="{FF2B5EF4-FFF2-40B4-BE49-F238E27FC236}">
                    <a16:creationId xmlns:a16="http://schemas.microsoft.com/office/drawing/2014/main" id="{29014C9F-47F4-B1BD-6D91-B57DA8BAE0B8}"/>
                  </a:ext>
                </a:extLst>
              </p:cNvPr>
              <p:cNvSpPr txBox="1"/>
              <p:nvPr/>
            </p:nvSpPr>
            <p:spPr>
              <a:xfrm rot="21377463">
                <a:off x="784450" y="1550261"/>
                <a:ext cx="208729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Graphics Programming Conference 2025,</a:t>
                </a:r>
              </a:p>
              <a:p>
                <a:pPr algn="ctr"/>
                <a:r>
                  <a:rPr lang="en-GB" b="1">
                    <a:solidFill>
                      <a:schemeClr val="bg1"/>
                    </a:solidFill>
                    <a:latin typeface="Bradley Hand ITC" panose="03070402050302030203" pitchFamily="66" charset="0"/>
                  </a:rPr>
                  <a:t>Breda</a:t>
                </a:r>
              </a:p>
            </p:txBody>
          </p:sp>
        </p:grpSp>
        <p:grpSp>
          <p:nvGrpSpPr>
            <p:cNvPr id="80" name="Group 79">
              <a:extLst>
                <a:ext uri="{FF2B5EF4-FFF2-40B4-BE49-F238E27FC236}">
                  <a16:creationId xmlns:a16="http://schemas.microsoft.com/office/drawing/2014/main" id="{F1E2E627-0636-2BAD-D786-7095C97B6875}"/>
                </a:ext>
              </a:extLst>
            </p:cNvPr>
            <p:cNvGrpSpPr/>
            <p:nvPr/>
          </p:nvGrpSpPr>
          <p:grpSpPr>
            <a:xfrm rot="177552">
              <a:off x="4758658" y="2763019"/>
              <a:ext cx="377850" cy="181710"/>
              <a:chOff x="9309924" y="5934070"/>
              <a:chExt cx="377850" cy="181710"/>
            </a:xfrm>
          </p:grpSpPr>
          <p:sp>
            <p:nvSpPr>
              <p:cNvPr id="81" name="Freeform: Shape 80">
                <a:extLst>
                  <a:ext uri="{FF2B5EF4-FFF2-40B4-BE49-F238E27FC236}">
                    <a16:creationId xmlns:a16="http://schemas.microsoft.com/office/drawing/2014/main" id="{2443AE63-7FE8-34B2-F3B3-A2E51FA6E91A}"/>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2" name="Freeform: Shape 81">
                <a:extLst>
                  <a:ext uri="{FF2B5EF4-FFF2-40B4-BE49-F238E27FC236}">
                    <a16:creationId xmlns:a16="http://schemas.microsoft.com/office/drawing/2014/main" id="{B2E2914B-328C-D0BE-A227-813105652DA8}"/>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66" name="TextBox 65">
            <a:extLst>
              <a:ext uri="{FF2B5EF4-FFF2-40B4-BE49-F238E27FC236}">
                <a16:creationId xmlns:a16="http://schemas.microsoft.com/office/drawing/2014/main" id="{51AB7144-E7D2-7F7E-418E-9E68D1C9F97C}"/>
              </a:ext>
            </a:extLst>
          </p:cNvPr>
          <p:cNvSpPr txBox="1"/>
          <p:nvPr/>
        </p:nvSpPr>
        <p:spPr>
          <a:xfrm rot="240657">
            <a:off x="5334764" y="2103371"/>
            <a:ext cx="3937818" cy="892552"/>
          </a:xfrm>
          <a:prstGeom prst="rect">
            <a:avLst/>
          </a:prstGeom>
          <a:noFill/>
        </p:spPr>
        <p:txBody>
          <a:bodyPr wrap="square" lIns="137160" tIns="137160" rIns="137160" bIns="137160" rtlCol="0">
            <a:spAutoFit/>
          </a:bodyPr>
          <a:lstStyle/>
          <a:p>
            <a:pPr algn="ctr"/>
            <a:r>
              <a:rPr lang="en-GB" sz="4000" b="1">
                <a:solidFill>
                  <a:schemeClr val="bg1"/>
                </a:solidFill>
                <a:latin typeface="Bradley Hand ITC" panose="03070402050302030203" pitchFamily="66" charset="0"/>
              </a:rPr>
              <a:t>Profiling in PIX</a:t>
            </a:r>
          </a:p>
        </p:txBody>
      </p:sp>
      <p:grpSp>
        <p:nvGrpSpPr>
          <p:cNvPr id="11" name="Group 10">
            <a:extLst>
              <a:ext uri="{FF2B5EF4-FFF2-40B4-BE49-F238E27FC236}">
                <a16:creationId xmlns:a16="http://schemas.microsoft.com/office/drawing/2014/main" id="{A2A5ACCC-2BE5-C30D-F8FF-7D560121D4ED}"/>
              </a:ext>
            </a:extLst>
          </p:cNvPr>
          <p:cNvGrpSpPr/>
          <p:nvPr/>
        </p:nvGrpSpPr>
        <p:grpSpPr>
          <a:xfrm rot="856523">
            <a:off x="4399374" y="4306633"/>
            <a:ext cx="2330414" cy="1975906"/>
            <a:chOff x="10760849" y="3243217"/>
            <a:chExt cx="2330414" cy="1975906"/>
          </a:xfrm>
          <a:effectLst>
            <a:outerShdw blurRad="50800" dist="38100" algn="l" rotWithShape="0">
              <a:prstClr val="black">
                <a:alpha val="40000"/>
              </a:prstClr>
            </a:outerShdw>
          </a:effectLst>
        </p:grpSpPr>
        <p:sp>
          <p:nvSpPr>
            <p:cNvPr id="12" name="Freeform: Shape 11">
              <a:extLst>
                <a:ext uri="{FF2B5EF4-FFF2-40B4-BE49-F238E27FC236}">
                  <a16:creationId xmlns:a16="http://schemas.microsoft.com/office/drawing/2014/main" id="{44EB3827-E026-5899-C6DB-FC0CB45F98E1}"/>
                </a:ext>
              </a:extLst>
            </p:cNvPr>
            <p:cNvSpPr/>
            <p:nvPr/>
          </p:nvSpPr>
          <p:spPr>
            <a:xfrm rot="20791454">
              <a:off x="10760849" y="324321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grpSp>
          <p:nvGrpSpPr>
            <p:cNvPr id="14" name="Group 13">
              <a:extLst>
                <a:ext uri="{FF2B5EF4-FFF2-40B4-BE49-F238E27FC236}">
                  <a16:creationId xmlns:a16="http://schemas.microsoft.com/office/drawing/2014/main" id="{306F3439-E779-1754-3453-67FCCB289AA6}"/>
                </a:ext>
              </a:extLst>
            </p:cNvPr>
            <p:cNvGrpSpPr>
              <a:grpSpLocks noChangeAspect="1"/>
            </p:cNvGrpSpPr>
            <p:nvPr/>
          </p:nvGrpSpPr>
          <p:grpSpPr>
            <a:xfrm rot="20745830">
              <a:off x="11033484" y="5049230"/>
              <a:ext cx="402803" cy="169893"/>
              <a:chOff x="684074" y="5111854"/>
              <a:chExt cx="997267" cy="420623"/>
            </a:xfrm>
            <a:solidFill>
              <a:srgbClr val="000000">
                <a:alpha val="25882"/>
              </a:srgbClr>
            </a:solidFill>
          </p:grpSpPr>
          <p:sp>
            <p:nvSpPr>
              <p:cNvPr id="16" name="Freeform: Shape 15">
                <a:extLst>
                  <a:ext uri="{FF2B5EF4-FFF2-40B4-BE49-F238E27FC236}">
                    <a16:creationId xmlns:a16="http://schemas.microsoft.com/office/drawing/2014/main" id="{EB9ECB68-2C26-E140-A5B3-7EF764562859}"/>
                  </a:ext>
                </a:extLst>
              </p:cNvPr>
              <p:cNvSpPr/>
              <p:nvPr/>
            </p:nvSpPr>
            <p:spPr>
              <a:xfrm>
                <a:off x="684074" y="5117569"/>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7" name="Freeform: Shape 16">
                <a:extLst>
                  <a:ext uri="{FF2B5EF4-FFF2-40B4-BE49-F238E27FC236}">
                    <a16:creationId xmlns:a16="http://schemas.microsoft.com/office/drawing/2014/main" id="{FDF021AB-29D0-D32C-7EDD-EAD301C9E99B}"/>
                  </a:ext>
                </a:extLst>
              </p:cNvPr>
              <p:cNvSpPr/>
              <p:nvPr/>
            </p:nvSpPr>
            <p:spPr>
              <a:xfrm>
                <a:off x="686169" y="5111854"/>
                <a:ext cx="995172"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5" name="Right Triangle 9">
              <a:extLst>
                <a:ext uri="{FF2B5EF4-FFF2-40B4-BE49-F238E27FC236}">
                  <a16:creationId xmlns:a16="http://schemas.microsoft.com/office/drawing/2014/main" id="{9FBEAABC-1E6E-2389-C393-8BAF89A8FB45}"/>
                </a:ext>
              </a:extLst>
            </p:cNvPr>
            <p:cNvSpPr/>
            <p:nvPr/>
          </p:nvSpPr>
          <p:spPr>
            <a:xfrm rot="3444480">
              <a:off x="12549345" y="4271683"/>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 name="TextBox 12">
              <a:extLst>
                <a:ext uri="{FF2B5EF4-FFF2-40B4-BE49-F238E27FC236}">
                  <a16:creationId xmlns:a16="http://schemas.microsoft.com/office/drawing/2014/main" id="{9A6D4D6B-3725-6393-9F40-A0B2282EF4F9}"/>
                </a:ext>
              </a:extLst>
            </p:cNvPr>
            <p:cNvSpPr txBox="1"/>
            <p:nvPr/>
          </p:nvSpPr>
          <p:spPr>
            <a:xfrm rot="20712554">
              <a:off x="10777712" y="3781683"/>
              <a:ext cx="203093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Steven Tovey</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Intel</a:t>
              </a:r>
            </a:p>
          </p:txBody>
        </p:sp>
      </p:grpSp>
      <p:grpSp>
        <p:nvGrpSpPr>
          <p:cNvPr id="51" name="Group 50">
            <a:extLst>
              <a:ext uri="{FF2B5EF4-FFF2-40B4-BE49-F238E27FC236}">
                <a16:creationId xmlns:a16="http://schemas.microsoft.com/office/drawing/2014/main" id="{A00CB72D-077B-ACF3-3B2F-2EA5BBAB5860}"/>
              </a:ext>
            </a:extLst>
          </p:cNvPr>
          <p:cNvGrpSpPr/>
          <p:nvPr/>
        </p:nvGrpSpPr>
        <p:grpSpPr>
          <a:xfrm rot="2530482">
            <a:off x="10112775" y="4028112"/>
            <a:ext cx="700986" cy="2933986"/>
            <a:chOff x="11657699" y="890611"/>
            <a:chExt cx="1287730" cy="5389791"/>
          </a:xfrm>
          <a:effectLst>
            <a:outerShdw blurRad="63500" sx="102000" sy="102000" algn="ctr" rotWithShape="0">
              <a:prstClr val="black">
                <a:alpha val="40000"/>
              </a:prstClr>
            </a:outerShdw>
          </a:effectLst>
        </p:grpSpPr>
        <p:sp>
          <p:nvSpPr>
            <p:cNvPr id="41" name="Isosceles Triangle 40">
              <a:extLst>
                <a:ext uri="{FF2B5EF4-FFF2-40B4-BE49-F238E27FC236}">
                  <a16:creationId xmlns:a16="http://schemas.microsoft.com/office/drawing/2014/main" id="{859B6C9D-705D-7FB0-D804-E56F3E6C0C70}"/>
                </a:ext>
              </a:extLst>
            </p:cNvPr>
            <p:cNvSpPr/>
            <p:nvPr/>
          </p:nvSpPr>
          <p:spPr>
            <a:xfrm rot="10835863">
              <a:off x="11657699" y="4996028"/>
              <a:ext cx="1246667" cy="1270665"/>
            </a:xfrm>
            <a:custGeom>
              <a:avLst/>
              <a:gdLst>
                <a:gd name="connsiteX0" fmla="*/ 0 w 1246661"/>
                <a:gd name="connsiteY0" fmla="*/ 1270665 h 1270665"/>
                <a:gd name="connsiteX1" fmla="*/ 623331 w 1246661"/>
                <a:gd name="connsiteY1" fmla="*/ 0 h 1270665"/>
                <a:gd name="connsiteX2" fmla="*/ 1246661 w 1246661"/>
                <a:gd name="connsiteY2" fmla="*/ 1270665 h 1270665"/>
                <a:gd name="connsiteX3" fmla="*/ 0 w 1246661"/>
                <a:gd name="connsiteY3" fmla="*/ 1270665 h 1270665"/>
                <a:gd name="connsiteX0" fmla="*/ 0 w 1246661"/>
                <a:gd name="connsiteY0" fmla="*/ 1270665 h 1270665"/>
                <a:gd name="connsiteX1" fmla="*/ 11976 w 1246661"/>
                <a:gd name="connsiteY1" fmla="*/ 1188021 h 1270665"/>
                <a:gd name="connsiteX2" fmla="*/ 623331 w 1246661"/>
                <a:gd name="connsiteY2" fmla="*/ 0 h 1270665"/>
                <a:gd name="connsiteX3" fmla="*/ 1246661 w 1246661"/>
                <a:gd name="connsiteY3" fmla="*/ 1270665 h 1270665"/>
                <a:gd name="connsiteX4" fmla="*/ 0 w 1246661"/>
                <a:gd name="connsiteY4" fmla="*/ 1270665 h 1270665"/>
                <a:gd name="connsiteX0" fmla="*/ 0 w 1246661"/>
                <a:gd name="connsiteY0" fmla="*/ 1270665 h 1270665"/>
                <a:gd name="connsiteX1" fmla="*/ 11976 w 1246661"/>
                <a:gd name="connsiteY1" fmla="*/ 1188021 h 1270665"/>
                <a:gd name="connsiteX2" fmla="*/ 623331 w 1246661"/>
                <a:gd name="connsiteY2" fmla="*/ 0 h 1270665"/>
                <a:gd name="connsiteX3" fmla="*/ 1241481 w 1246661"/>
                <a:gd name="connsiteY3" fmla="*/ 1195515 h 1270665"/>
                <a:gd name="connsiteX4" fmla="*/ 1246661 w 1246661"/>
                <a:gd name="connsiteY4" fmla="*/ 1270665 h 1270665"/>
                <a:gd name="connsiteX5" fmla="*/ 0 w 1246661"/>
                <a:gd name="connsiteY5" fmla="*/ 1270665 h 127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661" h="1270665">
                  <a:moveTo>
                    <a:pt x="0" y="1270665"/>
                  </a:moveTo>
                  <a:cubicBezTo>
                    <a:pt x="9072" y="1243064"/>
                    <a:pt x="2904" y="1215622"/>
                    <a:pt x="11976" y="1188021"/>
                  </a:cubicBezTo>
                  <a:lnTo>
                    <a:pt x="623331" y="0"/>
                  </a:lnTo>
                  <a:cubicBezTo>
                    <a:pt x="820897" y="396900"/>
                    <a:pt x="1043915" y="798615"/>
                    <a:pt x="1241481" y="1195515"/>
                  </a:cubicBezTo>
                  <a:lnTo>
                    <a:pt x="1246661" y="1270665"/>
                  </a:lnTo>
                  <a:lnTo>
                    <a:pt x="0" y="1270665"/>
                  </a:lnTo>
                  <a:close/>
                </a:path>
              </a:pathLst>
            </a:custGeom>
            <a:solidFill>
              <a:srgbClr val="FFC599"/>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2" name="Isosceles Triangle 41">
              <a:extLst>
                <a:ext uri="{FF2B5EF4-FFF2-40B4-BE49-F238E27FC236}">
                  <a16:creationId xmlns:a16="http://schemas.microsoft.com/office/drawing/2014/main" id="{907F6661-AF3C-2A9B-3D98-BBC7C34203AD}"/>
                </a:ext>
              </a:extLst>
            </p:cNvPr>
            <p:cNvSpPr/>
            <p:nvPr/>
          </p:nvSpPr>
          <p:spPr>
            <a:xfrm rot="10835863" flipH="1">
              <a:off x="12131618" y="5987121"/>
              <a:ext cx="289627" cy="29328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3" name="Rectangle: Rounded Corners 42">
              <a:extLst>
                <a:ext uri="{FF2B5EF4-FFF2-40B4-BE49-F238E27FC236}">
                  <a16:creationId xmlns:a16="http://schemas.microsoft.com/office/drawing/2014/main" id="{98326FD7-9113-893A-9838-4DDAFF769F12}"/>
                </a:ext>
              </a:extLst>
            </p:cNvPr>
            <p:cNvSpPr/>
            <p:nvPr/>
          </p:nvSpPr>
          <p:spPr>
            <a:xfrm rot="35863">
              <a:off x="11702403" y="890611"/>
              <a:ext cx="1170447" cy="1156825"/>
            </a:xfrm>
            <a:prstGeom prst="roundRect">
              <a:avLst/>
            </a:prstGeom>
            <a:solidFill>
              <a:srgbClr val="0099EC"/>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4" name="Rectangle: Rounded Corners 43">
              <a:extLst>
                <a:ext uri="{FF2B5EF4-FFF2-40B4-BE49-F238E27FC236}">
                  <a16:creationId xmlns:a16="http://schemas.microsoft.com/office/drawing/2014/main" id="{0927AB64-E89A-F025-2410-5FAAB2D61DFE}"/>
                </a:ext>
              </a:extLst>
            </p:cNvPr>
            <p:cNvSpPr/>
            <p:nvPr/>
          </p:nvSpPr>
          <p:spPr>
            <a:xfrm rot="35863">
              <a:off x="12535243" y="900363"/>
              <a:ext cx="410186" cy="1156825"/>
            </a:xfrm>
            <a:prstGeom prst="roundRect">
              <a:avLst>
                <a:gd name="adj" fmla="val 33670"/>
              </a:avLst>
            </a:prstGeom>
            <a:solidFill>
              <a:srgbClr val="0054AE"/>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7" name="Rectangle 36">
              <a:extLst>
                <a:ext uri="{FF2B5EF4-FFF2-40B4-BE49-F238E27FC236}">
                  <a16:creationId xmlns:a16="http://schemas.microsoft.com/office/drawing/2014/main" id="{1C312130-B230-DA35-8C8B-F2AEF76CF220}"/>
                </a:ext>
              </a:extLst>
            </p:cNvPr>
            <p:cNvSpPr/>
            <p:nvPr/>
          </p:nvSpPr>
          <p:spPr>
            <a:xfrm rot="35863">
              <a:off x="11699822" y="1570111"/>
              <a:ext cx="395330" cy="289920"/>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9" name="Rectangle 38">
              <a:extLst>
                <a:ext uri="{FF2B5EF4-FFF2-40B4-BE49-F238E27FC236}">
                  <a16:creationId xmlns:a16="http://schemas.microsoft.com/office/drawing/2014/main" id="{3E30A0AA-8861-113B-86C9-FB47E5D09D19}"/>
                </a:ext>
              </a:extLst>
            </p:cNvPr>
            <p:cNvSpPr/>
            <p:nvPr/>
          </p:nvSpPr>
          <p:spPr>
            <a:xfrm rot="35863">
              <a:off x="12100209" y="1574388"/>
              <a:ext cx="425031" cy="28992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0" name="Rectangle 39">
              <a:extLst>
                <a:ext uri="{FF2B5EF4-FFF2-40B4-BE49-F238E27FC236}">
                  <a16:creationId xmlns:a16="http://schemas.microsoft.com/office/drawing/2014/main" id="{0677D99F-908A-4DA7-D680-5115B962F2CF}"/>
                </a:ext>
              </a:extLst>
            </p:cNvPr>
            <p:cNvSpPr/>
            <p:nvPr/>
          </p:nvSpPr>
          <p:spPr>
            <a:xfrm rot="35863">
              <a:off x="12520131" y="1578823"/>
              <a:ext cx="425031" cy="289920"/>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Arrow: Right 9">
              <a:extLst>
                <a:ext uri="{FF2B5EF4-FFF2-40B4-BE49-F238E27FC236}">
                  <a16:creationId xmlns:a16="http://schemas.microsoft.com/office/drawing/2014/main" id="{7245F520-64EB-85D0-5254-D9C4A085B2EC}"/>
                </a:ext>
              </a:extLst>
            </p:cNvPr>
            <p:cNvSpPr/>
            <p:nvPr/>
          </p:nvSpPr>
          <p:spPr>
            <a:xfrm rot="5435863">
              <a:off x="10176847" y="3326410"/>
              <a:ext cx="3432916" cy="425029"/>
            </a:xfrm>
            <a:prstGeom prst="rightArrow">
              <a:avLst>
                <a:gd name="adj1" fmla="val 100000"/>
                <a:gd name="adj2" fmla="val 50000"/>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5" name="Arrow: Right 34">
              <a:extLst>
                <a:ext uri="{FF2B5EF4-FFF2-40B4-BE49-F238E27FC236}">
                  <a16:creationId xmlns:a16="http://schemas.microsoft.com/office/drawing/2014/main" id="{C1C3D261-B35E-8D48-2402-F13EA4691A48}"/>
                </a:ext>
              </a:extLst>
            </p:cNvPr>
            <p:cNvSpPr/>
            <p:nvPr/>
          </p:nvSpPr>
          <p:spPr>
            <a:xfrm rot="5435863">
              <a:off x="10572170" y="3330530"/>
              <a:ext cx="3432916" cy="425029"/>
            </a:xfrm>
            <a:prstGeom prst="rightArrow">
              <a:avLst>
                <a:gd name="adj1" fmla="val 100000"/>
                <a:gd name="adj2" fmla="val 50000"/>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Arrow: Right 35">
              <a:extLst>
                <a:ext uri="{FF2B5EF4-FFF2-40B4-BE49-F238E27FC236}">
                  <a16:creationId xmlns:a16="http://schemas.microsoft.com/office/drawing/2014/main" id="{4812F5B2-DDC0-094E-C00D-DAF0E91F32A9}"/>
                </a:ext>
              </a:extLst>
            </p:cNvPr>
            <p:cNvSpPr/>
            <p:nvPr/>
          </p:nvSpPr>
          <p:spPr>
            <a:xfrm rot="5435863">
              <a:off x="10997160" y="3334973"/>
              <a:ext cx="3432916" cy="425029"/>
            </a:xfrm>
            <a:prstGeom prst="rightArrow">
              <a:avLst>
                <a:gd name="adj1" fmla="val 100000"/>
                <a:gd name="adj2" fmla="val 50000"/>
              </a:avLst>
            </a:pr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48" name="Group 47">
            <a:extLst>
              <a:ext uri="{FF2B5EF4-FFF2-40B4-BE49-F238E27FC236}">
                <a16:creationId xmlns:a16="http://schemas.microsoft.com/office/drawing/2014/main" id="{4E574FF0-2466-1E48-3FF3-03D69CFB8A4A}"/>
              </a:ext>
            </a:extLst>
          </p:cNvPr>
          <p:cNvGrpSpPr/>
          <p:nvPr/>
        </p:nvGrpSpPr>
        <p:grpSpPr>
          <a:xfrm rot="18758425">
            <a:off x="10659208" y="4764534"/>
            <a:ext cx="281882" cy="121650"/>
            <a:chOff x="5513129" y="-378992"/>
            <a:chExt cx="374108" cy="161452"/>
          </a:xfrm>
          <a:noFill/>
        </p:grpSpPr>
        <p:sp>
          <p:nvSpPr>
            <p:cNvPr id="46" name="Freeform: Shape 45">
              <a:extLst>
                <a:ext uri="{FF2B5EF4-FFF2-40B4-BE49-F238E27FC236}">
                  <a16:creationId xmlns:a16="http://schemas.microsoft.com/office/drawing/2014/main" id="{2595FE22-FB63-67D5-B1ED-7A7111A5052F}"/>
                </a:ext>
              </a:extLst>
            </p:cNvPr>
            <p:cNvSpPr/>
            <p:nvPr/>
          </p:nvSpPr>
          <p:spPr>
            <a:xfrm rot="5596">
              <a:off x="5516607" y="-376456"/>
              <a:ext cx="370630" cy="158916"/>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chemeClr val="bg1"/>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47" name="Freeform: Shape 46">
              <a:extLst>
                <a:ext uri="{FF2B5EF4-FFF2-40B4-BE49-F238E27FC236}">
                  <a16:creationId xmlns:a16="http://schemas.microsoft.com/office/drawing/2014/main" id="{3BDBA003-B61B-2FF1-F811-ADDD26DA446A}"/>
                </a:ext>
              </a:extLst>
            </p:cNvPr>
            <p:cNvSpPr/>
            <p:nvPr/>
          </p:nvSpPr>
          <p:spPr>
            <a:xfrm rot="5596">
              <a:off x="5513129" y="-378992"/>
              <a:ext cx="31133" cy="29688"/>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chemeClr val="bg1"/>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45" name="TextBox 44">
            <a:extLst>
              <a:ext uri="{FF2B5EF4-FFF2-40B4-BE49-F238E27FC236}">
                <a16:creationId xmlns:a16="http://schemas.microsoft.com/office/drawing/2014/main" id="{D7FB2B2A-B6A4-DA4F-8672-880A76CDC4E2}"/>
              </a:ext>
            </a:extLst>
          </p:cNvPr>
          <p:cNvSpPr txBox="1"/>
          <p:nvPr/>
        </p:nvSpPr>
        <p:spPr>
          <a:xfrm rot="20881440">
            <a:off x="10083329" y="2075596"/>
            <a:ext cx="716223" cy="1107996"/>
          </a:xfrm>
          <a:prstGeom prst="rect">
            <a:avLst/>
          </a:prstGeom>
          <a:noFill/>
        </p:spPr>
        <p:txBody>
          <a:bodyPr wrap="none" lIns="137160" tIns="137160" rIns="137160" bIns="137160" rtlCol="0">
            <a:spAutoFit/>
          </a:bodyPr>
          <a:lstStyle/>
          <a:p>
            <a:pPr algn="ctr"/>
            <a:r>
              <a:rPr lang="en-GB" b="1">
                <a:solidFill>
                  <a:schemeClr val="bg1"/>
                </a:solidFill>
                <a:latin typeface="Bradley Hand ITC" panose="03070402050302030203" pitchFamily="66" charset="0"/>
              </a:rPr>
              <a:t>Intel</a:t>
            </a:r>
            <a:br>
              <a:rPr lang="en-GB" b="1">
                <a:solidFill>
                  <a:schemeClr val="bg1"/>
                </a:solidFill>
                <a:latin typeface="Bradley Hand ITC" panose="03070402050302030203" pitchFamily="66" charset="0"/>
              </a:rPr>
            </a:br>
            <a:r>
              <a:rPr lang="en-GB" b="1">
                <a:solidFill>
                  <a:schemeClr val="bg1"/>
                </a:solidFill>
                <a:latin typeface="Bradley Hand ITC" panose="03070402050302030203" pitchFamily="66" charset="0"/>
              </a:rPr>
              <a:t>+</a:t>
            </a:r>
            <a:br>
              <a:rPr lang="en-GB" b="1">
                <a:solidFill>
                  <a:schemeClr val="bg1"/>
                </a:solidFill>
                <a:latin typeface="Bradley Hand ITC" panose="03070402050302030203" pitchFamily="66" charset="0"/>
              </a:rPr>
            </a:br>
            <a:r>
              <a:rPr lang="en-GB" b="1">
                <a:solidFill>
                  <a:schemeClr val="bg1"/>
                </a:solidFill>
                <a:latin typeface="Bradley Hand ITC" panose="03070402050302030203" pitchFamily="66" charset="0"/>
              </a:rPr>
              <a:t>PIX</a:t>
            </a:r>
          </a:p>
        </p:txBody>
      </p:sp>
      <p:sp>
        <p:nvSpPr>
          <p:cNvPr id="59" name="Graphic 57" descr="Heart outline">
            <a:extLst>
              <a:ext uri="{FF2B5EF4-FFF2-40B4-BE49-F238E27FC236}">
                <a16:creationId xmlns:a16="http://schemas.microsoft.com/office/drawing/2014/main" id="{D574E47A-2F74-113B-4E23-51E5BF8745B4}"/>
              </a:ext>
            </a:extLst>
          </p:cNvPr>
          <p:cNvSpPr/>
          <p:nvPr/>
        </p:nvSpPr>
        <p:spPr>
          <a:xfrm rot="20554749">
            <a:off x="9462371" y="1603670"/>
            <a:ext cx="1925954" cy="1891955"/>
          </a:xfrm>
          <a:custGeom>
            <a:avLst/>
            <a:gdLst>
              <a:gd name="connsiteX0" fmla="*/ 1444466 w 1925954"/>
              <a:gd name="connsiteY0" fmla="*/ 0 h 1891955"/>
              <a:gd name="connsiteX1" fmla="*/ 962977 w 1925954"/>
              <a:gd name="connsiteY1" fmla="*/ 394364 h 1891955"/>
              <a:gd name="connsiteX2" fmla="*/ 481489 w 1925954"/>
              <a:gd name="connsiteY2" fmla="*/ 0 h 1891955"/>
              <a:gd name="connsiteX3" fmla="*/ 0 w 1925954"/>
              <a:gd name="connsiteY3" fmla="*/ 511823 h 1891955"/>
              <a:gd name="connsiteX4" fmla="*/ 962977 w 1925954"/>
              <a:gd name="connsiteY4" fmla="*/ 1891955 h 1891955"/>
              <a:gd name="connsiteX5" fmla="*/ 1925955 w 1925954"/>
              <a:gd name="connsiteY5" fmla="*/ 511823 h 1891955"/>
              <a:gd name="connsiteX6" fmla="*/ 1444466 w 1925954"/>
              <a:gd name="connsiteY6" fmla="*/ 0 h 1891955"/>
              <a:gd name="connsiteX7" fmla="*/ 962977 w 1925954"/>
              <a:gd name="connsiteY7" fmla="*/ 1816988 h 1891955"/>
              <a:gd name="connsiteX8" fmla="*/ 56645 w 1925954"/>
              <a:gd name="connsiteY8" fmla="*/ 511823 h 1891955"/>
              <a:gd name="connsiteX9" fmla="*/ 185684 w 1925954"/>
              <a:gd name="connsiteY9" fmla="*/ 202380 h 1891955"/>
              <a:gd name="connsiteX10" fmla="*/ 481489 w 1925954"/>
              <a:gd name="connsiteY10" fmla="*/ 58728 h 1891955"/>
              <a:gd name="connsiteX11" fmla="*/ 912393 w 1925954"/>
              <a:gd name="connsiteY11" fmla="*/ 420793 h 1891955"/>
              <a:gd name="connsiteX12" fmla="*/ 962977 w 1925954"/>
              <a:gd name="connsiteY12" fmla="*/ 524860 h 1891955"/>
              <a:gd name="connsiteX13" fmla="*/ 1013562 w 1925954"/>
              <a:gd name="connsiteY13" fmla="*/ 420793 h 1891955"/>
              <a:gd name="connsiteX14" fmla="*/ 1444466 w 1925954"/>
              <a:gd name="connsiteY14" fmla="*/ 58728 h 1891955"/>
              <a:gd name="connsiteX15" fmla="*/ 1869308 w 1925954"/>
              <a:gd name="connsiteY15" fmla="*/ 511823 h 1891955"/>
              <a:gd name="connsiteX16" fmla="*/ 962977 w 1925954"/>
              <a:gd name="connsiteY16" fmla="*/ 1816988 h 189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5954" h="1891955" extrusionOk="0">
                <a:moveTo>
                  <a:pt x="1444466" y="0"/>
                </a:moveTo>
                <a:cubicBezTo>
                  <a:pt x="1307030" y="-42624"/>
                  <a:pt x="1104543" y="128516"/>
                  <a:pt x="962977" y="394364"/>
                </a:cubicBezTo>
                <a:cubicBezTo>
                  <a:pt x="824185" y="128201"/>
                  <a:pt x="678616" y="10351"/>
                  <a:pt x="481489" y="0"/>
                </a:cubicBezTo>
                <a:cubicBezTo>
                  <a:pt x="209344" y="50672"/>
                  <a:pt x="30762" y="225829"/>
                  <a:pt x="0" y="511823"/>
                </a:cubicBezTo>
                <a:cubicBezTo>
                  <a:pt x="0" y="1128476"/>
                  <a:pt x="962977" y="1891955"/>
                  <a:pt x="962977" y="1891955"/>
                </a:cubicBezTo>
                <a:cubicBezTo>
                  <a:pt x="1074589" y="1919280"/>
                  <a:pt x="1817505" y="1091977"/>
                  <a:pt x="1925955" y="511823"/>
                </a:cubicBezTo>
                <a:cubicBezTo>
                  <a:pt x="1927573" y="252237"/>
                  <a:pt x="1726419" y="58339"/>
                  <a:pt x="1444466" y="0"/>
                </a:cubicBezTo>
                <a:close/>
                <a:moveTo>
                  <a:pt x="962977" y="1816988"/>
                </a:moveTo>
                <a:cubicBezTo>
                  <a:pt x="856060" y="1717802"/>
                  <a:pt x="-13220" y="1028563"/>
                  <a:pt x="56645" y="511823"/>
                </a:cubicBezTo>
                <a:cubicBezTo>
                  <a:pt x="33844" y="388903"/>
                  <a:pt x="92505" y="271508"/>
                  <a:pt x="185684" y="202380"/>
                </a:cubicBezTo>
                <a:cubicBezTo>
                  <a:pt x="266116" y="110222"/>
                  <a:pt x="372335" y="65516"/>
                  <a:pt x="481489" y="58728"/>
                </a:cubicBezTo>
                <a:cubicBezTo>
                  <a:pt x="686810" y="39186"/>
                  <a:pt x="797167" y="201519"/>
                  <a:pt x="912393" y="420793"/>
                </a:cubicBezTo>
                <a:cubicBezTo>
                  <a:pt x="934240" y="470894"/>
                  <a:pt x="936753" y="483415"/>
                  <a:pt x="962977" y="524860"/>
                </a:cubicBezTo>
                <a:cubicBezTo>
                  <a:pt x="980239" y="492427"/>
                  <a:pt x="1001109" y="441700"/>
                  <a:pt x="1013562" y="420793"/>
                </a:cubicBezTo>
                <a:cubicBezTo>
                  <a:pt x="1141767" y="157818"/>
                  <a:pt x="1265159" y="28238"/>
                  <a:pt x="1444466" y="58728"/>
                </a:cubicBezTo>
                <a:cubicBezTo>
                  <a:pt x="1637024" y="49009"/>
                  <a:pt x="1823454" y="282944"/>
                  <a:pt x="1869308" y="511823"/>
                </a:cubicBezTo>
                <a:cubicBezTo>
                  <a:pt x="1860511" y="1050141"/>
                  <a:pt x="1126998" y="1677086"/>
                  <a:pt x="962977" y="1816988"/>
                </a:cubicBezTo>
                <a:close/>
              </a:path>
            </a:pathLst>
          </a:custGeom>
          <a:noFill/>
          <a:ln w="22027" cap="flat">
            <a:solidFill>
              <a:schemeClr val="bg1"/>
            </a:solidFill>
            <a:prstDash val="solid"/>
            <a:miter/>
            <a:extLst>
              <a:ext uri="{C807C97D-BFC1-408E-A445-0C87EB9F89A2}">
                <ask:lineSketchStyleProps xmlns:ask="http://schemas.microsoft.com/office/drawing/2018/sketchyshapes" sd="1222108138">
                  <a:custGeom>
                    <a:avLst/>
                    <a:gdLst>
                      <a:gd name="connsiteX0" fmla="*/ 1125017 w 1500022"/>
                      <a:gd name="connsiteY0" fmla="*/ 0 h 1421271"/>
                      <a:gd name="connsiteX1" fmla="*/ 750011 w 1500022"/>
                      <a:gd name="connsiteY1" fmla="*/ 296254 h 1421271"/>
                      <a:gd name="connsiteX2" fmla="*/ 375006 w 1500022"/>
                      <a:gd name="connsiteY2" fmla="*/ 0 h 1421271"/>
                      <a:gd name="connsiteX3" fmla="*/ 0 w 1500022"/>
                      <a:gd name="connsiteY3" fmla="*/ 384491 h 1421271"/>
                      <a:gd name="connsiteX4" fmla="*/ 750011 w 1500022"/>
                      <a:gd name="connsiteY4" fmla="*/ 1421271 h 1421271"/>
                      <a:gd name="connsiteX5" fmla="*/ 1500023 w 1500022"/>
                      <a:gd name="connsiteY5" fmla="*/ 384491 h 1421271"/>
                      <a:gd name="connsiteX6" fmla="*/ 1125017 w 1500022"/>
                      <a:gd name="connsiteY6" fmla="*/ 0 h 1421271"/>
                      <a:gd name="connsiteX7" fmla="*/ 750011 w 1500022"/>
                      <a:gd name="connsiteY7" fmla="*/ 1364955 h 1421271"/>
                      <a:gd name="connsiteX8" fmla="*/ 44118 w 1500022"/>
                      <a:gd name="connsiteY8" fmla="*/ 384491 h 1421271"/>
                      <a:gd name="connsiteX9" fmla="*/ 144620 w 1500022"/>
                      <a:gd name="connsiteY9" fmla="*/ 152032 h 1421271"/>
                      <a:gd name="connsiteX10" fmla="*/ 375006 w 1500022"/>
                      <a:gd name="connsiteY10" fmla="*/ 44118 h 1421271"/>
                      <a:gd name="connsiteX11" fmla="*/ 710614 w 1500022"/>
                      <a:gd name="connsiteY11" fmla="*/ 316108 h 1421271"/>
                      <a:gd name="connsiteX12" fmla="*/ 750011 w 1500022"/>
                      <a:gd name="connsiteY12" fmla="*/ 394285 h 1421271"/>
                      <a:gd name="connsiteX13" fmla="*/ 789409 w 1500022"/>
                      <a:gd name="connsiteY13" fmla="*/ 316108 h 1421271"/>
                      <a:gd name="connsiteX14" fmla="*/ 1125017 w 1500022"/>
                      <a:gd name="connsiteY14" fmla="*/ 44118 h 1421271"/>
                      <a:gd name="connsiteX15" fmla="*/ 1455904 w 1500022"/>
                      <a:gd name="connsiteY15" fmla="*/ 384491 h 1421271"/>
                      <a:gd name="connsiteX16" fmla="*/ 750011 w 1500022"/>
                      <a:gd name="connsiteY16" fmla="*/ 1364955 h 14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0022" h="1421271">
                        <a:moveTo>
                          <a:pt x="1125017" y="0"/>
                        </a:moveTo>
                        <a:cubicBezTo>
                          <a:pt x="996853" y="0"/>
                          <a:pt x="858631" y="80737"/>
                          <a:pt x="750011" y="296254"/>
                        </a:cubicBezTo>
                        <a:cubicBezTo>
                          <a:pt x="641414" y="80781"/>
                          <a:pt x="503147" y="0"/>
                          <a:pt x="375006" y="0"/>
                        </a:cubicBezTo>
                        <a:cubicBezTo>
                          <a:pt x="175216" y="0"/>
                          <a:pt x="0" y="196326"/>
                          <a:pt x="0" y="384491"/>
                        </a:cubicBezTo>
                        <a:cubicBezTo>
                          <a:pt x="0" y="847733"/>
                          <a:pt x="750011" y="1421271"/>
                          <a:pt x="750011" y="1421271"/>
                        </a:cubicBezTo>
                        <a:cubicBezTo>
                          <a:pt x="750011" y="1421271"/>
                          <a:pt x="1500023" y="847733"/>
                          <a:pt x="1500023" y="384491"/>
                        </a:cubicBezTo>
                        <a:cubicBezTo>
                          <a:pt x="1500023" y="196349"/>
                          <a:pt x="1324785" y="0"/>
                          <a:pt x="1125017" y="0"/>
                        </a:cubicBezTo>
                        <a:close/>
                        <a:moveTo>
                          <a:pt x="750011" y="1364955"/>
                        </a:moveTo>
                        <a:cubicBezTo>
                          <a:pt x="617987" y="1258321"/>
                          <a:pt x="44118" y="772357"/>
                          <a:pt x="44118" y="384491"/>
                        </a:cubicBezTo>
                        <a:cubicBezTo>
                          <a:pt x="47586" y="297212"/>
                          <a:pt x="83412" y="214349"/>
                          <a:pt x="144620" y="152032"/>
                        </a:cubicBezTo>
                        <a:cubicBezTo>
                          <a:pt x="203540" y="86220"/>
                          <a:pt x="286729" y="47253"/>
                          <a:pt x="375006" y="44118"/>
                        </a:cubicBezTo>
                        <a:cubicBezTo>
                          <a:pt x="504890" y="44118"/>
                          <a:pt x="620943" y="138179"/>
                          <a:pt x="710614" y="316108"/>
                        </a:cubicBezTo>
                        <a:lnTo>
                          <a:pt x="750011" y="394285"/>
                        </a:lnTo>
                        <a:lnTo>
                          <a:pt x="789409" y="316108"/>
                        </a:lnTo>
                        <a:cubicBezTo>
                          <a:pt x="879080" y="138179"/>
                          <a:pt x="995133" y="44118"/>
                          <a:pt x="1125017" y="44118"/>
                        </a:cubicBezTo>
                        <a:cubicBezTo>
                          <a:pt x="1292005" y="44118"/>
                          <a:pt x="1455904" y="212716"/>
                          <a:pt x="1455904" y="384491"/>
                        </a:cubicBezTo>
                        <a:cubicBezTo>
                          <a:pt x="1455904" y="772357"/>
                          <a:pt x="882035" y="1258321"/>
                          <a:pt x="750011" y="1364955"/>
                        </a:cubicBezTo>
                        <a:close/>
                      </a:path>
                    </a:pathLst>
                  </a:custGeom>
                  <ask:type>
                    <ask:lineSketchFreehand/>
                  </ask:type>
                </ask:lineSketchStyleProps>
              </a:ext>
            </a:extLst>
          </a:ln>
        </p:spPr>
        <p:txBody>
          <a:bodyPr rtlCol="0" anchor="ctr"/>
          <a:lstStyle/>
          <a:p>
            <a:endParaRPr lang="en-GB"/>
          </a:p>
        </p:txBody>
      </p:sp>
    </p:spTree>
    <p:extLst>
      <p:ext uri="{BB962C8B-B14F-4D97-AF65-F5344CB8AC3E}">
        <p14:creationId xmlns:p14="http://schemas.microsoft.com/office/powerpoint/2010/main" val="441419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20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0A7823-251D-F337-22F3-FDA16A9F889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4343672-E55D-0A46-60FB-D7DFA9DC9EF5}"/>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41628BE4-8E4C-3BEA-E23B-323B73EC7E81}"/>
              </a:ext>
            </a:extLst>
          </p:cNvPr>
          <p:cNvPicPr>
            <a:picLocks noChangeAspect="1"/>
          </p:cNvPicPr>
          <p:nvPr/>
        </p:nvPicPr>
        <p:blipFill>
          <a:blip r:embed="rId2"/>
          <a:stretch>
            <a:fillRect/>
          </a:stretch>
        </p:blipFill>
        <p:spPr>
          <a:xfrm>
            <a:off x="0" y="114300"/>
            <a:ext cx="12192000" cy="6629400"/>
          </a:xfrm>
          <a:prstGeom prst="rect">
            <a:avLst/>
          </a:prstGeom>
        </p:spPr>
      </p:pic>
      <p:sp>
        <p:nvSpPr>
          <p:cNvPr id="3" name="Rectangle 2">
            <a:extLst>
              <a:ext uri="{FF2B5EF4-FFF2-40B4-BE49-F238E27FC236}">
                <a16:creationId xmlns:a16="http://schemas.microsoft.com/office/drawing/2014/main" id="{E88EED5D-234B-459C-1A73-46F4AF1AAD65}"/>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1BD5BDF0-8583-993D-8712-195F3F3D2B5D}"/>
              </a:ext>
            </a:extLst>
          </p:cNvPr>
          <p:cNvPicPr>
            <a:picLocks noChangeAspect="1"/>
          </p:cNvPicPr>
          <p:nvPr/>
        </p:nvPicPr>
        <p:blipFill>
          <a:blip r:embed="rId2"/>
          <a:srcRect t="50338" r="17844" b="16913"/>
          <a:stretch>
            <a:fillRect/>
          </a:stretch>
        </p:blipFill>
        <p:spPr>
          <a:xfrm>
            <a:off x="152861" y="2259605"/>
            <a:ext cx="11886277" cy="2576389"/>
          </a:xfrm>
          <a:prstGeom prst="rect">
            <a:avLst/>
          </a:prstGeom>
        </p:spPr>
      </p:pic>
      <p:grpSp>
        <p:nvGrpSpPr>
          <p:cNvPr id="5" name="Group 4">
            <a:extLst>
              <a:ext uri="{FF2B5EF4-FFF2-40B4-BE49-F238E27FC236}">
                <a16:creationId xmlns:a16="http://schemas.microsoft.com/office/drawing/2014/main" id="{FDE4DF8B-4BBC-193F-0374-68CB41CFB244}"/>
              </a:ext>
            </a:extLst>
          </p:cNvPr>
          <p:cNvGrpSpPr/>
          <p:nvPr/>
        </p:nvGrpSpPr>
        <p:grpSpPr>
          <a:xfrm rot="1130563">
            <a:off x="9783222" y="4176836"/>
            <a:ext cx="2339855" cy="1978396"/>
            <a:chOff x="9852145" y="4042939"/>
            <a:chExt cx="2339855" cy="1978396"/>
          </a:xfrm>
          <a:effectLst>
            <a:outerShdw blurRad="50800" dist="38100" algn="l" rotWithShape="0">
              <a:prstClr val="black">
                <a:alpha val="40000"/>
              </a:prstClr>
            </a:outerShdw>
          </a:effectLst>
        </p:grpSpPr>
        <p:sp>
          <p:nvSpPr>
            <p:cNvPr id="7" name="Freeform: Shape 6">
              <a:extLst>
                <a:ext uri="{FF2B5EF4-FFF2-40B4-BE49-F238E27FC236}">
                  <a16:creationId xmlns:a16="http://schemas.microsoft.com/office/drawing/2014/main" id="{5747A88D-4CDB-273F-2374-4C513844B6F4}"/>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8" name="TextBox 7">
              <a:extLst>
                <a:ext uri="{FF2B5EF4-FFF2-40B4-BE49-F238E27FC236}">
                  <a16:creationId xmlns:a16="http://schemas.microsoft.com/office/drawing/2014/main" id="{AF2590FD-7649-4AFE-C921-4B41C21D2347}"/>
                </a:ext>
              </a:extLst>
            </p:cNvPr>
            <p:cNvSpPr txBox="1"/>
            <p:nvPr/>
          </p:nvSpPr>
          <p:spPr>
            <a:xfrm rot="20712554">
              <a:off x="9852145" y="4340249"/>
              <a:ext cx="203093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Shows utilization of different parts of our Xe GPU.</a:t>
              </a:r>
            </a:p>
          </p:txBody>
        </p:sp>
        <p:grpSp>
          <p:nvGrpSpPr>
            <p:cNvPr id="9" name="Group 8">
              <a:extLst>
                <a:ext uri="{FF2B5EF4-FFF2-40B4-BE49-F238E27FC236}">
                  <a16:creationId xmlns:a16="http://schemas.microsoft.com/office/drawing/2014/main" id="{612B6E1B-7426-00FA-CDF1-A18DC241154E}"/>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1" name="Freeform: Shape 10">
                <a:extLst>
                  <a:ext uri="{FF2B5EF4-FFF2-40B4-BE49-F238E27FC236}">
                    <a16:creationId xmlns:a16="http://schemas.microsoft.com/office/drawing/2014/main" id="{4ABD6C6B-55A6-C206-4EE3-B843ACFC92F1}"/>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099D9BC0-1FAD-D2D7-4F60-D00F6380B353}"/>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0" name="Right Triangle 9">
              <a:extLst>
                <a:ext uri="{FF2B5EF4-FFF2-40B4-BE49-F238E27FC236}">
                  <a16:creationId xmlns:a16="http://schemas.microsoft.com/office/drawing/2014/main" id="{8CEFCCD4-C0A8-A922-C28E-7FA14DB1C2FF}"/>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3" name="Group 12">
            <a:extLst>
              <a:ext uri="{FF2B5EF4-FFF2-40B4-BE49-F238E27FC236}">
                <a16:creationId xmlns:a16="http://schemas.microsoft.com/office/drawing/2014/main" id="{2F4C8047-F3D6-E2AD-0C26-16A8C7F4696D}"/>
              </a:ext>
            </a:extLst>
          </p:cNvPr>
          <p:cNvGrpSpPr/>
          <p:nvPr/>
        </p:nvGrpSpPr>
        <p:grpSpPr>
          <a:xfrm rot="551757">
            <a:off x="300868" y="512246"/>
            <a:ext cx="2339854" cy="1978396"/>
            <a:chOff x="9852146" y="4042939"/>
            <a:chExt cx="2339854" cy="1978396"/>
          </a:xfrm>
          <a:effectLst>
            <a:outerShdw blurRad="50800" dist="38100" algn="l" rotWithShape="0">
              <a:prstClr val="black">
                <a:alpha val="40000"/>
              </a:prstClr>
            </a:outerShdw>
          </a:effectLst>
        </p:grpSpPr>
        <p:sp>
          <p:nvSpPr>
            <p:cNvPr id="14" name="Freeform: Shape 13">
              <a:extLst>
                <a:ext uri="{FF2B5EF4-FFF2-40B4-BE49-F238E27FC236}">
                  <a16:creationId xmlns:a16="http://schemas.microsoft.com/office/drawing/2014/main" id="{D2EC8537-A8CE-F4E2-7184-2EC3F6512D78}"/>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 name="TextBox 14">
              <a:extLst>
                <a:ext uri="{FF2B5EF4-FFF2-40B4-BE49-F238E27FC236}">
                  <a16:creationId xmlns:a16="http://schemas.microsoft.com/office/drawing/2014/main" id="{32367837-9AC6-1E9E-69A0-133CB7BBA8AF}"/>
                </a:ext>
              </a:extLst>
            </p:cNvPr>
            <p:cNvSpPr txBox="1"/>
            <p:nvPr/>
          </p:nvSpPr>
          <p:spPr>
            <a:xfrm rot="20712554">
              <a:off x="9852146" y="4217139"/>
              <a:ext cx="2030933"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This swim lane guides us into areas which need our attention…</a:t>
              </a:r>
            </a:p>
          </p:txBody>
        </p:sp>
        <p:grpSp>
          <p:nvGrpSpPr>
            <p:cNvPr id="16" name="Group 15">
              <a:extLst>
                <a:ext uri="{FF2B5EF4-FFF2-40B4-BE49-F238E27FC236}">
                  <a16:creationId xmlns:a16="http://schemas.microsoft.com/office/drawing/2014/main" id="{0A370BFA-021B-07FB-9187-9EAB28DDB600}"/>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8" name="Freeform: Shape 17">
                <a:extLst>
                  <a:ext uri="{FF2B5EF4-FFF2-40B4-BE49-F238E27FC236}">
                    <a16:creationId xmlns:a16="http://schemas.microsoft.com/office/drawing/2014/main" id="{1CC6D0CF-648F-2939-B6A6-0F6239873CCB}"/>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9" name="Freeform: Shape 18">
                <a:extLst>
                  <a:ext uri="{FF2B5EF4-FFF2-40B4-BE49-F238E27FC236}">
                    <a16:creationId xmlns:a16="http://schemas.microsoft.com/office/drawing/2014/main" id="{2F33A3AC-A24E-9DEF-EE1B-4D2EB3BEF0A0}"/>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7" name="Right Triangle 9">
              <a:extLst>
                <a:ext uri="{FF2B5EF4-FFF2-40B4-BE49-F238E27FC236}">
                  <a16:creationId xmlns:a16="http://schemas.microsoft.com/office/drawing/2014/main" id="{BA8A117D-13D7-F2C3-D426-98709E506DF9}"/>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35" name="Group 34">
            <a:extLst>
              <a:ext uri="{FF2B5EF4-FFF2-40B4-BE49-F238E27FC236}">
                <a16:creationId xmlns:a16="http://schemas.microsoft.com/office/drawing/2014/main" id="{DD069C2A-C514-FB17-B204-472243D9D038}"/>
              </a:ext>
            </a:extLst>
          </p:cNvPr>
          <p:cNvGrpSpPr/>
          <p:nvPr/>
        </p:nvGrpSpPr>
        <p:grpSpPr>
          <a:xfrm rot="21260432">
            <a:off x="5797384" y="1891569"/>
            <a:ext cx="4600745" cy="3999937"/>
            <a:chOff x="6902178" y="1289318"/>
            <a:chExt cx="4600745" cy="3999937"/>
          </a:xfrm>
          <a:effectLst>
            <a:outerShdw blurRad="63500" sx="102000" sy="102000" algn="ctr" rotWithShape="0">
              <a:prstClr val="black">
                <a:alpha val="40000"/>
              </a:prstClr>
            </a:outerShdw>
          </a:effectLst>
        </p:grpSpPr>
        <p:sp>
          <p:nvSpPr>
            <p:cNvPr id="36" name="Freeform: Shape 35">
              <a:extLst>
                <a:ext uri="{FF2B5EF4-FFF2-40B4-BE49-F238E27FC236}">
                  <a16:creationId xmlns:a16="http://schemas.microsoft.com/office/drawing/2014/main" id="{F9CD1160-6370-415A-3DEB-DFDE629ED65D}"/>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37" name="Straight Connector 36">
              <a:extLst>
                <a:ext uri="{FF2B5EF4-FFF2-40B4-BE49-F238E27FC236}">
                  <a16:creationId xmlns:a16="http://schemas.microsoft.com/office/drawing/2014/main" id="{E4377BBF-6C89-54C7-1172-0B23430DE0CB}"/>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D64B43C-2324-2B21-AAF5-9AD9FF5A0FF3}"/>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1A829FE-B6B0-1630-A5C8-F7FCBEED79C9}"/>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E3FA025-1598-6559-4E3C-8D9CB685D9EC}"/>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CD5B5B-27D2-8A9F-B9FF-47A275F3C81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F57C7BF-21DD-9232-3AC7-A1E5E2C246F4}"/>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B028671-EA7A-38F6-8BC4-304539A6664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F37135E-C993-8001-11CC-1F5D9A9AFAD4}"/>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F72EA13-D015-0376-6D66-F8BFE40C9DC6}"/>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F037135A-B7FF-757B-3D8A-9C0FD87A9F29}"/>
                </a:ext>
              </a:extLst>
            </p:cNvPr>
            <p:cNvGrpSpPr/>
            <p:nvPr/>
          </p:nvGrpSpPr>
          <p:grpSpPr>
            <a:xfrm>
              <a:off x="8815167" y="5036974"/>
              <a:ext cx="377850" cy="181712"/>
              <a:chOff x="8641807" y="6043769"/>
              <a:chExt cx="377850" cy="181712"/>
            </a:xfrm>
          </p:grpSpPr>
          <p:sp>
            <p:nvSpPr>
              <p:cNvPr id="47" name="Freeform: Shape 46">
                <a:extLst>
                  <a:ext uri="{FF2B5EF4-FFF2-40B4-BE49-F238E27FC236}">
                    <a16:creationId xmlns:a16="http://schemas.microsoft.com/office/drawing/2014/main" id="{BC647CAC-7C33-D67F-2CB6-F8AF2A768963}"/>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48" name="Freeform: Shape 47">
                <a:extLst>
                  <a:ext uri="{FF2B5EF4-FFF2-40B4-BE49-F238E27FC236}">
                    <a16:creationId xmlns:a16="http://schemas.microsoft.com/office/drawing/2014/main" id="{2C0527EC-18E7-91DE-CFBB-2BAEB7202F40}"/>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49" name="TextBox 48">
            <a:extLst>
              <a:ext uri="{FF2B5EF4-FFF2-40B4-BE49-F238E27FC236}">
                <a16:creationId xmlns:a16="http://schemas.microsoft.com/office/drawing/2014/main" id="{ACCF3E68-F3DF-8CF7-8FAC-FEC481185128}"/>
              </a:ext>
            </a:extLst>
          </p:cNvPr>
          <p:cNvSpPr txBox="1"/>
          <p:nvPr/>
        </p:nvSpPr>
        <p:spPr>
          <a:xfrm rot="21445903">
            <a:off x="5950359" y="2379520"/>
            <a:ext cx="2623189"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Choosing a focus area…</a:t>
            </a:r>
          </a:p>
        </p:txBody>
      </p:sp>
      <p:sp>
        <p:nvSpPr>
          <p:cNvPr id="50" name="TextBox 49">
            <a:extLst>
              <a:ext uri="{FF2B5EF4-FFF2-40B4-BE49-F238E27FC236}">
                <a16:creationId xmlns:a16="http://schemas.microsoft.com/office/drawing/2014/main" id="{5E1B6B65-385C-2635-0E57-C46BE5D58C09}"/>
              </a:ext>
            </a:extLst>
          </p:cNvPr>
          <p:cNvSpPr txBox="1"/>
          <p:nvPr/>
        </p:nvSpPr>
        <p:spPr>
          <a:xfrm rot="21445903">
            <a:off x="6031202" y="3316938"/>
            <a:ext cx="3975232"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Is it taking a chunk of frame?</a:t>
            </a:r>
          </a:p>
        </p:txBody>
      </p:sp>
      <p:sp>
        <p:nvSpPr>
          <p:cNvPr id="52" name="TextBox 51">
            <a:extLst>
              <a:ext uri="{FF2B5EF4-FFF2-40B4-BE49-F238E27FC236}">
                <a16:creationId xmlns:a16="http://schemas.microsoft.com/office/drawing/2014/main" id="{2C77676B-564A-09E0-B0ED-14CA15CD6E9C}"/>
              </a:ext>
            </a:extLst>
          </p:cNvPr>
          <p:cNvSpPr txBox="1"/>
          <p:nvPr/>
        </p:nvSpPr>
        <p:spPr>
          <a:xfrm rot="21445903">
            <a:off x="5999601" y="2997733"/>
            <a:ext cx="3975232"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Is it representative of my application?</a:t>
            </a:r>
          </a:p>
        </p:txBody>
      </p:sp>
      <p:pic>
        <p:nvPicPr>
          <p:cNvPr id="20" name="Grafik 6">
            <a:extLst>
              <a:ext uri="{FF2B5EF4-FFF2-40B4-BE49-F238E27FC236}">
                <a16:creationId xmlns:a16="http://schemas.microsoft.com/office/drawing/2014/main" id="{EBDC19B6-FB04-9DDF-0336-17005F3C84C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1" name="TextBox 20" descr="page number">
            <a:extLst>
              <a:ext uri="{FF2B5EF4-FFF2-40B4-BE49-F238E27FC236}">
                <a16:creationId xmlns:a16="http://schemas.microsoft.com/office/drawing/2014/main" id="{3A324A2C-28C4-588A-83E4-901A783AF1FB}"/>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10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268240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left)">
                                      <p:cBhvr>
                                        <p:cTn id="11" dur="500"/>
                                        <p:tgtEl>
                                          <p:spTgt spid="5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wipe(left)">
                                      <p:cBhvr>
                                        <p:cTn id="1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D1736D-67B7-1895-7756-58C98A043C9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9173CF0-66F6-F8D1-C86A-5B139123AD8E}"/>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112A1B85-0EDE-E373-2F4A-0563A01BA81B}"/>
              </a:ext>
            </a:extLst>
          </p:cNvPr>
          <p:cNvPicPr>
            <a:picLocks noChangeAspect="1"/>
          </p:cNvPicPr>
          <p:nvPr/>
        </p:nvPicPr>
        <p:blipFill>
          <a:blip r:embed="rId2"/>
          <a:stretch>
            <a:fillRect/>
          </a:stretch>
        </p:blipFill>
        <p:spPr>
          <a:xfrm>
            <a:off x="0" y="114300"/>
            <a:ext cx="12192000" cy="6629400"/>
          </a:xfrm>
          <a:prstGeom prst="rect">
            <a:avLst/>
          </a:prstGeom>
        </p:spPr>
      </p:pic>
      <p:sp>
        <p:nvSpPr>
          <p:cNvPr id="3" name="Rectangle 2">
            <a:extLst>
              <a:ext uri="{FF2B5EF4-FFF2-40B4-BE49-F238E27FC236}">
                <a16:creationId xmlns:a16="http://schemas.microsoft.com/office/drawing/2014/main" id="{1B3724F8-3645-CBFC-CE3B-2CED5ED2DE87}"/>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31D91E90-9E27-92FA-D7CC-4CD12777C4FB}"/>
              </a:ext>
            </a:extLst>
          </p:cNvPr>
          <p:cNvPicPr>
            <a:picLocks noChangeAspect="1"/>
          </p:cNvPicPr>
          <p:nvPr/>
        </p:nvPicPr>
        <p:blipFill>
          <a:blip r:embed="rId2"/>
          <a:srcRect t="50338" r="17844" b="16913"/>
          <a:stretch>
            <a:fillRect/>
          </a:stretch>
        </p:blipFill>
        <p:spPr>
          <a:xfrm>
            <a:off x="152861" y="2259605"/>
            <a:ext cx="11886277" cy="2576389"/>
          </a:xfrm>
          <a:prstGeom prst="rect">
            <a:avLst/>
          </a:prstGeom>
        </p:spPr>
      </p:pic>
      <p:grpSp>
        <p:nvGrpSpPr>
          <p:cNvPr id="32" name="Group 31">
            <a:extLst>
              <a:ext uri="{FF2B5EF4-FFF2-40B4-BE49-F238E27FC236}">
                <a16:creationId xmlns:a16="http://schemas.microsoft.com/office/drawing/2014/main" id="{6519196D-1BE7-0DBD-00EC-CA6B08279C11}"/>
              </a:ext>
            </a:extLst>
          </p:cNvPr>
          <p:cNvGrpSpPr/>
          <p:nvPr/>
        </p:nvGrpSpPr>
        <p:grpSpPr>
          <a:xfrm>
            <a:off x="1596967" y="470300"/>
            <a:ext cx="2339854" cy="1978396"/>
            <a:chOff x="1596967" y="470300"/>
            <a:chExt cx="2339854" cy="1978396"/>
          </a:xfrm>
        </p:grpSpPr>
        <p:grpSp>
          <p:nvGrpSpPr>
            <p:cNvPr id="13" name="Group 12">
              <a:extLst>
                <a:ext uri="{FF2B5EF4-FFF2-40B4-BE49-F238E27FC236}">
                  <a16:creationId xmlns:a16="http://schemas.microsoft.com/office/drawing/2014/main" id="{AEB856F1-A765-9B62-8FEA-81599705C605}"/>
                </a:ext>
              </a:extLst>
            </p:cNvPr>
            <p:cNvGrpSpPr/>
            <p:nvPr/>
          </p:nvGrpSpPr>
          <p:grpSpPr>
            <a:xfrm rot="551757">
              <a:off x="1596967" y="470300"/>
              <a:ext cx="2339854" cy="1978396"/>
              <a:chOff x="9852146" y="4042939"/>
              <a:chExt cx="2339854" cy="1978396"/>
            </a:xfrm>
            <a:effectLst>
              <a:outerShdw blurRad="50800" dist="38100" algn="l" rotWithShape="0">
                <a:prstClr val="black">
                  <a:alpha val="40000"/>
                </a:prstClr>
              </a:outerShdw>
            </a:effectLst>
          </p:grpSpPr>
          <p:sp>
            <p:nvSpPr>
              <p:cNvPr id="14" name="Freeform: Shape 13">
                <a:extLst>
                  <a:ext uri="{FF2B5EF4-FFF2-40B4-BE49-F238E27FC236}">
                    <a16:creationId xmlns:a16="http://schemas.microsoft.com/office/drawing/2014/main" id="{434BA88C-A8A8-C38A-F331-72228827E4AD}"/>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 name="TextBox 14">
                <a:extLst>
                  <a:ext uri="{FF2B5EF4-FFF2-40B4-BE49-F238E27FC236}">
                    <a16:creationId xmlns:a16="http://schemas.microsoft.com/office/drawing/2014/main" id="{72E61100-5B96-5689-61BC-1A62F25E0650}"/>
                  </a:ext>
                </a:extLst>
              </p:cNvPr>
              <p:cNvSpPr txBox="1"/>
              <p:nvPr/>
            </p:nvSpPr>
            <p:spPr>
              <a:xfrm rot="20712554">
                <a:off x="9852146" y="4217140"/>
                <a:ext cx="2030933"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This area needs some attention… barely touching the XVE…</a:t>
                </a:r>
              </a:p>
            </p:txBody>
          </p:sp>
          <p:grpSp>
            <p:nvGrpSpPr>
              <p:cNvPr id="16" name="Group 15">
                <a:extLst>
                  <a:ext uri="{FF2B5EF4-FFF2-40B4-BE49-F238E27FC236}">
                    <a16:creationId xmlns:a16="http://schemas.microsoft.com/office/drawing/2014/main" id="{8752B0A8-4231-03B0-EC88-619A0D7FDD0D}"/>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8" name="Freeform: Shape 17">
                  <a:extLst>
                    <a:ext uri="{FF2B5EF4-FFF2-40B4-BE49-F238E27FC236}">
                      <a16:creationId xmlns:a16="http://schemas.microsoft.com/office/drawing/2014/main" id="{60F8559C-7466-7B32-38B6-053544A629F5}"/>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9" name="Freeform: Shape 18">
                  <a:extLst>
                    <a:ext uri="{FF2B5EF4-FFF2-40B4-BE49-F238E27FC236}">
                      <a16:creationId xmlns:a16="http://schemas.microsoft.com/office/drawing/2014/main" id="{4FB8458D-E106-E7EE-82B3-7ADC26AB9776}"/>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7" name="Right Triangle 9">
                <a:extLst>
                  <a:ext uri="{FF2B5EF4-FFF2-40B4-BE49-F238E27FC236}">
                    <a16:creationId xmlns:a16="http://schemas.microsoft.com/office/drawing/2014/main" id="{FB10AB8B-E63F-5898-4AA5-07A58E673748}"/>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8" name="Arrow: Up 27">
              <a:extLst>
                <a:ext uri="{FF2B5EF4-FFF2-40B4-BE49-F238E27FC236}">
                  <a16:creationId xmlns:a16="http://schemas.microsoft.com/office/drawing/2014/main" id="{0959E712-AF04-D739-3BD8-53FB2EA95D41}"/>
                </a:ext>
              </a:extLst>
            </p:cNvPr>
            <p:cNvSpPr/>
            <p:nvPr/>
          </p:nvSpPr>
          <p:spPr>
            <a:xfrm rot="10234168">
              <a:off x="2452409" y="1877824"/>
              <a:ext cx="616110" cy="346076"/>
            </a:xfrm>
            <a:custGeom>
              <a:avLst/>
              <a:gdLst>
                <a:gd name="connsiteX0" fmla="*/ 0 w 616110"/>
                <a:gd name="connsiteY0" fmla="*/ 173038 h 346076"/>
                <a:gd name="connsiteX1" fmla="*/ 308055 w 616110"/>
                <a:gd name="connsiteY1" fmla="*/ 0 h 346076"/>
                <a:gd name="connsiteX2" fmla="*/ 616110 w 616110"/>
                <a:gd name="connsiteY2" fmla="*/ 173038 h 346076"/>
                <a:gd name="connsiteX3" fmla="*/ 462083 w 616110"/>
                <a:gd name="connsiteY3" fmla="*/ 173038 h 346076"/>
                <a:gd name="connsiteX4" fmla="*/ 462083 w 616110"/>
                <a:gd name="connsiteY4" fmla="*/ 346076 h 346076"/>
                <a:gd name="connsiteX5" fmla="*/ 154028 w 616110"/>
                <a:gd name="connsiteY5" fmla="*/ 346076 h 346076"/>
                <a:gd name="connsiteX6" fmla="*/ 154028 w 616110"/>
                <a:gd name="connsiteY6" fmla="*/ 173038 h 346076"/>
                <a:gd name="connsiteX7" fmla="*/ 0 w 616110"/>
                <a:gd name="connsiteY7" fmla="*/ 173038 h 34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10" h="346076" extrusionOk="0">
                  <a:moveTo>
                    <a:pt x="0" y="173038"/>
                  </a:moveTo>
                  <a:cubicBezTo>
                    <a:pt x="126085" y="90127"/>
                    <a:pt x="246529" y="65000"/>
                    <a:pt x="308055" y="0"/>
                  </a:cubicBezTo>
                  <a:cubicBezTo>
                    <a:pt x="402313" y="21817"/>
                    <a:pt x="458580" y="123566"/>
                    <a:pt x="616110" y="173038"/>
                  </a:cubicBezTo>
                  <a:cubicBezTo>
                    <a:pt x="543247" y="174291"/>
                    <a:pt x="505047" y="169925"/>
                    <a:pt x="462083" y="173038"/>
                  </a:cubicBezTo>
                  <a:cubicBezTo>
                    <a:pt x="469108" y="217799"/>
                    <a:pt x="447118" y="271084"/>
                    <a:pt x="462083" y="346076"/>
                  </a:cubicBezTo>
                  <a:cubicBezTo>
                    <a:pt x="377750" y="356037"/>
                    <a:pt x="256977" y="342182"/>
                    <a:pt x="154028" y="346076"/>
                  </a:cubicBezTo>
                  <a:cubicBezTo>
                    <a:pt x="145763" y="294036"/>
                    <a:pt x="164686" y="223529"/>
                    <a:pt x="154028" y="173038"/>
                  </a:cubicBezTo>
                  <a:cubicBezTo>
                    <a:pt x="121054" y="187409"/>
                    <a:pt x="60364" y="171153"/>
                    <a:pt x="0" y="173038"/>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33" name="Group 32">
            <a:extLst>
              <a:ext uri="{FF2B5EF4-FFF2-40B4-BE49-F238E27FC236}">
                <a16:creationId xmlns:a16="http://schemas.microsoft.com/office/drawing/2014/main" id="{762A0C1D-A5F4-6D6B-6434-6C60663D8201}"/>
              </a:ext>
            </a:extLst>
          </p:cNvPr>
          <p:cNvGrpSpPr/>
          <p:nvPr/>
        </p:nvGrpSpPr>
        <p:grpSpPr>
          <a:xfrm>
            <a:off x="9752794" y="567941"/>
            <a:ext cx="2330413" cy="1978396"/>
            <a:chOff x="9752794" y="567941"/>
            <a:chExt cx="2330413" cy="1978396"/>
          </a:xfrm>
        </p:grpSpPr>
        <p:grpSp>
          <p:nvGrpSpPr>
            <p:cNvPr id="20" name="Group 19">
              <a:extLst>
                <a:ext uri="{FF2B5EF4-FFF2-40B4-BE49-F238E27FC236}">
                  <a16:creationId xmlns:a16="http://schemas.microsoft.com/office/drawing/2014/main" id="{520127CB-DBB6-7E85-DB63-4E606295F4BF}"/>
                </a:ext>
              </a:extLst>
            </p:cNvPr>
            <p:cNvGrpSpPr/>
            <p:nvPr/>
          </p:nvGrpSpPr>
          <p:grpSpPr>
            <a:xfrm rot="1359589">
              <a:off x="9752794" y="567941"/>
              <a:ext cx="2330413" cy="1978396"/>
              <a:chOff x="9861587" y="4042939"/>
              <a:chExt cx="2330413" cy="1978396"/>
            </a:xfrm>
            <a:effectLst>
              <a:outerShdw blurRad="50800" dist="38100" algn="l" rotWithShape="0">
                <a:prstClr val="black">
                  <a:alpha val="40000"/>
                </a:prstClr>
              </a:outerShdw>
            </a:effectLst>
          </p:grpSpPr>
          <p:sp>
            <p:nvSpPr>
              <p:cNvPr id="21" name="Freeform: Shape 20">
                <a:extLst>
                  <a:ext uri="{FF2B5EF4-FFF2-40B4-BE49-F238E27FC236}">
                    <a16:creationId xmlns:a16="http://schemas.microsoft.com/office/drawing/2014/main" id="{49ECD710-E972-C6EE-3828-0063DE8C4975}"/>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2" name="TextBox 21">
                <a:extLst>
                  <a:ext uri="{FF2B5EF4-FFF2-40B4-BE49-F238E27FC236}">
                    <a16:creationId xmlns:a16="http://schemas.microsoft.com/office/drawing/2014/main" id="{1B80BE12-DE60-AE26-9376-9E4624AE5002}"/>
                  </a:ext>
                </a:extLst>
              </p:cNvPr>
              <p:cNvSpPr txBox="1"/>
              <p:nvPr/>
            </p:nvSpPr>
            <p:spPr>
              <a:xfrm rot="20712554">
                <a:off x="9867831" y="4385245"/>
                <a:ext cx="203093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This area is large and hammering the XVE.</a:t>
                </a:r>
              </a:p>
            </p:txBody>
          </p:sp>
          <p:grpSp>
            <p:nvGrpSpPr>
              <p:cNvPr id="23" name="Group 22">
                <a:extLst>
                  <a:ext uri="{FF2B5EF4-FFF2-40B4-BE49-F238E27FC236}">
                    <a16:creationId xmlns:a16="http://schemas.microsoft.com/office/drawing/2014/main" id="{43E8896A-D2C0-7FF6-23F8-8558DC7399C8}"/>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25" name="Freeform: Shape 24">
                  <a:extLst>
                    <a:ext uri="{FF2B5EF4-FFF2-40B4-BE49-F238E27FC236}">
                      <a16:creationId xmlns:a16="http://schemas.microsoft.com/office/drawing/2014/main" id="{23C0CEAB-B998-E0AE-0A07-28FE640514C0}"/>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6" name="Freeform: Shape 25">
                  <a:extLst>
                    <a:ext uri="{FF2B5EF4-FFF2-40B4-BE49-F238E27FC236}">
                      <a16:creationId xmlns:a16="http://schemas.microsoft.com/office/drawing/2014/main" id="{A3F31DDE-4146-4A6E-6E14-ACCD826CF5CA}"/>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24" name="Right Triangle 9">
                <a:extLst>
                  <a:ext uri="{FF2B5EF4-FFF2-40B4-BE49-F238E27FC236}">
                    <a16:creationId xmlns:a16="http://schemas.microsoft.com/office/drawing/2014/main" id="{66BCC6D3-EC43-F611-65AE-E5996BC3D508}"/>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9" name="Arrow: Up 28">
              <a:extLst>
                <a:ext uri="{FF2B5EF4-FFF2-40B4-BE49-F238E27FC236}">
                  <a16:creationId xmlns:a16="http://schemas.microsoft.com/office/drawing/2014/main" id="{FF8FAC0C-B165-D52D-6576-B5964F0D667F}"/>
                </a:ext>
              </a:extLst>
            </p:cNvPr>
            <p:cNvSpPr/>
            <p:nvPr/>
          </p:nvSpPr>
          <p:spPr>
            <a:xfrm rot="12262056">
              <a:off x="9880327" y="1684700"/>
              <a:ext cx="616110" cy="346076"/>
            </a:xfrm>
            <a:custGeom>
              <a:avLst/>
              <a:gdLst>
                <a:gd name="connsiteX0" fmla="*/ 0 w 616110"/>
                <a:gd name="connsiteY0" fmla="*/ 173038 h 346076"/>
                <a:gd name="connsiteX1" fmla="*/ 308055 w 616110"/>
                <a:gd name="connsiteY1" fmla="*/ 0 h 346076"/>
                <a:gd name="connsiteX2" fmla="*/ 616110 w 616110"/>
                <a:gd name="connsiteY2" fmla="*/ 173038 h 346076"/>
                <a:gd name="connsiteX3" fmla="*/ 462083 w 616110"/>
                <a:gd name="connsiteY3" fmla="*/ 173038 h 346076"/>
                <a:gd name="connsiteX4" fmla="*/ 462083 w 616110"/>
                <a:gd name="connsiteY4" fmla="*/ 346076 h 346076"/>
                <a:gd name="connsiteX5" fmla="*/ 154028 w 616110"/>
                <a:gd name="connsiteY5" fmla="*/ 346076 h 346076"/>
                <a:gd name="connsiteX6" fmla="*/ 154028 w 616110"/>
                <a:gd name="connsiteY6" fmla="*/ 173038 h 346076"/>
                <a:gd name="connsiteX7" fmla="*/ 0 w 616110"/>
                <a:gd name="connsiteY7" fmla="*/ 173038 h 34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10" h="346076" extrusionOk="0">
                  <a:moveTo>
                    <a:pt x="0" y="173038"/>
                  </a:moveTo>
                  <a:cubicBezTo>
                    <a:pt x="126085" y="90127"/>
                    <a:pt x="246529" y="65000"/>
                    <a:pt x="308055" y="0"/>
                  </a:cubicBezTo>
                  <a:cubicBezTo>
                    <a:pt x="402313" y="21817"/>
                    <a:pt x="458580" y="123566"/>
                    <a:pt x="616110" y="173038"/>
                  </a:cubicBezTo>
                  <a:cubicBezTo>
                    <a:pt x="543247" y="174291"/>
                    <a:pt x="505047" y="169925"/>
                    <a:pt x="462083" y="173038"/>
                  </a:cubicBezTo>
                  <a:cubicBezTo>
                    <a:pt x="469108" y="217799"/>
                    <a:pt x="447118" y="271084"/>
                    <a:pt x="462083" y="346076"/>
                  </a:cubicBezTo>
                  <a:cubicBezTo>
                    <a:pt x="377750" y="356037"/>
                    <a:pt x="256977" y="342182"/>
                    <a:pt x="154028" y="346076"/>
                  </a:cubicBezTo>
                  <a:cubicBezTo>
                    <a:pt x="145763" y="294036"/>
                    <a:pt x="164686" y="223529"/>
                    <a:pt x="154028" y="173038"/>
                  </a:cubicBezTo>
                  <a:cubicBezTo>
                    <a:pt x="121054" y="187409"/>
                    <a:pt x="60364" y="171153"/>
                    <a:pt x="0" y="173038"/>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30" name="Grafik 6">
            <a:extLst>
              <a:ext uri="{FF2B5EF4-FFF2-40B4-BE49-F238E27FC236}">
                <a16:creationId xmlns:a16="http://schemas.microsoft.com/office/drawing/2014/main" id="{794E1EB4-2B84-637C-440D-BB6E40EEEC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1" name="TextBox 30" descr="page number">
            <a:extLst>
              <a:ext uri="{FF2B5EF4-FFF2-40B4-BE49-F238E27FC236}">
                <a16:creationId xmlns:a16="http://schemas.microsoft.com/office/drawing/2014/main" id="{FC44A1DA-460A-72C4-6504-D38042C58C3E}"/>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11</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34" name="Group 33">
            <a:extLst>
              <a:ext uri="{FF2B5EF4-FFF2-40B4-BE49-F238E27FC236}">
                <a16:creationId xmlns:a16="http://schemas.microsoft.com/office/drawing/2014/main" id="{C414192D-F75F-1433-7F23-CCCECD968728}"/>
              </a:ext>
            </a:extLst>
          </p:cNvPr>
          <p:cNvGrpSpPr/>
          <p:nvPr/>
        </p:nvGrpSpPr>
        <p:grpSpPr>
          <a:xfrm>
            <a:off x="5602109" y="4768825"/>
            <a:ext cx="2330413" cy="2011746"/>
            <a:chOff x="5602109" y="4768825"/>
            <a:chExt cx="2330413" cy="2011746"/>
          </a:xfrm>
        </p:grpSpPr>
        <p:grpSp>
          <p:nvGrpSpPr>
            <p:cNvPr id="5" name="Group 4">
              <a:extLst>
                <a:ext uri="{FF2B5EF4-FFF2-40B4-BE49-F238E27FC236}">
                  <a16:creationId xmlns:a16="http://schemas.microsoft.com/office/drawing/2014/main" id="{BD870542-355F-AE7B-73B8-8B430C314E32}"/>
                </a:ext>
              </a:extLst>
            </p:cNvPr>
            <p:cNvGrpSpPr/>
            <p:nvPr/>
          </p:nvGrpSpPr>
          <p:grpSpPr>
            <a:xfrm rot="1130563">
              <a:off x="5602109" y="4802175"/>
              <a:ext cx="2330413" cy="1978396"/>
              <a:chOff x="9861587" y="4042939"/>
              <a:chExt cx="2330413" cy="1978396"/>
            </a:xfrm>
            <a:effectLst>
              <a:outerShdw blurRad="50800" dist="38100" algn="l" rotWithShape="0">
                <a:prstClr val="black">
                  <a:alpha val="40000"/>
                </a:prstClr>
              </a:outerShdw>
            </a:effectLst>
          </p:grpSpPr>
          <p:sp>
            <p:nvSpPr>
              <p:cNvPr id="7" name="Freeform: Shape 6">
                <a:extLst>
                  <a:ext uri="{FF2B5EF4-FFF2-40B4-BE49-F238E27FC236}">
                    <a16:creationId xmlns:a16="http://schemas.microsoft.com/office/drawing/2014/main" id="{DC22D5AD-30A0-0E21-314E-66E5D6A1ADA3}"/>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8" name="TextBox 7">
                <a:extLst>
                  <a:ext uri="{FF2B5EF4-FFF2-40B4-BE49-F238E27FC236}">
                    <a16:creationId xmlns:a16="http://schemas.microsoft.com/office/drawing/2014/main" id="{1A22BC57-C097-0C0F-5AD1-EB60A652E3F6}"/>
                  </a:ext>
                </a:extLst>
              </p:cNvPr>
              <p:cNvSpPr txBox="1"/>
              <p:nvPr/>
            </p:nvSpPr>
            <p:spPr>
              <a:xfrm rot="20712554">
                <a:off x="9919186" y="4294405"/>
                <a:ext cx="2030933" cy="1508105"/>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This area needs attention, using XVE a bit more, but large and pretty bad…</a:t>
                </a:r>
              </a:p>
            </p:txBody>
          </p:sp>
          <p:grpSp>
            <p:nvGrpSpPr>
              <p:cNvPr id="9" name="Group 8">
                <a:extLst>
                  <a:ext uri="{FF2B5EF4-FFF2-40B4-BE49-F238E27FC236}">
                    <a16:creationId xmlns:a16="http://schemas.microsoft.com/office/drawing/2014/main" id="{67841228-E9CE-32D8-2766-A67E33CA1DB2}"/>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1" name="Freeform: Shape 10">
                  <a:extLst>
                    <a:ext uri="{FF2B5EF4-FFF2-40B4-BE49-F238E27FC236}">
                      <a16:creationId xmlns:a16="http://schemas.microsoft.com/office/drawing/2014/main" id="{2E6C2694-5E6A-1478-B7ED-D437B12347F7}"/>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35E7BF04-964D-397F-73EF-A65A31958F6E}"/>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0" name="Right Triangle 9">
                <a:extLst>
                  <a:ext uri="{FF2B5EF4-FFF2-40B4-BE49-F238E27FC236}">
                    <a16:creationId xmlns:a16="http://schemas.microsoft.com/office/drawing/2014/main" id="{FB083CE5-5FC3-9FEC-2CFA-20CD654615D1}"/>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7" name="Arrow: Up 26">
              <a:extLst>
                <a:ext uri="{FF2B5EF4-FFF2-40B4-BE49-F238E27FC236}">
                  <a16:creationId xmlns:a16="http://schemas.microsoft.com/office/drawing/2014/main" id="{D6EC843C-0C00-5AD2-4899-08C6E599A4E9}"/>
                </a:ext>
              </a:extLst>
            </p:cNvPr>
            <p:cNvSpPr/>
            <p:nvPr/>
          </p:nvSpPr>
          <p:spPr>
            <a:xfrm rot="21143871">
              <a:off x="5787943" y="4768825"/>
              <a:ext cx="616110" cy="346076"/>
            </a:xfrm>
            <a:custGeom>
              <a:avLst/>
              <a:gdLst>
                <a:gd name="connsiteX0" fmla="*/ 0 w 616110"/>
                <a:gd name="connsiteY0" fmla="*/ 173038 h 346076"/>
                <a:gd name="connsiteX1" fmla="*/ 308055 w 616110"/>
                <a:gd name="connsiteY1" fmla="*/ 0 h 346076"/>
                <a:gd name="connsiteX2" fmla="*/ 616110 w 616110"/>
                <a:gd name="connsiteY2" fmla="*/ 173038 h 346076"/>
                <a:gd name="connsiteX3" fmla="*/ 462083 w 616110"/>
                <a:gd name="connsiteY3" fmla="*/ 173038 h 346076"/>
                <a:gd name="connsiteX4" fmla="*/ 462083 w 616110"/>
                <a:gd name="connsiteY4" fmla="*/ 346076 h 346076"/>
                <a:gd name="connsiteX5" fmla="*/ 154028 w 616110"/>
                <a:gd name="connsiteY5" fmla="*/ 346076 h 346076"/>
                <a:gd name="connsiteX6" fmla="*/ 154028 w 616110"/>
                <a:gd name="connsiteY6" fmla="*/ 173038 h 346076"/>
                <a:gd name="connsiteX7" fmla="*/ 0 w 616110"/>
                <a:gd name="connsiteY7" fmla="*/ 173038 h 34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10" h="346076" extrusionOk="0">
                  <a:moveTo>
                    <a:pt x="0" y="173038"/>
                  </a:moveTo>
                  <a:cubicBezTo>
                    <a:pt x="126085" y="90127"/>
                    <a:pt x="246529" y="65000"/>
                    <a:pt x="308055" y="0"/>
                  </a:cubicBezTo>
                  <a:cubicBezTo>
                    <a:pt x="402313" y="21817"/>
                    <a:pt x="458580" y="123566"/>
                    <a:pt x="616110" y="173038"/>
                  </a:cubicBezTo>
                  <a:cubicBezTo>
                    <a:pt x="543247" y="174291"/>
                    <a:pt x="505047" y="169925"/>
                    <a:pt x="462083" y="173038"/>
                  </a:cubicBezTo>
                  <a:cubicBezTo>
                    <a:pt x="469108" y="217799"/>
                    <a:pt x="447118" y="271084"/>
                    <a:pt x="462083" y="346076"/>
                  </a:cubicBezTo>
                  <a:cubicBezTo>
                    <a:pt x="377750" y="356037"/>
                    <a:pt x="256977" y="342182"/>
                    <a:pt x="154028" y="346076"/>
                  </a:cubicBezTo>
                  <a:cubicBezTo>
                    <a:pt x="145763" y="294036"/>
                    <a:pt x="164686" y="223529"/>
                    <a:pt x="154028" y="173038"/>
                  </a:cubicBezTo>
                  <a:cubicBezTo>
                    <a:pt x="121054" y="187409"/>
                    <a:pt x="60364" y="171153"/>
                    <a:pt x="0" y="173038"/>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1820503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up)">
                                      <p:cBhvr>
                                        <p:cTn id="7" dur="500"/>
                                        <p:tgtEl>
                                          <p:spTgt spid="34"/>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up)">
                                      <p:cBhvr>
                                        <p:cTn id="11" dur="500"/>
                                        <p:tgtEl>
                                          <p:spTgt spid="3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wipe(up)">
                                      <p:cBhvr>
                                        <p:cTn id="1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F6DAB-322A-9B09-2234-9C490F7F47B0}"/>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FC04CE7-9E33-BFD2-C05F-C03EFF70C10A}"/>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3FD57436-E024-7A9C-874D-2180AB6278C7}"/>
              </a:ext>
            </a:extLst>
          </p:cNvPr>
          <p:cNvPicPr>
            <a:picLocks noChangeAspect="1"/>
          </p:cNvPicPr>
          <p:nvPr/>
        </p:nvPicPr>
        <p:blipFill>
          <a:blip r:embed="rId2"/>
          <a:stretch>
            <a:fillRect/>
          </a:stretch>
        </p:blipFill>
        <p:spPr>
          <a:xfrm>
            <a:off x="0" y="114300"/>
            <a:ext cx="12192000" cy="6629400"/>
          </a:xfrm>
          <a:prstGeom prst="rect">
            <a:avLst/>
          </a:prstGeom>
        </p:spPr>
      </p:pic>
      <p:sp>
        <p:nvSpPr>
          <p:cNvPr id="3" name="Rectangle 2">
            <a:extLst>
              <a:ext uri="{FF2B5EF4-FFF2-40B4-BE49-F238E27FC236}">
                <a16:creationId xmlns:a16="http://schemas.microsoft.com/office/drawing/2014/main" id="{030E0DB0-E088-C393-1DEB-58093CB31769}"/>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49A3F737-4CDA-7859-36EF-70564EA2D636}"/>
              </a:ext>
            </a:extLst>
          </p:cNvPr>
          <p:cNvPicPr>
            <a:picLocks noChangeAspect="1"/>
          </p:cNvPicPr>
          <p:nvPr/>
        </p:nvPicPr>
        <p:blipFill>
          <a:blip r:embed="rId2"/>
          <a:srcRect t="50338" r="17844" b="16913"/>
          <a:stretch>
            <a:fillRect/>
          </a:stretch>
        </p:blipFill>
        <p:spPr>
          <a:xfrm>
            <a:off x="152861" y="2259605"/>
            <a:ext cx="11886277" cy="2576389"/>
          </a:xfrm>
          <a:prstGeom prst="rect">
            <a:avLst/>
          </a:prstGeom>
        </p:spPr>
      </p:pic>
      <p:sp>
        <p:nvSpPr>
          <p:cNvPr id="42" name="Oval 41">
            <a:extLst>
              <a:ext uri="{FF2B5EF4-FFF2-40B4-BE49-F238E27FC236}">
                <a16:creationId xmlns:a16="http://schemas.microsoft.com/office/drawing/2014/main" id="{941D7CCE-7FC8-26B3-69F6-C5113F3305E6}"/>
              </a:ext>
            </a:extLst>
          </p:cNvPr>
          <p:cNvSpPr/>
          <p:nvPr/>
        </p:nvSpPr>
        <p:spPr>
          <a:xfrm rot="4995852">
            <a:off x="1008675" y="2427727"/>
            <a:ext cx="3716036" cy="2548628"/>
          </a:xfrm>
          <a:custGeom>
            <a:avLst/>
            <a:gdLst>
              <a:gd name="connsiteX0" fmla="*/ 0 w 3716036"/>
              <a:gd name="connsiteY0" fmla="*/ 1274314 h 2548628"/>
              <a:gd name="connsiteX1" fmla="*/ 1858018 w 3716036"/>
              <a:gd name="connsiteY1" fmla="*/ 0 h 2548628"/>
              <a:gd name="connsiteX2" fmla="*/ 3716036 w 3716036"/>
              <a:gd name="connsiteY2" fmla="*/ 1274314 h 2548628"/>
              <a:gd name="connsiteX3" fmla="*/ 1858018 w 3716036"/>
              <a:gd name="connsiteY3" fmla="*/ 2548628 h 2548628"/>
              <a:gd name="connsiteX4" fmla="*/ 0 w 3716036"/>
              <a:gd name="connsiteY4" fmla="*/ 1274314 h 254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6036" h="2548628" extrusionOk="0">
                <a:moveTo>
                  <a:pt x="0" y="1274314"/>
                </a:moveTo>
                <a:cubicBezTo>
                  <a:pt x="-136820" y="318231"/>
                  <a:pt x="926575" y="-42237"/>
                  <a:pt x="1858018" y="0"/>
                </a:cubicBezTo>
                <a:cubicBezTo>
                  <a:pt x="2945194" y="129360"/>
                  <a:pt x="3697945" y="578965"/>
                  <a:pt x="3716036" y="1274314"/>
                </a:cubicBezTo>
                <a:cubicBezTo>
                  <a:pt x="3550045" y="1834055"/>
                  <a:pt x="2918257" y="2535960"/>
                  <a:pt x="1858018" y="2548628"/>
                </a:cubicBezTo>
                <a:cubicBezTo>
                  <a:pt x="724208" y="2436424"/>
                  <a:pt x="150184" y="2091900"/>
                  <a:pt x="0" y="1274314"/>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3" name="Oval 42">
            <a:extLst>
              <a:ext uri="{FF2B5EF4-FFF2-40B4-BE49-F238E27FC236}">
                <a16:creationId xmlns:a16="http://schemas.microsoft.com/office/drawing/2014/main" id="{456B858B-1286-37D4-16F3-918A0DDFFE53}"/>
              </a:ext>
            </a:extLst>
          </p:cNvPr>
          <p:cNvSpPr/>
          <p:nvPr/>
        </p:nvSpPr>
        <p:spPr>
          <a:xfrm rot="6814149">
            <a:off x="1029892" y="2499454"/>
            <a:ext cx="3716036" cy="2548628"/>
          </a:xfrm>
          <a:custGeom>
            <a:avLst/>
            <a:gdLst>
              <a:gd name="connsiteX0" fmla="*/ 0 w 3716036"/>
              <a:gd name="connsiteY0" fmla="*/ 1274314 h 2548628"/>
              <a:gd name="connsiteX1" fmla="*/ 1858018 w 3716036"/>
              <a:gd name="connsiteY1" fmla="*/ 0 h 2548628"/>
              <a:gd name="connsiteX2" fmla="*/ 3716036 w 3716036"/>
              <a:gd name="connsiteY2" fmla="*/ 1274314 h 2548628"/>
              <a:gd name="connsiteX3" fmla="*/ 1858018 w 3716036"/>
              <a:gd name="connsiteY3" fmla="*/ 2548628 h 2548628"/>
              <a:gd name="connsiteX4" fmla="*/ 0 w 3716036"/>
              <a:gd name="connsiteY4" fmla="*/ 1274314 h 254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6036" h="2548628" extrusionOk="0">
                <a:moveTo>
                  <a:pt x="0" y="1274314"/>
                </a:moveTo>
                <a:cubicBezTo>
                  <a:pt x="-136820" y="318231"/>
                  <a:pt x="926575" y="-42237"/>
                  <a:pt x="1858018" y="0"/>
                </a:cubicBezTo>
                <a:cubicBezTo>
                  <a:pt x="2945194" y="129360"/>
                  <a:pt x="3697945" y="578965"/>
                  <a:pt x="3716036" y="1274314"/>
                </a:cubicBezTo>
                <a:cubicBezTo>
                  <a:pt x="3550045" y="1834055"/>
                  <a:pt x="2918257" y="2535960"/>
                  <a:pt x="1858018" y="2548628"/>
                </a:cubicBezTo>
                <a:cubicBezTo>
                  <a:pt x="724208" y="2436424"/>
                  <a:pt x="150184" y="2091900"/>
                  <a:pt x="0" y="1274314"/>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4" name="Oval 43">
            <a:extLst>
              <a:ext uri="{FF2B5EF4-FFF2-40B4-BE49-F238E27FC236}">
                <a16:creationId xmlns:a16="http://schemas.microsoft.com/office/drawing/2014/main" id="{19D92B91-28C6-E9B5-6C81-C49834931532}"/>
              </a:ext>
            </a:extLst>
          </p:cNvPr>
          <p:cNvSpPr/>
          <p:nvPr/>
        </p:nvSpPr>
        <p:spPr>
          <a:xfrm rot="761541">
            <a:off x="1524025" y="2013086"/>
            <a:ext cx="2732394" cy="3466112"/>
          </a:xfrm>
          <a:custGeom>
            <a:avLst/>
            <a:gdLst>
              <a:gd name="connsiteX0" fmla="*/ 0 w 2732394"/>
              <a:gd name="connsiteY0" fmla="*/ 1733056 h 3466112"/>
              <a:gd name="connsiteX1" fmla="*/ 1366197 w 2732394"/>
              <a:gd name="connsiteY1" fmla="*/ 0 h 3466112"/>
              <a:gd name="connsiteX2" fmla="*/ 2732394 w 2732394"/>
              <a:gd name="connsiteY2" fmla="*/ 1733056 h 3466112"/>
              <a:gd name="connsiteX3" fmla="*/ 1366197 w 2732394"/>
              <a:gd name="connsiteY3" fmla="*/ 3466112 h 3466112"/>
              <a:gd name="connsiteX4" fmla="*/ 0 w 2732394"/>
              <a:gd name="connsiteY4" fmla="*/ 1733056 h 346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2394" h="3466112" extrusionOk="0">
                <a:moveTo>
                  <a:pt x="0" y="1733056"/>
                </a:moveTo>
                <a:cubicBezTo>
                  <a:pt x="-102292" y="587288"/>
                  <a:pt x="682280" y="-31490"/>
                  <a:pt x="1366197" y="0"/>
                </a:cubicBezTo>
                <a:cubicBezTo>
                  <a:pt x="2157231" y="77385"/>
                  <a:pt x="2645170" y="816583"/>
                  <a:pt x="2732394" y="1733056"/>
                </a:cubicBezTo>
                <a:cubicBezTo>
                  <a:pt x="2705863" y="2667173"/>
                  <a:pt x="2189209" y="3440660"/>
                  <a:pt x="1366197" y="3466112"/>
                </a:cubicBezTo>
                <a:cubicBezTo>
                  <a:pt x="526368" y="3377208"/>
                  <a:pt x="66050" y="2740245"/>
                  <a:pt x="0" y="1733056"/>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5" name="Grafik 6">
            <a:extLst>
              <a:ext uri="{FF2B5EF4-FFF2-40B4-BE49-F238E27FC236}">
                <a16:creationId xmlns:a16="http://schemas.microsoft.com/office/drawing/2014/main" id="{2C407CE2-052A-E62C-EEB0-5625E02869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7" name="TextBox 6" descr="page number">
            <a:extLst>
              <a:ext uri="{FF2B5EF4-FFF2-40B4-BE49-F238E27FC236}">
                <a16:creationId xmlns:a16="http://schemas.microsoft.com/office/drawing/2014/main" id="{0B38EF76-1770-155F-5C2F-E3CAA277E32D}"/>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12</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33" name="Group 32">
            <a:extLst>
              <a:ext uri="{FF2B5EF4-FFF2-40B4-BE49-F238E27FC236}">
                <a16:creationId xmlns:a16="http://schemas.microsoft.com/office/drawing/2014/main" id="{FBFECB16-E45A-F9D0-B5AA-E06C6465913B}"/>
              </a:ext>
            </a:extLst>
          </p:cNvPr>
          <p:cNvGrpSpPr/>
          <p:nvPr/>
        </p:nvGrpSpPr>
        <p:grpSpPr>
          <a:xfrm rot="437812">
            <a:off x="3865634" y="4536844"/>
            <a:ext cx="2355349" cy="2075148"/>
            <a:chOff x="628702" y="1189905"/>
            <a:chExt cx="2355349" cy="2075148"/>
          </a:xfrm>
        </p:grpSpPr>
        <p:grpSp>
          <p:nvGrpSpPr>
            <p:cNvPr id="34" name="Group 33">
              <a:extLst>
                <a:ext uri="{FF2B5EF4-FFF2-40B4-BE49-F238E27FC236}">
                  <a16:creationId xmlns:a16="http://schemas.microsoft.com/office/drawing/2014/main" id="{3DDB6D84-BEA1-A7A9-FCD1-00F6F70A4B81}"/>
                </a:ext>
              </a:extLst>
            </p:cNvPr>
            <p:cNvGrpSpPr/>
            <p:nvPr/>
          </p:nvGrpSpPr>
          <p:grpSpPr>
            <a:xfrm>
              <a:off x="628702" y="1189905"/>
              <a:ext cx="2355349" cy="2075148"/>
              <a:chOff x="628702" y="1189905"/>
              <a:chExt cx="2355349" cy="2075148"/>
            </a:xfrm>
          </p:grpSpPr>
          <p:grpSp>
            <p:nvGrpSpPr>
              <p:cNvPr id="38" name="Group 37">
                <a:extLst>
                  <a:ext uri="{FF2B5EF4-FFF2-40B4-BE49-F238E27FC236}">
                    <a16:creationId xmlns:a16="http://schemas.microsoft.com/office/drawing/2014/main" id="{972C1121-983C-7E9B-118D-B2D6DB0781F8}"/>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40" name="Rectangle 24">
                  <a:extLst>
                    <a:ext uri="{FF2B5EF4-FFF2-40B4-BE49-F238E27FC236}">
                      <a16:creationId xmlns:a16="http://schemas.microsoft.com/office/drawing/2014/main" id="{A6D1F341-7827-B330-4355-45927AE8A0C1}"/>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1" name="Rectangle 40">
                  <a:extLst>
                    <a:ext uri="{FF2B5EF4-FFF2-40B4-BE49-F238E27FC236}">
                      <a16:creationId xmlns:a16="http://schemas.microsoft.com/office/drawing/2014/main" id="{2A1575A3-65A6-9F9C-D5B0-020252F147D0}"/>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9" name="TextBox 38">
                <a:extLst>
                  <a:ext uri="{FF2B5EF4-FFF2-40B4-BE49-F238E27FC236}">
                    <a16:creationId xmlns:a16="http://schemas.microsoft.com/office/drawing/2014/main" id="{3A697238-7E5D-A19B-E565-A3D4AF5C57B6}"/>
                  </a:ext>
                </a:extLst>
              </p:cNvPr>
              <p:cNvSpPr txBox="1"/>
              <p:nvPr/>
            </p:nvSpPr>
            <p:spPr>
              <a:xfrm rot="21377463">
                <a:off x="790909" y="164434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Might as well start here, but first…</a:t>
                </a:r>
              </a:p>
            </p:txBody>
          </p:sp>
        </p:grpSp>
        <p:grpSp>
          <p:nvGrpSpPr>
            <p:cNvPr id="35" name="Group 34">
              <a:extLst>
                <a:ext uri="{FF2B5EF4-FFF2-40B4-BE49-F238E27FC236}">
                  <a16:creationId xmlns:a16="http://schemas.microsoft.com/office/drawing/2014/main" id="{CB6846AD-3D6A-DAA9-162B-BCBBB5F11958}"/>
                </a:ext>
              </a:extLst>
            </p:cNvPr>
            <p:cNvGrpSpPr/>
            <p:nvPr/>
          </p:nvGrpSpPr>
          <p:grpSpPr>
            <a:xfrm rot="21211140">
              <a:off x="2568950" y="2962697"/>
              <a:ext cx="377850" cy="181710"/>
              <a:chOff x="10290295" y="6047121"/>
              <a:chExt cx="377850" cy="181710"/>
            </a:xfrm>
          </p:grpSpPr>
          <p:sp>
            <p:nvSpPr>
              <p:cNvPr id="36" name="Freeform: Shape 35">
                <a:extLst>
                  <a:ext uri="{FF2B5EF4-FFF2-40B4-BE49-F238E27FC236}">
                    <a16:creationId xmlns:a16="http://schemas.microsoft.com/office/drawing/2014/main" id="{96EF1EEB-7FE3-2DC4-EAB5-0845E50B6E74}"/>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7" name="Freeform: Shape 36">
                <a:extLst>
                  <a:ext uri="{FF2B5EF4-FFF2-40B4-BE49-F238E27FC236}">
                    <a16:creationId xmlns:a16="http://schemas.microsoft.com/office/drawing/2014/main" id="{F66D8C7A-382E-6B84-5E44-F3091F02FA7F}"/>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236936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1" presetClass="entr" presetSubtype="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heel(1)">
                                      <p:cBhvr>
                                        <p:cTn id="7" dur="500"/>
                                        <p:tgtEl>
                                          <p:spTgt spid="42"/>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heel(1)">
                                      <p:cBhvr>
                                        <p:cTn id="11" dur="500"/>
                                        <p:tgtEl>
                                          <p:spTgt spid="44"/>
                                        </p:tgtEl>
                                      </p:cBhvr>
                                    </p:animEffect>
                                  </p:childTnLst>
                                </p:cTn>
                              </p:par>
                            </p:childTnLst>
                          </p:cTn>
                        </p:par>
                        <p:par>
                          <p:cTn id="12" fill="hold">
                            <p:stCondLst>
                              <p:cond delay="1500"/>
                            </p:stCondLst>
                            <p:childTnLst>
                              <p:par>
                                <p:cTn id="13" presetID="21" presetClass="entr" presetSubtype="1" fill="hold" grpId="0"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wheel(1)">
                                      <p:cBhvr>
                                        <p:cTn id="15" dur="500"/>
                                        <p:tgtEl>
                                          <p:spTgt spid="43"/>
                                        </p:tgtEl>
                                      </p:cBhvr>
                                    </p:animEffect>
                                  </p:childTnLst>
                                </p:cTn>
                              </p:par>
                            </p:childTnLst>
                          </p:cTn>
                        </p:par>
                        <p:par>
                          <p:cTn id="16" fill="hold">
                            <p:stCondLst>
                              <p:cond delay="2000"/>
                            </p:stCondLst>
                            <p:childTnLst>
                              <p:par>
                                <p:cTn id="17" presetID="22" presetClass="entr" presetSubtype="1"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up)">
                                      <p:cBhvr>
                                        <p:cTn id="1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F4F596-E866-91B3-9A7A-CE574EE85A07}"/>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28BF7B86-4EA6-A0F7-7D14-BF5AF76D0ED5}"/>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1217C743-9E71-E98C-A0B2-CF4B59C24F0F}"/>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9FA96C2D-8F96-3C9C-34FD-4173B8118893}"/>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C30A4C97-E735-DADE-8F77-E59CB5C5F682}"/>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203EBCD4-10C2-3BD0-F670-475A745E115A}"/>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2679B592-D57F-7EA0-E6C3-2D9CF4FB5CDF}"/>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4C1D25E6-B08B-6D50-0621-F97B6A36B28B}"/>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7B0E9F10-41D6-2058-D79C-FB54FB1DE012}"/>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46D3FB60-48CA-44D9-DDF2-380CDD318F52}"/>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49EA184C-9040-5577-3FF1-7FBD9340DD09}"/>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596FFFF0-14EA-168C-1402-7ABB6080D4A2}"/>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209B8C35-2FC9-382E-6E9A-E67F88227390}"/>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C870EDC9-4D0B-A859-FC60-02F39F876A89}"/>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4A97B48F-C556-EBE2-4D42-518704A288B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D97BDE15-36C1-6337-DB2B-81AF95FA331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9355CC7D-B245-801E-53AA-71991A13BD59}"/>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3DCD4924-D75E-177E-7F28-1EE2E69366BB}"/>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9CB021EF-8433-F06B-5C03-A674965219E2}"/>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D1499935-B7EA-4D1A-9107-9B8B8E64661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FCFC2DB2-BD7B-6E6A-DB94-45412384BE55}"/>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FE5E3BFA-89A5-B9CE-1450-B2D06FFB031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861A0203-98B8-A359-409F-DE4708FCC7D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C68063A2-AA3D-0474-1329-843F9D1A3861}"/>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3950F23D-6C0C-7775-CCEA-EE834A7C8F9C}"/>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DD22658F-0589-97F2-1114-95A0FAD9991B}"/>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EE7A9BFD-2787-FA36-7219-3EB20C74F1CF}"/>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067C96C3-CD88-EFBB-2DC0-B8CBCD1249F1}"/>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B5928555-229E-A7BE-BE54-8F15B52D600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1974AE3C-1E7B-1240-A53B-C6E3E73C1E04}"/>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004CF56C-85C5-08D0-FB17-BDA08642669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42941E7A-F8D4-4407-797F-CEAD5D411F9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310835BE-6545-2D53-F7C9-C9D3E035536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6BD6103D-38B9-8900-1738-5D6D61CC994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4A2BE695-069B-4AD4-3F79-C2128F0FE1E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854EE7B2-616F-E424-4E05-2011D092AF7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7FD11534-E0C8-B19E-6BFF-F08741ABC2D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BA661C93-793B-5DE9-519B-4BACA50A0DB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9B36D9B6-E3D0-C95B-952C-44DDDC0967BE}"/>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EB2198D6-D2B0-F588-1C1F-F186345FF1E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3A65E68C-CF70-1ADE-33DC-4AAA2ECDC12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B2A4D4D7-730B-5395-2EE4-B9AD6E5C8102}"/>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2E3DBD3C-5BF0-D559-8FAB-44D31C94388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A8968975-E373-C024-4192-3458944B88AD}"/>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4FB8E889-2613-83B9-B44B-3A7DBE089C98}"/>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C6C0AAF6-5A22-E529-3676-95DA757F9325}"/>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368E67AA-688B-03A9-BE46-69CC190BF569}"/>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8B4F7469-1848-5570-F678-3245CDC7EBF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22B0794A-2673-36AF-A3C7-F7CA21D45C1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326545C5-1C27-65FA-4F4C-451EB21AD9E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20E2B3A5-03A8-EB88-A3BF-4BA77ABB73D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816F274C-9EBB-4562-918B-CB754C1A368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D87298A2-60DD-EB93-D179-9F270FBE3CB6}"/>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74DE7B01-A6FF-D3B8-9207-95F73B39E63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E756DF4C-9F60-7663-38E1-9C81B85C7FF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077FD758-E0C8-F79E-766A-CD852E4712BE}"/>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08EA6E66-2332-A6CF-70E8-256A82BC2C1A}"/>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77D2A92D-F58E-D6E7-A071-D1E5313C3C7B}"/>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A23A5F5D-A9AF-2253-AD13-A81CAFEF92A7}"/>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1100AB2E-061E-D434-74D4-CFA67ECBD6AD}"/>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D6B6C40C-5252-2CA5-A7ED-EF18E0699BD7}"/>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0F9BC3C9-C79B-3CAB-3E86-E6FD63CE87BF}"/>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EE4E4C53-54EF-FB14-E339-1423AF9D0D9D}"/>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2BC11167-B852-8311-491A-9B5E2087390B}"/>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2187A176-6886-FC8B-98CD-7B18130540B2}"/>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04E6F12B-5302-02EC-E020-7FE4015A2F4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C121E235-5DA7-828F-6179-7187C1FD532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6D7DEF31-C693-6995-87FC-07E9258A3C35}"/>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5A48CBAB-25D0-A6E4-25C7-E51424D75E3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4A70BAAB-47EE-E6CE-BAFF-BA854E5A27AA}"/>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CE9CA95C-7D5A-2910-A6EE-41177626989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A32BA8CD-BE13-F94F-1B56-CA9B1097688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8AC55D53-12AA-1078-9C2F-1F66FD17DE0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25B3F9A0-132C-94A6-2B9D-7FF1BE54F24F}"/>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764F6715-4935-4CD0-33D0-72501918EE4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9C94C1EF-EE4C-2C27-AF41-C9377749BC6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DA5B1DFC-8B10-CBFE-F268-4B2719B3AE80}"/>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DA897C55-3621-9850-FF7F-3626B85BCC3B}"/>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17554F4F-9F05-ECD6-9569-D039B721EC74}"/>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EBFAC886-3B77-A57B-CFC1-2C4E799800F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B3D0D6A7-466E-AD63-32D3-0364F24CE300}"/>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0F76A4CD-53D0-0F26-560F-C481F8890A4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5AB9F761-C884-13FD-2EF5-867DBB54684F}"/>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ABDF6FE9-EEB3-19CD-ED9F-F0ECDB80908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8F795A44-F447-7FAA-E1A5-1C9324873FF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5011173D-A182-4BE4-2BA9-16724F4741A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BAC02FE5-5501-650B-C4E1-B04CE94C07D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7D155432-E073-367C-D257-91D6D8A8A8F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38F2374F-7A99-D4EF-35B9-FA63FEBD97ED}"/>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E149831C-5A3F-C2AD-B373-8F76D3C53C3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D9830C5F-D36E-AB2D-AB10-A049BC3E437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D6E25EB6-C599-ADD3-477B-E5DDB583082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140E45E6-1BF2-4ADA-7AFF-AAF6E3853C52}"/>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3A1801DB-5F4F-122F-6943-51A726E4C0A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15AC0DDE-DD3C-8EBC-3934-1AFA1DB7CCA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43F2458B-77E7-BD63-78EB-BAEC0AD27880}"/>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94E73092-0843-7C37-39CB-C966B0A27E75}"/>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0506C64A-D1D3-3458-7E03-8A67C77E2CB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B6919C3B-B45D-D9CB-9337-C36A1B1ECEEE}"/>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FEAF393A-28F9-C483-F0B4-27DF0C65198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3CA680A3-05AF-B284-2361-D33D00C5644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FEE72D1F-81D4-1552-16C3-25CCA31CC95C}"/>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FC199352-25C7-2E54-AA9E-503328D669D2}"/>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03415A51-0F3B-2BC6-A101-76551A8F7A3D}"/>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425D0599-8A2E-8EC4-93F3-3F03E232B7FC}"/>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F74612A1-189F-039C-11B0-0276139EC74E}"/>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03B84294-C0FA-E583-ED47-A69CDF99D52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E60BD7DC-39E0-9C42-C9CF-66199483E144}"/>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79E5719E-A5BF-0C8D-5D99-F63DB8222BA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C7149FFE-AD54-7305-B738-41BD4C1145D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BB121237-77C7-36F8-33B4-F06245D5183C}"/>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22EBAB53-0E6C-56BC-D73B-D6566D5F9950}"/>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653664C4-EEE6-9D5A-029F-41FC707AE669}"/>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62C3643A-5FCF-B1B9-F407-B65461A65D77}"/>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C2D6EA76-EDB6-9A71-9BCF-875147FFAE1D}"/>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67040ABC-AEBE-04B0-CD71-0BC93DD6F218}"/>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A38976DE-AC9F-8FF5-6E33-B8D4692E57D3}"/>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E7265A4B-2627-FD03-F709-47B0B80465A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9162FCDD-0614-A129-D5B2-6E2DAE8E3887}"/>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5362FE2A-D4D1-357E-3C92-F821CF64A524}"/>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572DF968-C36B-FB89-6FF9-716176FB1CFA}"/>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2D7C7C74-34EB-0D48-BBE4-1CBB0F449E07}"/>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B7973C39-5AF2-FCE1-12BA-ACA4FA47817D}"/>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CFF5AFA9-4DE8-869B-D7CD-71605A5FD35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AC212000-7A28-D2B0-C400-3607B51D408C}"/>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CC72E199-9A5A-5F84-64AB-8BD3AD5CDEE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A9A41B2E-F6B5-FEEA-91AC-7B0997E03B2E}"/>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48DD33A1-B748-1371-70C5-5CACDAEDA156}"/>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7E015648-8921-CAA8-1CEF-885B9A1D7803}"/>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794A4E0D-3988-DDC4-E919-CA37F080D15C}"/>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D77C9B76-13EC-EF0D-6812-7A2FE43C0CB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703C9C4F-6547-EAF3-FA25-19EE4B9A11DE}"/>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89554453-71DF-955B-CDF5-3BA52BB65BD2}"/>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600001AD-97F0-38A8-1E24-6E1756DAE463}"/>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A856EA43-4B3D-7666-2062-0D3A91EC71C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8DB4625E-E0B8-4F3E-9F43-2B010ACD92B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2F9DBC41-9F9B-9AAB-ADE2-FB24B89816F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298C33A5-117E-07F5-249F-70EB68F652D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81FBA9B8-A57D-6A5A-91D4-5372B82E701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573A1A40-6FCA-FEF5-EE04-C3F802EB4EFF}"/>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8610CB25-9699-0C47-5CFE-1708826F6203}"/>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1B39A486-E0AB-D5CB-502F-26567AFB8F8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5994B529-A96F-4A79-B45F-10B396A573A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296320E1-A11E-49B0-E997-6793B9BD79B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CEB32B7F-C767-12D9-EE3F-058AAD0843BA}"/>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8550C4B7-1741-4DEE-1FA7-7480D93D0E90}"/>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4B4E1A13-C8A1-9AA0-CAB5-8DF800BC179E}"/>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3FCCEF83-D7B5-EB95-7FC8-DB24D1A0EE2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24656599-7C17-BACB-3232-8BC3D7A2AD2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FA28A4F8-4E1E-2641-8E21-74DBC0E6CC85}"/>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2223E0A6-6A0F-EA5B-EB65-F38912DFA719}"/>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72428172-45A4-F6CB-152F-1D8AF10E565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F121D56A-AFCD-6D6C-98B3-3E6D6DB7EF7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26331AFD-2253-6E3B-B921-B96A66ECA43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ABFA7B36-4D2E-9B2E-9D90-36DF53483C3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808FE43F-6F06-C51A-4279-5C62F36BF47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136E02C7-7366-B690-59F3-0E958C58FCFD}"/>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72EB5213-FE7E-6BE5-8B24-A82F3118A8CB}"/>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EF584FBB-19EB-2588-3B34-95C6E99F7C1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E12BD01B-AF37-022F-9540-E0C2E3A09DDF}"/>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5C03DE0E-EBA6-6EFE-74C7-E0906CDA1CA5}"/>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2DCA897E-7A8B-F09E-0C10-DD22DCAD19F4}"/>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F109AFA6-34CF-DD71-26D6-BC4581E9769B}"/>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80163844-84F8-70E0-6E29-3EA149367F1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8175A1D5-196D-2309-DC4B-51918D78D6EE}"/>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699270B8-CF4F-70F0-6596-18581A08627B}"/>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A57CCC5E-C52F-23B6-6C70-FF3F175EE621}"/>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662184C1-2B14-A929-3894-B8F98B8B7D2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D3EFF3C3-3C00-95E3-EDCE-247881DB9E9F}"/>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AB72CA59-F0D4-C227-8D04-FB92A4623B8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DA707C2E-1FBE-D639-C51B-37E69002AB4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F66C18F9-D887-A87E-0FCE-8D16F77BA14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D92E0549-D685-6AEC-FCB3-2B7F379F29F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8686AE82-40D3-E4DA-205B-FEDADECE8D8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491CE4C3-EBD5-FAB1-57E6-74FAB608330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67AEB588-362F-FC65-73B6-937D761B155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31F723FE-E5E0-2F79-E822-70EC501FC7A0}"/>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B4D6E987-3721-7744-B69E-D12994F4BB40}"/>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0FE00EDE-AEEF-DB42-7487-7F782050354E}"/>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B4E0F84F-25D9-CC29-9A1F-42C0E54BF99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BE72D516-3CEB-E7F4-F29F-5058C35ACE3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0ABDD7CA-246E-4900-E2E4-611E7E907A88}"/>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9AE8E92D-1427-18A7-8F03-F2FD3ED88C32}"/>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1AC23977-9934-E1B1-549F-002261B9BFE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54C15E15-3D4C-830B-2DEE-C8A3283DC80C}"/>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A4990F62-FD09-80B3-EF34-EF30824C2FB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471E9184-DCB1-0184-4F52-B38B27EEA7FB}"/>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C2FA46B1-5E9C-76E9-6C5D-30165C78C1B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D2741813-843E-3427-089F-A90B2BA869D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6E0D23A6-9531-7735-15CE-D123AB3CD564}"/>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7DEBC024-5B85-49E9-9C64-11CDC2FB801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4FCCF0A0-B27F-0238-251E-08CC362F314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FDB1D00A-8626-72E0-D361-3752B75D635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85667C9D-AF86-2B28-F267-C982836B9D7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B25CFD92-2129-4E42-0735-E981A58E2E6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FDDCE625-D99C-1EA2-500A-FCB19070BEC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62C1CEDD-B13D-4BFA-CBA3-E6ED3947D320}"/>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432D41E3-97E9-904F-7EEA-AF851149B0F5}"/>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1CCEE1DD-AFFC-A2E9-97B1-63CA0C9DDBA6}"/>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4268ABD2-EEA8-3AA3-FB65-4EAF967B9EB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3F4476B6-E347-720B-1AC0-E6C15FA0687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F7622C56-2D05-DC73-F52C-CA70F69A829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DE133D55-38A1-4F87-2F68-E351231FDB84}"/>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8D838D3A-6CC6-6E16-2FBF-1779F9576C8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12F877D4-5905-83A6-1FF0-4B9966033F49}"/>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1EF3C48B-FAEF-6503-C5F9-E236017E7F12}"/>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9B905329-C25D-DAC9-BB37-714B3DB2289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1171D392-C721-479B-8BA7-0F2348B67DA5}"/>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DBA6BC62-09CA-CFD5-06AD-137F6BDDB27C}"/>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64FB1350-6AF8-D735-43DD-2157025A89B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881540FE-BBBF-EF2F-D90F-FA4EF74AF4A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6BF46EAF-A199-AAAC-D1D0-65DF371D8942}"/>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883D6F31-2124-C0D1-F2CA-1B029848DEA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2FE3AED1-63E2-A453-87AF-E3BA5CB1CAFA}"/>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07662B22-A6CE-B15D-ED5A-76D7869ED42F}"/>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18C1DE90-2BD9-9A15-5083-5B01E8F689B4}"/>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2D21634E-2A10-7E97-145D-210E544A6705}"/>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94894B8D-2BB4-F08E-75F5-557306F77BF7}"/>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CBDC7068-075F-CBC2-FD59-070A7C074E51}"/>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AC195261-A260-D4E0-B2B9-CF9D818A3BE3}"/>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659B7C89-D080-D9B9-77F4-CC91AF12C1A5}"/>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49ABDB02-BFCC-6005-037F-9D88F770B905}"/>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C2EEBFBF-BF58-CF16-D7C4-83F3594A02D9}"/>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5569C506-25C2-97BC-2E69-D3F5179C54A0}"/>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80D8C5CC-0729-AF6C-B5BA-E73DC2DCF165}"/>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83965D0F-ABF6-2603-CE6C-AA9B02571DB6}"/>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C0B37FF0-DE90-4D60-2ACA-FAB555F5AB5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81DFB740-E2FB-9245-8633-2510F9B1CDF8}"/>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94830ACB-4D9B-A21F-8414-961088B30CBF}"/>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B7160B04-F404-553D-F76C-10A94C7D1846}"/>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6D99298C-01F2-1DE9-1CA9-3E6A0C59495B}"/>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267641FD-6901-46D9-0CA4-25A19F37A9F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398F96DD-D5AF-6B22-6BD0-38D111DC9ED4}"/>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15F78744-2403-FEF5-9378-CFC02DA39DC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C5A2091C-43B0-99D2-E2B4-ED7802A134A7}"/>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6379A48A-C498-98CF-1D7D-FFC6F8068871}"/>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136F458E-E3B0-0C49-16C9-6F7CD37C2340}"/>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F78971F2-4156-E6CA-9153-D481022E2CB1}"/>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383478A6-CD2F-5A13-1750-E8CDB0732CA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721D5544-82B1-B433-3DB2-CEDCE5C0E595}"/>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C11F814B-F24D-B82A-002F-73345886BD0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1CD876A7-63E1-CFDB-AE88-F7D284396C4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F00C3D42-C7EB-E008-7709-FC64388A7EC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3B1E0352-A20A-167F-00DF-D339C6D61173}"/>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520AD443-7A56-07F1-B136-0B17F453757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0A53CE0B-4D70-1B92-666E-7FC0E16A36F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5041622B-8283-9010-9326-3EE8860B5B9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E17A8F15-FB82-7635-62B1-9B5CC6E28C5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8BBF8179-667C-A794-7BA9-33D03A8F49BE}"/>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737A5227-435F-C0FF-F7E8-7C2DFCDE7E6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2C1A366D-E0E4-52F0-7DE2-C27F123848F3}"/>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BF270914-4DE8-0F60-ABF5-54250F8695FC}"/>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52947B9C-783B-BA16-53CE-EFCBDAD8268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02105982-754F-A476-AE67-25A2F14C33C6}"/>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5C249BD7-C603-463E-17F6-CDDAFAC0BD57}"/>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DE91C4E2-1865-C05A-D7A9-78326DF6FC77}"/>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4A032D27-CFDF-AB04-F477-19723554293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E19CC169-D5CB-B6B2-53C2-552BAE70FFE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D2C89A24-1F84-2935-A6A9-E124FBA98BE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D5C47BE3-5C49-C072-F4EE-EBA1FCC2F45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15331092-2AE3-7FEB-6658-B39FEF2E1173}"/>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37B0B79D-99CE-1C97-A5DC-FE9F059183A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9CB21D93-944D-4521-3A23-6AEDE8A8DAD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FAC7AB1B-07C0-C033-6A04-D52E4F64BC93}"/>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EEE66A39-C40F-E278-63D5-CB58B1906E7B}"/>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5481BFBA-4188-8649-5BC9-1EEE95568DCD}"/>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A53BFDC7-A3F9-901A-7737-C76FD49052C4}"/>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D84A015E-FAB2-0537-FE4E-46F209520A18}"/>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D8D9C8EF-5B4B-7083-BE9A-223AE47FD51E}"/>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7D23A735-836E-F8C2-E8D7-2FAD53221E87}"/>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02491D16-CD3F-37FE-F0AD-8E75EA8B0DCF}"/>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F82D9CF8-117C-3B4F-63CA-BC129B77DF7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ED035BE1-A362-BCAC-31A0-0F29DBDFE2A5}"/>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9665FE81-6DDF-D4A4-5436-02C59747E97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9A0968C8-D6CA-E64C-352A-F4BB644E53C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D94D3EB3-0B38-08FC-2DA0-A442A6FF913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8911DD3F-6B43-ED55-525F-26C45FBA538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8A9AC7FC-0859-132A-00BC-3AEE4CD2E5F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49716005-7160-1EF8-BBE6-0402F0607CB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FB2A39FF-0DB4-D5A6-90BB-EA905BAD0E3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91A2B007-3CF7-A6F0-500F-F4854BB908D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1AC9922B-029B-9B4E-A59E-BBB6D5FBD171}"/>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81977A08-F0E1-0071-D187-F84DF998640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EE6D5637-1E75-F2A8-DDBE-FD4AD18C01F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9C47CA35-82C4-0F91-67E0-6F4AD5A51FD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4B9723FC-2A35-367E-79E3-332C8BFC146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7631E704-00EF-9770-20F4-CBB7F598D01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DA06AAB6-CD94-1207-9C1E-E640228BC24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5FA7BCC0-CF4F-2661-6ADB-F9B5DE38EFB6}"/>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1DFCA00E-7691-5388-183A-E9D8D4880E6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9185093C-9A19-1DCD-CDFC-0089FCD6367C}"/>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65D52C08-C427-E9FF-756D-F5F86EC55C6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5B9FEA18-F0F5-284B-7E22-8258CAA751F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B4B0A731-DD92-8B54-9C20-6236DBFED42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B1AF0269-B922-5997-B93B-4C922998F1C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02EB53C2-8822-51BC-9156-BBCF8DEBCA7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8DA8EA1D-C02B-34F2-0A7F-D558949E942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8A8FF070-9D48-0852-F592-F63E3300203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4A1A6B7F-D0FE-4AD7-0F28-386D569412D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D250CEDB-E15C-A44B-824B-D52F547C46C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D1677F5D-061B-3699-F21A-83B9315D37FD}"/>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867B1E25-C65B-7F7B-3021-E2B502ED90A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DEDFA5D4-AF03-50E4-8EBC-EB7D34602A5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AABC3478-EE4C-FEDC-8FF0-94068F0CC19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6A747759-DBBE-56BE-ACAC-CD5652189D0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50BDC459-05B9-0000-A268-397B9A5606A2}"/>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21C8BB30-8F65-BC5E-5826-E62BE3950301}"/>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88048C8F-F38C-BA62-F3F8-0257AEFEF67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796CF4E5-975C-D650-014B-8D8067E83BC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DD2B2E3A-D1DB-6867-C5AE-4D593BF5B5A7}"/>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B179B020-C2A2-7FC5-7E6A-A049EB691591}"/>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9FF54B9D-0FF8-78BD-558E-4C62D344AFCC}"/>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BCFF1E5D-70EC-4511-D8A7-2B5C952204D6}"/>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BB1A56D0-E9C2-9FD5-9131-0B91EB17FD7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B72EC173-2F07-F7EF-87BA-86E71343193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F59868C5-48B5-3437-36E8-13708412CBDB}"/>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8438E0FD-B359-7F5B-0435-6D6846772229}"/>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069CA5DF-882A-1B91-104A-55343186C38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BC975A1D-FBF9-0CA2-6FDC-7B34EDEDEE4F}"/>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C00E5752-3313-25F5-3212-2F9852DC8441}"/>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64CD089D-B16C-8268-3669-B51B01C240EE}"/>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D0BEBB89-D59B-436A-C261-070D09E1B83A}"/>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77EC73CC-87CA-BD2C-FB6D-503A7A1FAD9B}"/>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243B754A-1AF2-C7EF-3D54-67E2A4172C62}"/>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82FABC3A-7E90-93F0-3CCD-9233B3243F83}"/>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9955F647-1566-132A-FFC7-5A185F354988}"/>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B415DA07-CF3C-351D-7400-AF2CA1609F64}"/>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4705F5B7-47FF-6944-8961-CD88E6B0C6C1}"/>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75152258-77F1-AC77-78B3-6C033154055D}"/>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26957369-4A6F-50F2-80FE-ABE35D7B9EE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35E1AD56-F71B-85AD-1F8F-9BCE84BA80D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7E561A9F-304D-ADF2-BF6F-304B4230C19A}"/>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EEE39C72-4B1C-DF75-1340-907EAB6D7328}"/>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20325A2F-0CBF-0F59-19C0-08B47CF6AB1F}"/>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3C93804F-B5AA-18A4-44CD-A93EFBB12DED}"/>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5AD77A12-FF3B-08BE-0966-20BC476153D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AE9E52B7-232C-9366-6B81-8642D4FEC498}"/>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63258B0B-CCC3-8F4C-9E96-A4A9BD18A485}"/>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7E028831-F10A-B778-0143-9249CF75B622}"/>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76D8901B-9357-7F40-4A01-A8171DB4991F}"/>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ED28F9C6-22FF-0DBF-107F-31208EA078E8}"/>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97A225C1-8621-7C29-D7B6-ECCD683E2708}"/>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BAFC272D-5DB2-2074-619D-6F22ABF0587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D16E5740-77FB-75DE-E79A-154D7557EF0D}"/>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6E1C4ED8-A270-2ACB-AC1B-BE809F3F639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CD2F2510-DFC9-14AB-B646-4FBB1A5D810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FEF8D00C-34F9-2809-C164-3590BC3ACDE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D3B3DC42-2B64-E54F-E50A-2DD7F619E39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1707A2D8-E36F-2496-2CB4-349818956F5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A73A9DB0-A507-EAFE-3DFB-ECA136D76AF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A75BE9C4-56D0-8CB1-300B-18D630D5DD3C}"/>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08DBF99B-72E7-8647-91B3-28068598B06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E961B680-305E-7C04-FBDA-668B56969ADC}"/>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4F00E7D3-41C6-7B53-BC97-52348770FC82}"/>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39583F63-EB78-A568-9B46-DC2C21ACE028}"/>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4509519B-0D4A-E5AB-9505-706062CF726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6E26FB06-96E4-8FA8-63C6-17E67D9CCB1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A403C618-6308-D497-9C8D-0DB6E2999748}"/>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01ACEA13-EC09-5AC1-8B37-170AF7D1B975}"/>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0373085C-72C4-8989-59E8-689ACFE71D47}"/>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10A8DDB8-74B8-2C32-D00A-28D1D6956D1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DE075C29-A70A-E11E-FA06-2473B0EB792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26F01B55-3EC8-199C-6773-7EDAC787649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DB5E17C9-43EA-AE7A-8DE3-9F3FFD3445B2}"/>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0FF3FA6A-F5C4-A903-4EC8-498AED5A7C9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6F681910-5F16-AB4C-EEFA-12D19884439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342A5B20-9DBD-F7B7-A2E5-324E0CF82E8E}"/>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2AC9E809-655A-2A76-AEE0-92DCB92A13B8}"/>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9207A55E-2304-7FA5-436C-D8BFC61A0047}"/>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8D20DFB2-AC45-7B6E-742D-CE77E459118E}"/>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EB097737-D406-6A33-93A6-CCE0409F03BB}"/>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419B2C14-7400-531C-FBC2-A8C9688DA894}"/>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CF002EA5-F231-EF86-9D32-077909DAD420}"/>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6ECD0397-8797-EEA8-488C-BF5B281AD186}"/>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337C52D6-2A3D-F408-F124-C5CDBFA0F794}"/>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9FA4DDB0-E234-D3A6-FEFE-2BE639A74210}"/>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DCDBB401-B468-659A-DD18-7CEADBABF619}"/>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35BC866A-8196-91EA-FECE-8A85A8ED82D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0A194B69-2835-7789-3197-2F70B3A8850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13FD510C-88F9-81B7-DFA4-3E0094245BF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F854672B-4F3B-13BF-0308-8DA79F1D2A1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D25AFD87-9C82-CB22-09C6-715BC538C02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BA684FC0-480B-5167-404A-988265850D43}"/>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C876A667-2A59-2647-4CC6-229261B92FE3}"/>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B1595DE2-EE59-17CB-625B-8271BBC0962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1D8B3BE8-6813-66AE-0D08-4E184AE2C92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8C9B69FA-74ED-EE6F-37F7-BB5D1E75D36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5E5C8E9C-B88E-E308-A3F1-2EB32569D08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68AE7D2C-A98F-105E-CA53-92418170C7CF}"/>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A9CF13FE-7DDE-D4C8-493A-F79401DA9BC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924EB8D7-89FC-F489-72E3-13DE94C2175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911AD2A7-252C-7030-5252-0F6AFB01686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FD0F558B-BD75-F9DD-FDCD-34E29E3CB199}"/>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902693F0-4175-1223-BA83-4B887CFB1DD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EEA1D5CF-FC3D-B5F7-2F56-B20C4A71A329}"/>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19BD1883-1372-F5ED-5DF9-CE793F0B246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F8071158-B149-27DB-AF88-9C5EF0803685}"/>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E0A667DC-F84A-2DCE-E347-34201C90526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8688B916-4AF2-41BF-8DA8-836F9705299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9E89F49D-5095-107B-64B5-19553BE63A5A}"/>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97215C77-3CC8-A17F-338C-00C9D8A83B98}"/>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A6964A97-F235-D08C-3BD7-3BF1011F7453}"/>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6E73FCDA-CC85-291F-3A9F-EA020162EF0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965E175E-F8CF-676F-A08E-55EF135ECE5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A473C324-5D6B-4BF4-1491-8740878B2EB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3ACBD97C-E7EC-D3DD-5210-B909CB78274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67CA1D4E-5425-8772-770C-5427CAD81860}"/>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83DFFD92-BB37-4A74-0B1A-A6E4826CAFBE}"/>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A2318C45-1950-15BF-9559-48F32FE6A8D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62BBDC6D-3901-14E1-9D09-C16CBF125AD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C7E13AB7-B10B-7CFF-8549-96400490234D}"/>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9991D314-19C8-0475-9F00-5640277656F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19A8C454-2AB9-CB5A-84EB-342526830E0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C8EF77FD-8163-D296-D269-6225F71CA81E}"/>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299719AF-81F3-0181-37C8-376E0EDAC78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DC1D95B5-544F-8788-5E90-6E7E67787305}"/>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1F205B4E-81DF-1F7E-2002-FD2F72196D6D}"/>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3451B669-AECD-D0DB-C6CC-6B5FB8DF2CF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3ECF2265-06C6-BED8-58DB-E1EDDC9F29D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07CA1D6F-8426-ECB9-807B-41209E2FD768}"/>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8938E391-8843-A8B8-2832-8004717302A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986C2B52-618E-DBB9-729C-28FCFD9CD68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spTree>
    <p:extLst>
      <p:ext uri="{BB962C8B-B14F-4D97-AF65-F5344CB8AC3E}">
        <p14:creationId xmlns:p14="http://schemas.microsoft.com/office/powerpoint/2010/main" val="2962183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25FE00-882C-E888-D89D-3B81729AC109}"/>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8C99BA13-B623-0008-69E7-91418F52A152}"/>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FE107594-5935-27F2-EC82-C5F83E54E00D}"/>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14337C31-3F27-C868-C9B3-1E6E3B47C68B}"/>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AF45ADE4-FD18-A8D5-FD46-9A5221F18168}"/>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D9E20B73-14CC-6E8E-2CBA-AC1195A310B9}"/>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7CF459AD-3F83-FD5D-0F5D-A3EC48E6205D}"/>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45894CA2-EB1B-CD53-CB60-F744C9E01CCB}"/>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C7DB4C59-62B9-55C7-0948-435E82541E08}"/>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6B937F6F-630F-83DF-E007-5DCEC22AF800}"/>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815EFDA7-06F1-5FA2-9E03-4E52853CCE1A}"/>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84EA7CD1-C752-D285-6952-A394824B4476}"/>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4C505AC0-A4DA-1EF4-3B81-88EF51124519}"/>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BF08A53F-D1F0-42EC-5B0B-1927B0ED6A51}"/>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8D3FB3E3-7C0E-1560-B32E-C870F41ECE1B}"/>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6532A6EF-14C6-7D84-C1AF-436B4C14B15C}"/>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194593EE-F0D0-791F-E8B5-8B78E8315040}"/>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BD2D55CE-CF42-B2C3-D383-12E4CB8D889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0486349A-54BC-C205-2DF4-B719E13C9BC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84D9EBE5-40A8-93C4-80F2-5D6B499C38CC}"/>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510F62CA-739E-E6A1-B1F0-EC4D30D6498C}"/>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A4B82FD8-61ED-8115-B283-90675C26784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164B9311-16EB-4257-8EF4-D68EB2D35C9A}"/>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DA746BB2-4D04-0240-C429-6EBD3D61DCD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5FEE91C7-5F35-F5DE-4EB4-744ABB250570}"/>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5419517D-B09E-A52E-23A3-55865D63C446}"/>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9E661C65-033A-89C3-B737-19509C4614B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263B4B56-BC81-B920-FC62-62685D20C186}"/>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7499F2D0-958C-0295-9992-3C3E73290888}"/>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360A53E9-1A3B-4D39-BCB8-7FA39C4A9C97}"/>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46E25E6F-A268-37A0-2B9F-9F38EB9E443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B675A813-8C0E-E5D6-5C84-A2D755F4AAF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EB291005-55A5-DFC9-DE81-030CEB470D9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6A8F647C-8BBA-DCDB-1569-4B42FDBEB22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28F8F6F4-5AA3-527E-1E91-ABDAEDB6055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A908430B-1A8E-BD7D-5BA6-B1C74F20504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F8E81C76-8616-9257-DF7E-7B4D0462C58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CAED1EBE-634D-BF70-F34F-A663D07B4818}"/>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6362242F-FDAB-6A6F-060A-0DB5CAF59BA8}"/>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B8BE8A70-BC5E-D008-E2ED-C046808F611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20550F9A-8085-4978-52E4-AECFCEC9100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B1701BDB-C8C9-F664-2369-4F4DE1CC00D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3E942EE7-86F8-D967-40FF-A92B367341F8}"/>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965B8FC5-B80A-8FFB-644D-376CB3C8903F}"/>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7B6F1124-3C42-478F-7C88-0CBCFC09D9CE}"/>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99A81D44-AC46-86D2-76E0-09E5124793D6}"/>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A1B456EE-451A-3135-B2C4-83697C6AD412}"/>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12940BCC-1D85-1ADB-734D-C902C0FD290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B99D2889-9A2A-9C11-D7F6-165FA2D4761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4FBBB937-3F61-5E62-71F0-34A5944A51C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AF68B42C-9F9A-7D1B-CDD1-4F3861F06BC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F242E94C-7833-FE8D-5C55-88FAEF5AB94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D88CFC8E-F751-D058-6B90-C2099B78FC3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E36F77F0-F8D1-E53F-DAF8-8E2C6F8C6F7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33FF6561-6E0A-0327-6066-F06370B08FA8}"/>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1EFE1586-99C9-CFD4-8B33-8679A3227905}"/>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C4CCAD7C-CA01-0591-74BB-DD56DF7ED8F8}"/>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B1F7CBC4-9218-E438-9F95-F746C4912D2F}"/>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53090E62-5B45-9B13-6EB6-AA94E42724A0}"/>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787C89FB-296C-792C-5B47-54764FDC5CA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426CA602-5541-5878-E2BD-49525B7C9531}"/>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C286F1BF-1AA8-7E0B-7854-5DD3C0208E77}"/>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190E6E0A-3DFA-2C1B-E16A-CFD542E7D10A}"/>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3C4B0B26-B0D9-5C84-510B-830C27935F2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8B04EC95-B8B4-DD23-0ABB-58BACD0A3CD9}"/>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1AC2007E-1910-777C-CB4F-DC694EBBA9C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09716A3E-5FCA-360C-C176-F3E9F727A2D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8C7A23D0-10A0-EDC7-1887-5B68413FB0A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DC962C5E-5659-85C8-905C-E97F694B8C7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9EC6A079-D395-09C6-AD30-BD814FE7D590}"/>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CCC9D66D-D29A-5562-CE62-D4A4BF4138A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D3E822DC-2A17-DA2D-80CC-A4C25F26DA9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2232499E-EC6D-5340-83B4-B6362BEA00C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AC05E14D-B980-6C25-1911-ADEFCDCE074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556A09BC-B847-4210-1C2F-EB7D4BB7D0E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2C12D91C-7A15-077D-4DFF-450AADC13CB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9C2486F6-F760-3B83-2901-8170B8FC7447}"/>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7CA94A49-FE22-33D2-9237-37453E7D45FD}"/>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B46C4914-1F52-9851-A32C-623AE1258A92}"/>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48B93263-F0D7-9400-1E77-5E695F6219A2}"/>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F3BF6B02-2AF0-6025-31CA-C02184B0C2FD}"/>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4AAB393A-57CC-6346-5AEC-EF522EE9D6B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1FFE6584-44F7-F759-88FB-40A4F4AA8EE3}"/>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7C5DD669-7B27-C566-E723-218BCBD2B267}"/>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2321EACF-3B57-4BE4-FC48-D47F9FF4788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CD8684C7-B804-8E3A-6B41-813331B4424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615CF5FA-F4DB-5303-E5F5-155514D73A14}"/>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F6F5ABD7-7839-B180-0510-35888C661B1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B4D021D6-D8BF-6CE0-8888-FC4114BDC9B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C7426F44-AB2A-4346-A743-B31DE64DB58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6859AD90-E5FD-AFA1-B3A4-77DF635CA96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2C8376DF-7887-5ADA-0867-41790AD43B0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C5162748-E26E-D0E8-465F-CE2FC3C5554D}"/>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3000C3A3-57FC-6FB1-8BCA-2C7F72E037F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237C07C3-CF75-CDE0-DF9E-18E3DCEC99B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A2699A85-A5DE-B7CF-3FB5-EB2E7324737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D674B7F9-F000-7BD3-0068-A43B46D47B3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1BA70D92-77E5-10CB-02E2-2FAA762386A1}"/>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0B96314B-8A62-F4D4-BF3C-0CE680581F71}"/>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754639AC-17C7-BE59-F4EA-E78A8078F241}"/>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96D5BBC5-EB98-0C58-BC3F-4E39E314E549}"/>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94B9F02B-CE63-ECF6-82DC-417B737EFBEA}"/>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2A4D77A9-533D-8D4B-58BF-23C63F46E20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05941AAD-0D32-2843-65CC-4C68AC13C5D1}"/>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3743FCA1-A487-9D49-7296-E52876412442}"/>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99A99135-5A91-337C-F9E0-6724F9153DC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498F0A36-3404-FD13-78A6-5E7FCCA8847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F2342640-D2CD-AA16-1CAE-CB672B4DCE9B}"/>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2945B0A7-FD7E-ADC6-583D-41F1337BB63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F957B48F-BBE1-2F36-6497-AE2D195E04E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B7894D21-F12F-A983-8324-699244E51783}"/>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5C8891F8-873F-CAA2-5FA8-2200B4C8C2CA}"/>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66F33802-5C54-024D-1F93-81FB9E7D3B77}"/>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A7F6F94D-9D94-346A-B838-7B3BE8B2B36C}"/>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E12C108F-42AF-5867-D078-5C1E9D29E89A}"/>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4D707FDF-D223-2A7D-E294-89EFEB2E19DC}"/>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BA3E1E89-AEC1-9658-58F6-050DA41B17BE}"/>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B3604537-B1A1-D056-A54E-1538A96DE7B8}"/>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9BB2C0A9-6E50-724D-1C83-7B96C47A58C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48EF0E68-8450-DC0F-FFCA-71303F9F96BE}"/>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70F36D27-F61C-9BC8-12C1-83E836BC11C2}"/>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18AB8D32-911A-A6B8-5B21-8460A5A47E6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8DAAAAE6-7523-ACAE-2FC0-7239A564311C}"/>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3F5C8BB9-2282-CCB4-A783-B40CA1D9DD36}"/>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267430C0-007B-93D5-94A1-0EC9278BDD47}"/>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6F84094A-716D-8190-40FF-21E91A4EE480}"/>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665B077B-5D86-045C-98A9-A4CA23294462}"/>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C80267D7-D037-A57A-E225-1A30B88D6EF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4210A0CD-2422-359A-A3B5-5752DD2318AC}"/>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8A2C1252-80DC-1D16-6AC3-B63CF62FD2CA}"/>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808881E8-5BFA-3D65-DF93-234B10EB79F1}"/>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15568F09-6DD5-9584-AC16-8856F7D493B3}"/>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FA469D50-256A-5AE6-73EA-8022B7B624C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A04A4B30-3F89-6794-8459-FB0F163B3DD1}"/>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C8063008-9688-FC04-7228-3BE188A8CFE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9D547839-D284-942D-3B98-C41C4D769088}"/>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DA4E439D-3F31-06B6-3AA9-999211766E0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DC5B3202-2395-63E8-C444-73A18C57199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CD3923A8-841C-B1FB-CC3E-7C9B4F25453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BD70B249-1491-A2E8-862E-FF680AB86C6F}"/>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F61AAE39-DABA-803D-04C6-5ECF1D940A2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DF0DB4E5-2B30-A41F-A4E3-203BBA08F7D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4CACFC0A-A8DE-DAC6-B345-E99BF6BA1F3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D6314416-7D06-A5D1-FFDA-20A6DC847FBC}"/>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C2EF3208-1EC3-388F-4754-9E5696BF26D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5427D51F-6E46-8035-52AC-B8D6EC8F6D0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C93D52EC-5180-ABC1-25BE-E9A48E8EF45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CE039E29-46EB-ADC7-D6CC-6FB6E81FC205}"/>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C4C684E5-7353-D4A9-BF34-F8A3C8D62F4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E63DCFC0-6D57-C756-C174-6897FDA51C6F}"/>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8373BBA5-2899-4D85-1B5F-465E82E1284E}"/>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7E619A5E-6B83-77E3-972F-145C90CFB37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68724279-8C30-4367-2D26-8A4F7AEDC1C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4B8F6557-F8B4-E778-88E2-C1C22FCD4A5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4931FED9-DB34-053B-AB55-C52F09E0449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D0ED0A02-1B57-AE84-C14D-E9A00D9BFF4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4D14BC19-027C-7BFB-3F67-4A113AD959D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4D108064-8213-5A29-EF44-2059C490B40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D4628A68-1F8D-382C-A094-AD4CD20F8ECC}"/>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58C237D7-BEF2-71C8-9424-8C1B8518977B}"/>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F7415163-4CC5-030C-9CDC-DE1D3CC44B89}"/>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971F84D6-BB79-14DB-868F-B56043DDD0C8}"/>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F5F57FC3-D1C3-D8C6-2562-202DE0AF6B09}"/>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28D9CE26-79C3-27E4-EDC5-75E62ACF95B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FCBBA080-99E5-DF14-C951-B20D5AF6C2A4}"/>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F9D236CF-429C-3CC6-7F8F-38AF825E16CC}"/>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781B6E25-D33B-5132-F94A-790019773433}"/>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2D76A578-28D5-D909-5C13-E0B17EC29E7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D8AD34B1-C996-B826-0998-05DCA467786E}"/>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A5EB7FBF-612D-63C2-2B2E-5BEFC871AB1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4EEA5C71-E761-6EE5-E51E-FEBEF5DB395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D2524731-2B62-576F-B00B-668E201DEA3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FE910B4F-7E51-5A6B-CE58-42F5C3CFFCF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9160D871-4EAE-5792-5F07-C127BF4F77C3}"/>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873C2D02-00F3-7021-D512-8D9B9611C42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7C30FD99-9281-A92A-CB89-10D01FC4F51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1F0A1646-F601-6080-02B4-BBFC8C6C581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4F8AEF35-BE81-3DC1-6A8A-49D4D2CD783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FC98A1F0-D343-6383-9587-87747FCB7032}"/>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61892D56-2DF1-A610-CD65-0988FB6D388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28EB7391-FD8F-3A53-521B-FF3A6F62DBB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A6E2FFFC-3C8F-ABBA-94CF-BC67817F19C3}"/>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E8230A7E-308B-A013-04EE-D854CC668BF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1456E2D3-D428-5A7C-AFD8-5C622CA5970C}"/>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7D68686E-8DE0-C1EB-8C4C-2F2408C5BB0C}"/>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9FCE4D27-96CD-3D3C-6043-66FC61AB82E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F83D171A-ABF5-CC3F-0CE7-3EFE124C9007}"/>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C74BFEC1-03AB-7A0A-8096-CCB84DC26B00}"/>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1243A244-302E-0FB8-4B1C-F8C4FD36085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2E50ADE1-17B3-2DB8-15DD-48D976883834}"/>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C69DB984-4D02-5F70-C098-33881D4EEE4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1A1C4872-BD72-E9B0-6466-8D1D7F92C03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45C35B92-5141-3D2F-72F9-99148800430B}"/>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E72138ED-31D2-4740-7F7F-B486ED8AA0CB}"/>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0EABF20D-2F7B-9394-BBCF-0B63B741B548}"/>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9FA53AD9-1151-F84F-AB5B-8A881E98700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6CD3C14C-957C-8485-360A-3E52C936689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AC730E39-0DB9-FE48-14C1-1B97A855615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3F4680D9-AB5A-B685-7F15-DED38A4D5EE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569C9831-9C66-3D6F-4845-FADAA05640F5}"/>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877A4B82-0E13-37FE-8BD9-D095C58A47B8}"/>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33804828-C5E8-2559-135A-D2F1C8329F0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2937C3F1-92DD-50F3-C978-F78B0480420C}"/>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6E8D8199-A2DE-0166-3465-5BD5F3405AF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6E10FB82-9EF5-D4DD-565C-E2CDF09CD52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E06DD991-E5CF-F157-7160-8754FF7C6009}"/>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05F69A03-689F-52AB-C110-9349FA43648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5A496D6A-D23C-2FAA-6A03-AF670EB62A99}"/>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880B7749-3CD6-1201-EABD-4AF0B039DCB9}"/>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FE3D5C05-AEF4-F3E5-CD92-86F03246C821}"/>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FA713C2E-70FB-0023-480B-46707E0BD6C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732993B1-5C6D-9797-B2A2-8FC348D0D851}"/>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EAB7383E-E251-9FDC-FCDF-DC5827681312}"/>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B3E20A26-F363-9D29-6BA2-791BBB623E3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27F4CDDF-D748-D324-AAA9-4F168B4BA41A}"/>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58789386-4E47-2DAC-32CB-2B692F20AC26}"/>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A523083A-F6D6-4C32-A785-262DDF9072CC}"/>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41E34637-26CE-25D2-CB1D-818F8C023FBC}"/>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F4A48BAF-1BE0-A8A9-6663-F72552EA70E5}"/>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26097AFD-2976-896E-81BC-78EC6FCAFE98}"/>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2BC4FDFA-1B70-41FD-D632-29CFE7FE819F}"/>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4C1D1962-652D-B4FF-C68D-EF50BCD2BE5A}"/>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40FE2078-CC08-5CCA-40AA-979175836160}"/>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4A8E08DE-F017-D929-FBBC-7F6E81EDB6D3}"/>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BB57D4D1-4A58-A5B4-1DCF-F774263A256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11D12982-A621-F850-9997-F340FEB3D28C}"/>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F8EEBA6D-9DB0-0804-80F5-D1E01408700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EE12705D-1BEB-653D-8FC6-3656181311B3}"/>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9CAA857A-D0DB-CEDA-75DA-ACE494B03178}"/>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230B9338-4F54-AB5B-E035-0C2CA046D81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1A8B45D9-893A-F97D-0AC6-4AB2EB76AE50}"/>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4603555A-847C-E0F7-8F3F-7CAA00B2DCB2}"/>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94169AA2-0F2C-3685-0A4B-351B7BEE6AC0}"/>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C6AA069C-859A-1C21-C92A-97C249352F2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DCB87A20-E6A1-F292-9757-B96D5B6FFB38}"/>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D9ECD235-F958-4451-53D1-9C601B4762A9}"/>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EFF1D01D-6E41-F09B-B0A1-F13C9B7D775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E5C8118D-32CC-59CD-3A7A-087FB4F7B39F}"/>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839874DD-816C-E62E-59CE-9533C14556B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FA1C9142-BA97-23D3-82DB-869424E01C8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40BF0B56-FC7A-2532-94FB-84E5E2A48AD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E2973043-F4F7-C6F4-3BFA-0C225E5E28E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0CFE6EC5-7493-53CA-425E-D8CC899EFF5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8AAF3847-8A89-94DA-E523-8A3A9E55246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9ACA2895-0229-283C-A43C-BB015AEA7F3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AEA34C87-F7ED-5A53-1996-E7C0C10670D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A27F9C7C-E7C0-31C8-20AF-5DAF7D49422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0AE77310-BB18-CA21-650B-C4E4722FA39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0AD7EBE5-DFE4-DF98-8CDD-C13DF966F566}"/>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17FF9D91-DB4E-EE80-DA4A-E07E97DE39E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A3A1DBB1-7B0C-B275-F2CF-B9CCE978F8A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EE13908C-9FB6-474E-A147-B0D21CA7F74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1FF4C87D-9FAD-33B6-B0C1-AFA927B3EE54}"/>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36681E6B-6068-B434-7377-CA57A660E41C}"/>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4A47CE03-9B5D-EF19-FF20-FDCFEC4B76A0}"/>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5F283DF6-3F2B-0A65-66E5-531DA336C220}"/>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8EBE6CE5-DB8A-E6F0-4C62-1B78A1FBE88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F6F2CDA6-394B-57FC-15E4-0D9E1A1CA4A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DFDE56C8-F4EE-F37A-BFD4-E0B3118456A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B0AB1F06-6634-AF66-6DA7-CAA24316034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67D3101C-A152-8898-1574-27607C6866C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4CC481CF-6BC0-FDF4-CAF0-1A6A00F947F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D5F73C1C-3A81-B0F2-1DA1-F733C86974CC}"/>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4A2839D7-04C7-8518-1580-1750C8827A5A}"/>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B02F3647-C49C-7BF8-EB36-B75CBDC99A09}"/>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5FE558C9-0AD2-044E-F77F-788DFEC97278}"/>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42633B4E-4B76-E054-A39D-A5ED44DDAE9C}"/>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A5F5B249-C3DC-F069-0597-BFC63756B4DD}"/>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342ED05E-C24F-7D84-4A40-CC52AFDE95D1}"/>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E1450D80-C58B-95B0-17E5-E4B710F0453B}"/>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6C16C7DD-AE48-D5C0-CCDB-388A6BA530E8}"/>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9F3DDD1A-ED0C-3113-79AD-62468D3A9A4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E0020569-2697-7E0D-5C9F-29D26FE764F8}"/>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0B1B8731-25FD-8DD8-0908-1BE41F77E92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AB5EF9A1-A280-BE85-CA09-628302F891E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060CD39D-01B6-0BB3-D653-CAF9DB8B963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33157374-76E1-08DE-51B4-53096238578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AE89194B-B8B5-0205-54AD-9E6069C5E3A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86BBBE26-592D-B795-D13F-4252B015382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E038965B-F370-36A0-7B21-1D20BDF0FAB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13279631-21BE-B188-EE34-3FA45E0DC0A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986E13BF-9A14-2C88-11FA-A89492A786A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65864233-CCEA-959E-830E-BD2B1BF0A40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FFB643E9-A4BD-597A-BBA1-A05DE81F9CF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A0B191A3-6FC5-5DAD-B93C-529AE751EE47}"/>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6D0ACC80-4074-BAAB-D76D-2E31F931C135}"/>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9663F659-E437-2BB1-CAA7-CE1252ED854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58B49884-A824-E5E7-133E-EC132C0B4D6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C15CA9FA-4DDF-7451-9066-0CEA744C2EAB}"/>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8FFBA730-B343-9B9D-F76F-9C80A31FF898}"/>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86F05133-9A64-7A9F-1DF2-0819BBB15EEC}"/>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892B4385-3763-2E13-11A9-EE88ADB4EF1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E90C9E80-BAFE-10A4-CC70-E4D4B1FE1C9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4C9DC22F-4785-7C6B-2295-6ECC1E7D7CA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D9AA02CE-7C18-FD29-B939-FA47BDA6B02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D968FCDF-ABE7-4C81-4261-C8720F792A1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505A60B2-36B7-48EB-739C-CAF08768DA3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FF067A5B-0F2C-6E3E-57C5-3AFCBC4F276B}"/>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FA7EDE5F-FB38-7EA0-B86C-E694B4AD049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CC593D5C-DB05-4A7F-3C11-890D157E86E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6F770C4D-3305-7BF7-F33D-3015EA18F58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0EDFA610-DB5E-0216-4802-91327E341CF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5B81C6D0-281F-CACF-F784-97018220DF36}"/>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727C70D2-2719-1F3C-CDFC-6A6B84828361}"/>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B42A1D32-E8E8-BA94-80D5-1E630D72ECA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75EA4EBE-CCB0-2184-36C1-94D34E9D04B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8374DE58-D528-9710-FF66-F55348AD5B0F}"/>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EF96B419-AD23-563C-B6B0-3D302469755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CB951DB3-8171-B712-F58E-8F900579315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DFED427E-29BE-0089-AD6A-82EB7693576A}"/>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39869C69-18AF-C579-E615-07D06044F6F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DE8B1569-2FD1-8545-0589-71FEBFF5FF00}"/>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6D6E8E41-196F-03FA-1274-6F907FB1437C}"/>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6C8B5364-4654-3BE7-9813-EEA382A9AB0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5B66DE33-171D-1C31-2876-3D0C66E1682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E00B8F24-750B-8911-CD64-BB6B305C8E94}"/>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478D8909-86B1-E8DE-146D-13206206ABE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44AFDE38-0945-9AFD-B06D-636DCA973719}"/>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4667361B-86AF-4A75-5F37-9C9C0AE17F7F}"/>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4A5DD221-A7BB-661D-43F0-0CB82F41A0E5}"/>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508B1E4E-0781-8BA9-5DC7-A7D582A2A993}"/>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030784E3-B8AA-3B77-BC40-833D993C1369}"/>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B3C18F2C-FE76-465D-53DE-9B68750442D0}"/>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D095F7EC-6F1C-7625-0A65-E04AE1325D33}"/>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E5D83951-2B53-210F-47DE-8F9106678E97}"/>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05CFE207-821B-CC45-186B-3812C127650A}"/>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7926865C-C963-8F4F-954B-3D789032021E}"/>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ED7E25B9-78A0-D742-70C5-29BB95401BD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0EEFAAFB-7579-5D2C-2541-886500BD7910}"/>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EC710398-EA88-B6D2-DC9D-E5901718EF7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26DD7280-DFAD-62F2-39DA-31B64C3DA5E5}"/>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F894AC1F-51A8-7CD6-0636-873DA7799810}"/>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9C9D860E-85FF-F695-D4B6-76B3A8442E4A}"/>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22DCAA05-5DD4-A031-86F7-82D909AAF8B1}"/>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FC0D9BFE-BBCF-0EDE-AB8E-9E1E8A0CD45B}"/>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B1AC39EF-E1C0-5314-CB06-FFDB69373AE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3C3A7532-4AAA-D84B-AD6B-6495D56905F5}"/>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0FB74F5D-F64F-0D78-C99A-342F1AD4E9AC}"/>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09BA82C7-A1D3-F375-7880-CADCF49DF9B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73DCF5FA-5495-E6F4-042F-FF78DBD211AD}"/>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9AE9E432-1E08-A001-B71B-EE429D70D41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D927953E-4C3D-363D-446C-34FA77530CD1}"/>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71DB2B66-D765-1E04-79E6-E72A0A40BB9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7330CCB7-96AB-F74B-4468-7901E3A8DE9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75D438DA-0534-4006-D926-FA9819966E6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3124751B-5FA0-9A4B-DF12-3E9A05F38F6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6CA9E710-5C4B-0351-5A1C-85C81E3356C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67A9A21F-49D7-1164-0154-A009248E476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60B3F6CE-BD7B-B94E-00ED-AEB61D083C9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C024C1F1-601C-07E3-A047-9F5A7E6F6D9B}"/>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BEF045E2-E735-D8EF-2030-9B9E60C2EAF8}"/>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E283C9E3-2E37-A6FE-9281-3761A956AF54}"/>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2871C079-1B35-98E6-B740-22DDC2D0CD4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5A3613A2-ECEB-9E5C-6272-092D0DB25D21}"/>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EABF0830-1268-3A0A-D14A-43D6C895721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027953F3-4A24-1EE4-7D45-A9F7425D454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D1867DB5-8AA2-1F77-5252-9A929517956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5BFCA8DF-8D07-B542-A2C9-0F4A629D95C0}"/>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EC920D5B-3921-E0A5-A6EE-A0447DA4B548}"/>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AED5E1F7-CD85-5059-4C7A-1A04973EB1E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DD3149CD-5961-8603-3912-352D3D6AFCE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F875F961-1C49-6EBF-7AC2-FB98A8DB5C0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EDE8A5EF-A6FF-411F-3B68-504B217CF5C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04E05D4E-CBEB-0704-9DC0-3F9A0EA1B052}"/>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E5CF3963-08FC-83F8-D68C-A0022FB9971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9AF94210-444B-4002-BDFB-A82C891DBDF8}"/>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412E4111-15F8-75A2-ED94-E7D5CAD0296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B74E7DCA-D4B0-AE83-5048-FE566F5D2D79}"/>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011D1CA5-9C3B-62E1-C682-FD12F131C4FB}"/>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85D4A1C2-AC36-49D1-647E-107365B2C9E5}"/>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3421E1D3-B2BA-4EDD-C8EB-502B7FF5A6E0}"/>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0F1DD4A1-B6C0-02CE-31D6-0F77BD6A74BA}"/>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8DB9409D-5AE1-2815-469F-F7B972865142}"/>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7CDB5E3E-87A5-E597-4F8F-5D6950A0663F}"/>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97EF6376-A9C8-AAD8-E074-D825EEFBE4E0}"/>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A40988E9-C70E-2073-92C0-3F4ECFC262B2}"/>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C9365BD6-B1F6-105A-6DCD-F84015D68FF9}"/>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7ABC2D63-086D-79FE-B6CE-508F09FF24D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26FDA731-9946-143A-FD99-12D56E78093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A4C44304-4769-9950-E7F6-4B353A586FC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35984D6B-62B9-F03D-BE13-0118B1E54D7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3F311A06-DBCD-71A4-35FC-4A72F8650C2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9DB09D6E-E15D-8C12-E5B0-E703485262E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2F676CBB-4916-7055-8CE9-AD35D821C54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46CA2076-9432-51C0-5647-4AF1BE5372E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768465CB-9845-0379-E4CC-966F0E8FD5E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5971121F-65D2-00D2-F6BB-2190A7280CE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67D84AE2-4593-6425-6017-3F3D0B37274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17C197A3-C1A3-7B84-2238-CBA4D64B543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13559A44-76EC-0229-DEE2-3346D132B40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916D3B4D-195D-027A-27BD-308314A36CC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CA565BFB-E805-AC9A-6B4D-94DB3E6D197D}"/>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98206BD8-7069-A9C9-E483-200818680CBE}"/>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3A49687C-08FF-BE37-8DF6-5A679528ECC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4686778D-4B60-417B-F40D-A36C529D9D0F}"/>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AFC1CD84-0425-7A27-3EDC-9336C30F06E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93226C26-CB1F-088B-D0CA-EF3C0BFC26F9}"/>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276A8AF0-353C-F6A8-506A-E08E755BF24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680818B6-63F3-69A5-C7AF-79F2AE0B173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B4C207B6-529E-88B3-7667-7A04D7B741E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585786F4-2C41-E6C3-FC5C-E8B6BFD9EB4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69F68F37-DEEB-42D9-ED45-15C10477FFC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B948D20B-2ED1-13FB-FFC1-B412D46D612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A7DFFBBC-BB58-9F30-EC36-7AAA54526602}"/>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50DD2B1D-BB1F-ADE1-AEF8-D13C489DD9D3}"/>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8107F3E7-1501-1A07-AD43-C36BD153F44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214C9407-E0C2-9B5F-8055-389541C2896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B6A3B35D-2062-CF7F-D96A-4779BD6B5EC5}"/>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06BAC135-564A-A3C5-0384-FB20833ECA7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D2250815-263C-B861-26FC-31A8ECCC4D3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25BF2050-1829-F6E1-9F73-35077A562D10}"/>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6DB1D06B-7981-F9BC-C7CF-B4BEB8AC470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F3FF86B2-6FBA-79BF-1CB3-E7C4FA7AB864}"/>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D0E78BA9-BDA3-1005-0B7B-2FC2903455BC}"/>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8125DEDE-E035-D0C1-B4A0-8B69E391234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313CB372-21BF-8484-253A-BD85CB947CD2}"/>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2EA9D8FB-189A-70A0-69E5-CD0C8364A494}"/>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1B0FB803-4FDE-E30D-DF5E-4622B9A6F72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63C70BA3-20A4-C5AC-6B7A-3363A5BFA6B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001F1A33-A9DB-9348-619F-7702564FABE0}"/>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8BBDEE99-2100-2086-CF5A-8B84D8351FC2}"/>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E937F6DF-C91F-CB84-5990-7F1011A043C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sp>
        <p:nvSpPr>
          <p:cNvPr id="2" name="Oval 1">
            <a:extLst>
              <a:ext uri="{FF2B5EF4-FFF2-40B4-BE49-F238E27FC236}">
                <a16:creationId xmlns:a16="http://schemas.microsoft.com/office/drawing/2014/main" id="{983B5D58-296B-FCC3-7035-73AD30E500A5}"/>
              </a:ext>
            </a:extLst>
          </p:cNvPr>
          <p:cNvSpPr/>
          <p:nvPr/>
        </p:nvSpPr>
        <p:spPr>
          <a:xfrm rot="154534">
            <a:off x="726095" y="39743"/>
            <a:ext cx="5194544" cy="3778197"/>
          </a:xfrm>
          <a:custGeom>
            <a:avLst/>
            <a:gdLst>
              <a:gd name="connsiteX0" fmla="*/ 0 w 5194544"/>
              <a:gd name="connsiteY0" fmla="*/ 1889099 h 3778197"/>
              <a:gd name="connsiteX1" fmla="*/ 2597272 w 5194544"/>
              <a:gd name="connsiteY1" fmla="*/ 0 h 3778197"/>
              <a:gd name="connsiteX2" fmla="*/ 5194544 w 5194544"/>
              <a:gd name="connsiteY2" fmla="*/ 1889099 h 3778197"/>
              <a:gd name="connsiteX3" fmla="*/ 2597272 w 5194544"/>
              <a:gd name="connsiteY3" fmla="*/ 3778198 h 3778197"/>
              <a:gd name="connsiteX4" fmla="*/ 0 w 5194544"/>
              <a:gd name="connsiteY4" fmla="*/ 1889099 h 377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4544" h="3778197" extrusionOk="0">
                <a:moveTo>
                  <a:pt x="0" y="1889099"/>
                </a:moveTo>
                <a:cubicBezTo>
                  <a:pt x="-152012" y="565463"/>
                  <a:pt x="1427631" y="-118085"/>
                  <a:pt x="2597272" y="0"/>
                </a:cubicBezTo>
                <a:cubicBezTo>
                  <a:pt x="4075001" y="91782"/>
                  <a:pt x="5164470" y="859800"/>
                  <a:pt x="5194544" y="1889099"/>
                </a:cubicBezTo>
                <a:cubicBezTo>
                  <a:pt x="4997222" y="2761189"/>
                  <a:pt x="4425191" y="3631955"/>
                  <a:pt x="2597272" y="3778198"/>
                </a:cubicBezTo>
                <a:cubicBezTo>
                  <a:pt x="1005547" y="3614260"/>
                  <a:pt x="193039" y="3078696"/>
                  <a:pt x="0" y="1889099"/>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 name="Oval 2">
            <a:extLst>
              <a:ext uri="{FF2B5EF4-FFF2-40B4-BE49-F238E27FC236}">
                <a16:creationId xmlns:a16="http://schemas.microsoft.com/office/drawing/2014/main" id="{A3A97B39-0181-808B-7F84-A326A0BB5843}"/>
              </a:ext>
            </a:extLst>
          </p:cNvPr>
          <p:cNvSpPr/>
          <p:nvPr/>
        </p:nvSpPr>
        <p:spPr>
          <a:xfrm rot="21553853">
            <a:off x="794622" y="24755"/>
            <a:ext cx="5194544" cy="3778197"/>
          </a:xfrm>
          <a:custGeom>
            <a:avLst/>
            <a:gdLst>
              <a:gd name="connsiteX0" fmla="*/ 0 w 5194544"/>
              <a:gd name="connsiteY0" fmla="*/ 1889099 h 3778197"/>
              <a:gd name="connsiteX1" fmla="*/ 2597272 w 5194544"/>
              <a:gd name="connsiteY1" fmla="*/ 0 h 3778197"/>
              <a:gd name="connsiteX2" fmla="*/ 5194544 w 5194544"/>
              <a:gd name="connsiteY2" fmla="*/ 1889099 h 3778197"/>
              <a:gd name="connsiteX3" fmla="*/ 2597272 w 5194544"/>
              <a:gd name="connsiteY3" fmla="*/ 3778198 h 3778197"/>
              <a:gd name="connsiteX4" fmla="*/ 0 w 5194544"/>
              <a:gd name="connsiteY4" fmla="*/ 1889099 h 377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4544" h="3778197" extrusionOk="0">
                <a:moveTo>
                  <a:pt x="0" y="1889099"/>
                </a:moveTo>
                <a:cubicBezTo>
                  <a:pt x="-152012" y="565463"/>
                  <a:pt x="1427631" y="-118085"/>
                  <a:pt x="2597272" y="0"/>
                </a:cubicBezTo>
                <a:cubicBezTo>
                  <a:pt x="4075001" y="91782"/>
                  <a:pt x="5164470" y="859800"/>
                  <a:pt x="5194544" y="1889099"/>
                </a:cubicBezTo>
                <a:cubicBezTo>
                  <a:pt x="4997222" y="2761189"/>
                  <a:pt x="4425191" y="3631955"/>
                  <a:pt x="2597272" y="3778198"/>
                </a:cubicBezTo>
                <a:cubicBezTo>
                  <a:pt x="1005547" y="3614260"/>
                  <a:pt x="193039" y="3078696"/>
                  <a:pt x="0" y="1889099"/>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 name="Oval 3">
            <a:extLst>
              <a:ext uri="{FF2B5EF4-FFF2-40B4-BE49-F238E27FC236}">
                <a16:creationId xmlns:a16="http://schemas.microsoft.com/office/drawing/2014/main" id="{F6642A5A-2005-8238-F3FC-7C70E514CAE2}"/>
              </a:ext>
            </a:extLst>
          </p:cNvPr>
          <p:cNvSpPr/>
          <p:nvPr/>
        </p:nvSpPr>
        <p:spPr>
          <a:xfrm rot="16249804">
            <a:off x="1221674" y="-403682"/>
            <a:ext cx="4050615" cy="4845188"/>
          </a:xfrm>
          <a:custGeom>
            <a:avLst/>
            <a:gdLst>
              <a:gd name="connsiteX0" fmla="*/ 0 w 4050615"/>
              <a:gd name="connsiteY0" fmla="*/ 2422594 h 4845188"/>
              <a:gd name="connsiteX1" fmla="*/ 2025308 w 4050615"/>
              <a:gd name="connsiteY1" fmla="*/ 0 h 4845188"/>
              <a:gd name="connsiteX2" fmla="*/ 4050616 w 4050615"/>
              <a:gd name="connsiteY2" fmla="*/ 2422594 h 4845188"/>
              <a:gd name="connsiteX3" fmla="*/ 2025308 w 4050615"/>
              <a:gd name="connsiteY3" fmla="*/ 4845188 h 4845188"/>
              <a:gd name="connsiteX4" fmla="*/ 0 w 4050615"/>
              <a:gd name="connsiteY4" fmla="*/ 2422594 h 4845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0615" h="4845188" extrusionOk="0">
                <a:moveTo>
                  <a:pt x="0" y="2422594"/>
                </a:moveTo>
                <a:cubicBezTo>
                  <a:pt x="-28404" y="1032255"/>
                  <a:pt x="1124744" y="-97210"/>
                  <a:pt x="2025308" y="0"/>
                </a:cubicBezTo>
                <a:cubicBezTo>
                  <a:pt x="3291385" y="312756"/>
                  <a:pt x="3870954" y="1168397"/>
                  <a:pt x="4050616" y="2422594"/>
                </a:cubicBezTo>
                <a:cubicBezTo>
                  <a:pt x="3945412" y="3669263"/>
                  <a:pt x="3347180" y="4769620"/>
                  <a:pt x="2025308" y="4845188"/>
                </a:cubicBezTo>
                <a:cubicBezTo>
                  <a:pt x="747023" y="4678699"/>
                  <a:pt x="165323" y="3885830"/>
                  <a:pt x="0" y="2422594"/>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2" name="Group 11">
            <a:extLst>
              <a:ext uri="{FF2B5EF4-FFF2-40B4-BE49-F238E27FC236}">
                <a16:creationId xmlns:a16="http://schemas.microsoft.com/office/drawing/2014/main" id="{AB786C2D-F33D-2842-E1CE-CF575239038F}"/>
              </a:ext>
            </a:extLst>
          </p:cNvPr>
          <p:cNvGrpSpPr/>
          <p:nvPr/>
        </p:nvGrpSpPr>
        <p:grpSpPr>
          <a:xfrm>
            <a:off x="5027509" y="3077160"/>
            <a:ext cx="2355349" cy="2075148"/>
            <a:chOff x="628702" y="1189905"/>
            <a:chExt cx="2355349" cy="2075148"/>
          </a:xfrm>
        </p:grpSpPr>
        <p:grpSp>
          <p:nvGrpSpPr>
            <p:cNvPr id="13" name="Group 12">
              <a:extLst>
                <a:ext uri="{FF2B5EF4-FFF2-40B4-BE49-F238E27FC236}">
                  <a16:creationId xmlns:a16="http://schemas.microsoft.com/office/drawing/2014/main" id="{AEC71034-F792-C00D-F64F-2A02B0F8F52D}"/>
                </a:ext>
              </a:extLst>
            </p:cNvPr>
            <p:cNvGrpSpPr/>
            <p:nvPr/>
          </p:nvGrpSpPr>
          <p:grpSpPr>
            <a:xfrm>
              <a:off x="628702" y="1189905"/>
              <a:ext cx="2355349" cy="2075148"/>
              <a:chOff x="628702" y="1189905"/>
              <a:chExt cx="2355349" cy="2075148"/>
            </a:xfrm>
          </p:grpSpPr>
          <p:grpSp>
            <p:nvGrpSpPr>
              <p:cNvPr id="17" name="Group 16">
                <a:extLst>
                  <a:ext uri="{FF2B5EF4-FFF2-40B4-BE49-F238E27FC236}">
                    <a16:creationId xmlns:a16="http://schemas.microsoft.com/office/drawing/2014/main" id="{90436C2D-D531-29A7-498F-3189A2FCE32F}"/>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9" name="Rectangle 24">
                  <a:extLst>
                    <a:ext uri="{FF2B5EF4-FFF2-40B4-BE49-F238E27FC236}">
                      <a16:creationId xmlns:a16="http://schemas.microsoft.com/office/drawing/2014/main" id="{315C9481-2FE2-5896-65A5-B244DC5EAE8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0" name="Rectangle 19">
                  <a:extLst>
                    <a:ext uri="{FF2B5EF4-FFF2-40B4-BE49-F238E27FC236}">
                      <a16:creationId xmlns:a16="http://schemas.microsoft.com/office/drawing/2014/main" id="{61E19E74-C040-1B33-975F-EF8DEC7D7678}"/>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8" name="TextBox 17">
                <a:extLst>
                  <a:ext uri="{FF2B5EF4-FFF2-40B4-BE49-F238E27FC236}">
                    <a16:creationId xmlns:a16="http://schemas.microsoft.com/office/drawing/2014/main" id="{7A7497F6-BD65-81E6-DE50-41D28FFC598C}"/>
                  </a:ext>
                </a:extLst>
              </p:cNvPr>
              <p:cNvSpPr txBox="1"/>
              <p:nvPr/>
            </p:nvSpPr>
            <p:spPr>
              <a:xfrm rot="21377463">
                <a:off x="790909" y="1644344"/>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First level of grouping is called a “Render Slice”.</a:t>
                </a:r>
              </a:p>
            </p:txBody>
          </p:sp>
        </p:grpSp>
        <p:grpSp>
          <p:nvGrpSpPr>
            <p:cNvPr id="14" name="Group 13">
              <a:extLst>
                <a:ext uri="{FF2B5EF4-FFF2-40B4-BE49-F238E27FC236}">
                  <a16:creationId xmlns:a16="http://schemas.microsoft.com/office/drawing/2014/main" id="{E8403D81-1D50-369A-288F-7FE78A48009B}"/>
                </a:ext>
              </a:extLst>
            </p:cNvPr>
            <p:cNvGrpSpPr/>
            <p:nvPr/>
          </p:nvGrpSpPr>
          <p:grpSpPr>
            <a:xfrm rot="21211140">
              <a:off x="2568950" y="2962697"/>
              <a:ext cx="377850" cy="181710"/>
              <a:chOff x="10290295" y="6047121"/>
              <a:chExt cx="377850" cy="181710"/>
            </a:xfrm>
          </p:grpSpPr>
          <p:sp>
            <p:nvSpPr>
              <p:cNvPr id="15" name="Freeform: Shape 14">
                <a:extLst>
                  <a:ext uri="{FF2B5EF4-FFF2-40B4-BE49-F238E27FC236}">
                    <a16:creationId xmlns:a16="http://schemas.microsoft.com/office/drawing/2014/main" id="{92775CB1-1797-8B35-2A35-6689F77E510A}"/>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6" name="Freeform: Shape 15">
                <a:extLst>
                  <a:ext uri="{FF2B5EF4-FFF2-40B4-BE49-F238E27FC236}">
                    <a16:creationId xmlns:a16="http://schemas.microsoft.com/office/drawing/2014/main" id="{68907ECE-6461-E2CB-C6E9-181C2F0A030C}"/>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1596117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heel(1)">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1)">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FAD7B9-4214-084B-46D0-5B11787E73E3}"/>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CB570C3D-87E6-1232-09E3-AC6308B31315}"/>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76E2B16D-AFDF-8D2A-5438-25516E50A37D}"/>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30462370-A6F5-F651-0E4D-39568E49EEF8}"/>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D8725BE6-2711-4794-4CD6-0B7F887DF0CE}"/>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9D26BF97-8EAC-9DBA-7A0D-9610DF5BC276}"/>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C500F995-7FA4-5D6A-02C8-963D99E5D793}"/>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FDB77ECF-AEF1-7D2B-4F09-FDA82116FD59}"/>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230152E1-571B-ADD0-2C2B-9E7A5A128CEF}"/>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710B4F60-1868-C4C4-8A09-B4E0AB589762}"/>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DB04B156-1466-1A16-0C96-835C2060914F}"/>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93FBC10C-8AF0-34C3-8129-797B970DF4F6}"/>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955E3EA5-263F-7326-7529-F3C7562C7F48}"/>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C656AF7C-64D3-904B-E03F-B4C894007B6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830A6F38-4256-046B-97E9-BFC9BD02BFDF}"/>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04FC303C-0334-B733-00E3-10A996A86A3A}"/>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0853AAEA-1135-4D8E-5A58-22325D8842BC}"/>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9CEAF6E5-EE70-06D1-95CB-858C880F00ED}"/>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24D1CB62-F5E1-86E8-8964-0F4098DDE17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EED56156-33D3-3D11-2488-E2594F8C4A6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1BF7F7D3-926F-9C36-1577-DACC9D622A97}"/>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C87C80F4-FEB1-D721-EB0B-13670B2F2B64}"/>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9241B2F7-DF64-88C0-A333-BBF8B259F71D}"/>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986F60A1-3948-C907-9C54-9042335BAEB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25DE9529-A5DD-EA9B-7BAF-683841F05492}"/>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F9CC0AA0-2711-2B17-2F96-DA9A0702A7BC}"/>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F4AEA4AF-389A-4D01-2B26-D5A41272B037}"/>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C35EE896-7452-8CB7-A975-DB710D01B103}"/>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39F75854-5ADF-949F-6C90-B66C88227531}"/>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D63F5069-D9FB-1576-77DF-E26A6EB0098A}"/>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430DDD56-9438-C36E-B100-AE37DFE5EE2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BABCF2D8-2E73-1DDB-8163-143D7106AF7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E0B6013D-2D47-0A7F-41E2-651D917D254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B2064672-6AAF-E5F3-D258-CFAF5592182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BD9DA01C-75ED-7282-488C-15D4C8C4971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A0CE9673-8B7E-CED4-D6DF-4C59C121DB4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5D27A198-1071-C55E-01A0-43B3FA30161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21020E5B-3B17-7B17-D86E-86D4CDE9853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6EAFD5AA-E923-BB0B-ABAB-B5626D4657E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B55E440E-5C69-142D-978B-7F79053EA8C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F9C626FA-8A06-A366-6C46-7A8FD0DEE0DE}"/>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56933C8C-50DE-E427-C8C5-0C9CB81C0C4F}"/>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38C1EBC2-D957-3886-0808-ED9D582B06FD}"/>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DD9648AA-404E-264F-DE3D-42B78BB40898}"/>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601FA69D-37C3-AB6C-637E-99A50FA163B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F98A2FB9-E4A4-F98F-A4C5-20E064E98301}"/>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1ED6EC31-0C47-9562-84D4-482A266D17EA}"/>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45E1423F-6B13-3C91-4C6C-8C48CAEE2267}"/>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B9512A53-1BCE-0C1B-F7D2-6FA1308EAAD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28F724CC-7881-6D50-2AED-A64A097802B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8DC2794C-3703-A9E1-91A7-DD1604A07BD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E613F47C-4459-46BA-7A47-02B10959FE3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7758D267-C8A2-FB32-A8E1-EB84DF4E6C3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AA42EF55-E3E7-6FE3-BCBE-A68E21620EB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8943F546-8144-F8FC-2B69-3DB4B750827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40DE09CF-1CDB-0472-3944-A4A234643A3B}"/>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BCE9C803-B486-0FFD-9F38-BEC1DAA0586F}"/>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18E1905B-9DAE-C0E3-B5AE-FEFDB3DB69A4}"/>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7F594549-D583-610B-C4CF-78956D839DC5}"/>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C9C6982A-36E7-4DAF-EAD1-483530B50D1B}"/>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F58C94CF-DAA5-68A0-7EF9-363A19039039}"/>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C38EC5AA-72F7-1F92-4A95-1C978C491A6B}"/>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5519CEA5-AEFC-0110-5265-AC3DE1214471}"/>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5C530AB0-B9D1-DF56-42E7-CCFF3D61AF39}"/>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A8A291B1-CFA7-B89B-EC8B-59A12E28CC1C}"/>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BB5CCEDB-3511-24AC-D55B-A01C04266C9D}"/>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F7CA2700-05AE-8C8D-2AA2-7F1B8B51E74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9AB7B3CC-457B-0ED4-8F8A-EC07467ABF8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CE6186DD-9C39-5548-A645-4CCACB492ED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3E5EAF25-90C6-2B63-6B84-CE416881DC8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A169FE43-8387-F1BC-7C05-0FDE1E4FE87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DE21A367-58FD-A2A8-B4C2-F1B56DC51A7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3A9E07BF-3F27-7591-0D2D-9D94870D2B6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372E0427-FEF1-4CA0-596B-8CF07470666B}"/>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C60D8C31-E165-4AAB-E1E5-4F75AA57AF14}"/>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0DAC2E0D-C54A-4A6A-DA3D-95EB5AFF542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92B0183C-E5E8-72B2-CB1E-E79929A2125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D24739A7-7945-5DD7-AD27-E268484917E4}"/>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A0F549FB-DB32-9789-036A-8AEC643FA21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E55E04C9-10D4-9D63-F0A0-DF18B1A3AA5D}"/>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EEA5A054-99FF-1179-5DA3-E540011DC123}"/>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00B87AE5-1F6C-3F51-278E-B769E6702D70}"/>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360D7A8B-E300-C3A4-A471-30E81AD08829}"/>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3E56E56C-BC43-4944-B4D7-64AF92E7511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487674A6-7624-DD30-3A3F-812060AF540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4DC31653-D045-6972-B7AD-22C434765C9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D0DCCDC0-7F3C-9F3D-42CD-9C25600154B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92F0C429-9E21-F3D6-9D75-AFA19A83135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B56A93EA-F919-06AB-A07C-F956CE52601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0C11CDEB-6B5E-AE15-6E08-73DCFDEC5CB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3C3696FF-FBB4-35B7-9DC0-87F2EFACD4E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6ACAC071-84C7-2222-80A8-A876F800001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B63EE82A-8231-11B9-B661-709802D6AA80}"/>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4A887C9C-D8F5-2F3D-E659-3F00F2FD6D6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222F1605-0401-53FC-944A-A8EC3A60614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AFB21DBA-3059-6F89-CE04-1ADFB524DB3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C1170C77-6E5E-23EC-0EAD-0DEC680ED1A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C2DB8E1E-DCE5-CA94-8303-6731E4DA9A57}"/>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9F3268A6-255C-EB5D-3AF2-83AEFCCB0B05}"/>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96CA981D-6577-6FB2-0CF1-93E823C8629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EE227D0E-BDB0-B18F-FBCC-C3F6D8A4E4A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F8879884-2D28-00F2-12D1-3F3FE403A6EC}"/>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CA3D6FE2-76B2-D99E-C619-7ADF7CE101E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47CF7503-3364-47AC-C15C-226077DCC015}"/>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A385A251-AE13-6E11-FC79-B7542C553C4F}"/>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FC6DB8AE-D52D-40B5-6860-5E4A8D2311E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34B899C1-3ACD-F318-DB4B-6EB911283A3A}"/>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EE0E6ECC-F534-DE6E-82FA-1B64B4D289F8}"/>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D573E097-E161-0277-FED5-BDBE5A9D225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B40D0563-EFAA-C485-93D9-00958007AD2A}"/>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0A022F4D-13DD-D5DB-0235-D5FEBAC03DDF}"/>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C747AF3B-091E-2E5B-D140-36C9BAA84A03}"/>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3F26824D-17A1-F481-DBF4-D7941018EF7F}"/>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D1A64E8E-E017-2735-0AB2-AE5C08F3B4E7}"/>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2FDEAB4A-568A-C518-A08B-3AE28E99EBEE}"/>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879AD401-5054-5BDB-7242-A28FE88E96B5}"/>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112BB6F9-2FFB-5E85-E03A-994B20632123}"/>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BAFDF88F-1CC1-C0A1-E810-3BDA3B790106}"/>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6713E663-1097-F82A-B9EB-89971F8EF92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BCD58AA9-B4AF-950B-8AA0-2A82298C2AD8}"/>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7D6B7798-CE3F-2975-F232-765CD303C842}"/>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612161BF-9CE0-07D0-5F6A-E22D27871AB5}"/>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4D1E7287-032A-F859-165F-FD59F78E0F7C}"/>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2A23145B-FA88-14E5-8D78-A18546E26E36}"/>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0927B9CD-D08B-6604-E853-D5507D04E060}"/>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1E489013-9055-19C2-E3FA-1F6368AEEA56}"/>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8FC93601-10FB-62E5-92E9-479A67EE8E0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D8B215F1-BC62-A882-E44A-2C5793BF2B61}"/>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4AA57ED1-30BA-CF40-CE47-C94438BEC67F}"/>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FE411BFC-1DB8-A7F9-5AB1-4A3107B87D6D}"/>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9E274F4D-EDBB-90C5-BC57-56AC99D439E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0925C5D8-E8C5-C49A-1060-60FDCEA62A4D}"/>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55A08391-A429-2E8E-77D1-F0E8A36303FF}"/>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AFF73229-0C83-585F-6425-F8E10BFD0120}"/>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6C4B9A6C-1141-FFA9-FE97-9D596BFB2BE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45891C88-A9D5-76BE-7979-F0716B4EDFA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F0C197A9-DE6B-C86C-2702-5E947A846A3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55F3175F-69D7-2FEA-86BA-A816A966913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36079EC8-D75C-D305-0ED1-47058F3CC92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A94DF61C-669E-D23D-865B-4716CA62070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9ECB2111-4C7B-BA9D-D574-06A19B74894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EDD5722F-721C-127F-8092-55890B262C4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22299346-546D-DA84-E22B-27031114FA18}"/>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C38314FA-8F34-3028-DE79-759B05A565BE}"/>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951FC461-1160-5D50-3A15-4E705B57529A}"/>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207FCEFA-B5AD-229F-716A-782C4212CCC1}"/>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E6F34E3F-5F27-7D46-B82D-1565B10C7B0E}"/>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5ADBCC47-DDCA-3386-B827-F4F88D715F7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6991A4E8-E849-5B75-CB3D-CBCD015201AE}"/>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0668E243-99CA-4AFF-5A96-9C741AAD8E2B}"/>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EB57E679-4AC5-DE8E-2CD2-8A20B1570073}"/>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B68F63E1-E38E-F10E-2A33-F561E910025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455AA19F-833A-6C14-8A81-1F80BA3F098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4E65370D-828B-D7C6-6E15-E0F418397ED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51D12C2D-2189-50A8-97A3-E80B3A4AE82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DDDF29D4-905C-FB8E-517A-42BFEEE8DC0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042C3E02-9A0E-855F-3D89-8B772C80753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761D152D-F1CD-A414-291F-9559C069D6B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B244626A-F6FC-05F0-848A-59F71C32F0D0}"/>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F5B3BAAB-2850-91FF-8162-952406C733B7}"/>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B1619BC5-D133-C310-5A15-FE5E8BA81506}"/>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51077404-0DC1-1F76-446E-1192E12DF33B}"/>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09235832-4194-8628-8BE7-94139DEBD921}"/>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05E9FB01-A773-9DD2-A6FF-4158C921DAE4}"/>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7B4843E8-5A88-704D-D136-B0B137FD7CAA}"/>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741ED33B-C823-7CD4-FD11-BBA6993B4C1A}"/>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9527B301-2F7A-BE48-AC3D-86475F56FB1D}"/>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3FB22634-E9E3-FAC5-BB68-2FFB61E78448}"/>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9C3B5D98-0DCC-FE8F-F5BD-626107CB765F}"/>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CC88DA96-279A-1691-24D3-B37E6393A5C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F5BB9A74-F2C7-CCF3-9005-08DBCBE9DF45}"/>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4345E258-E7F5-38E4-D683-27C96014C1E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3D995900-45D8-DACD-8F7D-E14FBE72362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D1B1E267-9697-11AF-A701-E418E0519A60}"/>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ED74BFD6-C0DA-B3F7-D946-0CCBFA3A8136}"/>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5318F932-1770-1024-95F1-21C7924015D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37A2BD0F-D6AF-580D-DF16-C67F0E37BC7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CB718956-26EB-AEF4-FE97-9C6DAE1864A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9855B658-0CBD-4502-9851-A81522F2D393}"/>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D59AAEBD-F896-E703-EA9B-2C255846EC8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B6737E07-50A2-DB7F-DB60-76DF19116206}"/>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AEBEFA04-EB68-E176-090E-048C53EB5A52}"/>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CE1182B3-E483-3624-7531-8AE08AFE4095}"/>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121CFBDE-CE65-3BF5-9575-EDFF1FAD6822}"/>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9780F89A-5AB6-6810-AD4B-FCE1F4DAF984}"/>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C2CB8EED-7CD4-56D7-D65D-9CBE7A10C6E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70F200B9-389B-6646-97A8-F7E3F0C5077B}"/>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0E39B54F-91C0-79A4-4431-584FEF7C64A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485AC66F-4E0F-2D08-14D7-B6757025367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F42895F1-B526-32C0-4070-522F6F2B402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A8EE4D87-C67E-719A-C92D-C60D3419C9FA}"/>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9B7EB048-343C-404A-1676-D4A6939AD53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82C81E10-73B1-73DD-292D-5545CBC0D5F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97817056-909A-9A91-E519-816A97D6302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2BC048C9-7519-24E1-0534-CBB7EC3ED4A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8B99D49F-EAB3-1263-4C6D-0C80C130C98F}"/>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D6FF08ED-B767-6D99-099B-D5D9AC4210FE}"/>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824F6890-0FBB-8514-2F13-8087E30890D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DB199235-930F-4683-7DFE-804B9DDF3E6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E29767D5-2C24-9E94-27E5-87216C520F7E}"/>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062A3550-1435-2CB6-78EA-29359AAEA34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0E1E8284-9A6B-1965-1527-5BB45C59914D}"/>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DE014D65-0EFA-74E7-C7EE-7565216FFA9A}"/>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8D33AD26-39B3-75D9-5FA6-BA46A198155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7FD94176-6025-FCA1-16F8-443F587F93C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020D8FC4-F32C-A7BC-FEFB-93348C570373}"/>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22EA4D0A-4B84-6853-67A5-B3570E42403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C311AB4F-0E30-4926-DE92-424D12849CA1}"/>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A1B7C422-6FBD-2C44-3DA4-CC5FEE63D671}"/>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CB282E7B-D450-89EA-2B1E-C6324C32096E}"/>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7AACB442-01EF-940C-BDB2-F2A595C36A9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F0A509D0-807A-8A70-E73D-53795037BB67}"/>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6AB95520-8911-609A-16E1-A1266A83B71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B562E204-9A14-7C20-2DEF-CFEA0E28AD5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D89C72BB-9150-E41E-CDD7-531D62B4BFAA}"/>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D2A4423A-F11E-A1B2-7097-112616FAFEDC}"/>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D4CDFF8A-F751-FA08-F79F-3995D8AA4C0B}"/>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B3F3C172-B9BA-1463-9E9A-92E09AF25E00}"/>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F653EFAC-BB92-1516-0C27-8F9153238BE7}"/>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56FECEB0-1DA4-990C-CA46-C2A4797F488B}"/>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62CBCA59-EF85-BB94-8974-779D099AACF3}"/>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6E28917E-B4BC-5567-BED7-5AE871C0078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049F0175-C6DF-A2F3-3F0D-47DCFFC7AA07}"/>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6FF28A9D-0844-62C0-4EE1-CD672FBE4DFC}"/>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B5A81984-E3E7-5413-25B3-51CBD7543B5C}"/>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988DD1B5-5B30-3D78-A2FC-9D1C0B274209}"/>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E7AE7166-97F5-1BFF-98FB-FFF724F33B2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CD66F886-F856-DFFD-59C9-6D05B6B41CD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D7B4D1EA-18D5-A353-38E2-404BE5523837}"/>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4BF0C329-BFAA-4D86-D837-F50178B90ADB}"/>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105D3FDA-354A-6A9F-11AE-70602F8AD612}"/>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B5AEFA6E-16D9-EDC8-D0AF-ED9BF89EB6E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0E395791-ED57-9CC0-9EA6-13745EEB2AD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6901F06B-9ECC-C033-CCBA-E3F328EDC4B9}"/>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F169C815-39CC-F2B1-9B16-D50F41DFDBA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E600516E-13C6-DA52-DF32-AF2D9CE8489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23E45643-DE12-125D-D59F-D9537DE22FC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136D8E49-159E-8300-39A5-510E580EC364}"/>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D949C2C7-32D3-D8D2-0085-276F49E8C7D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E9A54698-E1FE-5753-8B33-DE61AB6650F5}"/>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2E03AB75-8DEC-575F-717C-88017D3EAF9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D49E660E-F389-8F42-6F89-5329B09B764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A4CC5FC9-2F0F-4A12-9E5A-E800AE27263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0FE21D03-762E-21C6-9FB4-D7EDD3DCC42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618960B6-EBF6-B4B5-D68D-112C53A89D1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2379BCAC-8E26-624B-8507-16345DC2632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CECAAB92-94E7-E4BB-9CBD-2658413FB1A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FCCD6357-83A1-08F6-1672-80C42234FED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F53DD4C6-C7EF-F665-5EED-4A97CCB95307}"/>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5B55CFFD-6FC6-C1CC-F241-947E85B71413}"/>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532C276C-F1E0-C3CC-8E9B-1B3D4A1F3D7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C99F50DC-A060-FF0D-1552-C858373CD18F}"/>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FEE8F908-EA8F-C23E-6052-AD1A3B54B280}"/>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24F4F903-382F-7706-9D4A-5E993B34C35A}"/>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03D60C6E-04F6-8FAF-190A-EE33EDC03073}"/>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8B53AE98-68E7-FE57-18B0-899728245CE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E6540E39-211F-3079-F6B1-2478D29A686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BDA58AC0-34E1-5364-10EB-F168CBFBD9F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FB1F819D-0C91-6ADE-A38B-10D28F47E9A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D922E57B-448B-E73B-7EC9-CFB9B6E832B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AC16C204-1B34-D4B8-9F5B-B3682D00691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CAFEE766-0C9A-2E71-2723-F895457BAA53}"/>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A5F7A5C9-0E19-77E8-C295-D3ABEE6A483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03DB3E24-5AB5-4AF9-B92F-AAD90203DBCC}"/>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0C8D05D5-D9F4-D807-A7FB-F08211770C88}"/>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346D45E2-EC86-A8F6-57BE-C2BC9A90FF16}"/>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5575B255-38B6-3E3C-D681-8D699A146C6A}"/>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C3BB26AE-95B0-FC65-1777-723DFA912F4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4763A4FF-F0DF-7275-080D-1707DA9590EC}"/>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9C683767-0008-B8E7-DD19-2CB582E5495A}"/>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422DAA6B-18E6-A14C-2654-4D0547E89C96}"/>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0DFBBB29-4BD5-1E1B-6ADF-A9D21AF5EBB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3DDB108C-BEF0-8CF3-80C2-B505F4687954}"/>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FEED892B-D296-64D9-72EC-D2B58B2D56E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6486C11E-6C92-6CD0-52B0-7269DAB1C5E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5DF1F8A9-AF1D-0185-6FDE-6040A51B946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A5C2E1D4-3017-28FE-971F-C94C520A7D7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27E20BE6-5426-A428-72C1-E7BBCA17C79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970944BB-138C-8185-C89E-69FC833A978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8802EEA0-E0A5-8B0A-1961-444828FC0AA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DEB50FBC-084F-3A01-FE2B-249070E776A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17009A65-94A4-F029-948B-B67D0707C4B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2DDAB616-1312-BDE6-29BD-94DB5D40D8E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5E3A6371-DC6F-E7FD-58F7-C397AFC5449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33949624-FB22-D057-1152-C195C392E9D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CFA94029-1430-A681-6FCC-B69AC79F1E03}"/>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3800984F-B939-EA65-522F-B38CA429F29E}"/>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7267FBFD-73F4-3905-E315-D22E0F6E655C}"/>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AE8AC683-3EFF-364E-ED32-1B69E426B76C}"/>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DFE48FD8-135D-E726-5DB3-EB848F0776E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457FEA7F-C818-32BB-8775-833E6E75E993}"/>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A18F77A6-0ECC-DDBF-D65E-994C4C551D2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4200354E-7C80-09FE-7C5E-B3A2DBF70E2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7DE440EE-EF09-B5C9-9C23-51D76EF7C74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4A145EEA-27CA-D076-E2B0-A0650508550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91CCA5F5-1641-FF98-78BA-E0AC803A690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4F5FBA26-6F8D-929C-0176-1B0F404D78F8}"/>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04FD938F-9AD0-16CF-4938-4B440461B7E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8FD2F7A2-936E-6558-4773-B5A97A2D8BB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9684F8A1-6721-086D-433D-297FF22E345E}"/>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169C3EFC-D73D-84B8-7855-3430FEA71E7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2FBE975B-CC2F-06CD-1151-C78BA8A6CFD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E149DBBF-CB97-AD4E-8923-A8C5FCE5A02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36C0A51E-57D3-3ED0-DC53-4169B308575D}"/>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32421ECE-8BE0-5964-A142-71812B99BC6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365B1841-BFF9-4081-BF12-713A1A90990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2384007A-38CD-55C2-7D18-FB2721638FE7}"/>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A6723D56-D619-BC82-C653-1205ED8264F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5E5A0ADD-0CDE-4A80-9456-66206EC244A9}"/>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DBB83BCC-167B-5BCE-832D-FE1853D0888B}"/>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B1809AFB-AA7D-E34B-185E-EA690C0FFE1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3A262814-D264-EDF1-9409-8AD613552841}"/>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25443BC6-C964-AFE4-DF5B-CCDFC743096D}"/>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799E916C-2FB6-CAEE-BCF5-56905CF8F99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574C883B-86A3-60D5-FB34-6CD418B8BA8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A5CB1502-EBA1-9048-FDA7-C27BF6A13A2C}"/>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2A0B00B8-3E49-D3F1-BCD0-31D17BD03229}"/>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A1D97AA8-6E42-77FA-04DE-DD9876694F0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D6F32474-6D99-C9B5-3917-8D3394FA0E30}"/>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F95DB4F0-FCE9-D35C-78AC-09F16952DB10}"/>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934D14D0-5143-325B-61E6-3296622DB09C}"/>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AFE7A0CC-4294-E37B-C33D-44E7A806C4A5}"/>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C4D68ACF-ED44-B223-9AD3-A92008EA2D35}"/>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3B3EF09C-1B2A-252C-9D4E-2BD36DE661C0}"/>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6DAAA51B-1847-E39E-273B-2F5419A45B53}"/>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57962393-C3E1-E9CB-D8A4-61214C5BC9CF}"/>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01A7545D-FBC5-09A0-8F86-21A5B73D3D0B}"/>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0BF50BBC-CD46-2314-E14A-E67D61A0574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37532BF3-6D8A-A8A8-97ED-BB8AB91F988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C76477D9-27C0-B73D-6AD6-E5D88D51791A}"/>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E95A0427-2BA1-603D-5579-48327DB054D8}"/>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A0C55780-9BB3-AC13-9936-75AF0D1CD9D4}"/>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EEF77420-055F-AEAD-28D7-778A45C30C77}"/>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D134FF93-4064-1C54-6712-643F2804243A}"/>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41B3856E-6722-0AF8-E75D-7A6AAA6896F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6D064A9C-2EF9-71F1-6277-3854383787A5}"/>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CF82EA4A-C8DC-7390-A9FC-72DF13E12C38}"/>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CC36624D-9C73-411B-4C26-A633D7CD3E63}"/>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04DF48AF-A294-CA40-4572-9706037834C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AF9FEF96-140C-E6A9-42B4-9780471C34DB}"/>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8E4F96AD-3402-F9BE-BB78-AE3481D23489}"/>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25432420-A8C5-A7AC-B39A-4BA30D900B19}"/>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6C28C94D-E3A5-8350-98E7-D7B930C44F3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D707A4A1-0FF1-B72C-2195-50FC754E8BB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D267EBE5-89AC-E311-2C57-68B6364AC16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32E3A10B-EDA5-9E14-476B-3C6E21A2D524}"/>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86AFDAB9-9E05-B2AE-0507-DAA09256AAA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2112EF78-EB47-959D-30D7-20E3992C0CE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C34DD998-596A-7FDD-F52E-21C734A0D5B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F302E1F0-4A12-2371-EE13-E8A2D3E2724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A9C39015-97E3-F4F7-8B6B-1463EC70756E}"/>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E73B17EE-1E11-DF9A-218E-37B9A2AFD73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3AF12F73-F770-E18A-9984-1D32D6025537}"/>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0E1F5154-DE08-10DD-1E94-D8019C63B48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3729B95E-7745-6DDD-4AD9-414679BD27F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D055FC25-868B-3FAA-730F-FF657D695B1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BF18D17D-F762-BA01-6247-2A37D43E5FB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E182367E-E252-40C2-D6FA-3D28FE64E2BF}"/>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A6EDA72C-0475-784B-E988-4235BE68A028}"/>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5B8917C4-FBD3-D7EE-0FE2-E56930066C9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42369C89-6DE3-372A-FEE1-3C75A91BBA9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B55F4BE0-F2B0-3B51-CB4C-572F06790ED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C3140856-AF6F-8287-B02A-B6274123ACF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BC214E29-44B7-38AE-692E-2570EBCB9F0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FBB915AC-B5EC-5EB2-8B97-D9BEF627542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A19F292D-523F-1F8C-7B18-8CA13A94E3B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9EADBCC2-37AB-6AA1-48E1-4461D1ED1E2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B0AFED13-7E77-F1AD-85AD-BE3C32DF2235}"/>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599AF353-8009-B21D-9868-F4CDF621F96C}"/>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47EF0C7B-B03E-270F-0873-9D2FAFEC3ABC}"/>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3B46356D-0719-2E3C-EFF1-26022D785501}"/>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3305627A-EC3B-B5AB-7A52-A87A1BCBCC97}"/>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0508ABA6-6446-92C2-780E-03FC1CDAB8C7}"/>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9C44DDDA-D07F-58AD-63E8-85CD37DAB0F4}"/>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71F73A8B-77A3-8849-69BF-7009C932ABE5}"/>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611BD576-D5C1-8FB2-64C1-49FFD873430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97E64A35-B159-9216-E6C0-9804145DF7EC}"/>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7FF25810-72E8-192B-9CA9-51C22DE0F1E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0BBFCA56-75B0-8B2E-DB91-29BFA1ECEB7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1D928870-4F11-4846-B83E-1AAC170C0D8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95119F95-315B-C723-3C11-A4498B7C2A7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A9DAFF42-B673-15FE-9ADD-B00CFD84E1E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84BB9A5E-F042-E67E-8744-77B9E6B5720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4B1A0A8F-DED3-95AE-A974-CE9E7588270F}"/>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1FBD5CD8-B20B-3E33-0972-F95EFB3C993C}"/>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4344F1A4-BD72-8FC2-BC9F-0972495952B1}"/>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95E17544-5B2F-A33D-E064-F488A0F77ED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0E285008-4282-A9E2-13D0-3B05245FB75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D036DB79-A271-8F89-1CAF-203AEC17D89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733BA0B1-61D6-142B-023B-7A57BC73446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88C22202-E18B-3F99-9C7E-CFF5A3B8D98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EF63BC72-23F6-0F24-3648-1898408008E7}"/>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2473C1BD-BC04-5D54-F5D6-A99733688BFB}"/>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8865E947-B27F-5165-E04A-09132292046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E875EFF2-E197-BAD1-AFE4-49010DBA1F21}"/>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5E59BE17-F557-9807-EC7C-27CD68DFDEC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FD0962EC-EA29-EE91-379E-8A8CBEF67C5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FE6CB4BD-92F8-B431-1D4A-7E4CA3BA208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D561BA4A-89F6-F87A-ADE8-103349232DB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ED7370F1-0172-A0EE-AE38-3D4B325FB0E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C143BA4C-29A9-EB6C-A533-73B08F3D1ADF}"/>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3D52AF0F-2976-DF77-7F47-F93A29893A7F}"/>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BD5AD33E-1638-2B4A-D702-6A12510755F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0C67D8B0-691E-05ED-73D4-52332DDB15FB}"/>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AF3A801B-9BD2-3D96-FBC3-83D1CF7BC22E}"/>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DF1DF25F-0D41-8B2F-0727-4F03B8C8456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B6F1A3A7-D60E-FF69-8B90-16D8873A4F7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7F1CB00B-790A-89D9-4F6F-113C6780F5D1}"/>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2F4A5248-05FD-A1BC-A6A1-0C558F20E28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63FBFAD0-A848-8823-34D6-E5D09A4F4364}"/>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E72E3A35-4A4D-029E-325C-7A77B33EB7B7}"/>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0B7BE441-2D09-5874-E534-5A196CC6492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CA65BC2A-4ABA-16B9-C6D9-7F43C84DCD0B}"/>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A5E36617-3A75-1343-7180-64F2FFE420BA}"/>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F990452B-BEBC-6F04-5A6B-49604F3378F9}"/>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46E98360-B7F6-699E-7E4C-E37829F83E1A}"/>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742BFD77-A6D0-E6DC-AF38-BB266A0AAB44}"/>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B0B52437-BC84-33A4-7B7F-649A6080229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C0BE4C10-ADFC-11B1-04BA-538887B0D881}"/>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F8B08A83-D535-D1F9-F95C-4C11A8FD3DF1}"/>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A46494E1-4F4B-E28D-6A9F-E7733FEDDCEE}"/>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CBA8BC34-D9A0-6BE0-4998-3EA47535A5D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sp>
        <p:nvSpPr>
          <p:cNvPr id="2" name="Oval 1">
            <a:extLst>
              <a:ext uri="{FF2B5EF4-FFF2-40B4-BE49-F238E27FC236}">
                <a16:creationId xmlns:a16="http://schemas.microsoft.com/office/drawing/2014/main" id="{3019786B-57A2-2C97-F171-648270BA15EB}"/>
              </a:ext>
            </a:extLst>
          </p:cNvPr>
          <p:cNvSpPr/>
          <p:nvPr/>
        </p:nvSpPr>
        <p:spPr>
          <a:xfrm rot="154534">
            <a:off x="869678" y="186816"/>
            <a:ext cx="2231403" cy="1976231"/>
          </a:xfrm>
          <a:custGeom>
            <a:avLst/>
            <a:gdLst>
              <a:gd name="connsiteX0" fmla="*/ 0 w 2231403"/>
              <a:gd name="connsiteY0" fmla="*/ 988116 h 1976231"/>
              <a:gd name="connsiteX1" fmla="*/ 1115702 w 2231403"/>
              <a:gd name="connsiteY1" fmla="*/ 0 h 1976231"/>
              <a:gd name="connsiteX2" fmla="*/ 2231404 w 2231403"/>
              <a:gd name="connsiteY2" fmla="*/ 988116 h 1976231"/>
              <a:gd name="connsiteX3" fmla="*/ 1115702 w 2231403"/>
              <a:gd name="connsiteY3" fmla="*/ 1976232 h 1976231"/>
              <a:gd name="connsiteX4" fmla="*/ 0 w 2231403"/>
              <a:gd name="connsiteY4" fmla="*/ 988116 h 197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1403" h="1976231" extrusionOk="0">
                <a:moveTo>
                  <a:pt x="0" y="988116"/>
                </a:moveTo>
                <a:cubicBezTo>
                  <a:pt x="-29289" y="388385"/>
                  <a:pt x="616953" y="-52371"/>
                  <a:pt x="1115702" y="0"/>
                </a:cubicBezTo>
                <a:cubicBezTo>
                  <a:pt x="1768939" y="78548"/>
                  <a:pt x="2153082" y="478912"/>
                  <a:pt x="2231404" y="988116"/>
                </a:cubicBezTo>
                <a:cubicBezTo>
                  <a:pt x="2204262" y="1510284"/>
                  <a:pt x="1786444" y="1955955"/>
                  <a:pt x="1115702" y="1976232"/>
                </a:cubicBezTo>
                <a:cubicBezTo>
                  <a:pt x="435381" y="1909386"/>
                  <a:pt x="28824" y="1555678"/>
                  <a:pt x="0" y="98811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 name="Oval 2">
            <a:extLst>
              <a:ext uri="{FF2B5EF4-FFF2-40B4-BE49-F238E27FC236}">
                <a16:creationId xmlns:a16="http://schemas.microsoft.com/office/drawing/2014/main" id="{FCCCE658-5E5A-FB69-D0FB-B363F5916865}"/>
              </a:ext>
            </a:extLst>
          </p:cNvPr>
          <p:cNvSpPr/>
          <p:nvPr/>
        </p:nvSpPr>
        <p:spPr>
          <a:xfrm rot="21553853">
            <a:off x="884261" y="257464"/>
            <a:ext cx="2231403" cy="1976231"/>
          </a:xfrm>
          <a:custGeom>
            <a:avLst/>
            <a:gdLst>
              <a:gd name="connsiteX0" fmla="*/ 0 w 2231403"/>
              <a:gd name="connsiteY0" fmla="*/ 988116 h 1976231"/>
              <a:gd name="connsiteX1" fmla="*/ 1115702 w 2231403"/>
              <a:gd name="connsiteY1" fmla="*/ 0 h 1976231"/>
              <a:gd name="connsiteX2" fmla="*/ 2231404 w 2231403"/>
              <a:gd name="connsiteY2" fmla="*/ 988116 h 1976231"/>
              <a:gd name="connsiteX3" fmla="*/ 1115702 w 2231403"/>
              <a:gd name="connsiteY3" fmla="*/ 1976232 h 1976231"/>
              <a:gd name="connsiteX4" fmla="*/ 0 w 2231403"/>
              <a:gd name="connsiteY4" fmla="*/ 988116 h 197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1403" h="1976231" extrusionOk="0">
                <a:moveTo>
                  <a:pt x="0" y="988116"/>
                </a:moveTo>
                <a:cubicBezTo>
                  <a:pt x="-29289" y="388385"/>
                  <a:pt x="616953" y="-52371"/>
                  <a:pt x="1115702" y="0"/>
                </a:cubicBezTo>
                <a:cubicBezTo>
                  <a:pt x="1768939" y="78548"/>
                  <a:pt x="2153082" y="478912"/>
                  <a:pt x="2231404" y="988116"/>
                </a:cubicBezTo>
                <a:cubicBezTo>
                  <a:pt x="2204262" y="1510284"/>
                  <a:pt x="1786444" y="1955955"/>
                  <a:pt x="1115702" y="1976232"/>
                </a:cubicBezTo>
                <a:cubicBezTo>
                  <a:pt x="435381" y="1909386"/>
                  <a:pt x="28824" y="1555678"/>
                  <a:pt x="0" y="98811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 name="Oval 3">
            <a:extLst>
              <a:ext uri="{FF2B5EF4-FFF2-40B4-BE49-F238E27FC236}">
                <a16:creationId xmlns:a16="http://schemas.microsoft.com/office/drawing/2014/main" id="{BA36492F-B3D2-FB6E-D7D3-2783F8F6362F}"/>
              </a:ext>
            </a:extLst>
          </p:cNvPr>
          <p:cNvSpPr/>
          <p:nvPr/>
        </p:nvSpPr>
        <p:spPr>
          <a:xfrm rot="16249804">
            <a:off x="921432" y="205120"/>
            <a:ext cx="2118722" cy="2081331"/>
          </a:xfrm>
          <a:custGeom>
            <a:avLst/>
            <a:gdLst>
              <a:gd name="connsiteX0" fmla="*/ 0 w 2118722"/>
              <a:gd name="connsiteY0" fmla="*/ 1040666 h 2081331"/>
              <a:gd name="connsiteX1" fmla="*/ 1059361 w 2118722"/>
              <a:gd name="connsiteY1" fmla="*/ 0 h 2081331"/>
              <a:gd name="connsiteX2" fmla="*/ 2118722 w 2118722"/>
              <a:gd name="connsiteY2" fmla="*/ 1040666 h 2081331"/>
              <a:gd name="connsiteX3" fmla="*/ 1059361 w 2118722"/>
              <a:gd name="connsiteY3" fmla="*/ 2081332 h 2081331"/>
              <a:gd name="connsiteX4" fmla="*/ 0 w 2118722"/>
              <a:gd name="connsiteY4" fmla="*/ 1040666 h 2081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722" h="2081331" extrusionOk="0">
                <a:moveTo>
                  <a:pt x="0" y="1040666"/>
                </a:moveTo>
                <a:cubicBezTo>
                  <a:pt x="-43497" y="385712"/>
                  <a:pt x="516691" y="-18908"/>
                  <a:pt x="1059361" y="0"/>
                </a:cubicBezTo>
                <a:cubicBezTo>
                  <a:pt x="1666986" y="47818"/>
                  <a:pt x="1976005" y="532462"/>
                  <a:pt x="2118722" y="1040666"/>
                </a:cubicBezTo>
                <a:cubicBezTo>
                  <a:pt x="2047915" y="1553966"/>
                  <a:pt x="1721633" y="2052638"/>
                  <a:pt x="1059361" y="2081332"/>
                </a:cubicBezTo>
                <a:cubicBezTo>
                  <a:pt x="409252" y="2013544"/>
                  <a:pt x="34465" y="1641526"/>
                  <a:pt x="0" y="104066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25" name="Group 24">
            <a:extLst>
              <a:ext uri="{FF2B5EF4-FFF2-40B4-BE49-F238E27FC236}">
                <a16:creationId xmlns:a16="http://schemas.microsoft.com/office/drawing/2014/main" id="{4C7BE923-3747-A8FF-40C2-D6320CA1A4A2}"/>
              </a:ext>
            </a:extLst>
          </p:cNvPr>
          <p:cNvGrpSpPr/>
          <p:nvPr/>
        </p:nvGrpSpPr>
        <p:grpSpPr>
          <a:xfrm>
            <a:off x="1348825" y="2429875"/>
            <a:ext cx="2424878" cy="2114273"/>
            <a:chOff x="1348825" y="2429875"/>
            <a:chExt cx="2424878" cy="2114273"/>
          </a:xfrm>
        </p:grpSpPr>
        <p:grpSp>
          <p:nvGrpSpPr>
            <p:cNvPr id="5" name="Group 4">
              <a:extLst>
                <a:ext uri="{FF2B5EF4-FFF2-40B4-BE49-F238E27FC236}">
                  <a16:creationId xmlns:a16="http://schemas.microsoft.com/office/drawing/2014/main" id="{A2A65433-9D9F-21C9-5196-166AEE5A22A4}"/>
                </a:ext>
              </a:extLst>
            </p:cNvPr>
            <p:cNvGrpSpPr/>
            <p:nvPr/>
          </p:nvGrpSpPr>
          <p:grpSpPr>
            <a:xfrm rot="21324230">
              <a:off x="1348825" y="2429875"/>
              <a:ext cx="2424878" cy="2114273"/>
              <a:chOff x="8397355" y="4208176"/>
              <a:chExt cx="2424878" cy="2114273"/>
            </a:xfrm>
            <a:effectLst>
              <a:outerShdw blurRad="50800" dist="38100" dir="10800000" algn="r" rotWithShape="0">
                <a:prstClr val="black">
                  <a:alpha val="40000"/>
                </a:prstClr>
              </a:outerShdw>
            </a:effectLst>
          </p:grpSpPr>
          <p:grpSp>
            <p:nvGrpSpPr>
              <p:cNvPr id="6" name="Group 5">
                <a:extLst>
                  <a:ext uri="{FF2B5EF4-FFF2-40B4-BE49-F238E27FC236}">
                    <a16:creationId xmlns:a16="http://schemas.microsoft.com/office/drawing/2014/main" id="{90D0F25A-9E24-2F54-2E19-417BAF69478E}"/>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6DC5A3C3-493D-474D-0F7E-368A96F1B3CD}"/>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4" name="Right Triangle 9">
                  <a:extLst>
                    <a:ext uri="{FF2B5EF4-FFF2-40B4-BE49-F238E27FC236}">
                      <a16:creationId xmlns:a16="http://schemas.microsoft.com/office/drawing/2014/main" id="{177971C4-7BC7-2D89-3CB6-0DEDFFDA967E}"/>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0" name="Group 9">
                <a:extLst>
                  <a:ext uri="{FF2B5EF4-FFF2-40B4-BE49-F238E27FC236}">
                    <a16:creationId xmlns:a16="http://schemas.microsoft.com/office/drawing/2014/main" id="{515BD584-7C8A-13D8-6765-AA4264FB007C}"/>
                  </a:ext>
                </a:extLst>
              </p:cNvPr>
              <p:cNvGrpSpPr/>
              <p:nvPr/>
            </p:nvGrpSpPr>
            <p:grpSpPr>
              <a:xfrm>
                <a:off x="10290295" y="6047121"/>
                <a:ext cx="377850" cy="181710"/>
                <a:chOff x="10290295" y="6047121"/>
                <a:chExt cx="377850" cy="181710"/>
              </a:xfrm>
            </p:grpSpPr>
            <p:sp>
              <p:nvSpPr>
                <p:cNvPr id="11" name="Freeform: Shape 10">
                  <a:extLst>
                    <a:ext uri="{FF2B5EF4-FFF2-40B4-BE49-F238E27FC236}">
                      <a16:creationId xmlns:a16="http://schemas.microsoft.com/office/drawing/2014/main" id="{E5162F7B-E6C2-8C89-6221-C984AF160B29}"/>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FA21DF84-BECB-77BB-F214-6A5EA574F535}"/>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 name="TextBox 14">
              <a:extLst>
                <a:ext uri="{FF2B5EF4-FFF2-40B4-BE49-F238E27FC236}">
                  <a16:creationId xmlns:a16="http://schemas.microsoft.com/office/drawing/2014/main" id="{D2509692-15E0-2006-9E34-773F1DC34105}"/>
                </a:ext>
              </a:extLst>
            </p:cNvPr>
            <p:cNvSpPr txBox="1"/>
            <p:nvPr/>
          </p:nvSpPr>
          <p:spPr>
            <a:xfrm rot="21377463">
              <a:off x="1699781" y="2699353"/>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Inside a Render Slice we have a number of X</a:t>
              </a:r>
              <a:r>
                <a:rPr lang="en-GB" b="1" baseline="30000">
                  <a:solidFill>
                    <a:schemeClr val="bg1"/>
                  </a:solidFill>
                  <a:latin typeface="Bradley Hand ITC" panose="03070402050302030203" pitchFamily="66" charset="0"/>
                </a:rPr>
                <a:t>e</a:t>
              </a:r>
              <a:r>
                <a:rPr lang="en-GB" b="1">
                  <a:solidFill>
                    <a:schemeClr val="bg1"/>
                  </a:solidFill>
                  <a:latin typeface="Bradley Hand ITC" panose="03070402050302030203" pitchFamily="66" charset="0"/>
                </a:rPr>
                <a:t>Cores…</a:t>
              </a:r>
            </a:p>
          </p:txBody>
        </p:sp>
      </p:grpSp>
      <p:grpSp>
        <p:nvGrpSpPr>
          <p:cNvPr id="16" name="Group 15">
            <a:extLst>
              <a:ext uri="{FF2B5EF4-FFF2-40B4-BE49-F238E27FC236}">
                <a16:creationId xmlns:a16="http://schemas.microsoft.com/office/drawing/2014/main" id="{D28D4930-DD2D-0FB3-9B74-A2C936B67C5D}"/>
              </a:ext>
            </a:extLst>
          </p:cNvPr>
          <p:cNvGrpSpPr/>
          <p:nvPr/>
        </p:nvGrpSpPr>
        <p:grpSpPr>
          <a:xfrm>
            <a:off x="5027509" y="3077160"/>
            <a:ext cx="2355349" cy="2075148"/>
            <a:chOff x="628702" y="1189905"/>
            <a:chExt cx="2355349" cy="2075148"/>
          </a:xfrm>
        </p:grpSpPr>
        <p:grpSp>
          <p:nvGrpSpPr>
            <p:cNvPr id="17" name="Group 16">
              <a:extLst>
                <a:ext uri="{FF2B5EF4-FFF2-40B4-BE49-F238E27FC236}">
                  <a16:creationId xmlns:a16="http://schemas.microsoft.com/office/drawing/2014/main" id="{30ADF1A1-733D-4708-C702-E92A1DF8A9F0}"/>
                </a:ext>
              </a:extLst>
            </p:cNvPr>
            <p:cNvGrpSpPr/>
            <p:nvPr/>
          </p:nvGrpSpPr>
          <p:grpSpPr>
            <a:xfrm>
              <a:off x="628702" y="1189905"/>
              <a:ext cx="2355349" cy="2075148"/>
              <a:chOff x="628702" y="1189905"/>
              <a:chExt cx="2355349" cy="2075148"/>
            </a:xfrm>
          </p:grpSpPr>
          <p:grpSp>
            <p:nvGrpSpPr>
              <p:cNvPr id="21" name="Group 20">
                <a:extLst>
                  <a:ext uri="{FF2B5EF4-FFF2-40B4-BE49-F238E27FC236}">
                    <a16:creationId xmlns:a16="http://schemas.microsoft.com/office/drawing/2014/main" id="{B4C6D833-E74C-0290-52A3-2471E0D3C600}"/>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3" name="Rectangle 24">
                  <a:extLst>
                    <a:ext uri="{FF2B5EF4-FFF2-40B4-BE49-F238E27FC236}">
                      <a16:creationId xmlns:a16="http://schemas.microsoft.com/office/drawing/2014/main" id="{504FA984-E240-8956-5B94-3C92EBE1992D}"/>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4" name="Rectangle 23">
                  <a:extLst>
                    <a:ext uri="{FF2B5EF4-FFF2-40B4-BE49-F238E27FC236}">
                      <a16:creationId xmlns:a16="http://schemas.microsoft.com/office/drawing/2014/main" id="{09FC64CD-6145-490B-14E5-91617FD8DB0C}"/>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2" name="TextBox 21">
                <a:extLst>
                  <a:ext uri="{FF2B5EF4-FFF2-40B4-BE49-F238E27FC236}">
                    <a16:creationId xmlns:a16="http://schemas.microsoft.com/office/drawing/2014/main" id="{5CF972BB-94FA-7C50-03EA-2938B44C6D6A}"/>
                  </a:ext>
                </a:extLst>
              </p:cNvPr>
              <p:cNvSpPr txBox="1"/>
              <p:nvPr/>
            </p:nvSpPr>
            <p:spPr>
              <a:xfrm rot="21377463">
                <a:off x="790909" y="1644344"/>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First level of grouping is called a “Render Slice”.</a:t>
                </a:r>
              </a:p>
            </p:txBody>
          </p:sp>
        </p:grpSp>
        <p:grpSp>
          <p:nvGrpSpPr>
            <p:cNvPr id="18" name="Group 17">
              <a:extLst>
                <a:ext uri="{FF2B5EF4-FFF2-40B4-BE49-F238E27FC236}">
                  <a16:creationId xmlns:a16="http://schemas.microsoft.com/office/drawing/2014/main" id="{653E80F9-F8B9-D216-EF9E-6E8E8A2BEF39}"/>
                </a:ext>
              </a:extLst>
            </p:cNvPr>
            <p:cNvGrpSpPr/>
            <p:nvPr/>
          </p:nvGrpSpPr>
          <p:grpSpPr>
            <a:xfrm rot="21211140">
              <a:off x="2568950" y="2962697"/>
              <a:ext cx="377850" cy="181710"/>
              <a:chOff x="10290295" y="6047121"/>
              <a:chExt cx="377850" cy="181710"/>
            </a:xfrm>
          </p:grpSpPr>
          <p:sp>
            <p:nvSpPr>
              <p:cNvPr id="19" name="Freeform: Shape 18">
                <a:extLst>
                  <a:ext uri="{FF2B5EF4-FFF2-40B4-BE49-F238E27FC236}">
                    <a16:creationId xmlns:a16="http://schemas.microsoft.com/office/drawing/2014/main" id="{09D05C20-DE84-486C-E00D-232474F73D00}"/>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 name="Freeform: Shape 19">
                <a:extLst>
                  <a:ext uri="{FF2B5EF4-FFF2-40B4-BE49-F238E27FC236}">
                    <a16:creationId xmlns:a16="http://schemas.microsoft.com/office/drawing/2014/main" id="{38CBCD7E-EB21-DFAB-964E-1CD48C7790E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3375936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heel(1)">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1)">
                                      <p:cBhvr>
                                        <p:cTn id="15" dur="500"/>
                                        <p:tgtEl>
                                          <p:spTgt spid="3"/>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CCBE29-FB5B-0440-AE30-2E083E80F1D0}"/>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98D14DA0-830C-E28A-FA44-031F00F350F4}"/>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8BC1DBB9-0FB7-894C-6575-FF5CB6552B47}"/>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5F084661-F1F8-2F5E-FCD0-B79E877C290F}"/>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C7DF200A-8BA8-758C-ADDB-93A5865E8414}"/>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4891B654-4B79-30CE-59D3-53C054C3ACDD}"/>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8D6361D2-079C-BFC3-059C-B11FDD9330E5}"/>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47D3144E-F24B-5829-6DB7-F08DBAEA3514}"/>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D7AB2496-20CC-32CB-7118-882D2873AFE6}"/>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92A809C2-7697-F93F-C6FE-A2F42E89C701}"/>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333FADC9-D91F-8331-CEF4-F70E92E05EB1}"/>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404A9DEB-8C58-ABA9-3D07-EFF65E8CC2BE}"/>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E0E41025-A339-0C0F-2EDB-8C0802BC25A7}"/>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F966A906-6EC8-1010-8164-5FEF9BFA354E}"/>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4F0ED233-5489-71DD-0C62-CD8FAD4FAF1D}"/>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0A3AFEBB-7814-E146-2F44-5D7C3CC781E4}"/>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F1C295D8-E507-D176-17FB-CC3296A1C33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D362F959-4176-8FBE-D081-6ADCC871A33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4E21E0BB-C9C1-E832-D341-B0E41CCC54F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75E518DF-DDC4-C1B4-2264-E0CDE7E0F3D4}"/>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6610CEAF-75CE-C38C-9542-2EA37ED4A8D8}"/>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FEA41E3C-7725-2F31-2CBA-5A4FDF07E53B}"/>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0949A3F0-93A2-D057-F83C-04B1AB1FF69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6FDBFE09-EA57-8479-C46E-1B681D69C783}"/>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509AD14F-0364-7874-D78B-97D5C541D0C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68683D7C-EE35-2118-51E4-5119AAC1A9B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91765077-43B5-C3E8-BFC0-A6A5140107D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FA8DDDFC-6A72-E01C-1D05-40965E73D426}"/>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E3193B71-6381-2C6B-4600-FCD9E5F543A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916DDDF7-9DC2-A7F2-B3BC-885F60B5E8FB}"/>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EAF9079A-4BC7-42E2-11D1-47F1C0D08B5D}"/>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8DAD3691-BD96-09DB-0BCB-C49E172D284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F204C801-A8CC-3E4D-B044-9292DD8B88C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D01EB9C1-A577-E72D-9195-84B947A60F2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874AC5C5-96D7-D466-86B7-A8ADFDF54F6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7C4B7C8D-AFFD-7257-4EF6-627AD7E1E74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849F0F73-72A8-DE64-B018-D7CC0563E2A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CAAA0120-FBED-D8BB-CBD6-38C6B1B1ED2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5A7ABD91-6272-4A24-535E-237CFEC4D21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5C2345BE-240B-2AFF-5022-A0A81896FA6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BC9FD8AF-BC11-1E9D-6758-421DAEA2AD6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512F95F4-272C-5B96-1A51-BAF507BB337F}"/>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9AC4028D-A373-7D7F-77EF-C72A6883EFC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E493A336-05C4-9E31-F633-62B11A8AC7F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3A6930DE-1E03-3EBD-B8E5-4FD51E7C379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1B852C8B-D294-96E1-B526-F9F5E8E1270C}"/>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1FE21704-EA8F-A09A-CD9D-06DB1F5C00E3}"/>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4F70BCA2-003C-D67B-9E8B-2817CB38F79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E5158D28-987D-1EF4-6919-B67F7032D89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614DEC29-AA0E-6BB8-F06E-189FBDAB6F64}"/>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A274B9A2-87EA-013C-88EB-E2CA3CC0F95A}"/>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6879D82E-1246-DE9D-080A-58FB9A73552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EF9F3971-323E-4D61-8676-91FB6A4424A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CC3DF259-02EC-BF3D-2E96-A0D218ACEFF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EAB67CB3-DADE-0E7D-181D-61627E270D8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60CD621D-EF6A-F343-AF39-2ED4AE157802}"/>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03EC839F-DF35-3858-952D-3E8A668E8715}"/>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7580C934-517C-D7A3-E058-23CA9196CC46}"/>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D999EF94-E961-4631-096B-30C94C40CD7E}"/>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F5869763-BCF7-44DF-4644-6895A65BF32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7786A911-804A-D550-F375-BC7FF2ADE067}"/>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FED21BD5-8619-0FBC-2C77-5B64E7593F56}"/>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4B024D78-980D-E8DE-FFF1-03B0584A2ACE}"/>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E5EB4B64-FDE1-EF04-0C1B-6A7FC08D2877}"/>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D348BDCD-F8B0-48B5-0BEE-8324AFF6585B}"/>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A0EC68A1-429F-15C4-D9F5-ACB21D74241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0947DDD8-8B1F-3B4C-91C4-30883B6045E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007E0999-FC86-72B0-D5A4-058B265DB03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FC0FD4D0-5347-08B4-ECFC-8B63E1E840F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520A8823-4BD7-CCF0-B615-D878C4D797D3}"/>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26F90D8C-1B53-5F4F-8138-BC2D8B44796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A3EAABE4-2BE8-0543-196E-07CED84C51D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54D7EBA6-CEDE-A401-1C1B-0EC1E2C3DDC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DC216C46-62D7-78DA-CB57-B51C6C4618EC}"/>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2D2C5FAB-FF03-6406-3515-91C9593096C2}"/>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29AAFDB5-90F9-EED1-41E1-C50B0A55D9C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CC80D599-D087-EDA8-C1F5-9F5A53B14B4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C43E826C-AA2A-7396-C094-E258AD885314}"/>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1E0AF195-4452-6AA8-23F7-449AABCC011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B177981E-AA3C-8C24-A187-383DBF925BAE}"/>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D6444294-CECA-D5E6-2689-8F27C5F924F2}"/>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5ACBA2C0-43A0-652E-8647-FFAF1D2909F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AFD90D9D-DB4C-7663-7F91-4E8C48DD2EDC}"/>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7B62BC34-43F4-4DBB-2E32-4C88D05E29B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CD808B68-49D8-EF84-0E07-FB0808D8BB0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F36F8CDF-D79A-EC4B-E129-B4B879CB0D6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7F9C999C-9949-465D-3CE6-20AAA87B790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5054EDCF-5DE0-9650-A943-D1A6E1546824}"/>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EF8AD90D-91D2-68F5-7635-9B93EA4E194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EDAD69C8-DDC5-DE93-E6C9-F368FA5C8DFB}"/>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1A49F6AA-65AF-8AD1-20A0-08B45413198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5A3D034B-D56B-1A21-08EC-9A47AE847AB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9D434A33-A353-B511-A255-36261B617813}"/>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3AD72CD2-E612-493F-6B26-746CD995611C}"/>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23094128-AB8A-B0D9-672D-D064E5BB643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A8359330-57E0-DBEB-488C-ED4CC3FD239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D4831F3D-E37C-C567-F0D8-DCF3AC55B2D8}"/>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F9FA2444-1237-D84E-E023-6B906868CE4D}"/>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C66577D1-118B-3D81-7080-A68338602762}"/>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C9CAB74A-10F4-ECAE-C7FA-53E265F31E7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9931450D-D25B-77D8-95BE-E29DBA05DA7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9713407E-3CD6-95A3-46C1-81E3DA682E91}"/>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2933B83E-1698-AAC6-CFCB-C3BD06B9A70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64C2B2B0-9337-EF13-7A9B-758A643F1994}"/>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57C480BE-D7F4-83CD-6FA8-77AE6F149802}"/>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FF9B3B83-9FA7-F828-B51C-A80DE8A27BD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AAFAD1AA-B18B-E00B-131C-C066865A139A}"/>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2E37A844-5E45-EE7D-8F09-8840DD2B88D3}"/>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DB521C60-E377-2313-0187-CE2AA05752E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5750CFDE-916A-043B-B7E5-7A8B08DD436B}"/>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0ABDC6A4-CD1F-2A3F-50E2-7A38F3A849CF}"/>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BFAE6AD8-FE57-B8D4-580F-41A86A8E3105}"/>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24182A2B-A017-238C-0BCC-696D18B1FF85}"/>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28C6DB9C-6D03-3D58-A11E-BEECC2E94FA5}"/>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96922B53-D363-DF8D-F4E9-A73802A8EA73}"/>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D3CC0F7C-8C2B-7967-94A5-6C6C264F046C}"/>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271B407C-DD04-A485-C44F-ADA317758CAA}"/>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62FE50FF-2BCF-1F16-3680-DA486C6F9C15}"/>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37678307-2D41-FC3A-FC84-F848F57D4B9D}"/>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AC9E8E91-7F6C-8233-77C5-00A6EC1FF09C}"/>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939BE65A-0DCC-925F-4AE0-459FF06237CE}"/>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A6F3DA93-95B6-AFA1-6581-30A69631F370}"/>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DD0B68DD-C149-5F20-B7D7-D003C4C882B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BFC87C43-D8C0-CFB0-29EB-E80475D2EA68}"/>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7633DA29-7083-2CD7-63C3-816F8852FCCD}"/>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75917A47-D46C-0E09-2816-4ED35BB90C22}"/>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8BE96200-1B3B-A28D-43BE-10A8BA0E8539}"/>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7ECB8BCA-A7EB-4708-DFCC-E3363644E106}"/>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F46B389A-CBDC-1334-134C-3A32C0446458}"/>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1FBDEE63-5C4F-376A-CE6F-4C37206E3750}"/>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46B3E39D-924D-85EF-42A9-8EFA261A5C51}"/>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5721EA8E-B824-CF47-8968-96BD9365105E}"/>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BBEB22A2-641E-4700-3B8F-6A7D74E9C43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C287D9E7-4F70-E285-F3A3-27ABFA89AA8D}"/>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857D050B-C9F3-4E2E-E99A-A0984E4A4D8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D42BA7D2-C2A2-6743-C225-6DD2B1BD3A8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32F00A15-22C3-32FA-F994-052418CF240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7E5DF2A1-5EF2-8C00-4977-F47C61153A9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B1D81910-E093-47E4-5C48-A48929DE803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26938B78-AB42-4B9F-DC3C-D5D23B75296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8F4633D6-BCB8-59E7-710F-E935E327579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DF3B92C7-C9CC-A792-659E-8354DCE916BB}"/>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1669F0BB-4DC6-78CE-F88E-B27B59F8917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907EEB04-D354-5543-7300-C19FD170C29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8666BF4F-067C-4F84-7285-4F134D62775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771ED978-D522-2ECB-9D4E-F8D8398A914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1FD8240C-8380-2300-CE5E-E3699B4E23D2}"/>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A77734E1-A688-8D25-499E-EC77BAD43AD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3CDEDAD0-FF01-80F4-4345-7577F8726171}"/>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6DB23B58-6A01-4EA6-B2BD-163F04D6BF84}"/>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054C2918-844F-84DC-8E41-13F2035AFED4}"/>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1E9CF6AD-2B9F-9788-7786-486EE1970B6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3FB94B59-FA67-DB48-DCEC-0891FDC9CCA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0662BC05-6D10-95A2-8DD2-D59AD746D5F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04028D31-B633-87AF-97BB-EFC7A7CFFA7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23E5B5DD-014E-D794-E72A-9EA91CF50A2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53D99011-6AA8-2F07-53DF-582E80B2CD8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B188B5FE-ECE4-03BE-8609-F2EEFAC9CB5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454AB18A-5574-E9A6-66B9-6D40B6D57A7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0F648D22-9860-FEA2-1F6D-23249605981C}"/>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5C127D77-7A99-F383-CD24-16AD778DF993}"/>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C230D8AB-3CE3-A8FE-C66E-680CE3002E25}"/>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2D08CE1A-B662-E269-35D4-CD328147568F}"/>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B453F376-3C3C-9123-3FB7-A2B694E6228F}"/>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CBADE9CA-0512-3AEC-226C-ED91824C8D39}"/>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2FEE879C-CD45-C7CD-17DC-6947064ECD5F}"/>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6DEB1587-D3CC-B21B-4944-B95B49123D78}"/>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32168C1D-2A0E-2188-9F56-B348F86D9B0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4C503664-F198-9582-1C81-678D45C79220}"/>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88D090E8-5F3B-7E74-71EF-55734BD4234C}"/>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812680B9-2616-E505-B359-5247BF54647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4B7D9830-2AD1-5441-6CD8-40F279D1E63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55964493-353C-6839-3F88-438B5B338FE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856B060D-6895-1A1B-848B-C26D6260154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6ADDC3E5-8538-477C-7DEE-1CDF2135A89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A94A2755-8C43-50AC-CEDC-73E13C2DB20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ED3BAEEE-317E-965C-20E4-D4359B30CAD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ABB66C4C-8767-A725-E4D6-A0103CF02E0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53927333-84BD-E72F-A20F-26E629F81C8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0B05C1D7-BDB6-19EF-72DC-B06B0BC5E7C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B0B39C75-A68D-B488-3AA4-E6C4C2E9DF7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3F896216-7AD8-8F58-EE09-A6C0DD38BEA2}"/>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3B7EB573-C840-27D5-8B4A-F280E0EA83A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3472BEA9-F720-6F9C-E64C-3525C28B84EE}"/>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0D6FB07E-3068-4298-E56B-86FB5410F497}"/>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4B928222-2AF0-075B-DA0E-423386A5B57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FEC4C15F-3CB0-0452-003F-75680E452F08}"/>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91576C99-74B2-09A0-3CF5-EF7E76FBF96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6DEF9FD6-FF5B-5E0E-2496-CC082143F02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83C60E2A-9450-D572-BAE5-66B50A61632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1F2C3D75-7531-CFF5-C40B-17572113084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0A48F978-E355-D85D-EF09-F481D016271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FEC0E43D-C0BA-42E4-61D0-CD07B3276B5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A4FBD160-084D-8F24-D553-B37F0A73F38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882CDE20-FD10-244E-5F63-1E1651C8847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F1708B04-ACAB-F4C5-D214-D43987BE5DA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EA668A4F-DFFF-E0BB-B7BA-944269535B8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3770618E-4479-7C7F-61FA-17BA959F54AA}"/>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8E8AA4B1-3ABA-2B2A-39CF-A81E2324B11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A0DDC889-E9CB-FB29-D3E8-B6E5AD8D1054}"/>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ED0F7FA2-127C-62A5-DCE5-EDF8A1D7424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EB81FB11-4232-1B23-A68B-B0F98B9E4E9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85842669-5828-8642-E60D-A196AFA3B7E2}"/>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2AA187FB-18F7-5420-8AD1-10064E61B9B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1BCF5A4F-617B-E690-513E-3A753D479F7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837F6480-D7E2-B969-AA3B-74DA68349F6B}"/>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59649918-4489-E0B3-DA90-F1EEC4D2464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B223C303-FEAB-A683-4D8A-57A0DF390C48}"/>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72D9E5B2-1C59-8A13-70D6-A6922C1DFBC8}"/>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6316647C-511C-87DE-FAF6-34AFB79B4BF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1DB75B22-CAB1-48C2-E2C7-0497BD0FA7A1}"/>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408243E9-307A-3AB2-1A53-C2980759A93D}"/>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5BBD7569-51C3-6FBF-AF74-19E31D3EC2E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2855EFB6-717C-2566-C6AD-5A30722D32F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AA7F290E-6F40-9EC2-850A-FFDD6779850B}"/>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B214DD44-9E03-5A20-37DC-CFEDE0884C92}"/>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5896A703-1E6C-C475-8A70-B82F984A7F3A}"/>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111A567E-3A60-06D1-4256-60C5B3C862BF}"/>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4CC7BDB9-50DA-A858-878E-6B4FBAB16B4B}"/>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89FE81CA-3D60-EDDD-5343-37C12520357F}"/>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1CBAA1D1-14B7-766C-0546-4C59CAA3F0F8}"/>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07B0AA6B-7A36-19BB-2B65-CB9EB790AD0A}"/>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DC8C2AEA-2351-CD5C-1B5E-5328EDB6F040}"/>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8BD314ED-3F6A-D05C-BD64-C78FAE15ACD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9DCA520A-55D9-370F-0877-F8445DCC7483}"/>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38B0ABBA-B763-E3E5-754B-408D9295A15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95D0490F-1527-115A-58DD-B2B20D9F1EBA}"/>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8B413918-80FA-CA9A-B1C1-AFFD8A484974}"/>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827DCA06-D8BF-9697-7894-7D374174D742}"/>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FAAB84FE-A9AB-4297-A938-24CE3B5E6B6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06E7EFCC-C515-BE29-DFC2-18AC571BD71A}"/>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1B09F703-E55B-3C52-041A-962D4D07F850}"/>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43467C60-7279-8B78-DA8C-AEFBCE5B34CE}"/>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CA36555C-ECF6-0550-48DE-0CDBAD071C82}"/>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526048D9-0C5F-28A5-2084-B2719C3FFFF8}"/>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2372DEA7-CCCA-8F6B-006A-D7C66A206E7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C495EE00-2002-D7F4-557A-D3BCFC6EA0B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719E200C-F84A-20D4-6055-007C6A8F91F2}"/>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19DF531C-4375-F6D0-063A-D2B3FEBB39E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91E0F019-D937-328A-E7AB-5FDF4097687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ECA7FF52-5FCB-6E2F-6945-21F317548F6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FD98792E-9E6C-5622-F6D6-DBCC537944F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9B260E1E-0E17-6CF9-A879-C8741F85CF9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08305D53-B96F-110C-1057-8CCA8EBF514F}"/>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5BC08801-E375-6583-F7E6-FD5D05BBA52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6F1CDDDD-4840-7A2D-78EE-32DDD8A0E5F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923748D4-0AF5-9686-C650-7B74D9AE075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18889214-95D4-BE23-A3D0-F26661B20500}"/>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666678C9-299E-26A7-95EF-80DB511FC62D}"/>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E5FE250C-C65C-1E60-7862-852CB248D04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27E61DB9-E6F7-51C9-45E3-2559C7AE433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B58363A5-9671-98AF-E2B7-1D176F7C3F8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9333ED91-3EBB-02CA-0091-83FF45DE0CC4}"/>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F782677F-5539-291B-5B53-FEEE89C8BEBF}"/>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60B18DCE-5EF9-0D00-A663-EE8DF0A3D251}"/>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CB57104C-D563-3730-F9A7-FA8B56FF2BEB}"/>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196B1EB7-6343-B3CE-446E-84BFC92C409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7E1E239C-3BE0-C1B6-D07B-EAD2510F88F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CFE5353B-03E3-1C15-AB1C-068B2C95FF54}"/>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8EAAB6F8-7E17-945D-8310-04CCA958B17A}"/>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FB33578B-BD7F-1A01-AB72-F5D664F180D6}"/>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0178A645-2352-F8A9-E2EE-F6A8B44BF41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D60FE814-2254-10BE-2731-4ED5EB32D5E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56800228-AAE0-A229-6CE4-A508FB68298F}"/>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EA6F602A-3C4F-05FF-7D8E-9C688314AB19}"/>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700220D8-09B4-25B7-72AD-8AF31C8053EE}"/>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FBAC5E58-11A5-A9BB-3866-9E9446EF5C3D}"/>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603DF73F-6048-214A-05D7-E1DCE5BE4E74}"/>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7B5CDDCA-7074-013E-A65E-5BBDE582C9DF}"/>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CA9895D4-9FAC-9D12-38C5-12A993BE0AA3}"/>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304DE6CE-2D07-6AC4-7D02-9B4E46A70F85}"/>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44EAF5A4-8E20-5F43-3B48-A51CFEBA51E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62E56BC2-FEE9-EE0D-1984-85079AA2FB21}"/>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D1033973-DA7C-19E8-9BB6-50018FC9405C}"/>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8A225C23-27F9-8E5A-FB73-5FD8496ABEB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064EE813-0EA7-19B5-60AB-B946809DAF7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11FE6711-BBFB-5406-9FB8-B4E5D44A038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166295F4-1755-54B4-8BB4-4801E1F2884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75D9A51C-7689-DDF7-38BC-14623DDC55F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2763F141-BA25-79C6-E386-80D6AE6723B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F1531683-8676-3F74-ADEF-BB3E79BCB53C}"/>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4AA6D242-0BA4-CBA9-2EAC-80A953B1426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B0A40B24-389A-E7A8-D5B7-01B0C16DE17B}"/>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2516C48C-2ED8-EE97-120B-E455344F2DB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7B53BF60-BC75-C3F5-088F-C0F9B8D35D7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6AB5D6F4-DE19-BE54-7183-09D2C600259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D548FA82-469F-3ACF-0052-DC93C44C638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4C4CE8A1-F089-FDF3-1B68-82154CBE0137}"/>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4F20A14B-A291-22B6-20AD-34A99E31FC48}"/>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F4F7CC17-5072-D64F-D8B8-74388E76E68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B24FD6F1-C287-F279-D26F-E14FE4519CEB}"/>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CDEFB4E8-7A10-D856-25C5-B912872FAB1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4B96EB3B-86BF-82DD-0299-0E13F651807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CF977800-B02E-D565-E0DB-07B11875913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018958FB-358D-F470-CAC9-7FD2BBB7C63A}"/>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B14F89C4-05EE-A4C0-CEDC-3DADECA34470}"/>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C7B9A337-7E9E-720D-A016-EAA0B3681EB6}"/>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E45A8084-50AB-3558-5406-3E07AFE8FB5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CAF024FC-1765-5F30-65DC-F479E418909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6371FDC5-041A-1AFC-1863-FD0F1495CA4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9157792B-D631-3B88-AD82-2FA159888E1C}"/>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7E1FA25A-C067-10A7-3C97-A9C71BB5C93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12F8B2B8-36C6-B2A1-9701-C034AFEAE68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B16E29E8-E287-E3C6-FBFE-35A174DEE325}"/>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879DA7B7-E575-8B93-452D-D8DD2124821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210D53E7-5D9C-F063-0A00-3709B01F61C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EB81E391-32A8-40C2-2095-1A7FAC15FC42}"/>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66CA7211-2703-FF16-4DBA-FE0BBFAAC08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2F71444A-AB6C-B62B-14CF-02EA229C737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D46B2286-AAAF-53A7-2077-5CA1BAF60B17}"/>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19F0DB68-DEC9-C89C-BF99-037ED1A1C06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7913FC85-A355-1915-E797-D3B8EE068840}"/>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20A25193-EDD7-4D9C-558E-D0B7991013C0}"/>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95DA0D6C-16B3-1049-DD1A-AA199FA0063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C8ABCAE8-05ED-39E3-1D58-ECF32A2E44C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E929A6D1-C1A5-BD6E-8D03-A012F1A8A84F}"/>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9F94D8CE-73BE-56EA-549A-6500687AAB5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411F3C62-0E60-6FFE-3A2B-6644E0139BE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85168BA3-58AA-5113-5585-1630AD01AC64}"/>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8D922141-C448-1E7C-EC50-1053C7DC4AC2}"/>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5CDF3852-2FA9-6BA2-3445-D89979CDE550}"/>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50C2DC50-4D14-CB33-ADC7-E298F57F6513}"/>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B4739C08-047B-40DC-D7B0-FECEC8F343AA}"/>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4B5C1D5C-6E35-8D0D-0E9D-46ED5747933F}"/>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4B910CB4-5AF5-08A7-FE35-C295528ACCC9}"/>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76F829FD-CA79-B18C-E74E-9AE5E1199D50}"/>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F0939148-B654-1F7D-0CA0-D634D16B2A1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6D2D960E-C396-7987-84A7-F971C66BE22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E777B972-775A-4CA0-C8C7-F98BA5A2756D}"/>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A5C9FF97-583D-7E49-06D2-4FC281B1EEB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034F99A4-2A9A-0CA5-47E6-6A96E59C925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9D27BDF3-D532-E9EE-F4B0-C7163829879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DB626E75-3D71-889E-8F8A-209116CBF63E}"/>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D0C35E53-B2BF-9657-9A93-27EECE004E31}"/>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E4151FCC-0769-01CB-91CE-D9A941238ED5}"/>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503C44D5-9965-2A11-6B90-3A3850C12CC4}"/>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F48BCD1B-8A38-2636-547E-18133F0D61D4}"/>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A2B3BBE7-A402-6EAA-66E1-014FC8E388F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F180D9CA-52C5-3DD3-4010-6D5CA8B03B3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6C7ED57A-5512-4BD3-0F83-3B8B91A2EC84}"/>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9332555D-C4CF-B0A0-008E-C66EF992AD5B}"/>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B9858611-7F06-7CD1-CC0A-00F2056AA238}"/>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66EBD078-39D5-ECD4-73A8-5472D640D4D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AE53CCE1-16B2-B203-C1B8-D6343A80A57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3F860C06-84EF-E11C-D0A2-21EB987881E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1CCE7B35-AEA2-3BC6-82CA-89373D26C77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F326D473-E3CE-CFAD-10EF-5D0C8FDDC5B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4033A032-31EB-D101-6A31-24BCDCC1B6D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89262676-7BF9-79A5-5EBE-816730AC787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6A8A4F68-9E85-684D-5683-2A60F6A22B3E}"/>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75CC9740-7EDF-2AAA-6B46-AD7A51E12F9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544C303A-E811-62B2-1127-F281DE5C6D0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7A3202CF-ABFA-AC61-747E-CCE1D3C1823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9B2D633B-90CD-E05A-9084-7E31E21B264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334A864F-0357-C7B2-E23A-49DB5F3B404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84E14EA9-D0E2-0744-D493-31E064565FD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BD485020-1F0B-A2A9-2D09-4882C1EA2FE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E6419E66-A282-4D7F-59DA-981B7BBA5694}"/>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3181FCE4-0A5F-A2CD-B54B-325E1EA84EE9}"/>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D2276677-624F-0133-A617-3C4148AEF15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50AD6A95-F2A3-9614-2B02-D361035DDB8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E1168F20-8D79-7A1A-5C5B-51403B29C05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7B062922-597D-2ED9-372F-9B42FE5267D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489962E7-BA1C-5856-17BE-616A1EE65F3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03EB5893-B8EA-D41D-D84B-974302A9C313}"/>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0B7F0416-B3D6-A625-F49B-C054C9C3436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7212DB29-D45E-D850-E668-EE6C7570A04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0D34426E-66DC-AAEB-C0BA-DE48E982C966}"/>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7D0FEFD1-CD8A-6008-43E1-67D0CDAE154B}"/>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3D091B86-4E58-F1FA-C89D-9684C3AB27A9}"/>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06DC7471-2ED3-1946-6348-0D17BC2DE522}"/>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794680C8-7A11-A359-03D5-8A6E132DD6A4}"/>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FFCE538C-9792-8D3C-9B86-A83A635DFFAA}"/>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126A5A08-3814-BA55-8946-7D189D801628}"/>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37F4CAE4-05FE-2456-4B65-5653192CF85F}"/>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F92E2EA7-4AFE-28FD-F938-2FA81D24A07E}"/>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02A7A07C-A697-27D6-E6D7-2B3EA14B4844}"/>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CB11FC90-B847-ADE0-7752-AB14652A635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56BA0ABF-CEA9-E880-3468-A6769FB6BE3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399C5C4A-D53D-384C-7CAD-AF78C2D3BDD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D9A20273-4A18-2EB6-98C3-6D4D988CCBB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5207C7DB-ABFA-51C7-1C8B-B7BDFA75831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4CA6E7E3-9563-50EE-5FAB-00A1DFB0FD8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166E9B78-B19D-D74B-5BBC-10E590511A2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ECD43925-913A-2ED5-F173-F5D4D6295A4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D1BC44DF-902F-95D7-3118-EF296D2832C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916EC1F1-B676-A39D-7BC3-6A845D4196EF}"/>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0968EB5D-2E89-A650-C07D-21485DF4B9DC}"/>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8FF0BF77-DC72-4F77-B9EA-A148110C5841}"/>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754D47CD-8598-DBEC-F741-6B60CE5227C4}"/>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73763389-3EFE-193D-D469-5C4C2B4022F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66BB4D27-EDE1-43E0-B892-5C3DB08B1A0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A40072A8-58F1-EA30-BA98-440A68C4B149}"/>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6040605E-FAFF-93C4-A102-14B211CE6C37}"/>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3180F3DC-DB95-0522-F651-0D0FA28DD6F2}"/>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EBDB9F8D-7CF0-4CF8-D533-ADBD9BEDF17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AF93C36C-04AD-7E83-D4C1-2A770358AF9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61AA06B0-1A23-193C-2699-F51A869D8F7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4CEEA6DA-1BD8-6576-191B-10CD8858A5E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9C47B91E-5AAD-81E7-BC4A-CD2AB71D0B5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3BF37DB0-3CDD-4C72-D810-E8C162EDE5F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F1579527-B20C-095A-5A55-08B2BA313AE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8248C735-F4D8-D8E7-CEE2-2A93D94C798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21AEDC19-AFC1-8B28-CA99-404145BCDFD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EA097BFE-6A45-CC1A-6EE5-8C934466B48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2456AE4D-A397-EA79-AF6D-5698892B728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BDFCD15C-8790-6776-4A22-8AF26DE3D711}"/>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2F6B5F5F-8894-86AE-EFF8-3E0AF86B8740}"/>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FC5BDB81-232F-C22E-631D-FF62C6F2EB4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876122D5-D28C-4BC1-D062-7C72A0226D43}"/>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5E01F158-C710-1A1B-E550-B487DEFF6FD6}"/>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4FA4950A-B575-4E42-646D-9203207EF94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18D08943-A4F1-46AB-AA2A-87CC990B1F3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FBF04C01-19E9-AB1B-25E7-2A7BACAE3083}"/>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11D00BD2-C414-23C3-4F2F-02DFC3FE9B21}"/>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6A2E8F03-7909-5547-1B37-2DC9037FA80B}"/>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CADE985B-0C19-913C-1B34-69412E4770E1}"/>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DD235574-7548-7ECF-D908-95EE7BDE30D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F1A3699C-D09B-D17B-387A-0D541A661B0B}"/>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2AE24BD6-2130-E244-4527-080B70E58069}"/>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047A215C-1FE6-DF81-D873-8ED0097925E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6307204D-DA49-6EBE-4F61-33E2C3A9D87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5" name="Group 4">
            <a:extLst>
              <a:ext uri="{FF2B5EF4-FFF2-40B4-BE49-F238E27FC236}">
                <a16:creationId xmlns:a16="http://schemas.microsoft.com/office/drawing/2014/main" id="{81D2E298-025F-8C5B-D7BA-3A093C859505}"/>
              </a:ext>
            </a:extLst>
          </p:cNvPr>
          <p:cNvGrpSpPr/>
          <p:nvPr/>
        </p:nvGrpSpPr>
        <p:grpSpPr>
          <a:xfrm rot="21324230">
            <a:off x="1348825" y="2429875"/>
            <a:ext cx="2424878" cy="2114273"/>
            <a:chOff x="8397355" y="4208176"/>
            <a:chExt cx="2424878" cy="2114273"/>
          </a:xfrm>
          <a:effectLst>
            <a:outerShdw blurRad="50800" dist="38100" dir="10800000" algn="r" rotWithShape="0">
              <a:prstClr val="black">
                <a:alpha val="40000"/>
              </a:prstClr>
            </a:outerShdw>
          </a:effectLst>
        </p:grpSpPr>
        <p:grpSp>
          <p:nvGrpSpPr>
            <p:cNvPr id="6" name="Group 5">
              <a:extLst>
                <a:ext uri="{FF2B5EF4-FFF2-40B4-BE49-F238E27FC236}">
                  <a16:creationId xmlns:a16="http://schemas.microsoft.com/office/drawing/2014/main" id="{BC7B5056-CB9C-5354-CDD9-769DFD9D134C}"/>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FEA82886-C994-171A-15B8-A6E11F8FE949}"/>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4" name="Right Triangle 9">
                <a:extLst>
                  <a:ext uri="{FF2B5EF4-FFF2-40B4-BE49-F238E27FC236}">
                    <a16:creationId xmlns:a16="http://schemas.microsoft.com/office/drawing/2014/main" id="{8C2137A0-2FC0-1C2B-EA14-99973120CE4D}"/>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0" name="Group 9">
              <a:extLst>
                <a:ext uri="{FF2B5EF4-FFF2-40B4-BE49-F238E27FC236}">
                  <a16:creationId xmlns:a16="http://schemas.microsoft.com/office/drawing/2014/main" id="{B260AB06-36CE-59DE-DCE9-C9FFBEE0BF3E}"/>
                </a:ext>
              </a:extLst>
            </p:cNvPr>
            <p:cNvGrpSpPr/>
            <p:nvPr/>
          </p:nvGrpSpPr>
          <p:grpSpPr>
            <a:xfrm>
              <a:off x="10290295" y="6047121"/>
              <a:ext cx="377850" cy="181710"/>
              <a:chOff x="10290295" y="6047121"/>
              <a:chExt cx="377850" cy="181710"/>
            </a:xfrm>
          </p:grpSpPr>
          <p:sp>
            <p:nvSpPr>
              <p:cNvPr id="11" name="Freeform: Shape 10">
                <a:extLst>
                  <a:ext uri="{FF2B5EF4-FFF2-40B4-BE49-F238E27FC236}">
                    <a16:creationId xmlns:a16="http://schemas.microsoft.com/office/drawing/2014/main" id="{6863F58F-0572-C5FE-6E5C-2426BD534D8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48F2C95A-EF7F-DD1E-CD78-7BFDAE86980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 name="TextBox 14">
            <a:extLst>
              <a:ext uri="{FF2B5EF4-FFF2-40B4-BE49-F238E27FC236}">
                <a16:creationId xmlns:a16="http://schemas.microsoft.com/office/drawing/2014/main" id="{E7D51F04-6FBA-7A62-347B-7E8D8DC46840}"/>
              </a:ext>
            </a:extLst>
          </p:cNvPr>
          <p:cNvSpPr txBox="1"/>
          <p:nvPr/>
        </p:nvSpPr>
        <p:spPr>
          <a:xfrm rot="21377463">
            <a:off x="1699781" y="2699353"/>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Inside a Render Slice we have a number of X</a:t>
            </a:r>
            <a:r>
              <a:rPr lang="en-GB" b="1" baseline="30000">
                <a:solidFill>
                  <a:schemeClr val="bg1"/>
                </a:solidFill>
                <a:latin typeface="Bradley Hand ITC" panose="03070402050302030203" pitchFamily="66" charset="0"/>
              </a:rPr>
              <a:t>e</a:t>
            </a:r>
            <a:r>
              <a:rPr lang="en-GB" b="1">
                <a:solidFill>
                  <a:schemeClr val="bg1"/>
                </a:solidFill>
                <a:latin typeface="Bradley Hand ITC" panose="03070402050302030203" pitchFamily="66" charset="0"/>
              </a:rPr>
              <a:t>Cores…</a:t>
            </a:r>
          </a:p>
        </p:txBody>
      </p:sp>
      <p:grpSp>
        <p:nvGrpSpPr>
          <p:cNvPr id="16" name="Group 15">
            <a:extLst>
              <a:ext uri="{FF2B5EF4-FFF2-40B4-BE49-F238E27FC236}">
                <a16:creationId xmlns:a16="http://schemas.microsoft.com/office/drawing/2014/main" id="{841086E7-EBCC-5FA9-D54E-4E0ED188856D}"/>
              </a:ext>
            </a:extLst>
          </p:cNvPr>
          <p:cNvGrpSpPr/>
          <p:nvPr/>
        </p:nvGrpSpPr>
        <p:grpSpPr>
          <a:xfrm>
            <a:off x="5027509" y="3077160"/>
            <a:ext cx="2355349" cy="2075148"/>
            <a:chOff x="628702" y="1189905"/>
            <a:chExt cx="2355349" cy="2075148"/>
          </a:xfrm>
        </p:grpSpPr>
        <p:grpSp>
          <p:nvGrpSpPr>
            <p:cNvPr id="17" name="Group 16">
              <a:extLst>
                <a:ext uri="{FF2B5EF4-FFF2-40B4-BE49-F238E27FC236}">
                  <a16:creationId xmlns:a16="http://schemas.microsoft.com/office/drawing/2014/main" id="{86BC0790-949C-9DD6-7510-C26920763B1F}"/>
                </a:ext>
              </a:extLst>
            </p:cNvPr>
            <p:cNvGrpSpPr/>
            <p:nvPr/>
          </p:nvGrpSpPr>
          <p:grpSpPr>
            <a:xfrm>
              <a:off x="628702" y="1189905"/>
              <a:ext cx="2355349" cy="2075148"/>
              <a:chOff x="628702" y="1189905"/>
              <a:chExt cx="2355349" cy="2075148"/>
            </a:xfrm>
          </p:grpSpPr>
          <p:grpSp>
            <p:nvGrpSpPr>
              <p:cNvPr id="21" name="Group 20">
                <a:extLst>
                  <a:ext uri="{FF2B5EF4-FFF2-40B4-BE49-F238E27FC236}">
                    <a16:creationId xmlns:a16="http://schemas.microsoft.com/office/drawing/2014/main" id="{C10FE568-506B-8BD8-283E-C7484A8C2D37}"/>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3" name="Rectangle 24">
                  <a:extLst>
                    <a:ext uri="{FF2B5EF4-FFF2-40B4-BE49-F238E27FC236}">
                      <a16:creationId xmlns:a16="http://schemas.microsoft.com/office/drawing/2014/main" id="{A3461A77-63D6-0A4E-9B2F-C3C2C8B7BAA3}"/>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4" name="Rectangle 23">
                  <a:extLst>
                    <a:ext uri="{FF2B5EF4-FFF2-40B4-BE49-F238E27FC236}">
                      <a16:creationId xmlns:a16="http://schemas.microsoft.com/office/drawing/2014/main" id="{4E6CBD88-7A40-F61D-85B2-FE136F749B3E}"/>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2" name="TextBox 21">
                <a:extLst>
                  <a:ext uri="{FF2B5EF4-FFF2-40B4-BE49-F238E27FC236}">
                    <a16:creationId xmlns:a16="http://schemas.microsoft.com/office/drawing/2014/main" id="{58D77D44-F0D7-FFCF-1AA2-76E87C20AF74}"/>
                  </a:ext>
                </a:extLst>
              </p:cNvPr>
              <p:cNvSpPr txBox="1"/>
              <p:nvPr/>
            </p:nvSpPr>
            <p:spPr>
              <a:xfrm rot="21377463">
                <a:off x="790909" y="1644344"/>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First level of grouping is called a “Render Slice”.</a:t>
                </a:r>
              </a:p>
            </p:txBody>
          </p:sp>
        </p:grpSp>
        <p:grpSp>
          <p:nvGrpSpPr>
            <p:cNvPr id="18" name="Group 17">
              <a:extLst>
                <a:ext uri="{FF2B5EF4-FFF2-40B4-BE49-F238E27FC236}">
                  <a16:creationId xmlns:a16="http://schemas.microsoft.com/office/drawing/2014/main" id="{E25020A5-E154-0669-D8D9-FE6D36D33FAE}"/>
                </a:ext>
              </a:extLst>
            </p:cNvPr>
            <p:cNvGrpSpPr/>
            <p:nvPr/>
          </p:nvGrpSpPr>
          <p:grpSpPr>
            <a:xfrm rot="21211140">
              <a:off x="2568950" y="2962697"/>
              <a:ext cx="377850" cy="181710"/>
              <a:chOff x="10290295" y="6047121"/>
              <a:chExt cx="377850" cy="181710"/>
            </a:xfrm>
          </p:grpSpPr>
          <p:sp>
            <p:nvSpPr>
              <p:cNvPr id="19" name="Freeform: Shape 18">
                <a:extLst>
                  <a:ext uri="{FF2B5EF4-FFF2-40B4-BE49-F238E27FC236}">
                    <a16:creationId xmlns:a16="http://schemas.microsoft.com/office/drawing/2014/main" id="{8AAC41C3-F1F4-441B-B3A0-32E8D7922DED}"/>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 name="Freeform: Shape 19">
                <a:extLst>
                  <a:ext uri="{FF2B5EF4-FFF2-40B4-BE49-F238E27FC236}">
                    <a16:creationId xmlns:a16="http://schemas.microsoft.com/office/drawing/2014/main" id="{8C3B6443-ABE3-C5FE-7C96-8D99D187C881}"/>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0" name="Oval 29">
            <a:extLst>
              <a:ext uri="{FF2B5EF4-FFF2-40B4-BE49-F238E27FC236}">
                <a16:creationId xmlns:a16="http://schemas.microsoft.com/office/drawing/2014/main" id="{6C9EF860-C56A-B791-B259-6E52D8F87F0E}"/>
              </a:ext>
            </a:extLst>
          </p:cNvPr>
          <p:cNvSpPr/>
          <p:nvPr/>
        </p:nvSpPr>
        <p:spPr>
          <a:xfrm rot="154534">
            <a:off x="869678" y="186816"/>
            <a:ext cx="2231403" cy="1976231"/>
          </a:xfrm>
          <a:custGeom>
            <a:avLst/>
            <a:gdLst>
              <a:gd name="connsiteX0" fmla="*/ 0 w 2231403"/>
              <a:gd name="connsiteY0" fmla="*/ 988116 h 1976231"/>
              <a:gd name="connsiteX1" fmla="*/ 1115702 w 2231403"/>
              <a:gd name="connsiteY1" fmla="*/ 0 h 1976231"/>
              <a:gd name="connsiteX2" fmla="*/ 2231404 w 2231403"/>
              <a:gd name="connsiteY2" fmla="*/ 988116 h 1976231"/>
              <a:gd name="connsiteX3" fmla="*/ 1115702 w 2231403"/>
              <a:gd name="connsiteY3" fmla="*/ 1976232 h 1976231"/>
              <a:gd name="connsiteX4" fmla="*/ 0 w 2231403"/>
              <a:gd name="connsiteY4" fmla="*/ 988116 h 197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1403" h="1976231" extrusionOk="0">
                <a:moveTo>
                  <a:pt x="0" y="988116"/>
                </a:moveTo>
                <a:cubicBezTo>
                  <a:pt x="-29289" y="388385"/>
                  <a:pt x="616953" y="-52371"/>
                  <a:pt x="1115702" y="0"/>
                </a:cubicBezTo>
                <a:cubicBezTo>
                  <a:pt x="1768939" y="78548"/>
                  <a:pt x="2153082" y="478912"/>
                  <a:pt x="2231404" y="988116"/>
                </a:cubicBezTo>
                <a:cubicBezTo>
                  <a:pt x="2204262" y="1510284"/>
                  <a:pt x="1786444" y="1955955"/>
                  <a:pt x="1115702" y="1976232"/>
                </a:cubicBezTo>
                <a:cubicBezTo>
                  <a:pt x="435381" y="1909386"/>
                  <a:pt x="28824" y="1555678"/>
                  <a:pt x="0" y="98811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1" name="Oval 30">
            <a:extLst>
              <a:ext uri="{FF2B5EF4-FFF2-40B4-BE49-F238E27FC236}">
                <a16:creationId xmlns:a16="http://schemas.microsoft.com/office/drawing/2014/main" id="{F154D135-58A2-18CC-A4D9-C167A819ACF4}"/>
              </a:ext>
            </a:extLst>
          </p:cNvPr>
          <p:cNvSpPr/>
          <p:nvPr/>
        </p:nvSpPr>
        <p:spPr>
          <a:xfrm rot="21553853">
            <a:off x="884261" y="257464"/>
            <a:ext cx="2231403" cy="1976231"/>
          </a:xfrm>
          <a:custGeom>
            <a:avLst/>
            <a:gdLst>
              <a:gd name="connsiteX0" fmla="*/ 0 w 2231403"/>
              <a:gd name="connsiteY0" fmla="*/ 988116 h 1976231"/>
              <a:gd name="connsiteX1" fmla="*/ 1115702 w 2231403"/>
              <a:gd name="connsiteY1" fmla="*/ 0 h 1976231"/>
              <a:gd name="connsiteX2" fmla="*/ 2231404 w 2231403"/>
              <a:gd name="connsiteY2" fmla="*/ 988116 h 1976231"/>
              <a:gd name="connsiteX3" fmla="*/ 1115702 w 2231403"/>
              <a:gd name="connsiteY3" fmla="*/ 1976232 h 1976231"/>
              <a:gd name="connsiteX4" fmla="*/ 0 w 2231403"/>
              <a:gd name="connsiteY4" fmla="*/ 988116 h 197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1403" h="1976231" extrusionOk="0">
                <a:moveTo>
                  <a:pt x="0" y="988116"/>
                </a:moveTo>
                <a:cubicBezTo>
                  <a:pt x="-29289" y="388385"/>
                  <a:pt x="616953" y="-52371"/>
                  <a:pt x="1115702" y="0"/>
                </a:cubicBezTo>
                <a:cubicBezTo>
                  <a:pt x="1768939" y="78548"/>
                  <a:pt x="2153082" y="478912"/>
                  <a:pt x="2231404" y="988116"/>
                </a:cubicBezTo>
                <a:cubicBezTo>
                  <a:pt x="2204262" y="1510284"/>
                  <a:pt x="1786444" y="1955955"/>
                  <a:pt x="1115702" y="1976232"/>
                </a:cubicBezTo>
                <a:cubicBezTo>
                  <a:pt x="435381" y="1909386"/>
                  <a:pt x="28824" y="1555678"/>
                  <a:pt x="0" y="98811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2" name="Oval 31">
            <a:extLst>
              <a:ext uri="{FF2B5EF4-FFF2-40B4-BE49-F238E27FC236}">
                <a16:creationId xmlns:a16="http://schemas.microsoft.com/office/drawing/2014/main" id="{7D23FFE0-476F-7C52-AECB-C2F1F1F719EA}"/>
              </a:ext>
            </a:extLst>
          </p:cNvPr>
          <p:cNvSpPr/>
          <p:nvPr/>
        </p:nvSpPr>
        <p:spPr>
          <a:xfrm rot="16249804">
            <a:off x="921432" y="205120"/>
            <a:ext cx="2118722" cy="2081331"/>
          </a:xfrm>
          <a:custGeom>
            <a:avLst/>
            <a:gdLst>
              <a:gd name="connsiteX0" fmla="*/ 0 w 2118722"/>
              <a:gd name="connsiteY0" fmla="*/ 1040666 h 2081331"/>
              <a:gd name="connsiteX1" fmla="*/ 1059361 w 2118722"/>
              <a:gd name="connsiteY1" fmla="*/ 0 h 2081331"/>
              <a:gd name="connsiteX2" fmla="*/ 2118722 w 2118722"/>
              <a:gd name="connsiteY2" fmla="*/ 1040666 h 2081331"/>
              <a:gd name="connsiteX3" fmla="*/ 1059361 w 2118722"/>
              <a:gd name="connsiteY3" fmla="*/ 2081332 h 2081331"/>
              <a:gd name="connsiteX4" fmla="*/ 0 w 2118722"/>
              <a:gd name="connsiteY4" fmla="*/ 1040666 h 2081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722" h="2081331" extrusionOk="0">
                <a:moveTo>
                  <a:pt x="0" y="1040666"/>
                </a:moveTo>
                <a:cubicBezTo>
                  <a:pt x="-43497" y="385712"/>
                  <a:pt x="516691" y="-18908"/>
                  <a:pt x="1059361" y="0"/>
                </a:cubicBezTo>
                <a:cubicBezTo>
                  <a:pt x="1666986" y="47818"/>
                  <a:pt x="1976005" y="532462"/>
                  <a:pt x="2118722" y="1040666"/>
                </a:cubicBezTo>
                <a:cubicBezTo>
                  <a:pt x="2047915" y="1553966"/>
                  <a:pt x="1721633" y="2052638"/>
                  <a:pt x="1059361" y="2081332"/>
                </a:cubicBezTo>
                <a:cubicBezTo>
                  <a:pt x="409252" y="2013544"/>
                  <a:pt x="34465" y="1641526"/>
                  <a:pt x="0" y="1040666"/>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8" name="Group 7">
            <a:extLst>
              <a:ext uri="{FF2B5EF4-FFF2-40B4-BE49-F238E27FC236}">
                <a16:creationId xmlns:a16="http://schemas.microsoft.com/office/drawing/2014/main" id="{2B84A71C-2BF0-D4B6-8190-43909A195CCE}"/>
              </a:ext>
            </a:extLst>
          </p:cNvPr>
          <p:cNvGrpSpPr/>
          <p:nvPr/>
        </p:nvGrpSpPr>
        <p:grpSpPr>
          <a:xfrm rot="434120">
            <a:off x="2931824" y="883644"/>
            <a:ext cx="2355349" cy="2075148"/>
            <a:chOff x="628702" y="1189905"/>
            <a:chExt cx="2355349" cy="2075148"/>
          </a:xfrm>
          <a:effectLst>
            <a:outerShdw blurRad="50800" dist="38100" dir="8100000" algn="tr" rotWithShape="0">
              <a:prstClr val="black">
                <a:alpha val="40000"/>
              </a:prstClr>
            </a:outerShdw>
          </a:effectLst>
        </p:grpSpPr>
        <p:sp>
          <p:nvSpPr>
            <p:cNvPr id="9" name="Rectangle 24">
              <a:extLst>
                <a:ext uri="{FF2B5EF4-FFF2-40B4-BE49-F238E27FC236}">
                  <a16:creationId xmlns:a16="http://schemas.microsoft.com/office/drawing/2014/main" id="{9298DFBE-B531-CA83-BBB3-777DC784F277}"/>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5" name="Rectangle 24">
              <a:extLst>
                <a:ext uri="{FF2B5EF4-FFF2-40B4-BE49-F238E27FC236}">
                  <a16:creationId xmlns:a16="http://schemas.microsoft.com/office/drawing/2014/main" id="{AABD4A90-72A5-9F23-18F8-B9A91A03889C}"/>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6" name="TextBox 25">
              <a:extLst>
                <a:ext uri="{FF2B5EF4-FFF2-40B4-BE49-F238E27FC236}">
                  <a16:creationId xmlns:a16="http://schemas.microsoft.com/office/drawing/2014/main" id="{EE64864C-8A1A-7117-DD87-D41BE8CAE103}"/>
                </a:ext>
              </a:extLst>
            </p:cNvPr>
            <p:cNvSpPr txBox="1"/>
            <p:nvPr/>
          </p:nvSpPr>
          <p:spPr>
            <a:xfrm rot="21377463">
              <a:off x="774349" y="1689365"/>
              <a:ext cx="2108112"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 and each XeCore has a number of</a:t>
              </a:r>
              <a:br>
                <a:rPr lang="en-GB" b="1">
                  <a:solidFill>
                    <a:schemeClr val="bg1"/>
                  </a:solidFill>
                  <a:latin typeface="Bradley Hand ITC" panose="03070402050302030203" pitchFamily="66" charset="0"/>
                </a:rPr>
              </a:br>
              <a:r>
                <a:rPr lang="en-GB" b="1">
                  <a:solidFill>
                    <a:schemeClr val="bg1"/>
                  </a:solidFill>
                  <a:latin typeface="Bradley Hand ITC" panose="03070402050302030203" pitchFamily="66" charset="0"/>
                </a:rPr>
                <a:t>X</a:t>
              </a:r>
              <a:r>
                <a:rPr lang="en-GB" b="1" baseline="30000">
                  <a:solidFill>
                    <a:schemeClr val="bg1"/>
                  </a:solidFill>
                  <a:latin typeface="Bradley Hand ITC" panose="03070402050302030203" pitchFamily="66" charset="0"/>
                </a:rPr>
                <a:t>e</a:t>
              </a:r>
              <a:r>
                <a:rPr lang="en-GB" b="1">
                  <a:solidFill>
                    <a:schemeClr val="bg1"/>
                  </a:solidFill>
                  <a:latin typeface="Bradley Hand ITC" panose="03070402050302030203" pitchFamily="66" charset="0"/>
                </a:rPr>
                <a:t> Vector Engines.</a:t>
              </a:r>
            </a:p>
          </p:txBody>
        </p:sp>
      </p:grpSp>
      <p:grpSp>
        <p:nvGrpSpPr>
          <p:cNvPr id="27" name="Group 26">
            <a:extLst>
              <a:ext uri="{FF2B5EF4-FFF2-40B4-BE49-F238E27FC236}">
                <a16:creationId xmlns:a16="http://schemas.microsoft.com/office/drawing/2014/main" id="{56928516-A69B-D1B0-AC1D-FF9CF537BBE2}"/>
              </a:ext>
            </a:extLst>
          </p:cNvPr>
          <p:cNvGrpSpPr/>
          <p:nvPr/>
        </p:nvGrpSpPr>
        <p:grpSpPr>
          <a:xfrm rot="177552">
            <a:off x="4758658" y="2763019"/>
            <a:ext cx="377850" cy="181710"/>
            <a:chOff x="9309924" y="5934070"/>
            <a:chExt cx="377850" cy="181710"/>
          </a:xfrm>
        </p:grpSpPr>
        <p:sp>
          <p:nvSpPr>
            <p:cNvPr id="28" name="Freeform: Shape 27">
              <a:extLst>
                <a:ext uri="{FF2B5EF4-FFF2-40B4-BE49-F238E27FC236}">
                  <a16:creationId xmlns:a16="http://schemas.microsoft.com/office/drawing/2014/main" id="{82002EE2-4B91-AA19-712E-8C116E387E11}"/>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9" name="Freeform: Shape 28">
              <a:extLst>
                <a:ext uri="{FF2B5EF4-FFF2-40B4-BE49-F238E27FC236}">
                  <a16:creationId xmlns:a16="http://schemas.microsoft.com/office/drawing/2014/main" id="{7BB47BA0-C4C0-C30B-28D6-3B5D31AD18EA}"/>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Tree>
    <p:extLst>
      <p:ext uri="{BB962C8B-B14F-4D97-AF65-F5344CB8AC3E}">
        <p14:creationId xmlns:p14="http://schemas.microsoft.com/office/powerpoint/2010/main" val="3954979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09B501-A96E-F9E4-0A18-BEA3D8E03DE9}"/>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3CAAFB37-F1E2-7985-82BE-94C76A2520A7}"/>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BF7D796A-1E56-876F-0C32-B1BA17DCA425}"/>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AA45ACB7-E661-509A-B425-6C2FB81E98DD}"/>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0C51345C-22C8-4D52-D5A5-BCEB7B446FC0}"/>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7F2DE501-D3AE-7285-2350-9C2BD6393068}"/>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77CB5E5F-EE77-50A3-1570-8A6A026EE321}"/>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3E4942E1-ABBF-0131-5519-B49DE8819896}"/>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7A63BD7A-2E01-3E93-0A95-9F5883EC8B2F}"/>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26FA1F23-260C-E4B9-468E-FE0A9B6CAB48}"/>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05FF26B5-19F2-9B2A-DAF2-934B6067AD59}"/>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A7FC98F4-79E4-DF2A-A4EA-B79E65E56B8E}"/>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C615FEA0-76B4-28BF-EE96-2D75FFFCF0AF}"/>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2EF34BAB-BF7C-2B86-C3D7-5C073C4A9960}"/>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3581E499-42D7-5170-B811-79169409B2B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4818E6CF-CF96-B048-8149-0F690862672B}"/>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44BA5078-3E22-314D-1A9E-9334D79E66C9}"/>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9536AE45-2953-E5BE-FA1E-F104E95FB22B}"/>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3C95597C-5DE2-5298-B3A1-8509E7FD523D}"/>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F8FB3F4D-9BA3-769C-2307-36F20C76F6F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9BAC53BA-7064-DA5A-AF51-AB34AC86F1F2}"/>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7606F8F4-8883-3D6E-0414-B3F19D8CEA9E}"/>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25C19C2C-8AB7-2C95-D3FC-75EEADF1A56F}"/>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4A333F9F-3AB4-8143-6C8E-1CD8299F17FA}"/>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82FB0EF3-5B74-AA37-F69B-A90CD6691F68}"/>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D5ED9C72-6874-EAFC-9190-96A0CA040F0E}"/>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DCE0E847-7694-F364-D356-F4F511A46065}"/>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15114837-1F3B-7FB7-5630-CA32226A23F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AEE88252-2D15-6CC9-6B0B-9985560AD69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04C7E499-0896-DE68-6C6C-DE64B8BB4B11}"/>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94970EE1-83E3-BCEA-F77B-978DF6A45E5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5164E3A8-B37B-D5F8-B4E8-E0FBA32956B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156E0377-B68F-D15D-0BD3-2DDB4A04EEC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DF96A449-78DF-463F-6B8D-6CFEA865D18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6004ADF3-25F1-22D6-223F-6527F4DA47A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EA38C708-C7E1-A80B-87C3-5732C0137D8B}"/>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A359AA66-F8EA-29C1-DCE7-40A31857F05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B61E1DC7-8FF5-46AD-F4B0-C8CCCEE9869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A5C2D5AF-9B5F-9242-E86D-67A31576F1C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F9C400E2-0D8E-A80C-15F9-12F0BB321AA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8ED1E69A-171B-0C05-3B6E-A2F633349F9E}"/>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29E1B134-7279-2103-0A30-B6CB5927784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ABA88F78-B7DB-AD22-B8D5-9D15DF39D2F0}"/>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85FF3943-8C6B-9C13-5550-3D95B925C60E}"/>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BD2CE840-3C65-367F-3404-B5CC8601C40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22EC8DF1-2640-8D85-81FC-BDCF6D5DF9D1}"/>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C6CE9F1F-7E38-B01D-3638-45EBA785A7C9}"/>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9B4A4419-326F-88DF-3918-CDC79723441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A32D9A57-F7EB-9729-B030-672DFE70B03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24B2FEF0-6A2F-C556-F58A-05722C586F49}"/>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F92CDCE4-2503-900F-9A91-EB132EB82DF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474F122A-8A03-74B2-4918-DFCBDE640AB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3AB6D4BB-619B-3738-D920-A310B34DED6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438CE0C1-4088-C0CD-B231-7A6B87690CD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A3B67637-0308-5991-EC51-7B6E0E75C15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214A79E7-00FD-4400-AD21-F3CC0C268624}"/>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885715B5-0508-65AD-8FCF-C84C601C2328}"/>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9488B973-62E9-163C-91F0-023D98D378BD}"/>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F51D8160-4BB1-58B8-3A9A-0EBC06DFC676}"/>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634D7C1A-9197-0A0E-76DB-00B1C00A0B13}"/>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7023F60F-E944-255F-793D-8527583DCBBF}"/>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9BC3C1E4-B2BB-BF37-080C-AE989411CA69}"/>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262DB7D9-4412-A035-8F97-F273D1A19134}"/>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998408FC-1D02-D30A-4BFF-B2D2B4D78760}"/>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668C6021-DB6A-46B4-1000-811E5454CAA9}"/>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8575487E-849F-7C0A-D18E-CD36B216BAF0}"/>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A0C516E5-214D-4036-D2F3-0D1005403BC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7FE442A2-AA55-606F-CBC0-ED719C824DE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49B0B9DA-60D9-0781-45AB-F99A51C540A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6C86FC97-F44B-10D1-B72E-92C99C35997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9EC9A690-EF43-7215-49CE-B57E5FB4ADD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A38280DC-EAED-5A79-01F1-9B120A485BF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08EFF350-43EB-2BFA-5AD1-67D738DF084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18ABDE94-D2D8-1413-21F1-F15A29B15A02}"/>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4B14904F-6B44-C803-C349-EE9B2A30F5F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45314547-AA7B-C00C-D54F-D028F85BC58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DC25FDE0-B9FA-DEE5-4C58-32B1A7576B6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8A9BF09A-731C-CE63-B4F9-3FDD987AC19E}"/>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4C0F872C-A451-A995-7C2D-054AFF793C2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FFC8E7CF-8363-FDAA-23DE-5A83CA7B93C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6DDB8B0A-37A5-068A-D44A-88E8E5F14A65}"/>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56778034-7803-BC62-A892-3E0CC50A914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05DE6C39-8224-8E96-0B7F-8F463668DD30}"/>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6C6DBFC0-DFEF-4915-037D-3B5D0F18206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E96ABC13-A993-D34B-A8BF-D46365859EFD}"/>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19F39D7E-A2F1-EC96-E96C-FC63934354E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008411E7-BF29-31BA-0BFA-92449FD9BA9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D9F0FB2C-1EBD-AF7D-E530-6B616DE040F0}"/>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6C3C784A-40B8-57DC-C04B-37A9B9EAB54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58DF5539-29F3-85B2-803A-E9426FB648B8}"/>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52FEEB7E-A825-F9E2-A208-3EF9AB3115A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64795890-A86F-3B0E-7F43-4DDA6DD0FC6F}"/>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48949002-9FAC-6F24-4A6D-5FF51833DEE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7975B553-2C61-D9B6-2E15-9A398789E14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6A6A0875-3D17-EC48-16AC-00D2239D8F6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B9887D3A-C45E-D7EE-FD96-6B97F5C176A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BDECC307-02D2-DF17-BECE-DF9B060202D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82341DD7-FF04-6CF4-DA0D-BC05E32C2AF1}"/>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84888E03-792B-CE80-1C1E-B1B17AAC675E}"/>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D17F4187-01B9-280F-DDEE-7E05EC3D3F4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9C3B4F22-9711-56EE-944B-A85AE4A4FFB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ABE26796-95F2-B435-138B-E1727D9B66B2}"/>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DF9EC520-D20A-5BD6-2803-0ADA80E292F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6D177B47-EFC1-1ECA-82DE-62D1AD458647}"/>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E32F4C27-F99F-39EA-6278-B8724E60FF8F}"/>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DC1D7DF1-CEA6-0AE8-A21A-C08CE524602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091ACADF-AC4F-EF21-8703-45C34273B76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DE77AB75-2257-C93D-6FE8-CE335E5E025A}"/>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D7D61E7A-95CE-761B-75E8-D914034F162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ED4B7F6D-F86B-B6FC-BBFA-D5B7DBDBA33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F0EE1CAA-A53B-84FC-EBF2-5020E1BFEED0}"/>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D625F7AF-3795-2EB4-F43E-2C29B0F43BCF}"/>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2F9534FD-BC82-1A98-D4B9-D93E7C26E608}"/>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B875445D-388E-E367-2419-C9BD40BA02EB}"/>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25086FF7-428D-604B-CF61-DB6B1B128D31}"/>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130F9189-A93B-6237-A23A-8F7469ED6C86}"/>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5F720FAE-1E25-EC0C-2392-CB9D227A4FB6}"/>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1BB3A5E6-BD51-1747-C1D3-881B893F071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21A25270-D5C9-7249-4A6A-FF3E19C07546}"/>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86F10A16-48B6-D122-5FED-D459AAC648D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C6B4A830-C509-032A-DE46-23284F1FCBAF}"/>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D8F09EB8-63CA-D09C-C8F0-402FF9C1F7D5}"/>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4A39063F-BC32-8C95-0590-AFDD3F8BF962}"/>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171FEEF3-EC83-1CE7-3FA1-72E2D52B661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483F7BB0-7AB7-DC62-8F53-229D7A4CEF2F}"/>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21E05D35-F082-C101-2FC2-FD7E80459C9D}"/>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608AAEB7-6413-8D43-1F06-F144A355F7EA}"/>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46A85356-152E-2516-984C-4E90614E8315}"/>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026B43BE-D947-F36D-D0DA-D67EC14016BD}"/>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E6F49203-6078-A574-8810-6D19A4D94DD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BBE47653-79FD-E2A0-5755-E4D473C6BA2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EFEFB4D1-01CC-6B25-8458-2F46F05FCF7C}"/>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86A743BB-F7BC-1AAE-518E-5833A6A4E84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4A828B37-5933-C3DC-185C-BE7023493D33}"/>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A0C0BDD3-4980-8D02-374B-42D026B6A37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E7F12732-BB7F-CBF6-5B32-09638CC4B55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936C1B31-D379-F0B8-D6EC-3974AFB1994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93BAC893-44A2-20A9-C94E-C28C8E199CF5}"/>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FB223658-95E8-CF70-A168-C479B0215713}"/>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37AF561E-8C13-1182-ABB2-01AA5B2CC23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2D85DC1D-A423-E532-0EB3-0D2378F0F02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EC01A274-F4A3-68E1-CFA3-C3ADAD70755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4DF4DA7C-7CF2-CA28-8A1E-78200FAB7DF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D145F8E2-2965-9811-8D67-6DF1470E96C4}"/>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31925273-7134-3990-EDAE-60594407888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DC34BEC6-501F-4211-F4B1-D76714F7568F}"/>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1D0C373C-B9A0-D4F6-871B-CA83BC76F730}"/>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2EB9C95B-171C-05B2-A4C8-0F4BE751F23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1EFEA9CE-68BD-EF45-ADC4-A753FE41D39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4EDFD064-199A-E8F5-5111-FF27A7493CBA}"/>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7D560E7F-C41A-E69E-089E-1CE86C88D730}"/>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A8D27EAE-3009-8AA1-8E8F-81CCC98A56D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FCCAC15C-A9DA-21BE-B8FD-16016806634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212B3CAD-9EA4-C5F7-5237-ADF79D91AB44}"/>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207EFB32-D81A-DB3B-A73D-0FD7E34BAD3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CC63079F-D125-6D8B-DB23-DC2054A7EC9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EADB7411-0137-889D-7C55-CFE4DDF01288}"/>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5A8BD09D-93C2-E9DC-9E96-ADE4E30764E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A4E345F5-A692-FFCA-9B0D-3E2B0F991FFE}"/>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EC97BB25-47C5-4F9F-7E96-73FEEE841914}"/>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203EABB7-EA96-1154-37F6-1410BF59ACCB}"/>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279B4638-6F6E-F47C-9985-39FF129CDE82}"/>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35B10DF6-3B2C-FA29-53A2-689BC6E86B9A}"/>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3C615966-DDB6-F668-6858-A3BCE9A6D51C}"/>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62702ADF-B9D8-6795-F133-F511EED40E4D}"/>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F9F99E22-56C9-843B-545F-B6384022AF69}"/>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03088DAF-D7AE-65F4-79EE-694086DE57E3}"/>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F68AF2F2-EB7A-1999-7B1F-26D1E3F57E13}"/>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AA0E55B7-45C1-0D92-DB2E-54D6D4B7D329}"/>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BCFC9771-BE97-B26D-78C6-900CD6FD9F5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D1E03863-3E0E-D29A-4755-DD5A14E6573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C52C14AC-69C2-5829-709D-82D8010031A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3B5BA7EB-8E92-36BC-2BAB-43F90784226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D6AC3411-CF61-591E-77AE-6A006DB3406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77C21026-04DF-78AF-343A-3E28CB13BC7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F252067B-F1A4-175D-2E23-A5E96E1E57E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C6E61C78-7857-2636-2065-248311E833B8}"/>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E9638FD7-A871-3AC0-E191-C85091BCD2C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9617B5E4-86AA-DF57-F338-64A5273EB90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DD744E86-D068-0E76-C872-D06CB1F936F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D1DD06D1-3F04-F760-684A-F64AE3097407}"/>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AC57B7D9-7161-4B64-2816-7F1A286FDEA4}"/>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332B6B3D-7F8A-6DC1-1CFD-B4725F8B09CE}"/>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F603AA9B-0375-115C-F672-C6C02B9C02F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70CF0550-09BD-0F9E-DD1E-E3E0F9A57F19}"/>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FFF85978-60DB-CA19-3662-30FD15DE120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91EC671B-C7A8-9039-3229-1B13F31C65DE}"/>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7D446666-C514-2E70-1DB5-6A1DE3EE41A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60A62A4F-6F79-02BF-D829-E48C53B07AB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FF4990FF-8389-4B8A-34E3-32E6F0D5CCE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3F3BC88F-C1FF-5612-31F9-0BA2092CFA3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4C7D0A24-3975-0BD0-6CB2-5CEEB94DA5E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01626FA6-EEF0-2D1A-375E-D0DEAD48F41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25F0F81D-6035-DFFA-1402-9633DCEBB669}"/>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CD630E70-12FF-E2E5-D79B-9B44911B2DB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5F063154-36D3-339A-AA4F-92A4ACE5F2FF}"/>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06E230F7-B382-97B0-00D5-75FB69041C4D}"/>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F8D6D7A0-BCD4-5D15-2185-8F9E825C151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EA325E13-5861-2484-7312-5C376122265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D9CD1691-8BA5-DC8E-0574-ABEF9AD441F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E52AF8F9-915E-B370-7B01-756230F533B5}"/>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3C7E8ED6-A00D-78A7-9493-5647596A7CA9}"/>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68E2F60F-23DA-1708-034E-39A99CBCC738}"/>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0D3249F2-CC10-5F6A-0D43-6EE115B5164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C5A13BC5-5292-1274-FA8D-3DE58601F381}"/>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450A97D6-6A27-3BF7-7F9B-1D49E4CBD265}"/>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250157CF-6E92-C9D6-246A-C3119C5B43D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14AC2B98-C056-A578-0F73-15998B5C2441}"/>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C6EDA637-70C1-598B-3C05-D4F958058E6E}"/>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6D321E67-7444-5A07-7529-888D710E201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14514DBF-2B71-9A94-1254-AE7361204CB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8DEC4EE0-3600-AE84-8FC8-05EFA09EF38C}"/>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F24BAB2B-21DC-5728-EAF0-7BB9039EB3D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CDB5F864-7184-AB50-F022-9008C1C8436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1C6D63EC-7977-D0EB-14FD-DEADB2E7CCF2}"/>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5DF5DFB5-C370-FAF7-DAF8-AFAEE10220FA}"/>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E40C0331-BA1C-0C36-6BAE-2F730E37369C}"/>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29F8F6C6-3E59-BAA8-F5D6-CDB9EB3631EF}"/>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122ACBD1-D46C-A6E9-250A-9E4C86C5EC8C}"/>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3F914FE6-F3A2-0BAC-B546-EEC70054B636}"/>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183C5D84-D3C9-29C9-D975-9F63519F06F6}"/>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BC6E942F-2817-A2B2-91F1-B173F695FDC8}"/>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69A28C0A-AB03-4D75-D033-5054C93DC34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980CF63B-FEB9-FB94-8E6D-A3452A892AF6}"/>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7F5D916D-BDBF-FF64-D860-1B937B60D49E}"/>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0079AF9B-8077-6C49-5A74-79964D3A1D3F}"/>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231F48ED-558D-2210-896B-3633CBA2DAFD}"/>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77ECE40F-3151-7C7D-CA32-53A1D3E17AC4}"/>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318AE9B7-F205-EC2E-DF99-49A7B20B0A13}"/>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F2AE0586-CF1A-AF18-B882-7078417AAF45}"/>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85D3EB1D-6BA2-9B20-8AA8-8E2C2CC60FF6}"/>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70EB1CB5-2F15-0037-D55E-DE0EFE4CB991}"/>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51501F75-7340-6EB9-4EC7-DD15F58C2D6C}"/>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4BFAF8CD-12AB-1A3E-EFB1-4AA95897A98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72476A76-EBEB-69C4-D17F-41F2D090DD2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4429844C-E062-7BD5-30DA-917EB957C07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91896C9A-BB13-B8B5-1C1B-403ABAE5814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D1A71399-CC55-9873-298E-8C6CCC3B2CB9}"/>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45700536-3D9A-1726-82AC-B249EC8E308C}"/>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A45EC503-430F-2ADC-77C7-4560711A4B9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A58D0D12-767B-F276-5F65-6A3A98D2578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29C7B170-46B3-4EA4-D30B-C21BB386031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CED17C80-0BED-5BA7-37EA-B008F479753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9000E192-A5AE-0731-B9BD-9AC7D3CC67A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982C11BC-FAC9-7697-2DAC-16B035F299D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3F44C0C6-75BE-1EA6-0934-3EE90206586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F6B9F165-9B76-2490-25DE-7077C27BFB08}"/>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B06571D1-7E25-567C-0149-6B66598A1A7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01461C5F-1815-410D-E0BE-A147241BB3B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A0EC6097-D620-70FD-EEDE-37A8D1A36FF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03145097-1B7F-5EFC-3305-42A1B1FE956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86FE4C01-7EAB-EBBD-BAF3-4A415D6E5CCC}"/>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766FBEFB-DE24-B242-BFC6-4C04A7EFEEC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BDA7F3C6-8F5B-B890-2552-9491C677088A}"/>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C886FFC3-55F7-49D2-A8B5-3AFDC8D13675}"/>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C91D8BC3-39B3-4263-39CE-C14C8CB6597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DE0ED3BC-3E1C-3223-98A1-A1375494C3B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C20C2126-B621-973E-72D7-97E1405A7AD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FD4F11FA-918F-441E-46CB-85B1E68D843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8852678A-B72D-9663-6242-BBB12AC5DD7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DAE29177-B5E7-C5FB-329D-FEABD60D41F8}"/>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CF405F0C-024A-08D8-72ED-3FF1E54E77A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695BAAA8-550F-0DF7-1A55-03310A73573B}"/>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8C186B76-E211-19B9-89FA-1EAE95F71511}"/>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34D2834E-13FD-E379-03DB-EA0011630DC0}"/>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B6E8F12F-9284-0D7D-EEA2-0A25CD45E626}"/>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142E47A0-3D21-6238-2F31-61AFC15592D8}"/>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D25043A4-4497-C7F7-BE6A-E971B6706790}"/>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AB6C4901-E697-5F6E-B6E9-CE8D0D49FE3F}"/>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86D38EE5-5E3A-B7D7-1C2E-08BAF52F0641}"/>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0312E7DD-9AD7-5453-FA5D-4B186D842B74}"/>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6B2ED59E-2205-CE74-9409-DA5B66365D5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5E13154E-AA9B-3EC0-29B3-061790AFC795}"/>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7167B4F5-FB37-0A43-8F86-EEC036D6E97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0302895D-97EE-DD5C-DC55-C24D20BF858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97C32541-0DDD-11AA-6112-C5A8802F841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CDC0BE1D-2B92-B37E-B6FE-2A307AA34B0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75FA7050-1D1D-5DA8-76AB-816D62AF80A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03AF38D1-2184-1D5E-7C87-A745EE157FD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840FE865-9D01-193C-C13A-D000ECF27FD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54814030-740B-9431-6E09-7E1D903CDC7E}"/>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AC2D99EB-A5A9-AE5B-5C1A-1C6D61D57D9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8EF5146A-06BD-783F-08CB-44B4BD3B8A9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F4DD62F0-47B0-25BA-0A6C-C86D5306FAD9}"/>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01BFA857-6CA5-3482-892B-9483BE704276}"/>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D5582B58-DF25-78DE-2C7F-AEE52EABE46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1B6A2A34-058E-785B-8371-28D9CEEEAB1D}"/>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BB05347D-ECE7-BFBD-5778-1B66417080C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C1CCE7FE-D15C-EF08-7D84-493735664175}"/>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30B6CE39-5BE5-A964-BC04-6F1521B914C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59334F78-DEA5-B45F-1E32-14B5EB029714}"/>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F0C717FF-195A-8069-8F14-FE21EBA6A839}"/>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44DD5046-8D92-073E-04C8-B337D6AF4DE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6514DE0F-E701-1DED-8F00-11F5C0538E0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79EBF0AB-E177-2416-38C8-D11BE877130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4D5D12C3-5017-9B19-3A48-7A6D5EA3A31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1E899893-BB26-7F4A-0B9F-6C2E1FB1AC6D}"/>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18F488C3-78C7-3D66-3601-506904D8E40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5B6BF4BD-89F1-D1C3-D1E8-40B622108CA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E1540B3D-3EFE-3153-2D6F-8FEE3451F40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E8BE15BA-2B63-F31A-0D30-DD2741320005}"/>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A0672513-EF37-3C0D-A676-78D50D7FD5B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1DC1E063-0FE4-CC80-ACA8-AD2E6788E9F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6931D370-2830-FA9E-FD5B-6ACD22B3E003}"/>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B2296064-CC1B-1104-985F-BCA3898D44CD}"/>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2100E14E-6974-F28F-47D6-F81DAD3A95A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AF926348-BB0D-B89A-89E2-A35675B8D44E}"/>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CACB356A-C59A-802D-F1FC-64AC36133F2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C712A126-9886-534A-7A0C-826278EF25B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F579546A-D0CA-94A4-815E-9B01DBDE0934}"/>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19CD85BD-0B0A-A533-0458-CDE76FBEF572}"/>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319280AA-FC05-ADBF-7A25-FC6F7DDA834C}"/>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BE66F797-C522-7F67-CD54-D9D7FEBE5444}"/>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A3BCBC9F-8277-4101-E7C0-A78322B6A03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83B8241D-478C-3A36-82AD-DE99FBDE4932}"/>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4C65BAB7-46B8-2263-85D2-97D447E11C34}"/>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ABC8ACD0-87AF-EE1E-562A-9DA345F3977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BA6FD733-5ED1-5BF6-3699-E198BD4D853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54C19602-BBCB-3AFC-5D50-8D3DE053609D}"/>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6E4064C4-C53F-AB15-4B2F-91AD040DF875}"/>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D3FD91C2-4BE0-DAD6-69BD-D8596E907C27}"/>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D0C8BCC8-BF81-D810-6CE4-3284837E12EF}"/>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7F5D4E59-F75A-B753-ED3F-B6B9E4295F1E}"/>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4E5500C8-551C-E731-960F-D45D37EC0E3E}"/>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DD92E6DC-743C-A062-FB59-C2198889EE6D}"/>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28A11C35-DC5B-33E5-E7B5-378DA951B9D8}"/>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45077098-94C4-2DAB-E508-6EAFA4DC9F8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815CBD16-0A41-F961-0A11-106ABD93E614}"/>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744721BE-459E-83E5-5662-2BE8BD37F62B}"/>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0D2D339F-D2CC-57C1-B0A9-80C5E1F33D5B}"/>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102CB3CA-38E4-3BEC-6CE1-4B36BD3A63F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035C8911-C83B-A2DF-FA59-B6FB153E574B}"/>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F4B5B1ED-9F86-DC1C-CB58-46058C6B7556}"/>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C3CA3C54-BC86-C0DD-E34E-8FC82E27A53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B58BBC21-351C-947B-CAC2-EA0F0D8E15E9}"/>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E5EBB956-7E08-541E-96A2-2C2C98B93A58}"/>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01DCA24C-28C1-34A9-A861-B6B8620D19DE}"/>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0E57F7B2-DF64-B9E0-7F32-71338627640C}"/>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56B5DC89-26B8-5DF8-BB02-1EA689903AAA}"/>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E8722A78-E1D3-2161-D551-2BABA2831D1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8603FE4E-E1AD-A078-BBE6-243BBAD5FEC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FFBDB756-BF21-FB0D-D799-85A451515704}"/>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ACF2FA57-8EDD-DF1A-B600-D409CEAC22C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BA656A56-8384-B2CB-03A5-B57643EF08B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FD0EC581-0066-A0FD-0D06-D3206AE6952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75A42580-25AB-E6F5-CF12-B634CCFAF84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4499CC6B-56DD-A5B9-A753-80F7CD0A0613}"/>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9BA9F7CF-0E9D-A9D3-E158-0C7A6CB1831D}"/>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3AC4E32F-C9DF-94A0-CF83-11CE60463F2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568385D1-A3FF-261D-1224-B6EA3100425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E413D326-F25B-2161-02CA-BC6C0FC7F01B}"/>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DE1DB35D-2D73-1DCC-7CA4-3B54EE57D49F}"/>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1488F340-67D7-92A7-6E25-39893079017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81B4B27A-E64D-B725-9E20-E1B5A4E58339}"/>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1B6C3CE1-F5EF-0855-F5F7-224CDDD05C6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D397B4D8-1317-DCB8-1323-3A889996D6DB}"/>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0269841B-A73C-E632-0D84-1A7849F8D4A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830CE393-2FBD-F115-FE28-6D4760C6B1F5}"/>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B55D19FB-C8A2-2268-4360-241A5CB5CCC5}"/>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52EFA584-84FD-76DD-765B-1E2436F98BAC}"/>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0C19A21A-19CE-95E7-F714-3EE40425717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43139993-F5AF-4F4B-F6E7-DB2357848075}"/>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F5F28915-ECF3-F8A6-F1A8-65751E3096CD}"/>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1898E383-AADB-B236-0600-2263E2598E2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5D9EB523-9B63-A928-A2E3-FD4B1A46B99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60E250A0-678E-9BF2-AFCD-563BA527F39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8F57138D-4B51-BED3-5C80-EC0DC4B0AFE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08EBFFB7-FE79-4352-05E6-2CB2F466F1CF}"/>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4CB35455-9B4B-39CA-9A78-CCB843086DF0}"/>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31EB482C-EE08-A17E-443E-9533B51BFB12}"/>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09986453-A24C-C93B-996B-FB3DA79D8940}"/>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EB54C314-A06F-FF43-D2F9-19B464A20651}"/>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DB82C7D7-A708-D8D6-2B17-77717FC3D1D4}"/>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F67FD8BE-FFC8-BB61-F4C4-7187A0E434BB}"/>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8B5BAAC3-8C2E-E48F-A8E5-6DAD4A5341C7}"/>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C267CF49-A67C-A89A-C20D-86D0F84773F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16A95B71-3935-1D61-0B56-D6F60E6DF3BF}"/>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7B847F6C-7F80-A3EA-0999-0E05A560E0C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8F663A35-D829-E02B-5CA7-CECF0CEF360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D0111EE2-2C1E-2C53-B5FE-747E4CB6B78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FEB4F2B0-84B8-520C-DCB8-6CD174F2FB3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C304068B-2405-5A31-6FB5-35E829083D4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0C3A233E-FD16-15EE-C306-17371602983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12DFEA03-6BB2-EEA2-5FBD-7B5270B2FD1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502274A9-CFEC-B324-4506-7C6DCF6BBF8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A28251D4-989D-DDA9-1C7A-5DEA40DA0272}"/>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A97F1D4D-C40B-2939-05C2-851E73E2196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AAED7F7A-3194-0BCA-F62E-A1589275D02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3664B78D-088A-2CA5-2217-8531D127B33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38463206-BE86-DA2B-6F51-4395634F248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1466309B-D485-6F64-D6E8-F009DE96B83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539BF77F-0D87-7B3B-80F4-145FC4653DE1}"/>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BA360AEB-3A8B-5380-D37D-F7E8BB7DC2AD}"/>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A84FAEE1-9D0C-1214-7555-E2894C83F09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74824268-68D7-15D3-79A1-75B243C24541}"/>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D2967A1C-0F94-310F-9585-C999DBF7D0E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43DC21CB-0FC4-7E89-14B4-3751B676B1F0}"/>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8E94C556-A94F-14A1-888B-6AF68034639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0F30CDB2-EE77-6B26-4ED0-7C86778B7DF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64C7A42B-3FA1-E6BE-8588-A054D74C86E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FA532C8C-43C6-7447-858C-BEA78CA2B2C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F179F75F-712A-57B0-47E5-AE49D5A2ABC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5CBB42BB-FF25-6E92-5E32-236A1DADAE9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C0A238AD-E63A-EB8B-5B98-D0F81423592B}"/>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6941F8ED-B06B-A09C-33D3-03B2778BE79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1E1B6FC6-8E9B-783A-4D4E-09A24D032EE0}"/>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C2EBCB56-595D-1E0C-3F14-E8A3E6E694A3}"/>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C43CA84C-0594-BC5B-5A77-7DAF03D815E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B46AE965-1CA8-6D7F-E8D0-C6CAB636242F}"/>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EF4D84A6-B7C5-F73B-6C2F-1C82410D8941}"/>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9E980FDE-CE28-57EE-8305-B0A47541CB9C}"/>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8B654271-C958-77B6-05A7-8757F70DC29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332A1608-A1F2-FEC0-A6C3-61D09E98B21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942D3230-F707-A628-B2CE-33254A1FAD94}"/>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C3E3E643-5270-1ADA-8AB7-435D8BAB914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40208F1A-DB83-E33F-880A-7C012E46C5CD}"/>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754781C5-4AF1-5562-5872-7FA35FF4A333}"/>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8A2737AD-D7DF-3A34-B510-F1E47F3E55B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1B6143C2-2D86-70BD-34F5-C6FC961EC090}"/>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B498B335-081B-AB47-A14F-9F3F18093021}"/>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99DAB509-16FF-1261-4B85-F42E58D5294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CEE521FF-E73A-46DC-DF8A-A81CC6F8DEDE}"/>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2" name="Group 1">
            <a:extLst>
              <a:ext uri="{FF2B5EF4-FFF2-40B4-BE49-F238E27FC236}">
                <a16:creationId xmlns:a16="http://schemas.microsoft.com/office/drawing/2014/main" id="{1446F8CB-D99B-BEA0-6AD8-5DB08A6A9216}"/>
              </a:ext>
            </a:extLst>
          </p:cNvPr>
          <p:cNvGrpSpPr/>
          <p:nvPr/>
        </p:nvGrpSpPr>
        <p:grpSpPr>
          <a:xfrm>
            <a:off x="1348825" y="2429875"/>
            <a:ext cx="2424878" cy="2114273"/>
            <a:chOff x="1348825" y="2429875"/>
            <a:chExt cx="2424878" cy="2114273"/>
          </a:xfrm>
          <a:solidFill>
            <a:srgbClr val="FFE500"/>
          </a:solidFill>
        </p:grpSpPr>
        <p:grpSp>
          <p:nvGrpSpPr>
            <p:cNvPr id="5" name="Group 4">
              <a:extLst>
                <a:ext uri="{FF2B5EF4-FFF2-40B4-BE49-F238E27FC236}">
                  <a16:creationId xmlns:a16="http://schemas.microsoft.com/office/drawing/2014/main" id="{89801132-337A-2C13-7EB1-18FB1CBF1F04}"/>
                </a:ext>
              </a:extLst>
            </p:cNvPr>
            <p:cNvGrpSpPr/>
            <p:nvPr/>
          </p:nvGrpSpPr>
          <p:grpSpPr>
            <a:xfrm rot="21324230">
              <a:off x="1348825" y="2429875"/>
              <a:ext cx="2424878" cy="2114273"/>
              <a:chOff x="8397355" y="4208176"/>
              <a:chExt cx="2424878" cy="2114273"/>
            </a:xfrm>
            <a:grpFill/>
            <a:effectLst>
              <a:outerShdw blurRad="50800" dist="38100" dir="10800000" algn="r" rotWithShape="0">
                <a:prstClr val="black">
                  <a:alpha val="40000"/>
                </a:prstClr>
              </a:outerShdw>
            </a:effectLst>
          </p:grpSpPr>
          <p:grpSp>
            <p:nvGrpSpPr>
              <p:cNvPr id="6" name="Group 5">
                <a:extLst>
                  <a:ext uri="{FF2B5EF4-FFF2-40B4-BE49-F238E27FC236}">
                    <a16:creationId xmlns:a16="http://schemas.microsoft.com/office/drawing/2014/main" id="{E62F2CE3-3CA7-AA2A-2248-A2E7E752A653}"/>
                  </a:ext>
                </a:extLst>
              </p:cNvPr>
              <p:cNvGrpSpPr/>
              <p:nvPr/>
            </p:nvGrpSpPr>
            <p:grpSpPr>
              <a:xfrm rot="20910658" flipH="1">
                <a:off x="8397355" y="4208176"/>
                <a:ext cx="2424878" cy="2114273"/>
                <a:chOff x="2257823" y="1013927"/>
                <a:chExt cx="2358777" cy="1867606"/>
              </a:xfrm>
              <a:grpFill/>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C1193333-A964-089F-48E6-1E15D01DB4FF}"/>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4" name="Right Triangle 9">
                  <a:extLst>
                    <a:ext uri="{FF2B5EF4-FFF2-40B4-BE49-F238E27FC236}">
                      <a16:creationId xmlns:a16="http://schemas.microsoft.com/office/drawing/2014/main" id="{02CC7798-3C6B-5B14-E7F0-3AF61D44D9DE}"/>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0" name="Group 9">
                <a:extLst>
                  <a:ext uri="{FF2B5EF4-FFF2-40B4-BE49-F238E27FC236}">
                    <a16:creationId xmlns:a16="http://schemas.microsoft.com/office/drawing/2014/main" id="{70765AD1-8A39-DD84-2CB4-56463F3DA0EE}"/>
                  </a:ext>
                </a:extLst>
              </p:cNvPr>
              <p:cNvGrpSpPr/>
              <p:nvPr/>
            </p:nvGrpSpPr>
            <p:grpSpPr>
              <a:xfrm>
                <a:off x="10290295" y="6047121"/>
                <a:ext cx="377850" cy="181710"/>
                <a:chOff x="10290295" y="6047121"/>
                <a:chExt cx="377850" cy="181710"/>
              </a:xfrm>
              <a:grpFill/>
            </p:grpSpPr>
            <p:sp>
              <p:nvSpPr>
                <p:cNvPr id="11" name="Freeform: Shape 10">
                  <a:extLst>
                    <a:ext uri="{FF2B5EF4-FFF2-40B4-BE49-F238E27FC236}">
                      <a16:creationId xmlns:a16="http://schemas.microsoft.com/office/drawing/2014/main" id="{4643F718-DEF2-0BCD-98D1-C6475C7D2F7D}"/>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BDAA0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EBAE540F-5BE7-C822-D28F-E87AD65FB5AF}"/>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BDAA0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 name="TextBox 14">
              <a:extLst>
                <a:ext uri="{FF2B5EF4-FFF2-40B4-BE49-F238E27FC236}">
                  <a16:creationId xmlns:a16="http://schemas.microsoft.com/office/drawing/2014/main" id="{28FBBD88-47E1-7EF1-B818-667A3CEB8121}"/>
                </a:ext>
              </a:extLst>
            </p:cNvPr>
            <p:cNvSpPr txBox="1"/>
            <p:nvPr/>
          </p:nvSpPr>
          <p:spPr>
            <a:xfrm rot="21377463">
              <a:off x="1699781" y="2699353"/>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Inside a Render Slice we have a number of X</a:t>
              </a:r>
              <a:r>
                <a:rPr lang="en-GB" b="1" baseline="30000">
                  <a:solidFill>
                    <a:schemeClr val="bg1"/>
                  </a:solidFill>
                  <a:latin typeface="Bradley Hand ITC" panose="03070402050302030203" pitchFamily="66" charset="0"/>
                </a:rPr>
                <a:t>e</a:t>
              </a:r>
              <a:r>
                <a:rPr lang="en-GB" b="1">
                  <a:solidFill>
                    <a:schemeClr val="bg1"/>
                  </a:solidFill>
                  <a:latin typeface="Bradley Hand ITC" panose="03070402050302030203" pitchFamily="66" charset="0"/>
                </a:rPr>
                <a:t>Cores…</a:t>
              </a:r>
            </a:p>
          </p:txBody>
        </p:sp>
      </p:grpSp>
      <p:grpSp>
        <p:nvGrpSpPr>
          <p:cNvPr id="16" name="Group 15">
            <a:extLst>
              <a:ext uri="{FF2B5EF4-FFF2-40B4-BE49-F238E27FC236}">
                <a16:creationId xmlns:a16="http://schemas.microsoft.com/office/drawing/2014/main" id="{F1D81E3C-8F6A-D53C-F0CC-C7779935B593}"/>
              </a:ext>
            </a:extLst>
          </p:cNvPr>
          <p:cNvGrpSpPr/>
          <p:nvPr/>
        </p:nvGrpSpPr>
        <p:grpSpPr>
          <a:xfrm>
            <a:off x="5027509" y="3077160"/>
            <a:ext cx="2355349" cy="2075148"/>
            <a:chOff x="628702" y="1189905"/>
            <a:chExt cx="2355349" cy="2075148"/>
          </a:xfrm>
        </p:grpSpPr>
        <p:grpSp>
          <p:nvGrpSpPr>
            <p:cNvPr id="17" name="Group 16">
              <a:extLst>
                <a:ext uri="{FF2B5EF4-FFF2-40B4-BE49-F238E27FC236}">
                  <a16:creationId xmlns:a16="http://schemas.microsoft.com/office/drawing/2014/main" id="{71DD4D98-2D70-C417-2684-3FB13B620140}"/>
                </a:ext>
              </a:extLst>
            </p:cNvPr>
            <p:cNvGrpSpPr/>
            <p:nvPr/>
          </p:nvGrpSpPr>
          <p:grpSpPr>
            <a:xfrm>
              <a:off x="628702" y="1189905"/>
              <a:ext cx="2355349" cy="2075148"/>
              <a:chOff x="628702" y="1189905"/>
              <a:chExt cx="2355349" cy="2075148"/>
            </a:xfrm>
          </p:grpSpPr>
          <p:grpSp>
            <p:nvGrpSpPr>
              <p:cNvPr id="21" name="Group 20">
                <a:extLst>
                  <a:ext uri="{FF2B5EF4-FFF2-40B4-BE49-F238E27FC236}">
                    <a16:creationId xmlns:a16="http://schemas.microsoft.com/office/drawing/2014/main" id="{AC8FC74F-8123-7F1B-E1CD-02A022831EC3}"/>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3" name="Rectangle 24">
                  <a:extLst>
                    <a:ext uri="{FF2B5EF4-FFF2-40B4-BE49-F238E27FC236}">
                      <a16:creationId xmlns:a16="http://schemas.microsoft.com/office/drawing/2014/main" id="{D8A2ACE2-5B02-9C0E-D75E-0F6DE9B27BB9}"/>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rgbClr val="FFE5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4" name="Rectangle 23">
                  <a:extLst>
                    <a:ext uri="{FF2B5EF4-FFF2-40B4-BE49-F238E27FC236}">
                      <a16:creationId xmlns:a16="http://schemas.microsoft.com/office/drawing/2014/main" id="{20A078C9-2659-E792-05C5-5304E610AFB4}"/>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2" name="TextBox 21">
                <a:extLst>
                  <a:ext uri="{FF2B5EF4-FFF2-40B4-BE49-F238E27FC236}">
                    <a16:creationId xmlns:a16="http://schemas.microsoft.com/office/drawing/2014/main" id="{60C05FBF-43F2-BD47-FBEC-282309053A74}"/>
                  </a:ext>
                </a:extLst>
              </p:cNvPr>
              <p:cNvSpPr txBox="1"/>
              <p:nvPr/>
            </p:nvSpPr>
            <p:spPr>
              <a:xfrm rot="21377463">
                <a:off x="790909" y="1644344"/>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First level of grouping is called a “Render Slice”.</a:t>
                </a:r>
              </a:p>
            </p:txBody>
          </p:sp>
        </p:grpSp>
        <p:grpSp>
          <p:nvGrpSpPr>
            <p:cNvPr id="18" name="Group 17">
              <a:extLst>
                <a:ext uri="{FF2B5EF4-FFF2-40B4-BE49-F238E27FC236}">
                  <a16:creationId xmlns:a16="http://schemas.microsoft.com/office/drawing/2014/main" id="{36AA0140-A6F6-9FBB-1199-0D7ADE503A18}"/>
                </a:ext>
              </a:extLst>
            </p:cNvPr>
            <p:cNvGrpSpPr/>
            <p:nvPr/>
          </p:nvGrpSpPr>
          <p:grpSpPr>
            <a:xfrm rot="21211140">
              <a:off x="2568950" y="2962697"/>
              <a:ext cx="377850" cy="181710"/>
              <a:chOff x="10290295" y="6047121"/>
              <a:chExt cx="377850" cy="181710"/>
            </a:xfrm>
          </p:grpSpPr>
          <p:sp>
            <p:nvSpPr>
              <p:cNvPr id="19" name="Freeform: Shape 18">
                <a:extLst>
                  <a:ext uri="{FF2B5EF4-FFF2-40B4-BE49-F238E27FC236}">
                    <a16:creationId xmlns:a16="http://schemas.microsoft.com/office/drawing/2014/main" id="{F78246D4-F3B7-F2B3-B077-02AEEDD08972}"/>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 name="Freeform: Shape 19">
                <a:extLst>
                  <a:ext uri="{FF2B5EF4-FFF2-40B4-BE49-F238E27FC236}">
                    <a16:creationId xmlns:a16="http://schemas.microsoft.com/office/drawing/2014/main" id="{C41C2310-9A08-6232-AC98-C6AA3CAE4BF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3" name="Group 2">
            <a:extLst>
              <a:ext uri="{FF2B5EF4-FFF2-40B4-BE49-F238E27FC236}">
                <a16:creationId xmlns:a16="http://schemas.microsoft.com/office/drawing/2014/main" id="{D5121714-5735-234A-F104-357E2A73133E}"/>
              </a:ext>
            </a:extLst>
          </p:cNvPr>
          <p:cNvGrpSpPr/>
          <p:nvPr/>
        </p:nvGrpSpPr>
        <p:grpSpPr>
          <a:xfrm>
            <a:off x="2931824" y="883644"/>
            <a:ext cx="2355349" cy="2075148"/>
            <a:chOff x="2931824" y="883644"/>
            <a:chExt cx="2355349" cy="2075148"/>
          </a:xfrm>
        </p:grpSpPr>
        <p:grpSp>
          <p:nvGrpSpPr>
            <p:cNvPr id="8" name="Group 7">
              <a:extLst>
                <a:ext uri="{FF2B5EF4-FFF2-40B4-BE49-F238E27FC236}">
                  <a16:creationId xmlns:a16="http://schemas.microsoft.com/office/drawing/2014/main" id="{3FE37E48-E441-EE58-08AD-6DC9E531C5C1}"/>
                </a:ext>
              </a:extLst>
            </p:cNvPr>
            <p:cNvGrpSpPr/>
            <p:nvPr/>
          </p:nvGrpSpPr>
          <p:grpSpPr>
            <a:xfrm rot="434120">
              <a:off x="2931824" y="883644"/>
              <a:ext cx="2355349" cy="2075148"/>
              <a:chOff x="628702" y="1189905"/>
              <a:chExt cx="2355349" cy="2075148"/>
            </a:xfrm>
            <a:effectLst>
              <a:outerShdw blurRad="50800" dist="38100" dir="8100000" algn="tr" rotWithShape="0">
                <a:prstClr val="black">
                  <a:alpha val="40000"/>
                </a:prstClr>
              </a:outerShdw>
            </a:effectLst>
          </p:grpSpPr>
          <p:sp>
            <p:nvSpPr>
              <p:cNvPr id="9" name="Rectangle 24">
                <a:extLst>
                  <a:ext uri="{FF2B5EF4-FFF2-40B4-BE49-F238E27FC236}">
                    <a16:creationId xmlns:a16="http://schemas.microsoft.com/office/drawing/2014/main" id="{4F24332D-1204-44E2-4136-EABFB48E43A9}"/>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rgbClr val="FFE5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5" name="Rectangle 24">
                <a:extLst>
                  <a:ext uri="{FF2B5EF4-FFF2-40B4-BE49-F238E27FC236}">
                    <a16:creationId xmlns:a16="http://schemas.microsoft.com/office/drawing/2014/main" id="{06F2A9F4-89C8-AA86-8204-810D131D3030}"/>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6" name="TextBox 25">
                <a:extLst>
                  <a:ext uri="{FF2B5EF4-FFF2-40B4-BE49-F238E27FC236}">
                    <a16:creationId xmlns:a16="http://schemas.microsoft.com/office/drawing/2014/main" id="{20C9CB58-CAB8-1FCC-BA98-F41F86A19DBC}"/>
                  </a:ext>
                </a:extLst>
              </p:cNvPr>
              <p:cNvSpPr txBox="1"/>
              <p:nvPr/>
            </p:nvSpPr>
            <p:spPr>
              <a:xfrm rot="21377463">
                <a:off x="784450" y="1688759"/>
                <a:ext cx="208729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 and each XeCore has a number of</a:t>
                </a:r>
                <a:br>
                  <a:rPr lang="en-GB" b="1">
                    <a:solidFill>
                      <a:schemeClr val="bg1"/>
                    </a:solidFill>
                    <a:latin typeface="Bradley Hand ITC" panose="03070402050302030203" pitchFamily="66" charset="0"/>
                  </a:rPr>
                </a:br>
                <a:r>
                  <a:rPr lang="en-GB" b="1">
                    <a:solidFill>
                      <a:schemeClr val="bg1"/>
                    </a:solidFill>
                    <a:latin typeface="Bradley Hand ITC" panose="03070402050302030203" pitchFamily="66" charset="0"/>
                  </a:rPr>
                  <a:t>X</a:t>
                </a:r>
                <a:r>
                  <a:rPr lang="en-GB" b="1" baseline="30000">
                    <a:solidFill>
                      <a:schemeClr val="bg1"/>
                    </a:solidFill>
                    <a:latin typeface="Bradley Hand ITC" panose="03070402050302030203" pitchFamily="66" charset="0"/>
                  </a:rPr>
                  <a:t>e</a:t>
                </a:r>
                <a:r>
                  <a:rPr lang="en-GB" b="1">
                    <a:solidFill>
                      <a:schemeClr val="bg1"/>
                    </a:solidFill>
                    <a:latin typeface="Bradley Hand ITC" panose="03070402050302030203" pitchFamily="66" charset="0"/>
                  </a:rPr>
                  <a:t> Vector Engines.</a:t>
                </a:r>
              </a:p>
            </p:txBody>
          </p:sp>
        </p:grpSp>
        <p:grpSp>
          <p:nvGrpSpPr>
            <p:cNvPr id="27" name="Group 26">
              <a:extLst>
                <a:ext uri="{FF2B5EF4-FFF2-40B4-BE49-F238E27FC236}">
                  <a16:creationId xmlns:a16="http://schemas.microsoft.com/office/drawing/2014/main" id="{19B7085A-E6FF-CACE-5913-4B70671C7B32}"/>
                </a:ext>
              </a:extLst>
            </p:cNvPr>
            <p:cNvGrpSpPr/>
            <p:nvPr/>
          </p:nvGrpSpPr>
          <p:grpSpPr>
            <a:xfrm rot="177552">
              <a:off x="4758658" y="2763019"/>
              <a:ext cx="377850" cy="181710"/>
              <a:chOff x="9309924" y="5934070"/>
              <a:chExt cx="377850" cy="181710"/>
            </a:xfrm>
          </p:grpSpPr>
          <p:sp>
            <p:nvSpPr>
              <p:cNvPr id="28" name="Freeform: Shape 27">
                <a:extLst>
                  <a:ext uri="{FF2B5EF4-FFF2-40B4-BE49-F238E27FC236}">
                    <a16:creationId xmlns:a16="http://schemas.microsoft.com/office/drawing/2014/main" id="{43C7013E-0C61-F491-F566-97B7E2014CFF}"/>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9" name="Freeform: Shape 28">
                <a:extLst>
                  <a:ext uri="{FF2B5EF4-FFF2-40B4-BE49-F238E27FC236}">
                    <a16:creationId xmlns:a16="http://schemas.microsoft.com/office/drawing/2014/main" id="{00B47776-44FB-7A6D-F1D1-087EC358A8F2}"/>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4" name="Group 3">
            <a:extLst>
              <a:ext uri="{FF2B5EF4-FFF2-40B4-BE49-F238E27FC236}">
                <a16:creationId xmlns:a16="http://schemas.microsoft.com/office/drawing/2014/main" id="{F9F868A9-0C7F-4FE8-869E-2D3FB5967C7F}"/>
              </a:ext>
            </a:extLst>
          </p:cNvPr>
          <p:cNvGrpSpPr/>
          <p:nvPr/>
        </p:nvGrpSpPr>
        <p:grpSpPr>
          <a:xfrm>
            <a:off x="999180" y="1909301"/>
            <a:ext cx="2330413" cy="1946853"/>
            <a:chOff x="999180" y="1909301"/>
            <a:chExt cx="2330413" cy="1946853"/>
          </a:xfrm>
        </p:grpSpPr>
        <p:grpSp>
          <p:nvGrpSpPr>
            <p:cNvPr id="7" name="Group 6">
              <a:extLst>
                <a:ext uri="{FF2B5EF4-FFF2-40B4-BE49-F238E27FC236}">
                  <a16:creationId xmlns:a16="http://schemas.microsoft.com/office/drawing/2014/main" id="{C586016A-AE9D-2EE9-5BBC-8CB2C5C10DC1}"/>
                </a:ext>
              </a:extLst>
            </p:cNvPr>
            <p:cNvGrpSpPr/>
            <p:nvPr/>
          </p:nvGrpSpPr>
          <p:grpSpPr>
            <a:xfrm rot="1401298">
              <a:off x="999180" y="1988548"/>
              <a:ext cx="2330413" cy="1867606"/>
              <a:chOff x="9861587" y="4042939"/>
              <a:chExt cx="2330413" cy="1867606"/>
            </a:xfrm>
            <a:effectLst>
              <a:outerShdw blurRad="50800" dist="38100" algn="l" rotWithShape="0">
                <a:prstClr val="black">
                  <a:alpha val="40000"/>
                </a:prstClr>
              </a:outerShdw>
            </a:effectLst>
          </p:grpSpPr>
          <p:sp>
            <p:nvSpPr>
              <p:cNvPr id="34" name="Freeform: Shape 33">
                <a:extLst>
                  <a:ext uri="{FF2B5EF4-FFF2-40B4-BE49-F238E27FC236}">
                    <a16:creationId xmlns:a16="http://schemas.microsoft.com/office/drawing/2014/main" id="{DA1276CB-17E5-CF02-9CD5-F385375A5D82}"/>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5" name="TextBox 34">
                <a:extLst>
                  <a:ext uri="{FF2B5EF4-FFF2-40B4-BE49-F238E27FC236}">
                    <a16:creationId xmlns:a16="http://schemas.microsoft.com/office/drawing/2014/main" id="{305FCDEF-2BC2-2BCF-07E6-1B33B0CCEE07}"/>
                  </a:ext>
                </a:extLst>
              </p:cNvPr>
              <p:cNvSpPr txBox="1"/>
              <p:nvPr/>
            </p:nvSpPr>
            <p:spPr>
              <a:xfrm rot="20712554">
                <a:off x="9921101" y="455833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Each XVE can have up to 8 threads.</a:t>
                </a:r>
              </a:p>
            </p:txBody>
          </p:sp>
          <p:grpSp>
            <p:nvGrpSpPr>
              <p:cNvPr id="36" name="Group 35">
                <a:extLst>
                  <a:ext uri="{FF2B5EF4-FFF2-40B4-BE49-F238E27FC236}">
                    <a16:creationId xmlns:a16="http://schemas.microsoft.com/office/drawing/2014/main" id="{E35F6C5C-F2C1-93C0-BE8E-4997F2121836}"/>
                  </a:ext>
                </a:extLst>
              </p:cNvPr>
              <p:cNvGrpSpPr>
                <a:grpSpLocks noChangeAspect="1"/>
              </p:cNvGrpSpPr>
              <p:nvPr/>
            </p:nvGrpSpPr>
            <p:grpSpPr>
              <a:xfrm rot="20745830">
                <a:off x="10867232" y="5682500"/>
                <a:ext cx="402803" cy="169893"/>
                <a:chOff x="-100463" y="6530339"/>
                <a:chExt cx="997268" cy="420623"/>
              </a:xfrm>
              <a:solidFill>
                <a:srgbClr val="000000">
                  <a:alpha val="25882"/>
                </a:srgbClr>
              </a:solidFill>
            </p:grpSpPr>
            <p:sp>
              <p:nvSpPr>
                <p:cNvPr id="38" name="Freeform: Shape 37">
                  <a:extLst>
                    <a:ext uri="{FF2B5EF4-FFF2-40B4-BE49-F238E27FC236}">
                      <a16:creationId xmlns:a16="http://schemas.microsoft.com/office/drawing/2014/main" id="{C545A8DA-7A7E-A7AA-7422-88A5F70AC07B}"/>
                    </a:ext>
                  </a:extLst>
                </p:cNvPr>
                <p:cNvSpPr/>
                <p:nvPr/>
              </p:nvSpPr>
              <p:spPr>
                <a:xfrm>
                  <a:off x="-100463" y="653605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9" name="Freeform: Shape 38">
                  <a:extLst>
                    <a:ext uri="{FF2B5EF4-FFF2-40B4-BE49-F238E27FC236}">
                      <a16:creationId xmlns:a16="http://schemas.microsoft.com/office/drawing/2014/main" id="{165E5CDF-A07A-8059-0BCF-FAB2ACB4A6AE}"/>
                    </a:ext>
                  </a:extLst>
                </p:cNvPr>
                <p:cNvSpPr/>
                <p:nvPr/>
              </p:nvSpPr>
              <p:spPr>
                <a:xfrm>
                  <a:off x="-98368" y="6530339"/>
                  <a:ext cx="995173"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37" name="Right Triangle 9">
                <a:extLst>
                  <a:ext uri="{FF2B5EF4-FFF2-40B4-BE49-F238E27FC236}">
                    <a16:creationId xmlns:a16="http://schemas.microsoft.com/office/drawing/2014/main" id="{09BBEE9E-7B2F-ABE2-9968-324A0B2320CC}"/>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3" name="Arrow: Up 32">
              <a:extLst>
                <a:ext uri="{FF2B5EF4-FFF2-40B4-BE49-F238E27FC236}">
                  <a16:creationId xmlns:a16="http://schemas.microsoft.com/office/drawing/2014/main" id="{E60FCAB4-01DA-D453-AAE3-11D1A72F4200}"/>
                </a:ext>
              </a:extLst>
            </p:cNvPr>
            <p:cNvSpPr/>
            <p:nvPr/>
          </p:nvSpPr>
          <p:spPr>
            <a:xfrm rot="21143871">
              <a:off x="1319178" y="1909301"/>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2814881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12" fill="hold" nodeType="after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par>
                          <p:cTn id="9" fill="hold">
                            <p:stCondLst>
                              <p:cond delay="500"/>
                            </p:stCondLst>
                            <p:childTnLst>
                              <p:par>
                                <p:cTn id="10" presetID="2" presetClass="exit" presetSubtype="4" fill="hold" nodeType="afterEffect">
                                  <p:stCondLst>
                                    <p:cond delay="0"/>
                                  </p:stCondLst>
                                  <p:childTnLst>
                                    <p:anim calcmode="lin" valueType="num">
                                      <p:cBhvr additive="base">
                                        <p:cTn id="11" dur="500"/>
                                        <p:tgtEl>
                                          <p:spTgt spid="16"/>
                                        </p:tgtEl>
                                        <p:attrNameLst>
                                          <p:attrName>ppt_x</p:attrName>
                                        </p:attrNameLst>
                                      </p:cBhvr>
                                      <p:tavLst>
                                        <p:tav tm="0">
                                          <p:val>
                                            <p:strVal val="ppt_x"/>
                                          </p:val>
                                        </p:tav>
                                        <p:tav tm="100000">
                                          <p:val>
                                            <p:strVal val="ppt_x"/>
                                          </p:val>
                                        </p:tav>
                                      </p:tavLst>
                                    </p:anim>
                                    <p:anim calcmode="lin" valueType="num">
                                      <p:cBhvr additive="base">
                                        <p:cTn id="12" dur="500"/>
                                        <p:tgtEl>
                                          <p:spTgt spid="16"/>
                                        </p:tgtEl>
                                        <p:attrNameLst>
                                          <p:attrName>ppt_y</p:attrName>
                                        </p:attrNameLst>
                                      </p:cBhvr>
                                      <p:tavLst>
                                        <p:tav tm="0">
                                          <p:val>
                                            <p:strVal val="ppt_y"/>
                                          </p:val>
                                        </p:tav>
                                        <p:tav tm="100000">
                                          <p:val>
                                            <p:strVal val="1+ppt_h/2"/>
                                          </p:val>
                                        </p:tav>
                                      </p:tavLst>
                                    </p:anim>
                                    <p:set>
                                      <p:cBhvr>
                                        <p:cTn id="13" dur="1" fill="hold">
                                          <p:stCondLst>
                                            <p:cond delay="499"/>
                                          </p:stCondLst>
                                        </p:cTn>
                                        <p:tgtEl>
                                          <p:spTgt spid="16"/>
                                        </p:tgtEl>
                                        <p:attrNameLst>
                                          <p:attrName>style.visibility</p:attrName>
                                        </p:attrNameLst>
                                      </p:cBhvr>
                                      <p:to>
                                        <p:strVal val="hidden"/>
                                      </p:to>
                                    </p:set>
                                  </p:childTnLst>
                                </p:cTn>
                              </p:par>
                            </p:childTnLst>
                          </p:cTn>
                        </p:par>
                        <p:par>
                          <p:cTn id="14" fill="hold">
                            <p:stCondLst>
                              <p:cond delay="1000"/>
                            </p:stCondLst>
                            <p:childTnLst>
                              <p:par>
                                <p:cTn id="15" presetID="2" presetClass="exit" presetSubtype="1" fill="hold" nodeType="afterEffect">
                                  <p:stCondLst>
                                    <p:cond delay="0"/>
                                  </p:stCondLst>
                                  <p:childTnLst>
                                    <p:anim calcmode="lin" valueType="num">
                                      <p:cBhvr additive="base">
                                        <p:cTn id="16" dur="500"/>
                                        <p:tgtEl>
                                          <p:spTgt spid="3"/>
                                        </p:tgtEl>
                                        <p:attrNameLst>
                                          <p:attrName>ppt_x</p:attrName>
                                        </p:attrNameLst>
                                      </p:cBhvr>
                                      <p:tavLst>
                                        <p:tav tm="0">
                                          <p:val>
                                            <p:strVal val="ppt_x"/>
                                          </p:val>
                                        </p:tav>
                                        <p:tav tm="100000">
                                          <p:val>
                                            <p:strVal val="ppt_x"/>
                                          </p:val>
                                        </p:tav>
                                      </p:tavLst>
                                    </p:anim>
                                    <p:anim calcmode="lin" valueType="num">
                                      <p:cBhvr additive="base">
                                        <p:cTn id="17" dur="500"/>
                                        <p:tgtEl>
                                          <p:spTgt spid="3"/>
                                        </p:tgtEl>
                                        <p:attrNameLst>
                                          <p:attrName>ppt_y</p:attrName>
                                        </p:attrNameLst>
                                      </p:cBhvr>
                                      <p:tavLst>
                                        <p:tav tm="0">
                                          <p:val>
                                            <p:strVal val="ppt_y"/>
                                          </p:val>
                                        </p:tav>
                                        <p:tav tm="100000">
                                          <p:val>
                                            <p:strVal val="0-ppt_h/2"/>
                                          </p:val>
                                        </p:tav>
                                      </p:tavLst>
                                    </p:anim>
                                    <p:set>
                                      <p:cBhvr>
                                        <p:cTn id="18" dur="1" fill="hold">
                                          <p:stCondLst>
                                            <p:cond delay="499"/>
                                          </p:stCondLst>
                                        </p:cTn>
                                        <p:tgtEl>
                                          <p:spTgt spid="3"/>
                                        </p:tgtEl>
                                        <p:attrNameLst>
                                          <p:attrName>style.visibility</p:attrName>
                                        </p:attrNameLst>
                                      </p:cBhvr>
                                      <p:to>
                                        <p:strVal val="hidden"/>
                                      </p:to>
                                    </p:set>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0-#ppt_w/2"/>
                                          </p:val>
                                        </p:tav>
                                        <p:tav tm="100000">
                                          <p:val>
                                            <p:strVal val="#ppt_x"/>
                                          </p:val>
                                        </p:tav>
                                      </p:tavLst>
                                    </p:anim>
                                    <p:anim calcmode="lin" valueType="num">
                                      <p:cBhvr additive="base">
                                        <p:cTn id="23"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18ED5-9432-80A7-9E76-866AFE2907DC}"/>
            </a:ext>
          </a:extLst>
        </p:cNvPr>
        <p:cNvGrpSpPr/>
        <p:nvPr/>
      </p:nvGrpSpPr>
      <p:grpSpPr>
        <a:xfrm>
          <a:off x="0" y="0"/>
          <a:ext cx="0" cy="0"/>
          <a:chOff x="0" y="0"/>
          <a:chExt cx="0" cy="0"/>
        </a:xfrm>
      </p:grpSpPr>
      <p:sp>
        <p:nvSpPr>
          <p:cNvPr id="1010" name="Rectangle 1009">
            <a:extLst>
              <a:ext uri="{FF2B5EF4-FFF2-40B4-BE49-F238E27FC236}">
                <a16:creationId xmlns:a16="http://schemas.microsoft.com/office/drawing/2014/main" id="{7AF50361-3989-E8B1-094E-6EA0F18B9E76}"/>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F70CAB26-A3F5-7644-564F-1A49EEDEABCD}"/>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11983E7C-B9D8-A1F1-9B4C-4BF7C9149CAF}"/>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D099CE76-F647-A122-1AE0-D4664CBE9221}"/>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D0BC8C0C-5E6A-8028-0EB3-FE4EBF1BA555}"/>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CCBC559D-7F6D-18ED-2E43-6DEDE985BDA4}"/>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C24677A0-C686-386B-6556-6B426A630317}"/>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3F7DAA6E-C68D-E215-B50B-D54BF6B4E0AA}"/>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54CF7EE3-A352-41B7-CC9B-F8DF1D9A2A7B}"/>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A1967E0C-9E54-BC9A-76A2-2171F4C4BD47}"/>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0F558EF2-D4BB-9D58-91E4-62BB0840EB4B}"/>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07065286-E94F-16FE-26B9-8B9B0BE2C333}"/>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5478C034-BFED-53DA-3526-95E522C7B372}"/>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057BAF56-EFB8-182D-7890-ADEF621F0FD8}"/>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5FEFDBBA-75A3-70AF-184A-4D94D3F13A20}"/>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06A0C7FD-D11C-82C3-C489-0F355249E4EA}"/>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C6538E19-690F-47F0-31F2-7F8F4D837C29}"/>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99505E27-240F-4431-62CF-93DA2CCC89C2}"/>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4FA91AB1-E490-E215-7133-3575CD8E47C0}"/>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9C5E8F72-6A8A-EE2E-0E42-4053690121AF}"/>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A1D61415-4DEC-28E7-B2D6-07368CF39CCD}"/>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EC1855BC-0819-F9BD-02DF-E1AAAFA9E4BF}"/>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98D56CB8-C7AD-1157-6A42-CB6F22D295DC}"/>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C720B1AC-0983-78BC-8C20-556398BC0B41}"/>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28F07D4A-C8A2-9DDF-8C27-863B3DCAD59E}"/>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218C4D76-C335-9B8C-5CAE-4C0449643087}"/>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70334F9E-400E-1959-9D67-990CA85D189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6212E1DD-FC79-2EC9-00AE-8BC7171E35E7}"/>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5067FC0A-4E00-E644-B8AA-45B39AE141CC}"/>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37BB790E-F479-BB85-E114-1FCB82EB764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5A0A3659-C5CC-1EB8-D753-147AD5CBE0D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B217E7E8-AF57-7F38-40EE-257A12149D8D}"/>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4ECA77A8-066F-FA25-F1C7-18875C55131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32F29345-F193-5F7D-ECDB-0C94C76FED9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F5B8FEF4-55D8-4BF0-257F-8DF455D72F8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007227BA-EB29-A8E4-675D-59B613A3DC6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D76B86AA-CF8B-BEDD-01B9-9A7F1428864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EA5D527F-113E-EE62-1996-853B15754DE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CE91D36D-AE75-CF99-0B1F-A94DFB299013}"/>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0350F0A5-F670-8333-7897-AD27CA110FA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C9A6C5F4-D5CF-97B8-CAE1-44605F94A0D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EDB53A2C-1AC8-E461-F983-A444C4DEA09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01A76E99-E7ED-0E57-E282-51FC14102B9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3B9DD42C-096A-A8D8-65FA-4872A56913D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A45355EB-D30A-315B-C9E2-152439C97262}"/>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431D4CA9-2623-BAB8-7A57-C1170260BE2A}"/>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7F1ADE17-18DE-6012-DE63-28F3855638B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870584B2-4B25-9EA0-574A-F3ACEAC8FA0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C9E9206F-7133-D29A-61EA-FFA5A4447E0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A2F098F9-596F-17F3-F1E2-8105FCCA615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E1863008-DB4F-DE55-E24C-0023C99244F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AF3E2FFA-1574-69EB-9260-B6CD911B16B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7637F74B-5350-CD78-D979-767B4E8B528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A60A2FB2-6778-3F02-95D0-C6E88FDB579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44D57D16-A5E9-9D5B-13CB-2D4C9D38046F}"/>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B057D179-1378-60B1-964C-4CD054DE9496}"/>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71E84101-A30B-73EB-A04D-39733E102FFC}"/>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A8579D84-7456-377F-0586-72218D0BBAB6}"/>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E7D0497E-A651-1FED-70B9-B2DB06BE8511}"/>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E3F21056-D6A0-463A-7864-AB73914E6A75}"/>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79224820-24FE-557D-2232-8A3EF73D4542}"/>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BDEBB9EA-668E-52B2-AE73-06072F6BC056}"/>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8F96BA57-6FA5-6AEC-27AA-62DE45A74CB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4EB0071D-7479-9BC7-8167-0D3234AA46A7}"/>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07E2AD4A-57DF-6E53-A6D5-6AF07D970DED}"/>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A60C9E59-9FBF-3F3D-EF19-79091163F61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AD987890-9CA3-EE8B-35CD-4A059295860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94CB4C4E-45E5-D2D4-5520-832C905323B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9D7E3D44-18F9-A775-CA00-811380F9EF1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BDCE5678-F927-8BC1-D0E5-C9FD059FD66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D78A5B50-A1F2-27DD-6E73-E28BEFC6EF6B}"/>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26867361-2A8A-09D0-0C97-C90AE4BAC4BC}"/>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64708A73-6FE3-4306-0058-190DC71AE628}"/>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9DF3C12F-5CCB-648A-A1BE-5189D9B8A30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DB816438-D513-6641-6910-231CD093BBB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40617441-4B95-39F9-7FA6-40825DB1A71E}"/>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A45363A2-5B0C-BD28-D21D-D642F2083070}"/>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F60886FF-6448-9C7E-D438-5EF2F86E9D9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6278E0F8-088D-FC8B-A711-3EEA472F4A7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0B2020D4-2885-66D5-D472-EFA74EF17640}"/>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DEF17322-E037-171A-0AD3-A16BA7CFC70F}"/>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C893ADE6-70FD-33A0-F478-769C73C38F7D}"/>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55357A0B-52B1-4F95-FF8C-293D8F4735B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1A7ECB42-FF17-D6C1-9C40-324BBD4124D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E86D3BCA-85EE-4E0A-2406-A91E2DA1E28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6555EB06-D925-D67A-7DB3-64F00703A83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9FC37D18-7DA4-D0BE-8A16-5420F020452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D4D24DE5-F763-1B12-CDD0-2A5FEBC3D2A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314ADB61-55F3-A66B-10C2-A55793B5BEC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2FFE843F-A935-B206-CB77-050077AF8580}"/>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74F337BB-9E64-7720-3369-A79CC7E05B1B}"/>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234A51DE-4924-6ACB-3EE1-BB7E221DBE0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F93574F2-7674-B362-E2EE-5983D27B7D63}"/>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3627F24C-3BB9-C0D6-1889-EE7FA55E0472}"/>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EFE4C9F3-E557-11A2-EB95-73FD273D95D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3DE62441-24F7-EE34-8A7C-E359358CD28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226769CD-E779-33F7-364D-BFB985E1E1E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95132B89-D187-7737-A129-DF28F2FA9F5D}"/>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DE76501F-00B4-0A90-14DE-83C0840D62B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F80EC6C0-BC31-382A-BE9D-62536E5C4EE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938AD219-F3BA-9748-9368-1F62EB8012EC}"/>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ACFA1ECF-F050-C44B-8337-B12CFB642A1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E66ED220-0C6E-3AB8-4628-441C5C120E1F}"/>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0187E9AD-61A6-218F-941A-639974A6AB18}"/>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FAFB154F-1EB4-71A4-C379-5A927B9E92C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15D8071E-303F-D591-A90B-F20340A9827C}"/>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6AE0C7AB-0B44-2658-2330-A5AA2CB202F7}"/>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0932043A-2591-9126-3DEE-CC21629D673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12A47AB0-75E1-178C-8440-2EDE0E8E18D9}"/>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6507CBE7-0F2F-31AF-0FEE-BFBFBA7F8055}"/>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09677E91-49EF-3D54-D5C1-74A45B62FBC8}"/>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F6E945A1-78DC-05DF-2E66-4FC95B9E90CD}"/>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379A6A47-0DD6-3D7D-C13F-DD4C825D03B0}"/>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F68AB439-87C3-3F5B-E96E-912A28E356C5}"/>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36BD1258-D66E-3BF5-B766-190096A24DB7}"/>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CDD69F4F-1DB6-5A9E-F341-CB45F0F1FA70}"/>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90D6A042-56E9-B2B3-E935-EF74A6B062C6}"/>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4482D393-131A-5D62-DE58-B729E99D2C40}"/>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B1D73C00-4D6B-E533-6149-3D157DAF50FF}"/>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841DDF86-F012-22D6-27EF-AB34660CEE75}"/>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91F055AB-6B57-AF07-50FC-244EDC71EDDB}"/>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4F6DF19B-2C2B-01F0-E34A-96790CA70A00}"/>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9DE7EFD6-7829-0466-0E98-08A88488F4D1}"/>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EBA24949-1BC5-3A81-736A-293CD956BD47}"/>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2821448E-7B9A-B018-D82A-CD6F5A48AB44}"/>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0E970CB2-7D6D-4CCF-0F78-31FADAC1A01F}"/>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019C459E-4E97-CAAA-807E-C59298E13FD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7840AAB1-1988-5A50-A121-78F51AC9E92E}"/>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84AFF4CD-6F69-C53E-38FD-056B047E04E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5E3523B7-F242-6619-3EDB-43E5AC93653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66965ACA-66BF-ED2D-D687-2B9B7C15D760}"/>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52132323-1461-2BB4-ED08-62A1E93A4901}"/>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F1E7BE10-69DE-5CC6-FE4A-528DABB51F19}"/>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E40B546E-9591-E031-BB1E-83D47684D75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1BFB4F02-9E5C-20E3-4CCC-42F157B6EA7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9E40667B-2E95-AC45-E4D9-0C4C7F9505F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E119AF2A-8303-AC0F-A1D9-2BD6511344D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AC6B7411-8AA8-57B8-CD95-30228DB73A6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8B3E6719-4C90-C4BA-25BF-DF5445FD817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AF820D4D-0F6F-69F1-15D5-9ADF76C8D4A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81C88031-47AC-63C1-AFD6-3B40E5F62C7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36DEF56F-2774-CA33-A26C-F7055CCB2AF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3EA4BD1F-5E62-BC7E-913B-D18942DC4C8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6AFDE663-598C-4207-8649-7CC153EDD4B5}"/>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C1E9BF34-A34A-0719-FABB-A4B1C83FDA6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35833497-0280-578B-D14F-E6D30362C6C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444E1F4D-95AE-A01F-4053-E382250CF010}"/>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28518FF1-D9B9-F006-4E14-50B3430D1230}"/>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2E7923AA-3494-0B81-B444-41B2F73513B6}"/>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D79F2515-A983-3F7D-65DC-12478C6BAAB1}"/>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A4F982EB-4502-04F8-812F-0E3B579E6FF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36ADC41E-BCD2-10C1-BC7A-B578E33F4572}"/>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29AAECED-8B4E-6B01-0343-509358D74BF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BD34A1FD-2436-0621-200B-A5FC997555D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EEC9B081-C589-42B7-E02D-2594E025927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74052513-79FF-A4BF-44C5-A720221CDD48}"/>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550CC759-493F-40A0-83B9-DE74D0BA10B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5B9A781A-4F0D-CE81-6F5D-C205C7C6F5B8}"/>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662FAC5A-F7E0-04B6-4D19-D169999841BB}"/>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6AA4EB36-59B6-E19A-8238-73A481FF21DA}"/>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2AF82A02-09DF-4426-9E0F-631319F16EC5}"/>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07AEEF53-8CB3-C3E1-27E8-BB342B093355}"/>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A647682A-1AC3-6E69-BA2B-04FECEA4D8EC}"/>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C6805D62-A1E6-EFCE-C9E8-017B82B4374E}"/>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0CE97803-9017-ED4B-2851-C4C30FFD4BE8}"/>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CF558074-C4ED-A0CF-6A36-9E5FDE4DCBE0}"/>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6696D4D4-3C39-2D34-BBD0-414FE03156DE}"/>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06182503-A8A3-39EC-E0DE-C1A60FC5FE17}"/>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0AF2AC7A-5859-36FB-8F5A-F454D6874FC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F13C6149-2225-6A8A-2172-F2388C070A7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80FA9531-B3C3-D755-E9AA-2A3A56C00C2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0CCB3530-F685-CF9B-82CD-2047589FA19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E56B1191-8B97-5F55-1F82-AB2B700F005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DF0112B4-362E-EA32-1F2F-1BE5E057A64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01055306-49F5-DA54-4EEC-504F4283522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25724917-032C-893A-5145-A573F7A4A99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B7403B9B-B5C6-D2F1-40B0-72F8EA5AEED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C4077AE6-648F-7B34-13F4-860221DB12CD}"/>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83D0CAB1-FF36-74E8-A350-03317967D47E}"/>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68DE3CB5-8200-0B09-41F8-34D88CC4DE03}"/>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C17860D0-ED2E-8E70-E705-71546F5E9DC7}"/>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B2A497AA-40EF-3ABF-D024-9B254BD543BD}"/>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9CB69B2B-C02A-1CF4-9609-8AAC110F5084}"/>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05BB6B99-065A-41F3-A040-4A7452C0BED2}"/>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51F03C98-28D3-C3B5-1F4E-AB736B6CB8BE}"/>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B128E4A1-705C-C1B3-22AA-F2C58117E3B9}"/>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02BFB596-42C3-0C91-DD82-BFFC5A20D66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27FD8744-EEE3-6DA3-E387-FCCC83322B3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E17D45DD-C9FC-918D-9F6C-7A8A2E486D6C}"/>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6BD70E19-290F-6A6B-DF0E-D22C4CFA43C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000D2CBB-1770-C68B-00A9-AE888504EE6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11D7C181-ABD3-9A09-4C36-C442A8652E4B}"/>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5835D2DF-EEBD-A996-0962-155824830EE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68BCBB85-06E9-C308-8321-76B25A63790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C2645BED-9480-448E-4E4C-7DBE96F847A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8899DB85-09D2-548B-A836-20372C7BB9AB}"/>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2E839DE4-15C3-D91A-96E7-DDBB5A0F98F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2F447E28-892B-E588-D91A-0C9706C0F5E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68325919-D5AB-EDCE-246A-786F069F5732}"/>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7DE0C56F-4998-9B45-6D5C-A173871CCC6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FC0A1B5D-900D-6E5E-17AA-CE36C0136D3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34114CA6-A29B-3564-F1E5-6E571C6209A6}"/>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8F1D8921-FEFF-79E3-1824-C991E18E009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E2F31E2F-2524-9543-E63D-E6FF37E5ED6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254DFAAA-4E4A-8312-EFAB-26DBCBA1F957}"/>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CB2FF3F4-5D1D-45B3-5A5E-B1000D8E5A1E}"/>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5B54BADF-E8E7-9BB5-AF7D-3FDD2489DE0F}"/>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77FA0D35-811A-4C1B-93C9-646DD732530A}"/>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F52D9EC5-3D2F-0FF9-24B4-CE168117C9C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B6C76474-F132-1B5B-19F4-3CDB353979E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257B6837-5121-4622-BFE8-4D7ABE2559E4}"/>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0C4468B8-5A0D-9B38-F3F1-A50487D1018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436385F1-16C3-D342-7018-1EDFB1095842}"/>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94" name="Group 1193">
            <a:extLst>
              <a:ext uri="{FF2B5EF4-FFF2-40B4-BE49-F238E27FC236}">
                <a16:creationId xmlns:a16="http://schemas.microsoft.com/office/drawing/2014/main" id="{1D79CFF5-3163-913F-4AE6-40206565D1C3}"/>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1AA75099-61DD-A6AE-8A80-8E3956F63281}"/>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CB69C573-CC3C-9574-F6F4-E3178B7A25AB}"/>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CADB8386-3D75-B47C-51DE-5226816C8081}"/>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8CF3D25A-6077-7571-E7FC-B83B5FCA4556}"/>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27D702DB-71C3-A603-F9B9-EF4C7FDB79CD}"/>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D8CA4724-A3F4-42E6-D104-F21010F1223A}"/>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6553265E-76A0-E4A2-B86E-FE0CA1A483A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678672A0-D243-DB6C-9C68-87B2FEB59046}"/>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1E358DB2-B9AA-F3F6-FF43-2C4B909C4C1A}"/>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DFEB3802-B4C2-DEA6-D38E-1C72354EDF3F}"/>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81CAE4CA-891A-3929-5FD0-600203F27D9E}"/>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D9AE4429-94E8-862B-CC69-29935B0AC519}"/>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1FC54BE5-83D3-76A8-27C2-E36836C5E49A}"/>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02EAD25E-B715-8CDC-CE50-D8445605F069}"/>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50336B99-A573-DA8D-C98C-007B4334DD8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346038C3-F9C3-7DE2-FD49-BA1977019C74}"/>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0C15D56F-F876-3FF4-07C5-1438C7FBE88E}"/>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E73FF865-E74C-A764-F156-AE88E902A046}"/>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260C7922-45B0-1CE2-FF08-2413C7B8C3F7}"/>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4E030D82-5891-E4F4-A220-C5F076682E1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AFE727F0-79EE-6B5B-04F5-BED54DECB8F9}"/>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EBBFE43D-5C6E-F30D-3654-BD00CC25271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78D83F76-DB5A-F3E0-68CC-955E7B576D7C}"/>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30879DF7-B16D-6575-4A58-1E99B27966D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D0FEC9E4-8C3E-3171-FB44-7D0C93B285B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32070BB1-5633-0866-88F8-C264625A5D1D}"/>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2AAE8920-CE03-8FE1-D6BE-A31E9DF87A1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DA8D4D40-82E7-B096-1365-61A0A85A2F2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C1CD6416-8ED4-07BB-A7E8-A5ED79E8528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1696AA5D-8259-84C2-E712-D2BE59C41DDA}"/>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8423E3E5-2927-E7A8-5BA6-2A3A132E6A3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29301F90-C584-95AB-83C9-157C9F19BFC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232FAF93-AB71-DD90-6FE8-485E91AFBBE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2C32C892-4F42-AA71-8770-1B8F2D992BE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2BC1EE96-676A-0862-AA77-6D9EEB8AB9C6}"/>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A855A9C2-8005-9A26-DBD7-2DD6E26E7A57}"/>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CF85961F-5649-EF00-7E2A-647C623D134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2834E9A8-20A7-4627-2E3B-9E17C2FCBB08}"/>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8A05C8F2-7FE4-446B-1FFA-6855ABA05095}"/>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81B20D41-A036-F2D4-614A-A8E48559C65E}"/>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323C80DE-87FE-B3C4-83E9-11DAC8F0D13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E738CAAE-D03F-5D7B-85D0-2AC2F79FC72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B749435B-4C82-0C62-2625-AC3A6B970F6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75B06679-F998-5820-29BF-90D10362C9B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85A93001-72F0-31E5-4C48-FEAF2FBC81B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E404B82A-38FF-F688-2000-78B60D7D87E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D066B3CF-FB61-541F-0ED0-2510167852D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20139392-BD70-6F6B-1CD5-066F12871E9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F3ECE26E-2BCD-E09C-536A-BEAD66021EBE}"/>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75004E5F-D3EE-0737-E918-ACF5896B6434}"/>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AC77B02E-DCD6-5BDD-7E10-0F306FCFAE46}"/>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37FAD5FF-9832-58CA-B8FD-4CEADD023B29}"/>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5930F80B-8872-DD5E-DCA7-F550177C57E0}"/>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89E738E8-8C59-B689-C80A-2AF29DDF9B6E}"/>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E49C20A0-F30F-8733-B1F2-00E135717D61}"/>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0BFD780C-9810-F4F3-6DE4-D1E999C9B532}"/>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89E0DF7B-414F-4F0F-A085-CA8D68BC0B3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F5F2011B-5FB5-194A-E3D3-23B50846D912}"/>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5AD0FA30-BEBE-A557-A50A-712D8C00CF8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F2ED1EB4-A74F-43CA-C0DB-934D30BED8D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9AC2557F-D1B2-05B9-F588-7A5C1E0A6F85}"/>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CAB476B5-57BB-7274-32AC-FAD1232C31C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3EB7669D-AF64-A229-1FFB-5932FA12AEBA}"/>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3CFCFFE7-5CF1-E922-6EA3-B2FD2CF5B9D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E94AF972-6167-3FED-1A7D-5C253ED3F90C}"/>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8674D5B1-3256-B9AE-FBDD-A8334A6ED4A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F47DD5D2-E658-0EE6-5ED9-26E366EAE9D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C045D56F-941C-1624-A8AB-B4F212CC633B}"/>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A5DE6F3D-FF6E-4587-5EDE-211C22F25B8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E37AA268-810C-CAA1-DE04-2B9F2A45F65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2A1067A1-2BE7-1C25-6FAC-0F5C0632675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97ECACCE-E6DE-1805-4457-345C38B6BA54}"/>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54BE3105-CA93-4F7B-5F76-7A8CABDF5A4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3B749993-340C-ABE0-A92E-BA5F1E590BC0}"/>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C113F837-963B-D22C-A5FC-A899BEE5A690}"/>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6F837122-C88B-D654-D08A-19C5C6EA9BCF}"/>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B1A1937C-975F-8AA8-21DD-2E1F2FFD28E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BF9E87ED-31A9-DAA1-E274-B09BD72A06E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078919D6-C3F6-5B38-A615-0027E31BC00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C5B55DA8-A065-92D3-488D-3C52B0EBD79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D3DC9BF6-3EFA-4DDD-7992-EB9534401D6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C69D269C-FE2B-24B6-D36B-9ACDB1DE4DF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EE08A857-B4EA-8DC7-57E7-FEA7B9AA87F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0F2B09EE-2AD9-DD73-2071-312017A5E2AB}"/>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97DB91F5-16DE-A8B2-3A9C-4CFF05F05A22}"/>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2A51EEDB-E547-DC5D-E001-7EBC4510B0F3}"/>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418D0CBA-6F6D-7584-0FBC-660919592C1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4B7B7388-9767-1D8C-DDB5-004561159B42}"/>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19EEE47F-3770-2438-3D31-4C7ACBC2304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F98D4885-DF46-96B3-2F4B-98EB2388385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B2DEC9DD-0A9B-2D2F-8106-892778C0598C}"/>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FE8B33EC-21B6-794A-3D7B-4EB68B66F476}"/>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F17D4A58-3A2C-96AF-870B-F6777055120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0BF62FBB-A554-4470-00DE-1835AD09314F}"/>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15F94ECA-0622-455B-8AB3-BE442BE68997}"/>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E59DBB2A-8C9D-43D5-79C7-63053E0E7FB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EEB4F076-094F-E0ED-18C9-C2BE3CDE47B0}"/>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30118D9E-92E5-0CDC-DB6F-2D7BBD577B9B}"/>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CD24ED84-AE3C-D8DE-9846-FED3D535DA1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EC239BDB-E23F-61BF-1630-E3B11BE2CFAE}"/>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94E147BF-C9E8-BE80-7F1B-98D821FFF4DE}"/>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89EC8CC9-E1E0-A811-FCA8-B5BE8153B35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4DF74E1B-998C-0990-7C02-5A41C8C483B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29FD2B6B-398C-A6FD-242D-C5E1FE0D764E}"/>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C3B391E2-DAD9-86B7-05C5-1029721546AE}"/>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71E421FA-2D80-FB0B-0B29-0EE60F289617}"/>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3E310A40-9954-FFF0-FCE0-E2B7441D3BD7}"/>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C5241568-55BB-CD20-479E-672BE0A9480F}"/>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C1877105-FEE8-2BE2-BB95-DCF48208A409}"/>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1E59B2D2-86A2-C402-49DF-280B8D4FC13A}"/>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A4C261F6-23D7-5059-A2CF-4BB2EDAFDFAF}"/>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65463C90-1610-B6AB-80AE-9506D3380C62}"/>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DCB953C5-CE71-2947-5C54-39B47DAF2CFF}"/>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B2FFE87A-5995-9023-AE65-A5FB1D76A425}"/>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15CC6DA9-C029-2A45-DCAA-0072BB837D64}"/>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9286511A-1DE2-74D5-7CF0-1C34E928339B}"/>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EFB005CC-7DA9-E356-F3FF-7770185DC08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22654BDA-F83B-7676-0D32-1ACC2F4D3A2C}"/>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D1802BE0-413B-991E-F05D-5CF70849BD3E}"/>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356DB178-78D6-A3DA-3FE5-6126AD45E399}"/>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A66AE34D-A8B8-0E86-4C8B-9B3F16A58C42}"/>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1A1F6FB6-1D15-B00A-070E-E2EBE5D58C66}"/>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78AAE6A1-06CD-8C4B-8755-8DFF7C0D415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6613A9F9-D5F3-0145-4B93-E045B006D07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31F1DB99-BC52-E6C7-1EA5-53B74438E17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AA228AEC-EF37-B8B0-074A-B3AF10B6253E}"/>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D00B04D6-D11C-7204-7AE0-BCC66A82F266}"/>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C9EDA730-2D7A-2491-BC3E-FDE4E4A7ACF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B2187B30-15DF-7058-34EA-02605281AA3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458AAF3F-E3D2-698B-C9E7-D0D91649D1A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A6A248AF-D934-B7F5-24F0-1446CE84EB2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EABE02FC-E881-6D14-3D1D-9799A4BC9B78}"/>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8C062FE8-3177-D39A-FA8B-40F1E3DB9C6D}"/>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38430E03-1878-65D2-DAF1-9692F321433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6D479613-C980-3A3C-E3F9-4D80333B92E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2646E378-2D65-37C8-45EA-32872B463D4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6DD831E2-AF61-A181-792E-BCC99A25392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5FB0F244-9103-D2B4-CE5F-51B07F8A63C7}"/>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4689CA92-AEC7-9DDD-C77B-AA5682016C6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1E63D4B9-B95F-4128-A805-08B9605293A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EE90E62B-FE14-D5A8-37CF-158877F6BAC6}"/>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9EA70786-0353-2F23-7AEE-B11EA256375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991EF082-A080-1837-6B51-D28A0B99A0F5}"/>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6C57ACEA-DA05-F7DC-0D1E-97D39B3FAB4F}"/>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1E1FF73F-C302-D304-496E-AC3007126CE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AF927272-3092-5B08-5FC6-C230E23378A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C4E77239-201D-CA85-0089-40BF249F660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10A65219-AA2B-7105-A836-59AF7B59BCF8}"/>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7B2FDD72-C5C0-7436-35B5-A81913D4D8E5}"/>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D76A4250-352D-1858-6BA9-91B56855D40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FFF065B9-459A-AD6C-B29D-86AF69C0772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15CA77EF-D057-AEB0-B331-600145E60CCE}"/>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733A0882-DAEA-D052-0794-A4702518FCA2}"/>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F96332A0-CC88-B2FD-273D-1BCC4015D6FA}"/>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AD22AA75-DF25-3827-AD91-FC40C9A7A16B}"/>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1D0E34E3-437A-6300-B781-9A7636DB7C7E}"/>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CEDD59A2-1BD5-1B30-F543-F691F463B2FE}"/>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C5D6DAD4-7F44-6A3E-6D89-CE15A41DFFFE}"/>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C7FBDEB4-E9F9-CF4E-20AD-D09554731ABE}"/>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E464C11F-8E51-E292-289E-51CAE56C7635}"/>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A2451C0E-A009-39CA-ABAE-63468A90B4A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E609AF84-AF45-A58A-1FCD-ABD6337F5A3C}"/>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57EF6391-7CAE-E09D-B128-30A6F5FAED4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7938EBCB-55D1-F950-D7E4-6E512ABDDA65}"/>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EE3028D1-1DC2-7A89-D57C-25FA90CDEAA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68FFE22D-B2C9-C451-E7D5-872CA8493A3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C82E5F14-B05D-1DCD-B15D-E28AE86FEFC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B11F9F83-FEDA-7CE2-C085-D361B198E25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4AD65C15-FDE7-554D-ABFE-6B4EF28D178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B49154B3-B33B-E097-1B4D-9668BA2059A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AFD5E618-A04F-079B-67B3-B5EE7DD14DB9}"/>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2D42A587-4470-7AC1-4E68-65D7A0334CA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CD83D5DE-6C29-BCBE-09A9-001BC874A567}"/>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29BDBF5C-918E-0E8E-353F-2D1D2890F5A0}"/>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0A063782-9A53-A464-1A2C-0F6AF72FC18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8BBB2EAB-728E-74D5-8BA2-F90C4EECE8C4}"/>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E90DAF08-DE4F-13CD-1F9E-0B56A274C0F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59DEA072-332D-BD5A-532F-C731B437A0DF}"/>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BD60E0A2-F447-4099-EC47-E6CB4F8E736E}"/>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4E86C2FB-BD1A-B26A-6489-5051A8C0C4E4}"/>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E2DB0431-2A81-1F0D-B844-2F24B9349376}"/>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F010083C-A4AA-4DCD-CCA9-317BF18C296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BCE2D05F-23B0-FFE3-8790-4B06B15B95A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59FAEFCA-0DA7-E493-B911-57EB28C90732}"/>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37FE6B10-3EB7-784F-E63E-E7E97A1B0EF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EA437B55-E3FB-C6DA-64C1-F0C53CE7E02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EAC74840-6E35-2EE9-EA33-BE1410D9C8D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7CC45ABE-B7E1-C9DD-E300-A434665B33F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A01F672B-9658-30E2-DE11-490F0DAB426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C28BE166-768F-A19B-C77F-45B2A14FAAE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E146D1C7-1458-2678-9E4E-ADA54F873EA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55122AED-7320-9AC1-2387-456C992D597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0028FFFB-7163-F94D-7071-04D18B097F0D}"/>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4ADC9B17-189C-0DC7-CB40-7B462964A85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9FB8D6C6-D816-49DD-374E-A30D9F424F5B}"/>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89D4BED2-D060-4632-AB62-39A8205D9729}"/>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9F39343E-E4C0-83C1-4018-3B7CDA6E91B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27ED80DA-ABEB-EAF6-BEE0-66DCE0D23F0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B15AB308-3325-8DA1-E7D1-86ED9C9CCD27}"/>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A1E97639-C8F4-F120-5B1F-BB7E1AEFE411}"/>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E488D8BE-CEC0-125C-30C2-5632F0B5423C}"/>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04701A2E-D9B8-129D-0502-FC2FE165FEA3}"/>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CC65213D-371A-552D-BA24-6C38DF135CF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0B9C1AFA-6D60-9E41-A688-F9498759FE1B}"/>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F1C86B5C-6246-4F1D-1962-6E9296EB618F}"/>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0A1EA79C-C06A-3E10-9DA0-33D8582B029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3527AB20-BA9E-C315-CB1D-E25551629CDB}"/>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27" name="Group 26">
            <a:extLst>
              <a:ext uri="{FF2B5EF4-FFF2-40B4-BE49-F238E27FC236}">
                <a16:creationId xmlns:a16="http://schemas.microsoft.com/office/drawing/2014/main" id="{4181F5FA-3BD1-A6ED-FB10-2481FFB3C94D}"/>
              </a:ext>
            </a:extLst>
          </p:cNvPr>
          <p:cNvGrpSpPr/>
          <p:nvPr/>
        </p:nvGrpSpPr>
        <p:grpSpPr>
          <a:xfrm>
            <a:off x="6815768" y="3290628"/>
            <a:ext cx="4345624" cy="2829826"/>
            <a:chOff x="1124907" y="441093"/>
            <a:chExt cx="4345624" cy="2829826"/>
          </a:xfrm>
        </p:grpSpPr>
        <p:sp>
          <p:nvSpPr>
            <p:cNvPr id="28" name="Rectangle 27">
              <a:extLst>
                <a:ext uri="{FF2B5EF4-FFF2-40B4-BE49-F238E27FC236}">
                  <a16:creationId xmlns:a16="http://schemas.microsoft.com/office/drawing/2014/main" id="{1B1CB27D-57FD-54BD-884E-C81C1CD699B6}"/>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29" name="Group 28">
              <a:extLst>
                <a:ext uri="{FF2B5EF4-FFF2-40B4-BE49-F238E27FC236}">
                  <a16:creationId xmlns:a16="http://schemas.microsoft.com/office/drawing/2014/main" id="{0E68606C-AE13-3527-76DB-335977A14351}"/>
                </a:ext>
              </a:extLst>
            </p:cNvPr>
            <p:cNvGrpSpPr/>
            <p:nvPr/>
          </p:nvGrpSpPr>
          <p:grpSpPr>
            <a:xfrm>
              <a:off x="2897046" y="708178"/>
              <a:ext cx="765671" cy="2352606"/>
              <a:chOff x="2986875" y="891570"/>
              <a:chExt cx="765671" cy="2352606"/>
            </a:xfrm>
          </p:grpSpPr>
          <p:sp>
            <p:nvSpPr>
              <p:cNvPr id="958" name="Rectangle 957">
                <a:extLst>
                  <a:ext uri="{FF2B5EF4-FFF2-40B4-BE49-F238E27FC236}">
                    <a16:creationId xmlns:a16="http://schemas.microsoft.com/office/drawing/2014/main" id="{D4B70A40-39E2-1AD0-5DDB-44CA2A280E80}"/>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59" name="Rectangle 958">
                <a:extLst>
                  <a:ext uri="{FF2B5EF4-FFF2-40B4-BE49-F238E27FC236}">
                    <a16:creationId xmlns:a16="http://schemas.microsoft.com/office/drawing/2014/main" id="{78031685-3BBD-A446-298A-5A75494C57FA}"/>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60" name="Rectangle 959">
                <a:extLst>
                  <a:ext uri="{FF2B5EF4-FFF2-40B4-BE49-F238E27FC236}">
                    <a16:creationId xmlns:a16="http://schemas.microsoft.com/office/drawing/2014/main" id="{10891847-543F-3FCB-1165-72995725757B}"/>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61" name="Group 960">
                <a:extLst>
                  <a:ext uri="{FF2B5EF4-FFF2-40B4-BE49-F238E27FC236}">
                    <a16:creationId xmlns:a16="http://schemas.microsoft.com/office/drawing/2014/main" id="{5DC85D35-1A8C-1B67-B495-D6D9D2ACD1F7}"/>
                  </a:ext>
                </a:extLst>
              </p:cNvPr>
              <p:cNvGrpSpPr/>
              <p:nvPr/>
            </p:nvGrpSpPr>
            <p:grpSpPr>
              <a:xfrm>
                <a:off x="3023100" y="1919984"/>
                <a:ext cx="693219" cy="589850"/>
                <a:chOff x="2302202" y="1349013"/>
                <a:chExt cx="982733" cy="677945"/>
              </a:xfrm>
              <a:solidFill>
                <a:srgbClr val="1F2FC2"/>
              </a:solidFill>
            </p:grpSpPr>
            <p:sp>
              <p:nvSpPr>
                <p:cNvPr id="970" name="Rectangle 969">
                  <a:extLst>
                    <a:ext uri="{FF2B5EF4-FFF2-40B4-BE49-F238E27FC236}">
                      <a16:creationId xmlns:a16="http://schemas.microsoft.com/office/drawing/2014/main" id="{2F3FDBA5-3F3C-2B9F-F753-68A7EA6C51AC}"/>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71" name="Rectangle 970">
                  <a:extLst>
                    <a:ext uri="{FF2B5EF4-FFF2-40B4-BE49-F238E27FC236}">
                      <a16:creationId xmlns:a16="http://schemas.microsoft.com/office/drawing/2014/main" id="{7C34D471-E977-9CCC-5B7B-1982B973A525}"/>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72" name="Rectangle 971">
                  <a:extLst>
                    <a:ext uri="{FF2B5EF4-FFF2-40B4-BE49-F238E27FC236}">
                      <a16:creationId xmlns:a16="http://schemas.microsoft.com/office/drawing/2014/main" id="{3D8812DF-2EA9-1CC3-1FD6-C0CCD3493FA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73" name="Rectangle 972">
                  <a:extLst>
                    <a:ext uri="{FF2B5EF4-FFF2-40B4-BE49-F238E27FC236}">
                      <a16:creationId xmlns:a16="http://schemas.microsoft.com/office/drawing/2014/main" id="{36BC400D-5BC0-C336-E104-944EE42F7104}"/>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74" name="Rectangle 973">
                  <a:extLst>
                    <a:ext uri="{FF2B5EF4-FFF2-40B4-BE49-F238E27FC236}">
                      <a16:creationId xmlns:a16="http://schemas.microsoft.com/office/drawing/2014/main" id="{D2B9A1DB-6CD4-6B9F-C885-E208399135A1}"/>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75" name="Rectangle 974">
                  <a:extLst>
                    <a:ext uri="{FF2B5EF4-FFF2-40B4-BE49-F238E27FC236}">
                      <a16:creationId xmlns:a16="http://schemas.microsoft.com/office/drawing/2014/main" id="{BDEF53AE-2333-3C7E-5A49-C8C9155E8BF0}"/>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76" name="Rectangle 975">
                  <a:extLst>
                    <a:ext uri="{FF2B5EF4-FFF2-40B4-BE49-F238E27FC236}">
                      <a16:creationId xmlns:a16="http://schemas.microsoft.com/office/drawing/2014/main" id="{9551335A-2D46-8D70-17B0-AE078AB383E7}"/>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62" name="Group 961">
                <a:extLst>
                  <a:ext uri="{FF2B5EF4-FFF2-40B4-BE49-F238E27FC236}">
                    <a16:creationId xmlns:a16="http://schemas.microsoft.com/office/drawing/2014/main" id="{1287C664-47CD-F504-BB54-C3C00D00F412}"/>
                  </a:ext>
                </a:extLst>
              </p:cNvPr>
              <p:cNvGrpSpPr/>
              <p:nvPr/>
            </p:nvGrpSpPr>
            <p:grpSpPr>
              <a:xfrm>
                <a:off x="3023100" y="2596778"/>
                <a:ext cx="693219" cy="589850"/>
                <a:chOff x="2302202" y="1349013"/>
                <a:chExt cx="982733" cy="677945"/>
              </a:xfrm>
              <a:solidFill>
                <a:srgbClr val="1F2FC2"/>
              </a:solidFill>
            </p:grpSpPr>
            <p:sp>
              <p:nvSpPr>
                <p:cNvPr id="963" name="Rectangle 962">
                  <a:extLst>
                    <a:ext uri="{FF2B5EF4-FFF2-40B4-BE49-F238E27FC236}">
                      <a16:creationId xmlns:a16="http://schemas.microsoft.com/office/drawing/2014/main" id="{8615B3AF-BD9F-150D-9E03-3F8CDD80759C}"/>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64" name="Rectangle 963">
                  <a:extLst>
                    <a:ext uri="{FF2B5EF4-FFF2-40B4-BE49-F238E27FC236}">
                      <a16:creationId xmlns:a16="http://schemas.microsoft.com/office/drawing/2014/main" id="{A90C4E0C-0336-DFEC-90EF-99B3B296971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65" name="Rectangle 964">
                  <a:extLst>
                    <a:ext uri="{FF2B5EF4-FFF2-40B4-BE49-F238E27FC236}">
                      <a16:creationId xmlns:a16="http://schemas.microsoft.com/office/drawing/2014/main" id="{05ADB927-738B-0643-CF4A-BE8928DF4DDD}"/>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66" name="Rectangle 965">
                  <a:extLst>
                    <a:ext uri="{FF2B5EF4-FFF2-40B4-BE49-F238E27FC236}">
                      <a16:creationId xmlns:a16="http://schemas.microsoft.com/office/drawing/2014/main" id="{49CC54AB-F279-AC70-FB7D-50DDB47BF0CA}"/>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67" name="Rectangle 966">
                  <a:extLst>
                    <a:ext uri="{FF2B5EF4-FFF2-40B4-BE49-F238E27FC236}">
                      <a16:creationId xmlns:a16="http://schemas.microsoft.com/office/drawing/2014/main" id="{7B3D9D4C-0ECD-E8A7-4107-549051B1AB78}"/>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68" name="Rectangle 967">
                  <a:extLst>
                    <a:ext uri="{FF2B5EF4-FFF2-40B4-BE49-F238E27FC236}">
                      <a16:creationId xmlns:a16="http://schemas.microsoft.com/office/drawing/2014/main" id="{9CAFE87E-F47B-7FDE-8C46-E3CB46E03577}"/>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69" name="Rectangle 968">
                  <a:extLst>
                    <a:ext uri="{FF2B5EF4-FFF2-40B4-BE49-F238E27FC236}">
                      <a16:creationId xmlns:a16="http://schemas.microsoft.com/office/drawing/2014/main" id="{C082FFE6-CE5F-99DB-273D-2A6B80E101C0}"/>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30" name="Rectangle 29">
              <a:extLst>
                <a:ext uri="{FF2B5EF4-FFF2-40B4-BE49-F238E27FC236}">
                  <a16:creationId xmlns:a16="http://schemas.microsoft.com/office/drawing/2014/main" id="{D4158DF8-742C-53DE-E0FE-8E58213599F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31" name="Group 30">
              <a:extLst>
                <a:ext uri="{FF2B5EF4-FFF2-40B4-BE49-F238E27FC236}">
                  <a16:creationId xmlns:a16="http://schemas.microsoft.com/office/drawing/2014/main" id="{EBC4599A-2BCA-0C03-C9D0-D38B044DDDDD}"/>
                </a:ext>
              </a:extLst>
            </p:cNvPr>
            <p:cNvGrpSpPr/>
            <p:nvPr/>
          </p:nvGrpSpPr>
          <p:grpSpPr>
            <a:xfrm>
              <a:off x="1467559" y="568150"/>
              <a:ext cx="605891" cy="1223858"/>
              <a:chOff x="1471792" y="1192504"/>
              <a:chExt cx="605891" cy="599503"/>
            </a:xfrm>
          </p:grpSpPr>
          <p:sp>
            <p:nvSpPr>
              <p:cNvPr id="950" name="Rectangle 949">
                <a:extLst>
                  <a:ext uri="{FF2B5EF4-FFF2-40B4-BE49-F238E27FC236}">
                    <a16:creationId xmlns:a16="http://schemas.microsoft.com/office/drawing/2014/main" id="{B0975DBE-313E-85EB-7367-C15DE640B5C1}"/>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1" name="Rectangle 950">
                <a:extLst>
                  <a:ext uri="{FF2B5EF4-FFF2-40B4-BE49-F238E27FC236}">
                    <a16:creationId xmlns:a16="http://schemas.microsoft.com/office/drawing/2014/main" id="{5E8BA04F-6474-4371-A411-525C2E0F308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2" name="Rectangle 951">
                <a:extLst>
                  <a:ext uri="{FF2B5EF4-FFF2-40B4-BE49-F238E27FC236}">
                    <a16:creationId xmlns:a16="http://schemas.microsoft.com/office/drawing/2014/main" id="{C2202BA2-5B50-50E6-C3ED-1820E975C83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3" name="Rectangle 952">
                <a:extLst>
                  <a:ext uri="{FF2B5EF4-FFF2-40B4-BE49-F238E27FC236}">
                    <a16:creationId xmlns:a16="http://schemas.microsoft.com/office/drawing/2014/main" id="{4789FBDB-CF11-5898-09E2-39FB792782C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4" name="Rectangle 953">
                <a:extLst>
                  <a:ext uri="{FF2B5EF4-FFF2-40B4-BE49-F238E27FC236}">
                    <a16:creationId xmlns:a16="http://schemas.microsoft.com/office/drawing/2014/main" id="{3F2F587C-E368-9C66-0C8D-AC529E33964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5" name="Rectangle 954">
                <a:extLst>
                  <a:ext uri="{FF2B5EF4-FFF2-40B4-BE49-F238E27FC236}">
                    <a16:creationId xmlns:a16="http://schemas.microsoft.com/office/drawing/2014/main" id="{AE36F323-7833-4C24-8F65-DE5A05A0CF6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6" name="Rectangle 955">
                <a:extLst>
                  <a:ext uri="{FF2B5EF4-FFF2-40B4-BE49-F238E27FC236}">
                    <a16:creationId xmlns:a16="http://schemas.microsoft.com/office/drawing/2014/main" id="{4D6A29B7-DB7E-0210-ECCB-8BE56364148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57" name="Rectangle 956">
                <a:extLst>
                  <a:ext uri="{FF2B5EF4-FFF2-40B4-BE49-F238E27FC236}">
                    <a16:creationId xmlns:a16="http://schemas.microsoft.com/office/drawing/2014/main" id="{4E00A707-4B80-A2B1-5C53-C505AED9CBF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32" name="Rectangle 31">
              <a:extLst>
                <a:ext uri="{FF2B5EF4-FFF2-40B4-BE49-F238E27FC236}">
                  <a16:creationId xmlns:a16="http://schemas.microsoft.com/office/drawing/2014/main" id="{BD4C2078-3EE1-538C-BE4C-914FAEE67D44}"/>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33" name="Rectangle 32">
              <a:extLst>
                <a:ext uri="{FF2B5EF4-FFF2-40B4-BE49-F238E27FC236}">
                  <a16:creationId xmlns:a16="http://schemas.microsoft.com/office/drawing/2014/main" id="{52607C69-8EB0-564B-913B-6F360C5FA276}"/>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34" name="Rectangle 33">
              <a:extLst>
                <a:ext uri="{FF2B5EF4-FFF2-40B4-BE49-F238E27FC236}">
                  <a16:creationId xmlns:a16="http://schemas.microsoft.com/office/drawing/2014/main" id="{9625B19A-D0EC-8021-620F-D1BFF5B8B335}"/>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35" name="Rectangle 34">
              <a:extLst>
                <a:ext uri="{FF2B5EF4-FFF2-40B4-BE49-F238E27FC236}">
                  <a16:creationId xmlns:a16="http://schemas.microsoft.com/office/drawing/2014/main" id="{C8E8FD0E-CA12-C3E5-FEA9-6A0218121E83}"/>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36" name="Rectangle 35">
              <a:extLst>
                <a:ext uri="{FF2B5EF4-FFF2-40B4-BE49-F238E27FC236}">
                  <a16:creationId xmlns:a16="http://schemas.microsoft.com/office/drawing/2014/main" id="{F809DE5C-B962-C5F6-E0CE-4E7A912419D1}"/>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37" name="Rectangle 36">
              <a:extLst>
                <a:ext uri="{FF2B5EF4-FFF2-40B4-BE49-F238E27FC236}">
                  <a16:creationId xmlns:a16="http://schemas.microsoft.com/office/drawing/2014/main" id="{969D2BC4-A01C-26C9-2782-48E506CA1A5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38" name="Rectangle 37">
              <a:extLst>
                <a:ext uri="{FF2B5EF4-FFF2-40B4-BE49-F238E27FC236}">
                  <a16:creationId xmlns:a16="http://schemas.microsoft.com/office/drawing/2014/main" id="{5E7D192B-6B62-FABF-5E32-2089794C27F8}"/>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39" name="Rectangle 38">
              <a:extLst>
                <a:ext uri="{FF2B5EF4-FFF2-40B4-BE49-F238E27FC236}">
                  <a16:creationId xmlns:a16="http://schemas.microsoft.com/office/drawing/2014/main" id="{D272209A-A5AF-6692-2957-2449E6A981B8}"/>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40" name="Group 39">
              <a:extLst>
                <a:ext uri="{FF2B5EF4-FFF2-40B4-BE49-F238E27FC236}">
                  <a16:creationId xmlns:a16="http://schemas.microsoft.com/office/drawing/2014/main" id="{F39A04E7-9B9F-4F86-D3D4-E536EFE02AD4}"/>
                </a:ext>
              </a:extLst>
            </p:cNvPr>
            <p:cNvGrpSpPr/>
            <p:nvPr/>
          </p:nvGrpSpPr>
          <p:grpSpPr>
            <a:xfrm>
              <a:off x="1462479" y="1959433"/>
              <a:ext cx="605891" cy="1223858"/>
              <a:chOff x="1471792" y="1192504"/>
              <a:chExt cx="605891" cy="599503"/>
            </a:xfrm>
          </p:grpSpPr>
          <p:sp>
            <p:nvSpPr>
              <p:cNvPr id="922" name="Rectangle 921">
                <a:extLst>
                  <a:ext uri="{FF2B5EF4-FFF2-40B4-BE49-F238E27FC236}">
                    <a16:creationId xmlns:a16="http://schemas.microsoft.com/office/drawing/2014/main" id="{5571FDB1-267B-5789-5BE7-BC66443DE21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3" name="Rectangle 922">
                <a:extLst>
                  <a:ext uri="{FF2B5EF4-FFF2-40B4-BE49-F238E27FC236}">
                    <a16:creationId xmlns:a16="http://schemas.microsoft.com/office/drawing/2014/main" id="{8408C88D-9101-4CDD-6B31-0F4E682F1B3E}"/>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4" name="Rectangle 923">
                <a:extLst>
                  <a:ext uri="{FF2B5EF4-FFF2-40B4-BE49-F238E27FC236}">
                    <a16:creationId xmlns:a16="http://schemas.microsoft.com/office/drawing/2014/main" id="{3B8B45AB-6A38-F1AF-0B22-9DE46EB21538}"/>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5" name="Rectangle 924">
                <a:extLst>
                  <a:ext uri="{FF2B5EF4-FFF2-40B4-BE49-F238E27FC236}">
                    <a16:creationId xmlns:a16="http://schemas.microsoft.com/office/drawing/2014/main" id="{6F59EEC1-A036-DDDB-655C-0D6DE974B841}"/>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6" name="Rectangle 925">
                <a:extLst>
                  <a:ext uri="{FF2B5EF4-FFF2-40B4-BE49-F238E27FC236}">
                    <a16:creationId xmlns:a16="http://schemas.microsoft.com/office/drawing/2014/main" id="{8F4533C1-11AC-C725-9D0F-6C9DB468AF86}"/>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7" name="Rectangle 926">
                <a:extLst>
                  <a:ext uri="{FF2B5EF4-FFF2-40B4-BE49-F238E27FC236}">
                    <a16:creationId xmlns:a16="http://schemas.microsoft.com/office/drawing/2014/main" id="{08DB20D7-3CE9-C048-4D26-B616A9CFAF7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8" name="Rectangle 927">
                <a:extLst>
                  <a:ext uri="{FF2B5EF4-FFF2-40B4-BE49-F238E27FC236}">
                    <a16:creationId xmlns:a16="http://schemas.microsoft.com/office/drawing/2014/main" id="{62FA9AC3-9130-C381-A517-F234CC619CB5}"/>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9" name="Rectangle 928">
                <a:extLst>
                  <a:ext uri="{FF2B5EF4-FFF2-40B4-BE49-F238E27FC236}">
                    <a16:creationId xmlns:a16="http://schemas.microsoft.com/office/drawing/2014/main" id="{F8FB5D4E-7C8D-35EF-266A-C7CBDA49E39D}"/>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41" name="Rectangle 40">
              <a:extLst>
                <a:ext uri="{FF2B5EF4-FFF2-40B4-BE49-F238E27FC236}">
                  <a16:creationId xmlns:a16="http://schemas.microsoft.com/office/drawing/2014/main" id="{B1770A86-172B-6737-18D0-E6CAFA01C0B2}"/>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42" name="Rectangle 41">
              <a:extLst>
                <a:ext uri="{FF2B5EF4-FFF2-40B4-BE49-F238E27FC236}">
                  <a16:creationId xmlns:a16="http://schemas.microsoft.com/office/drawing/2014/main" id="{BBC964E2-7EA9-1C1D-B859-62FD14AF8FA1}"/>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43" name="Rectangle 42">
              <a:extLst>
                <a:ext uri="{FF2B5EF4-FFF2-40B4-BE49-F238E27FC236}">
                  <a16:creationId xmlns:a16="http://schemas.microsoft.com/office/drawing/2014/main" id="{C107A850-A461-C087-3ADC-52FD1786414A}"/>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44" name="Rectangle 43">
              <a:extLst>
                <a:ext uri="{FF2B5EF4-FFF2-40B4-BE49-F238E27FC236}">
                  <a16:creationId xmlns:a16="http://schemas.microsoft.com/office/drawing/2014/main" id="{F246BD93-BDF5-59AC-7FD2-9862DDD0464F}"/>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45" name="Rectangle 44">
              <a:extLst>
                <a:ext uri="{FF2B5EF4-FFF2-40B4-BE49-F238E27FC236}">
                  <a16:creationId xmlns:a16="http://schemas.microsoft.com/office/drawing/2014/main" id="{46941EE2-2D80-F5B5-AFF3-615BA27CA615}"/>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46" name="Rectangle 45">
              <a:extLst>
                <a:ext uri="{FF2B5EF4-FFF2-40B4-BE49-F238E27FC236}">
                  <a16:creationId xmlns:a16="http://schemas.microsoft.com/office/drawing/2014/main" id="{F0CB56B3-2B0D-99D8-00B8-47C3FFA469B7}"/>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47" name="Rectangle 46">
              <a:extLst>
                <a:ext uri="{FF2B5EF4-FFF2-40B4-BE49-F238E27FC236}">
                  <a16:creationId xmlns:a16="http://schemas.microsoft.com/office/drawing/2014/main" id="{6FB5BB57-D5A9-DAD4-03C3-C5E10420E9B4}"/>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48" name="Group 47">
              <a:extLst>
                <a:ext uri="{FF2B5EF4-FFF2-40B4-BE49-F238E27FC236}">
                  <a16:creationId xmlns:a16="http://schemas.microsoft.com/office/drawing/2014/main" id="{EFB21BCB-D830-181A-83E2-88B352821EA5}"/>
                </a:ext>
              </a:extLst>
            </p:cNvPr>
            <p:cNvGrpSpPr/>
            <p:nvPr/>
          </p:nvGrpSpPr>
          <p:grpSpPr>
            <a:xfrm flipH="1">
              <a:off x="3719842" y="493435"/>
              <a:ext cx="1651308" cy="1333859"/>
              <a:chOff x="1214494" y="510885"/>
              <a:chExt cx="1651308" cy="1333859"/>
            </a:xfrm>
          </p:grpSpPr>
          <p:sp>
            <p:nvSpPr>
              <p:cNvPr id="905" name="Rectangle 904">
                <a:extLst>
                  <a:ext uri="{FF2B5EF4-FFF2-40B4-BE49-F238E27FC236}">
                    <a16:creationId xmlns:a16="http://schemas.microsoft.com/office/drawing/2014/main" id="{95B68948-7B41-7DAA-83E3-5965EACCABCB}"/>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906" name="Group 905">
                <a:extLst>
                  <a:ext uri="{FF2B5EF4-FFF2-40B4-BE49-F238E27FC236}">
                    <a16:creationId xmlns:a16="http://schemas.microsoft.com/office/drawing/2014/main" id="{015CA0E3-FCFE-F178-859F-0A0FD210ABF9}"/>
                  </a:ext>
                </a:extLst>
              </p:cNvPr>
              <p:cNvGrpSpPr/>
              <p:nvPr/>
            </p:nvGrpSpPr>
            <p:grpSpPr>
              <a:xfrm>
                <a:off x="1467559" y="568150"/>
                <a:ext cx="605891" cy="1223858"/>
                <a:chOff x="1471792" y="1192504"/>
                <a:chExt cx="605891" cy="599503"/>
              </a:xfrm>
            </p:grpSpPr>
            <p:sp>
              <p:nvSpPr>
                <p:cNvPr id="914" name="Rectangle 913">
                  <a:extLst>
                    <a:ext uri="{FF2B5EF4-FFF2-40B4-BE49-F238E27FC236}">
                      <a16:creationId xmlns:a16="http://schemas.microsoft.com/office/drawing/2014/main" id="{6025D6B4-DE73-C13C-5103-6506D83CB804}"/>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15" name="Rectangle 914">
                  <a:extLst>
                    <a:ext uri="{FF2B5EF4-FFF2-40B4-BE49-F238E27FC236}">
                      <a16:creationId xmlns:a16="http://schemas.microsoft.com/office/drawing/2014/main" id="{FB1A2D5D-2F26-BA87-AD41-E7DE7093163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16" name="Rectangle 915">
                  <a:extLst>
                    <a:ext uri="{FF2B5EF4-FFF2-40B4-BE49-F238E27FC236}">
                      <a16:creationId xmlns:a16="http://schemas.microsoft.com/office/drawing/2014/main" id="{38BB88FF-E46F-2646-AE74-0A3B76BC99E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17" name="Rectangle 916">
                  <a:extLst>
                    <a:ext uri="{FF2B5EF4-FFF2-40B4-BE49-F238E27FC236}">
                      <a16:creationId xmlns:a16="http://schemas.microsoft.com/office/drawing/2014/main" id="{7A38D7CF-A04E-E632-3B81-7807876CCC05}"/>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18" name="Rectangle 917">
                  <a:extLst>
                    <a:ext uri="{FF2B5EF4-FFF2-40B4-BE49-F238E27FC236}">
                      <a16:creationId xmlns:a16="http://schemas.microsoft.com/office/drawing/2014/main" id="{8DC8D8B5-5132-7EDD-E999-525B3C7689F1}"/>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19" name="Rectangle 918">
                  <a:extLst>
                    <a:ext uri="{FF2B5EF4-FFF2-40B4-BE49-F238E27FC236}">
                      <a16:creationId xmlns:a16="http://schemas.microsoft.com/office/drawing/2014/main" id="{A42630B0-D050-A34D-37CB-1802A9CCAF0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0" name="Rectangle 919">
                  <a:extLst>
                    <a:ext uri="{FF2B5EF4-FFF2-40B4-BE49-F238E27FC236}">
                      <a16:creationId xmlns:a16="http://schemas.microsoft.com/office/drawing/2014/main" id="{8D4863FE-B2D7-C5FB-12E6-DED9E23ABCD8}"/>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21" name="Rectangle 920">
                  <a:extLst>
                    <a:ext uri="{FF2B5EF4-FFF2-40B4-BE49-F238E27FC236}">
                      <a16:creationId xmlns:a16="http://schemas.microsoft.com/office/drawing/2014/main" id="{B9CD888B-06F7-2690-AE69-D311776EAAC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907" name="Rectangle 906">
                <a:extLst>
                  <a:ext uri="{FF2B5EF4-FFF2-40B4-BE49-F238E27FC236}">
                    <a16:creationId xmlns:a16="http://schemas.microsoft.com/office/drawing/2014/main" id="{22AC976C-4ED5-62B3-CBBE-35DA056AD56F}"/>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908" name="Rectangle 907">
                <a:extLst>
                  <a:ext uri="{FF2B5EF4-FFF2-40B4-BE49-F238E27FC236}">
                    <a16:creationId xmlns:a16="http://schemas.microsoft.com/office/drawing/2014/main" id="{E22F8963-C2CA-24F0-9C58-A78E18C4713C}"/>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909" name="Rectangle 908">
                <a:extLst>
                  <a:ext uri="{FF2B5EF4-FFF2-40B4-BE49-F238E27FC236}">
                    <a16:creationId xmlns:a16="http://schemas.microsoft.com/office/drawing/2014/main" id="{49F87732-973A-89BF-B096-E8E401745CF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910" name="Rectangle 909">
                <a:extLst>
                  <a:ext uri="{FF2B5EF4-FFF2-40B4-BE49-F238E27FC236}">
                    <a16:creationId xmlns:a16="http://schemas.microsoft.com/office/drawing/2014/main" id="{6849CA39-CC3B-9CB0-E719-A6F37C7E6A6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911" name="Rectangle 910">
                <a:extLst>
                  <a:ext uri="{FF2B5EF4-FFF2-40B4-BE49-F238E27FC236}">
                    <a16:creationId xmlns:a16="http://schemas.microsoft.com/office/drawing/2014/main" id="{8C77CB37-F814-D2AC-FFC9-C5451FF373E1}"/>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912" name="Rectangle 911">
                <a:extLst>
                  <a:ext uri="{FF2B5EF4-FFF2-40B4-BE49-F238E27FC236}">
                    <a16:creationId xmlns:a16="http://schemas.microsoft.com/office/drawing/2014/main" id="{F33AAE65-D9FD-7A20-A162-906CC1EF97A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913" name="Rectangle 912">
                <a:extLst>
                  <a:ext uri="{FF2B5EF4-FFF2-40B4-BE49-F238E27FC236}">
                    <a16:creationId xmlns:a16="http://schemas.microsoft.com/office/drawing/2014/main" id="{D89CF443-77E5-122E-FCFE-16568509A1C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49" name="Group 48">
              <a:extLst>
                <a:ext uri="{FF2B5EF4-FFF2-40B4-BE49-F238E27FC236}">
                  <a16:creationId xmlns:a16="http://schemas.microsoft.com/office/drawing/2014/main" id="{39C3C198-CD7A-ABD6-2BA4-6BC956D1B55C}"/>
                </a:ext>
              </a:extLst>
            </p:cNvPr>
            <p:cNvGrpSpPr/>
            <p:nvPr/>
          </p:nvGrpSpPr>
          <p:grpSpPr>
            <a:xfrm flipH="1">
              <a:off x="3724922" y="1884718"/>
              <a:ext cx="1651308" cy="1333859"/>
              <a:chOff x="1214494" y="510885"/>
              <a:chExt cx="1651308" cy="1333859"/>
            </a:xfrm>
          </p:grpSpPr>
          <p:sp>
            <p:nvSpPr>
              <p:cNvPr id="62" name="Rectangle 61">
                <a:extLst>
                  <a:ext uri="{FF2B5EF4-FFF2-40B4-BE49-F238E27FC236}">
                    <a16:creationId xmlns:a16="http://schemas.microsoft.com/office/drawing/2014/main" id="{E646307C-AE0A-B1CE-1A65-E0566EF8072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63" name="Group 62">
                <a:extLst>
                  <a:ext uri="{FF2B5EF4-FFF2-40B4-BE49-F238E27FC236}">
                    <a16:creationId xmlns:a16="http://schemas.microsoft.com/office/drawing/2014/main" id="{1FE43347-C1A1-ADC0-62A1-F9C437613992}"/>
                  </a:ext>
                </a:extLst>
              </p:cNvPr>
              <p:cNvGrpSpPr/>
              <p:nvPr/>
            </p:nvGrpSpPr>
            <p:grpSpPr>
              <a:xfrm>
                <a:off x="1467559" y="568150"/>
                <a:ext cx="605891" cy="1223858"/>
                <a:chOff x="1471792" y="1192504"/>
                <a:chExt cx="605891" cy="599503"/>
              </a:xfrm>
            </p:grpSpPr>
            <p:sp>
              <p:nvSpPr>
                <p:cNvPr id="897" name="Rectangle 896">
                  <a:extLst>
                    <a:ext uri="{FF2B5EF4-FFF2-40B4-BE49-F238E27FC236}">
                      <a16:creationId xmlns:a16="http://schemas.microsoft.com/office/drawing/2014/main" id="{3B3E55B3-A155-2921-3A1F-D824F78BF36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898" name="Rectangle 897">
                  <a:extLst>
                    <a:ext uri="{FF2B5EF4-FFF2-40B4-BE49-F238E27FC236}">
                      <a16:creationId xmlns:a16="http://schemas.microsoft.com/office/drawing/2014/main" id="{1DC5590C-96F7-618D-53DE-D2FA17B91F1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899" name="Rectangle 898">
                  <a:extLst>
                    <a:ext uri="{FF2B5EF4-FFF2-40B4-BE49-F238E27FC236}">
                      <a16:creationId xmlns:a16="http://schemas.microsoft.com/office/drawing/2014/main" id="{65470180-F3C9-E289-AC18-30C8426FE6A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00" name="Rectangle 899">
                  <a:extLst>
                    <a:ext uri="{FF2B5EF4-FFF2-40B4-BE49-F238E27FC236}">
                      <a16:creationId xmlns:a16="http://schemas.microsoft.com/office/drawing/2014/main" id="{4D01D49E-8FD6-355D-4C82-D9C2E2869A7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01" name="Rectangle 900">
                  <a:extLst>
                    <a:ext uri="{FF2B5EF4-FFF2-40B4-BE49-F238E27FC236}">
                      <a16:creationId xmlns:a16="http://schemas.microsoft.com/office/drawing/2014/main" id="{BB29D330-6240-2C2E-BE0C-64B9B9D0791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02" name="Rectangle 901">
                  <a:extLst>
                    <a:ext uri="{FF2B5EF4-FFF2-40B4-BE49-F238E27FC236}">
                      <a16:creationId xmlns:a16="http://schemas.microsoft.com/office/drawing/2014/main" id="{146A4330-39A2-AAAD-34BB-74E9BCDC643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03" name="Rectangle 902">
                  <a:extLst>
                    <a:ext uri="{FF2B5EF4-FFF2-40B4-BE49-F238E27FC236}">
                      <a16:creationId xmlns:a16="http://schemas.microsoft.com/office/drawing/2014/main" id="{6FD56809-69EC-31BE-D4FC-A84C893EED9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904" name="Rectangle 903">
                  <a:extLst>
                    <a:ext uri="{FF2B5EF4-FFF2-40B4-BE49-F238E27FC236}">
                      <a16:creationId xmlns:a16="http://schemas.microsoft.com/office/drawing/2014/main" id="{E7876FB5-5420-45BE-0D73-81BF3365AEE7}"/>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402" name="Rectangle 1401">
                <a:extLst>
                  <a:ext uri="{FF2B5EF4-FFF2-40B4-BE49-F238E27FC236}">
                    <a16:creationId xmlns:a16="http://schemas.microsoft.com/office/drawing/2014/main" id="{6FE25F92-4DEE-E143-FA16-CE4024FE5BCA}"/>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403" name="Rectangle 1402">
                <a:extLst>
                  <a:ext uri="{FF2B5EF4-FFF2-40B4-BE49-F238E27FC236}">
                    <a16:creationId xmlns:a16="http://schemas.microsoft.com/office/drawing/2014/main" id="{62A89518-3157-4374-EBB7-C7C094B2DABD}"/>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404" name="Rectangle 1403">
                <a:extLst>
                  <a:ext uri="{FF2B5EF4-FFF2-40B4-BE49-F238E27FC236}">
                    <a16:creationId xmlns:a16="http://schemas.microsoft.com/office/drawing/2014/main" id="{BB437076-C84E-764D-4DF2-EDB9869DC581}"/>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405" name="Rectangle 1404">
                <a:extLst>
                  <a:ext uri="{FF2B5EF4-FFF2-40B4-BE49-F238E27FC236}">
                    <a16:creationId xmlns:a16="http://schemas.microsoft.com/office/drawing/2014/main" id="{9AFDA382-A375-DFF3-38D0-B7AB7D59C7D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406" name="Rectangle 1405">
                <a:extLst>
                  <a:ext uri="{FF2B5EF4-FFF2-40B4-BE49-F238E27FC236}">
                    <a16:creationId xmlns:a16="http://schemas.microsoft.com/office/drawing/2014/main" id="{172E299A-743B-1CF3-7868-11C39EAA050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407" name="Rectangle 1406">
                <a:extLst>
                  <a:ext uri="{FF2B5EF4-FFF2-40B4-BE49-F238E27FC236}">
                    <a16:creationId xmlns:a16="http://schemas.microsoft.com/office/drawing/2014/main" id="{A9E53F80-19F7-409C-1C3F-05E5331FB21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896" name="Rectangle 895">
                <a:extLst>
                  <a:ext uri="{FF2B5EF4-FFF2-40B4-BE49-F238E27FC236}">
                    <a16:creationId xmlns:a16="http://schemas.microsoft.com/office/drawing/2014/main" id="{04E80B14-E451-CAAE-4901-A4AF79FABDE7}"/>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50" name="Group 49">
              <a:extLst>
                <a:ext uri="{FF2B5EF4-FFF2-40B4-BE49-F238E27FC236}">
                  <a16:creationId xmlns:a16="http://schemas.microsoft.com/office/drawing/2014/main" id="{6DE8E618-D13B-2491-FB5A-D6381241CDCB}"/>
                </a:ext>
              </a:extLst>
            </p:cNvPr>
            <p:cNvGrpSpPr/>
            <p:nvPr/>
          </p:nvGrpSpPr>
          <p:grpSpPr>
            <a:xfrm>
              <a:off x="5055033" y="1288556"/>
              <a:ext cx="415498" cy="601450"/>
              <a:chOff x="5055033" y="1288556"/>
              <a:chExt cx="415498" cy="601450"/>
            </a:xfrm>
          </p:grpSpPr>
          <p:pic>
            <p:nvPicPr>
              <p:cNvPr id="60" name="Graphic 59">
                <a:extLst>
                  <a:ext uri="{FF2B5EF4-FFF2-40B4-BE49-F238E27FC236}">
                    <a16:creationId xmlns:a16="http://schemas.microsoft.com/office/drawing/2014/main" id="{6C6740DD-4C1E-03AD-25A7-0A7326A9178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61" name="TextBox 60">
                <a:extLst>
                  <a:ext uri="{FF2B5EF4-FFF2-40B4-BE49-F238E27FC236}">
                    <a16:creationId xmlns:a16="http://schemas.microsoft.com/office/drawing/2014/main" id="{71918CE0-5B9B-51E7-B825-F89BC40CB95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51" name="Group 50">
              <a:extLst>
                <a:ext uri="{FF2B5EF4-FFF2-40B4-BE49-F238E27FC236}">
                  <a16:creationId xmlns:a16="http://schemas.microsoft.com/office/drawing/2014/main" id="{6FC39561-DB83-72D2-F6AC-14C587E71684}"/>
                </a:ext>
              </a:extLst>
            </p:cNvPr>
            <p:cNvGrpSpPr/>
            <p:nvPr/>
          </p:nvGrpSpPr>
          <p:grpSpPr>
            <a:xfrm>
              <a:off x="5047779" y="2672572"/>
              <a:ext cx="415498" cy="587803"/>
              <a:chOff x="5055033" y="1288556"/>
              <a:chExt cx="415498" cy="587803"/>
            </a:xfrm>
          </p:grpSpPr>
          <p:pic>
            <p:nvPicPr>
              <p:cNvPr id="58" name="Graphic 57">
                <a:extLst>
                  <a:ext uri="{FF2B5EF4-FFF2-40B4-BE49-F238E27FC236}">
                    <a16:creationId xmlns:a16="http://schemas.microsoft.com/office/drawing/2014/main" id="{5202F59F-4D2F-3B6A-E0E5-9D811089844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59" name="TextBox 58">
                <a:extLst>
                  <a:ext uri="{FF2B5EF4-FFF2-40B4-BE49-F238E27FC236}">
                    <a16:creationId xmlns:a16="http://schemas.microsoft.com/office/drawing/2014/main" id="{0ADD58C0-33A8-730C-D76A-E0C387C0D28C}"/>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52" name="Group 51">
              <a:extLst>
                <a:ext uri="{FF2B5EF4-FFF2-40B4-BE49-F238E27FC236}">
                  <a16:creationId xmlns:a16="http://schemas.microsoft.com/office/drawing/2014/main" id="{A61BEC55-FC5A-2E1D-8D15-E261EC9D2749}"/>
                </a:ext>
              </a:extLst>
            </p:cNvPr>
            <p:cNvGrpSpPr/>
            <p:nvPr/>
          </p:nvGrpSpPr>
          <p:grpSpPr>
            <a:xfrm rot="10800000">
              <a:off x="1124907" y="1177815"/>
              <a:ext cx="415498" cy="601450"/>
              <a:chOff x="5055033" y="1288556"/>
              <a:chExt cx="415498" cy="601450"/>
            </a:xfrm>
          </p:grpSpPr>
          <p:pic>
            <p:nvPicPr>
              <p:cNvPr id="56" name="Graphic 55">
                <a:extLst>
                  <a:ext uri="{FF2B5EF4-FFF2-40B4-BE49-F238E27FC236}">
                    <a16:creationId xmlns:a16="http://schemas.microsoft.com/office/drawing/2014/main" id="{77C83373-F4FB-38C0-6601-3A6E6E13275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57" name="TextBox 56">
                <a:extLst>
                  <a:ext uri="{FF2B5EF4-FFF2-40B4-BE49-F238E27FC236}">
                    <a16:creationId xmlns:a16="http://schemas.microsoft.com/office/drawing/2014/main" id="{455581AA-9940-BE65-3363-3DBAAAA5A864}"/>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53" name="Group 52">
              <a:extLst>
                <a:ext uri="{FF2B5EF4-FFF2-40B4-BE49-F238E27FC236}">
                  <a16:creationId xmlns:a16="http://schemas.microsoft.com/office/drawing/2014/main" id="{997EAF6E-EF29-E8FE-9498-1FA121B4E5D2}"/>
                </a:ext>
              </a:extLst>
            </p:cNvPr>
            <p:cNvGrpSpPr/>
            <p:nvPr/>
          </p:nvGrpSpPr>
          <p:grpSpPr>
            <a:xfrm rot="10800000">
              <a:off x="1132836" y="2571464"/>
              <a:ext cx="415498" cy="601450"/>
              <a:chOff x="5055033" y="1288556"/>
              <a:chExt cx="415498" cy="601450"/>
            </a:xfrm>
          </p:grpSpPr>
          <p:pic>
            <p:nvPicPr>
              <p:cNvPr id="54" name="Graphic 53">
                <a:extLst>
                  <a:ext uri="{FF2B5EF4-FFF2-40B4-BE49-F238E27FC236}">
                    <a16:creationId xmlns:a16="http://schemas.microsoft.com/office/drawing/2014/main" id="{95E9BB46-7E0F-C22A-DD82-74D69BA83D3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55" name="TextBox 54">
                <a:extLst>
                  <a:ext uri="{FF2B5EF4-FFF2-40B4-BE49-F238E27FC236}">
                    <a16:creationId xmlns:a16="http://schemas.microsoft.com/office/drawing/2014/main" id="{7F5FB71C-5CE5-A881-EBB5-7900B840149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977" name="Group 976">
            <a:extLst>
              <a:ext uri="{FF2B5EF4-FFF2-40B4-BE49-F238E27FC236}">
                <a16:creationId xmlns:a16="http://schemas.microsoft.com/office/drawing/2014/main" id="{68E9E43E-49EF-A59C-F85A-DFDB4CFB808C}"/>
              </a:ext>
            </a:extLst>
          </p:cNvPr>
          <p:cNvGrpSpPr/>
          <p:nvPr/>
        </p:nvGrpSpPr>
        <p:grpSpPr>
          <a:xfrm>
            <a:off x="7238578" y="2395780"/>
            <a:ext cx="4765567" cy="3999937"/>
            <a:chOff x="7238578" y="2395780"/>
            <a:chExt cx="4765567" cy="3999937"/>
          </a:xfrm>
          <a:effectLst>
            <a:outerShdw blurRad="50800" dist="38100" dir="13500000" algn="br" rotWithShape="0">
              <a:prstClr val="black">
                <a:alpha val="40000"/>
              </a:prstClr>
            </a:outerShdw>
          </a:effectLst>
        </p:grpSpPr>
        <p:sp>
          <p:nvSpPr>
            <p:cNvPr id="978" name="Freeform: Shape 977">
              <a:extLst>
                <a:ext uri="{FF2B5EF4-FFF2-40B4-BE49-F238E27FC236}">
                  <a16:creationId xmlns:a16="http://schemas.microsoft.com/office/drawing/2014/main" id="{E25D5FBB-320F-29DC-E8D9-DFF32970A4D5}"/>
                </a:ext>
              </a:extLst>
            </p:cNvPr>
            <p:cNvSpPr/>
            <p:nvPr/>
          </p:nvSpPr>
          <p:spPr>
            <a:xfrm rot="21411253">
              <a:off x="7238578" y="239578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79" name="Straight Connector 978">
              <a:extLst>
                <a:ext uri="{FF2B5EF4-FFF2-40B4-BE49-F238E27FC236}">
                  <a16:creationId xmlns:a16="http://schemas.microsoft.com/office/drawing/2014/main" id="{D2B332D3-70CE-E78F-B4F1-46E884A0D5B3}"/>
                </a:ext>
              </a:extLst>
            </p:cNvPr>
            <p:cNvCxnSpPr>
              <a:cxnSpLocks/>
            </p:cNvCxnSpPr>
            <p:nvPr/>
          </p:nvCxnSpPr>
          <p:spPr>
            <a:xfrm rot="21411253">
              <a:off x="7428343" y="32007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0" name="Straight Connector 979">
              <a:extLst>
                <a:ext uri="{FF2B5EF4-FFF2-40B4-BE49-F238E27FC236}">
                  <a16:creationId xmlns:a16="http://schemas.microsoft.com/office/drawing/2014/main" id="{1D47461F-6106-F26D-F1CD-249DCBDFAE2B}"/>
                </a:ext>
              </a:extLst>
            </p:cNvPr>
            <p:cNvCxnSpPr>
              <a:cxnSpLocks/>
            </p:cNvCxnSpPr>
            <p:nvPr/>
          </p:nvCxnSpPr>
          <p:spPr>
            <a:xfrm rot="21411253">
              <a:off x="7446005" y="35221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1" name="Straight Connector 980">
              <a:extLst>
                <a:ext uri="{FF2B5EF4-FFF2-40B4-BE49-F238E27FC236}">
                  <a16:creationId xmlns:a16="http://schemas.microsoft.com/office/drawing/2014/main" id="{3FA6F531-9D26-509A-E4E1-C6B9E7907271}"/>
                </a:ext>
              </a:extLst>
            </p:cNvPr>
            <p:cNvCxnSpPr>
              <a:cxnSpLocks/>
            </p:cNvCxnSpPr>
            <p:nvPr/>
          </p:nvCxnSpPr>
          <p:spPr>
            <a:xfrm rot="21411253">
              <a:off x="7463668" y="38435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006DA453-58A6-7439-1773-E22CEB879C3D}"/>
                </a:ext>
              </a:extLst>
            </p:cNvPr>
            <p:cNvCxnSpPr>
              <a:cxnSpLocks/>
            </p:cNvCxnSpPr>
            <p:nvPr/>
          </p:nvCxnSpPr>
          <p:spPr>
            <a:xfrm rot="21411253">
              <a:off x="7481330" y="41649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50134250-810A-780C-8BC1-B83E89119602}"/>
                </a:ext>
              </a:extLst>
            </p:cNvPr>
            <p:cNvCxnSpPr>
              <a:cxnSpLocks/>
            </p:cNvCxnSpPr>
            <p:nvPr/>
          </p:nvCxnSpPr>
          <p:spPr>
            <a:xfrm rot="21411253">
              <a:off x="7498993" y="44862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9FABAEE7-E3B3-18A3-3D37-19B9EE9B9AFE}"/>
                </a:ext>
              </a:extLst>
            </p:cNvPr>
            <p:cNvCxnSpPr>
              <a:cxnSpLocks/>
            </p:cNvCxnSpPr>
            <p:nvPr/>
          </p:nvCxnSpPr>
          <p:spPr>
            <a:xfrm rot="21411253">
              <a:off x="7516656" y="48076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4906F78F-6BBD-1BB3-55FF-14A431EEE761}"/>
                </a:ext>
              </a:extLst>
            </p:cNvPr>
            <p:cNvCxnSpPr>
              <a:cxnSpLocks/>
            </p:cNvCxnSpPr>
            <p:nvPr/>
          </p:nvCxnSpPr>
          <p:spPr>
            <a:xfrm rot="21411253">
              <a:off x="7534318" y="51290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12F02D0F-DA16-397D-2DFF-315DD0DD8E7F}"/>
                </a:ext>
              </a:extLst>
            </p:cNvPr>
            <p:cNvCxnSpPr>
              <a:cxnSpLocks/>
            </p:cNvCxnSpPr>
            <p:nvPr/>
          </p:nvCxnSpPr>
          <p:spPr>
            <a:xfrm rot="21411253">
              <a:off x="7551981" y="54504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7" name="Straight Connector 986">
              <a:extLst>
                <a:ext uri="{FF2B5EF4-FFF2-40B4-BE49-F238E27FC236}">
                  <a16:creationId xmlns:a16="http://schemas.microsoft.com/office/drawing/2014/main" id="{B9A43C4C-22D1-13A7-85CA-DC3D547E6D04}"/>
                </a:ext>
              </a:extLst>
            </p:cNvPr>
            <p:cNvCxnSpPr>
              <a:cxnSpLocks/>
            </p:cNvCxnSpPr>
            <p:nvPr/>
          </p:nvCxnSpPr>
          <p:spPr>
            <a:xfrm rot="21411253">
              <a:off x="7569643" y="5771794"/>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8" name="Group 987">
              <a:extLst>
                <a:ext uri="{FF2B5EF4-FFF2-40B4-BE49-F238E27FC236}">
                  <a16:creationId xmlns:a16="http://schemas.microsoft.com/office/drawing/2014/main" id="{BC56D824-B354-1A59-0D1A-3B4217DD57B4}"/>
                </a:ext>
              </a:extLst>
            </p:cNvPr>
            <p:cNvGrpSpPr/>
            <p:nvPr/>
          </p:nvGrpSpPr>
          <p:grpSpPr>
            <a:xfrm rot="21268498">
              <a:off x="9554319" y="6111248"/>
              <a:ext cx="377850" cy="181712"/>
              <a:chOff x="8641807" y="6043769"/>
              <a:chExt cx="377850" cy="181712"/>
            </a:xfrm>
          </p:grpSpPr>
          <p:sp>
            <p:nvSpPr>
              <p:cNvPr id="990" name="Freeform: Shape 989">
                <a:extLst>
                  <a:ext uri="{FF2B5EF4-FFF2-40B4-BE49-F238E27FC236}">
                    <a16:creationId xmlns:a16="http://schemas.microsoft.com/office/drawing/2014/main" id="{5852661D-6C85-5605-A062-457B8E701E82}"/>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91" name="Freeform: Shape 990">
                <a:extLst>
                  <a:ext uri="{FF2B5EF4-FFF2-40B4-BE49-F238E27FC236}">
                    <a16:creationId xmlns:a16="http://schemas.microsoft.com/office/drawing/2014/main" id="{E37DAA08-0F73-7809-CE40-F816BBE89944}"/>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989" name="Right Triangle 988">
              <a:extLst>
                <a:ext uri="{FF2B5EF4-FFF2-40B4-BE49-F238E27FC236}">
                  <a16:creationId xmlns:a16="http://schemas.microsoft.com/office/drawing/2014/main" id="{21BCA2BE-DEB2-0847-BB22-7B4B4ED911EF}"/>
                </a:ext>
              </a:extLst>
            </p:cNvPr>
            <p:cNvSpPr/>
            <p:nvPr/>
          </p:nvSpPr>
          <p:spPr>
            <a:xfrm rot="3592583">
              <a:off x="11578719" y="5755602"/>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992" name="TextBox 991">
            <a:extLst>
              <a:ext uri="{FF2B5EF4-FFF2-40B4-BE49-F238E27FC236}">
                <a16:creationId xmlns:a16="http://schemas.microsoft.com/office/drawing/2014/main" id="{82D15B44-2F4E-FCD5-647F-28CA7F3CEB34}"/>
              </a:ext>
            </a:extLst>
          </p:cNvPr>
          <p:cNvSpPr txBox="1"/>
          <p:nvPr/>
        </p:nvSpPr>
        <p:spPr>
          <a:xfrm rot="21386170">
            <a:off x="7297832" y="2814864"/>
            <a:ext cx="4316519"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General formula for GPU thread count:</a:t>
            </a:r>
          </a:p>
        </p:txBody>
      </p:sp>
      <p:sp>
        <p:nvSpPr>
          <p:cNvPr id="995" name="TextBox 994">
            <a:extLst>
              <a:ext uri="{FF2B5EF4-FFF2-40B4-BE49-F238E27FC236}">
                <a16:creationId xmlns:a16="http://schemas.microsoft.com/office/drawing/2014/main" id="{4D936879-40FF-975D-FC16-22899F79B793}"/>
              </a:ext>
            </a:extLst>
          </p:cNvPr>
          <p:cNvSpPr txBox="1"/>
          <p:nvPr/>
        </p:nvSpPr>
        <p:spPr>
          <a:xfrm rot="21387206">
            <a:off x="7619018" y="4167588"/>
            <a:ext cx="3875265"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per XeCore   x   Threads per XVE</a:t>
            </a:r>
          </a:p>
        </p:txBody>
      </p:sp>
      <p:sp>
        <p:nvSpPr>
          <p:cNvPr id="1003" name="TextBox 1002">
            <a:extLst>
              <a:ext uri="{FF2B5EF4-FFF2-40B4-BE49-F238E27FC236}">
                <a16:creationId xmlns:a16="http://schemas.microsoft.com/office/drawing/2014/main" id="{BA090398-5C54-E29B-54DA-1863180C0F1B}"/>
              </a:ext>
            </a:extLst>
          </p:cNvPr>
          <p:cNvSpPr txBox="1"/>
          <p:nvPr/>
        </p:nvSpPr>
        <p:spPr>
          <a:xfrm rot="21387206">
            <a:off x="7619226" y="3847184"/>
            <a:ext cx="3658241"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Render slice   x   XeCore per slice   x </a:t>
            </a:r>
          </a:p>
        </p:txBody>
      </p:sp>
      <p:grpSp>
        <p:nvGrpSpPr>
          <p:cNvPr id="1007" name="Group 1006">
            <a:extLst>
              <a:ext uri="{FF2B5EF4-FFF2-40B4-BE49-F238E27FC236}">
                <a16:creationId xmlns:a16="http://schemas.microsoft.com/office/drawing/2014/main" id="{249B1660-A5C7-3F5C-B941-216A49F42331}"/>
              </a:ext>
            </a:extLst>
          </p:cNvPr>
          <p:cNvGrpSpPr/>
          <p:nvPr/>
        </p:nvGrpSpPr>
        <p:grpSpPr>
          <a:xfrm rot="1401298">
            <a:off x="999180" y="1988548"/>
            <a:ext cx="2330413" cy="1867606"/>
            <a:chOff x="9861587" y="4042939"/>
            <a:chExt cx="2330413" cy="1867606"/>
          </a:xfrm>
          <a:effectLst>
            <a:outerShdw blurRad="50800" dist="38100" algn="l" rotWithShape="0">
              <a:prstClr val="black">
                <a:alpha val="40000"/>
              </a:prstClr>
            </a:outerShdw>
          </a:effectLst>
        </p:grpSpPr>
        <p:sp>
          <p:nvSpPr>
            <p:cNvPr id="1008" name="Freeform: Shape 1007">
              <a:extLst>
                <a:ext uri="{FF2B5EF4-FFF2-40B4-BE49-F238E27FC236}">
                  <a16:creationId xmlns:a16="http://schemas.microsoft.com/office/drawing/2014/main" id="{215D9BAD-DB5A-5E39-8BC6-E1BB28C7FCD4}"/>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FE5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009" name="TextBox 1008">
              <a:extLst>
                <a:ext uri="{FF2B5EF4-FFF2-40B4-BE49-F238E27FC236}">
                  <a16:creationId xmlns:a16="http://schemas.microsoft.com/office/drawing/2014/main" id="{DA264778-5DB0-F76F-6387-EEDBA4EECBFA}"/>
                </a:ext>
              </a:extLst>
            </p:cNvPr>
            <p:cNvSpPr txBox="1"/>
            <p:nvPr/>
          </p:nvSpPr>
          <p:spPr>
            <a:xfrm rot="20712554">
              <a:off x="9921101" y="455833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Each XVE can have up to 8 threads.</a:t>
              </a:r>
            </a:p>
          </p:txBody>
        </p:sp>
        <p:grpSp>
          <p:nvGrpSpPr>
            <p:cNvPr id="1016" name="Group 1015">
              <a:extLst>
                <a:ext uri="{FF2B5EF4-FFF2-40B4-BE49-F238E27FC236}">
                  <a16:creationId xmlns:a16="http://schemas.microsoft.com/office/drawing/2014/main" id="{5339F946-239A-3DAE-FD55-38E51C2B89DC}"/>
                </a:ext>
              </a:extLst>
            </p:cNvPr>
            <p:cNvGrpSpPr>
              <a:grpSpLocks noChangeAspect="1"/>
            </p:cNvGrpSpPr>
            <p:nvPr/>
          </p:nvGrpSpPr>
          <p:grpSpPr>
            <a:xfrm rot="20745830">
              <a:off x="10867232" y="5682500"/>
              <a:ext cx="402803" cy="169893"/>
              <a:chOff x="-100463" y="6530339"/>
              <a:chExt cx="997268" cy="420623"/>
            </a:xfrm>
            <a:solidFill>
              <a:srgbClr val="000000">
                <a:alpha val="25882"/>
              </a:srgbClr>
            </a:solidFill>
          </p:grpSpPr>
          <p:sp>
            <p:nvSpPr>
              <p:cNvPr id="1027" name="Freeform: Shape 1026">
                <a:extLst>
                  <a:ext uri="{FF2B5EF4-FFF2-40B4-BE49-F238E27FC236}">
                    <a16:creationId xmlns:a16="http://schemas.microsoft.com/office/drawing/2014/main" id="{C2166401-5747-EDBD-2C36-A115355B860A}"/>
                  </a:ext>
                </a:extLst>
              </p:cNvPr>
              <p:cNvSpPr/>
              <p:nvPr/>
            </p:nvSpPr>
            <p:spPr>
              <a:xfrm>
                <a:off x="-100463" y="653605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36" name="Freeform: Shape 1035">
                <a:extLst>
                  <a:ext uri="{FF2B5EF4-FFF2-40B4-BE49-F238E27FC236}">
                    <a16:creationId xmlns:a16="http://schemas.microsoft.com/office/drawing/2014/main" id="{EE3EC5B1-7C73-4B90-1CCF-7AFFCBE3E230}"/>
                  </a:ext>
                </a:extLst>
              </p:cNvPr>
              <p:cNvSpPr/>
              <p:nvPr/>
            </p:nvSpPr>
            <p:spPr>
              <a:xfrm>
                <a:off x="-98368" y="6530339"/>
                <a:ext cx="995173"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017" name="Right Triangle 9">
              <a:extLst>
                <a:ext uri="{FF2B5EF4-FFF2-40B4-BE49-F238E27FC236}">
                  <a16:creationId xmlns:a16="http://schemas.microsoft.com/office/drawing/2014/main" id="{24737213-7765-0AA5-1421-99DB23DA7899}"/>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037" name="Arrow: Up 1036">
            <a:extLst>
              <a:ext uri="{FF2B5EF4-FFF2-40B4-BE49-F238E27FC236}">
                <a16:creationId xmlns:a16="http://schemas.microsoft.com/office/drawing/2014/main" id="{501D950B-E1B1-F6F6-D4A3-F482386A8675}"/>
              </a:ext>
            </a:extLst>
          </p:cNvPr>
          <p:cNvSpPr/>
          <p:nvPr/>
        </p:nvSpPr>
        <p:spPr>
          <a:xfrm rot="21143871">
            <a:off x="1319178" y="1909301"/>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414318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2"/>
                                        </p:tgtEl>
                                        <p:attrNameLst>
                                          <p:attrName>style.visibility</p:attrName>
                                        </p:attrNameLst>
                                      </p:cBhvr>
                                      <p:to>
                                        <p:strVal val="visible"/>
                                      </p:to>
                                    </p:set>
                                    <p:animEffect transition="in" filter="wipe(left)">
                                      <p:cBhvr>
                                        <p:cTn id="7" dur="500"/>
                                        <p:tgtEl>
                                          <p:spTgt spid="99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03"/>
                                        </p:tgtEl>
                                        <p:attrNameLst>
                                          <p:attrName>style.visibility</p:attrName>
                                        </p:attrNameLst>
                                      </p:cBhvr>
                                      <p:to>
                                        <p:strVal val="visible"/>
                                      </p:to>
                                    </p:set>
                                    <p:animEffect transition="in" filter="wipe(left)">
                                      <p:cBhvr>
                                        <p:cTn id="11" dur="500"/>
                                        <p:tgtEl>
                                          <p:spTgt spid="100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5"/>
                                        </p:tgtEl>
                                        <p:attrNameLst>
                                          <p:attrName>style.visibility</p:attrName>
                                        </p:attrNameLst>
                                      </p:cBhvr>
                                      <p:to>
                                        <p:strVal val="visible"/>
                                      </p:to>
                                    </p:set>
                                    <p:animEffect transition="in" filter="wipe(left)">
                                      <p:cBhvr>
                                        <p:cTn id="15" dur="500"/>
                                        <p:tgtEl>
                                          <p:spTgt spid="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2" grpId="0"/>
      <p:bldP spid="995" grpId="0"/>
      <p:bldP spid="100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90A756-8E04-3178-3473-1791D08DFA20}"/>
            </a:ext>
          </a:extLst>
        </p:cNvPr>
        <p:cNvGrpSpPr/>
        <p:nvPr/>
      </p:nvGrpSpPr>
      <p:grpSpPr>
        <a:xfrm>
          <a:off x="0" y="0"/>
          <a:ext cx="0" cy="0"/>
          <a:chOff x="0" y="0"/>
          <a:chExt cx="0" cy="0"/>
        </a:xfrm>
      </p:grpSpPr>
      <p:grpSp>
        <p:nvGrpSpPr>
          <p:cNvPr id="1194" name="Group 1193">
            <a:extLst>
              <a:ext uri="{FF2B5EF4-FFF2-40B4-BE49-F238E27FC236}">
                <a16:creationId xmlns:a16="http://schemas.microsoft.com/office/drawing/2014/main" id="{92A0F1F5-968C-BD10-9509-749C2BA85BF3}"/>
              </a:ext>
            </a:extLst>
          </p:cNvPr>
          <p:cNvGrpSpPr/>
          <p:nvPr/>
        </p:nvGrpSpPr>
        <p:grpSpPr>
          <a:xfrm>
            <a:off x="6808944" y="406202"/>
            <a:ext cx="4345624" cy="2829826"/>
            <a:chOff x="1124907" y="441093"/>
            <a:chExt cx="4345624" cy="2829826"/>
          </a:xfrm>
        </p:grpSpPr>
        <p:sp>
          <p:nvSpPr>
            <p:cNvPr id="1195" name="Rectangle 1194">
              <a:extLst>
                <a:ext uri="{FF2B5EF4-FFF2-40B4-BE49-F238E27FC236}">
                  <a16:creationId xmlns:a16="http://schemas.microsoft.com/office/drawing/2014/main" id="{35768F4B-9533-814C-7DA9-31684CB32AEC}"/>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196" name="Group 1195">
              <a:extLst>
                <a:ext uri="{FF2B5EF4-FFF2-40B4-BE49-F238E27FC236}">
                  <a16:creationId xmlns:a16="http://schemas.microsoft.com/office/drawing/2014/main" id="{C59EE95B-3A8C-868D-84E8-5DAF67973EB0}"/>
                </a:ext>
              </a:extLst>
            </p:cNvPr>
            <p:cNvGrpSpPr/>
            <p:nvPr/>
          </p:nvGrpSpPr>
          <p:grpSpPr>
            <a:xfrm>
              <a:off x="2897046" y="708178"/>
              <a:ext cx="765671" cy="2352606"/>
              <a:chOff x="2986875" y="891570"/>
              <a:chExt cx="765671" cy="2352606"/>
            </a:xfrm>
          </p:grpSpPr>
          <p:sp>
            <p:nvSpPr>
              <p:cNvPr id="1279" name="Rectangle 1278">
                <a:extLst>
                  <a:ext uri="{FF2B5EF4-FFF2-40B4-BE49-F238E27FC236}">
                    <a16:creationId xmlns:a16="http://schemas.microsoft.com/office/drawing/2014/main" id="{F208F290-ACEC-29F0-5B99-C68D0EB0F53E}"/>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280" name="Rectangle 1279">
                <a:extLst>
                  <a:ext uri="{FF2B5EF4-FFF2-40B4-BE49-F238E27FC236}">
                    <a16:creationId xmlns:a16="http://schemas.microsoft.com/office/drawing/2014/main" id="{3B910B08-FC29-AF14-E486-E41D3CF5CF97}"/>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281" name="Rectangle 1280">
                <a:extLst>
                  <a:ext uri="{FF2B5EF4-FFF2-40B4-BE49-F238E27FC236}">
                    <a16:creationId xmlns:a16="http://schemas.microsoft.com/office/drawing/2014/main" id="{C9A5574A-F13B-B24E-35F2-B49BA58552B9}"/>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282" name="Group 1281">
                <a:extLst>
                  <a:ext uri="{FF2B5EF4-FFF2-40B4-BE49-F238E27FC236}">
                    <a16:creationId xmlns:a16="http://schemas.microsoft.com/office/drawing/2014/main" id="{BB5B4193-1676-CB1E-FB1F-A1D755C6BDB3}"/>
                  </a:ext>
                </a:extLst>
              </p:cNvPr>
              <p:cNvGrpSpPr/>
              <p:nvPr/>
            </p:nvGrpSpPr>
            <p:grpSpPr>
              <a:xfrm>
                <a:off x="3023100" y="1919984"/>
                <a:ext cx="693219" cy="589850"/>
                <a:chOff x="2302202" y="1349013"/>
                <a:chExt cx="982733" cy="677945"/>
              </a:xfrm>
              <a:solidFill>
                <a:srgbClr val="1F2FC2"/>
              </a:solidFill>
            </p:grpSpPr>
            <p:sp>
              <p:nvSpPr>
                <p:cNvPr id="1291" name="Rectangle 1290">
                  <a:extLst>
                    <a:ext uri="{FF2B5EF4-FFF2-40B4-BE49-F238E27FC236}">
                      <a16:creationId xmlns:a16="http://schemas.microsoft.com/office/drawing/2014/main" id="{0256C4FC-D626-2E62-8A0B-2BBB93B7675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92" name="Rectangle 1291">
                  <a:extLst>
                    <a:ext uri="{FF2B5EF4-FFF2-40B4-BE49-F238E27FC236}">
                      <a16:creationId xmlns:a16="http://schemas.microsoft.com/office/drawing/2014/main" id="{EBBD19A1-EF65-A786-9A6B-D9EAC13D5D61}"/>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93" name="Rectangle 1292">
                  <a:extLst>
                    <a:ext uri="{FF2B5EF4-FFF2-40B4-BE49-F238E27FC236}">
                      <a16:creationId xmlns:a16="http://schemas.microsoft.com/office/drawing/2014/main" id="{55A3B628-0907-D926-F219-22B37A76FB26}"/>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94" name="Rectangle 1293">
                  <a:extLst>
                    <a:ext uri="{FF2B5EF4-FFF2-40B4-BE49-F238E27FC236}">
                      <a16:creationId xmlns:a16="http://schemas.microsoft.com/office/drawing/2014/main" id="{9D0D69EB-5BC8-A3BA-8BBB-6C5354878645}"/>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95" name="Rectangle 1294">
                  <a:extLst>
                    <a:ext uri="{FF2B5EF4-FFF2-40B4-BE49-F238E27FC236}">
                      <a16:creationId xmlns:a16="http://schemas.microsoft.com/office/drawing/2014/main" id="{E1E7CF7B-3C06-4DB0-9316-1DFD5910B5F7}"/>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96" name="Rectangle 1295">
                  <a:extLst>
                    <a:ext uri="{FF2B5EF4-FFF2-40B4-BE49-F238E27FC236}">
                      <a16:creationId xmlns:a16="http://schemas.microsoft.com/office/drawing/2014/main" id="{5A16D019-CD07-D8A3-C0E5-6187B13E6716}"/>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7" name="Rectangle 1296">
                  <a:extLst>
                    <a:ext uri="{FF2B5EF4-FFF2-40B4-BE49-F238E27FC236}">
                      <a16:creationId xmlns:a16="http://schemas.microsoft.com/office/drawing/2014/main" id="{4D761EB2-744E-86F0-E6F5-4367C5361ACE}"/>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283" name="Group 1282">
                <a:extLst>
                  <a:ext uri="{FF2B5EF4-FFF2-40B4-BE49-F238E27FC236}">
                    <a16:creationId xmlns:a16="http://schemas.microsoft.com/office/drawing/2014/main" id="{B3A06361-37EC-D692-5E36-379EEF176B75}"/>
                  </a:ext>
                </a:extLst>
              </p:cNvPr>
              <p:cNvGrpSpPr/>
              <p:nvPr/>
            </p:nvGrpSpPr>
            <p:grpSpPr>
              <a:xfrm>
                <a:off x="3023100" y="2596778"/>
                <a:ext cx="693219" cy="589850"/>
                <a:chOff x="2302202" y="1349013"/>
                <a:chExt cx="982733" cy="677945"/>
              </a:xfrm>
              <a:solidFill>
                <a:srgbClr val="1F2FC2"/>
              </a:solidFill>
            </p:grpSpPr>
            <p:sp>
              <p:nvSpPr>
                <p:cNvPr id="1284" name="Rectangle 1283">
                  <a:extLst>
                    <a:ext uri="{FF2B5EF4-FFF2-40B4-BE49-F238E27FC236}">
                      <a16:creationId xmlns:a16="http://schemas.microsoft.com/office/drawing/2014/main" id="{0941CCB7-7291-CB6A-DCC7-3DF2FB2B4361}"/>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285" name="Rectangle 1284">
                  <a:extLst>
                    <a:ext uri="{FF2B5EF4-FFF2-40B4-BE49-F238E27FC236}">
                      <a16:creationId xmlns:a16="http://schemas.microsoft.com/office/drawing/2014/main" id="{0DC0C686-3418-00B8-3A23-521C61DAB1A4}"/>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286" name="Rectangle 1285">
                  <a:extLst>
                    <a:ext uri="{FF2B5EF4-FFF2-40B4-BE49-F238E27FC236}">
                      <a16:creationId xmlns:a16="http://schemas.microsoft.com/office/drawing/2014/main" id="{16C29DCC-37E9-3A39-F0D3-A095D244D773}"/>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287" name="Rectangle 1286">
                  <a:extLst>
                    <a:ext uri="{FF2B5EF4-FFF2-40B4-BE49-F238E27FC236}">
                      <a16:creationId xmlns:a16="http://schemas.microsoft.com/office/drawing/2014/main" id="{5746C796-1C53-02D1-321C-40D3019B3D20}"/>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288" name="Rectangle 1287">
                  <a:extLst>
                    <a:ext uri="{FF2B5EF4-FFF2-40B4-BE49-F238E27FC236}">
                      <a16:creationId xmlns:a16="http://schemas.microsoft.com/office/drawing/2014/main" id="{A99465FD-11D2-BBDF-CAC8-4C2101B47D83}"/>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289" name="Rectangle 1288">
                  <a:extLst>
                    <a:ext uri="{FF2B5EF4-FFF2-40B4-BE49-F238E27FC236}">
                      <a16:creationId xmlns:a16="http://schemas.microsoft.com/office/drawing/2014/main" id="{5BB66D02-E3C8-F17D-507C-E52A551C43EA}"/>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290" name="Rectangle 1289">
                  <a:extLst>
                    <a:ext uri="{FF2B5EF4-FFF2-40B4-BE49-F238E27FC236}">
                      <a16:creationId xmlns:a16="http://schemas.microsoft.com/office/drawing/2014/main" id="{A5ACC663-90CE-E5C8-EDDD-CDAAB87C5258}"/>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197" name="Rectangle 1196">
              <a:extLst>
                <a:ext uri="{FF2B5EF4-FFF2-40B4-BE49-F238E27FC236}">
                  <a16:creationId xmlns:a16="http://schemas.microsoft.com/office/drawing/2014/main" id="{15091DFA-546E-EB8B-845D-3740484B2705}"/>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98" name="Group 1197">
              <a:extLst>
                <a:ext uri="{FF2B5EF4-FFF2-40B4-BE49-F238E27FC236}">
                  <a16:creationId xmlns:a16="http://schemas.microsoft.com/office/drawing/2014/main" id="{3353F30B-5946-0551-0AC4-2741EDDF9A31}"/>
                </a:ext>
              </a:extLst>
            </p:cNvPr>
            <p:cNvGrpSpPr/>
            <p:nvPr/>
          </p:nvGrpSpPr>
          <p:grpSpPr>
            <a:xfrm>
              <a:off x="1467559" y="568150"/>
              <a:ext cx="605891" cy="1223858"/>
              <a:chOff x="1471792" y="1192504"/>
              <a:chExt cx="605891" cy="599503"/>
            </a:xfrm>
          </p:grpSpPr>
          <p:sp>
            <p:nvSpPr>
              <p:cNvPr id="1271" name="Rectangle 1270">
                <a:extLst>
                  <a:ext uri="{FF2B5EF4-FFF2-40B4-BE49-F238E27FC236}">
                    <a16:creationId xmlns:a16="http://schemas.microsoft.com/office/drawing/2014/main" id="{0E1F50AE-1BFC-88D1-8BB9-7CF2ABCEBF7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2" name="Rectangle 1271">
                <a:extLst>
                  <a:ext uri="{FF2B5EF4-FFF2-40B4-BE49-F238E27FC236}">
                    <a16:creationId xmlns:a16="http://schemas.microsoft.com/office/drawing/2014/main" id="{0546E265-203A-49DE-9AB3-2D55393A8D9C}"/>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3" name="Rectangle 1272">
                <a:extLst>
                  <a:ext uri="{FF2B5EF4-FFF2-40B4-BE49-F238E27FC236}">
                    <a16:creationId xmlns:a16="http://schemas.microsoft.com/office/drawing/2014/main" id="{26E3DBE7-A07A-0F86-7860-E6198B42E2AE}"/>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4" name="Rectangle 1273">
                <a:extLst>
                  <a:ext uri="{FF2B5EF4-FFF2-40B4-BE49-F238E27FC236}">
                    <a16:creationId xmlns:a16="http://schemas.microsoft.com/office/drawing/2014/main" id="{364F0DCA-22DB-C965-3C9C-07A334C058B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5" name="Rectangle 1274">
                <a:extLst>
                  <a:ext uri="{FF2B5EF4-FFF2-40B4-BE49-F238E27FC236}">
                    <a16:creationId xmlns:a16="http://schemas.microsoft.com/office/drawing/2014/main" id="{175ED9BD-84C5-8077-7F7D-0D4E17B594C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6" name="Rectangle 1275">
                <a:extLst>
                  <a:ext uri="{FF2B5EF4-FFF2-40B4-BE49-F238E27FC236}">
                    <a16:creationId xmlns:a16="http://schemas.microsoft.com/office/drawing/2014/main" id="{09B9FE69-D3EB-D26D-2A6D-4C6B8888A48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7" name="Rectangle 1276">
                <a:extLst>
                  <a:ext uri="{FF2B5EF4-FFF2-40B4-BE49-F238E27FC236}">
                    <a16:creationId xmlns:a16="http://schemas.microsoft.com/office/drawing/2014/main" id="{A03E07C4-70C3-D446-BEC6-2CEE1F96CDF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8" name="Rectangle 1277">
                <a:extLst>
                  <a:ext uri="{FF2B5EF4-FFF2-40B4-BE49-F238E27FC236}">
                    <a16:creationId xmlns:a16="http://schemas.microsoft.com/office/drawing/2014/main" id="{97D49FF4-D3E0-4131-57FA-DBDF9FCDF8D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99" name="Rectangle 1198">
              <a:extLst>
                <a:ext uri="{FF2B5EF4-FFF2-40B4-BE49-F238E27FC236}">
                  <a16:creationId xmlns:a16="http://schemas.microsoft.com/office/drawing/2014/main" id="{13D3B2BB-FFA1-922C-FD03-B01FF2F9D29C}"/>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0" name="Rectangle 1199">
              <a:extLst>
                <a:ext uri="{FF2B5EF4-FFF2-40B4-BE49-F238E27FC236}">
                  <a16:creationId xmlns:a16="http://schemas.microsoft.com/office/drawing/2014/main" id="{6EE4B23D-1FDF-F964-BEE1-95D0048ADBBF}"/>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01" name="Rectangle 1200">
              <a:extLst>
                <a:ext uri="{FF2B5EF4-FFF2-40B4-BE49-F238E27FC236}">
                  <a16:creationId xmlns:a16="http://schemas.microsoft.com/office/drawing/2014/main" id="{C4A73A0A-AE71-61B0-7200-D1A016D1C6DC}"/>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02" name="Rectangle 1201">
              <a:extLst>
                <a:ext uri="{FF2B5EF4-FFF2-40B4-BE49-F238E27FC236}">
                  <a16:creationId xmlns:a16="http://schemas.microsoft.com/office/drawing/2014/main" id="{61C90128-CC43-79BA-D665-6AADF51E316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03" name="Rectangle 1202">
              <a:extLst>
                <a:ext uri="{FF2B5EF4-FFF2-40B4-BE49-F238E27FC236}">
                  <a16:creationId xmlns:a16="http://schemas.microsoft.com/office/drawing/2014/main" id="{A8CB707A-608E-23AD-8CE9-0F2B66F8D578}"/>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04" name="Rectangle 1203">
              <a:extLst>
                <a:ext uri="{FF2B5EF4-FFF2-40B4-BE49-F238E27FC236}">
                  <a16:creationId xmlns:a16="http://schemas.microsoft.com/office/drawing/2014/main" id="{3DD78F78-2DB3-B3B8-28E6-54A9A5B910BA}"/>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05" name="Rectangle 1204">
              <a:extLst>
                <a:ext uri="{FF2B5EF4-FFF2-40B4-BE49-F238E27FC236}">
                  <a16:creationId xmlns:a16="http://schemas.microsoft.com/office/drawing/2014/main" id="{A59F6D27-DAD6-E26E-B055-51BA9B945C86}"/>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206" name="Rectangle 1205">
              <a:extLst>
                <a:ext uri="{FF2B5EF4-FFF2-40B4-BE49-F238E27FC236}">
                  <a16:creationId xmlns:a16="http://schemas.microsoft.com/office/drawing/2014/main" id="{5AE0A4D5-43F3-AD9D-B0FC-F3E1024FD7EF}"/>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207" name="Group 1206">
              <a:extLst>
                <a:ext uri="{FF2B5EF4-FFF2-40B4-BE49-F238E27FC236}">
                  <a16:creationId xmlns:a16="http://schemas.microsoft.com/office/drawing/2014/main" id="{17904248-A51A-2F03-BC21-12F71AFC3221}"/>
                </a:ext>
              </a:extLst>
            </p:cNvPr>
            <p:cNvGrpSpPr/>
            <p:nvPr/>
          </p:nvGrpSpPr>
          <p:grpSpPr>
            <a:xfrm>
              <a:off x="1462479" y="1959433"/>
              <a:ext cx="605891" cy="1223858"/>
              <a:chOff x="1471792" y="1192504"/>
              <a:chExt cx="605891" cy="599503"/>
            </a:xfrm>
          </p:grpSpPr>
          <p:sp>
            <p:nvSpPr>
              <p:cNvPr id="1263" name="Rectangle 1262">
                <a:extLst>
                  <a:ext uri="{FF2B5EF4-FFF2-40B4-BE49-F238E27FC236}">
                    <a16:creationId xmlns:a16="http://schemas.microsoft.com/office/drawing/2014/main" id="{8B44D42B-12F3-76AB-4627-D0DB19516655}"/>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4" name="Rectangle 1263">
                <a:extLst>
                  <a:ext uri="{FF2B5EF4-FFF2-40B4-BE49-F238E27FC236}">
                    <a16:creationId xmlns:a16="http://schemas.microsoft.com/office/drawing/2014/main" id="{FB40047C-BD98-9429-38B8-5F5A2BB4033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5" name="Rectangle 1264">
                <a:extLst>
                  <a:ext uri="{FF2B5EF4-FFF2-40B4-BE49-F238E27FC236}">
                    <a16:creationId xmlns:a16="http://schemas.microsoft.com/office/drawing/2014/main" id="{E541EFC1-840D-A198-1549-F75EFD58D6F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6" name="Rectangle 1265">
                <a:extLst>
                  <a:ext uri="{FF2B5EF4-FFF2-40B4-BE49-F238E27FC236}">
                    <a16:creationId xmlns:a16="http://schemas.microsoft.com/office/drawing/2014/main" id="{AF5C7ABF-8B5C-42C7-D485-17A7DE9C07CB}"/>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7" name="Rectangle 1266">
                <a:extLst>
                  <a:ext uri="{FF2B5EF4-FFF2-40B4-BE49-F238E27FC236}">
                    <a16:creationId xmlns:a16="http://schemas.microsoft.com/office/drawing/2014/main" id="{01D24CC8-3F06-A26F-388B-675293B862A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8" name="Rectangle 1267">
                <a:extLst>
                  <a:ext uri="{FF2B5EF4-FFF2-40B4-BE49-F238E27FC236}">
                    <a16:creationId xmlns:a16="http://schemas.microsoft.com/office/drawing/2014/main" id="{E5FAC4C1-929C-D855-18C9-B1A8F74C573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9" name="Rectangle 1268">
                <a:extLst>
                  <a:ext uri="{FF2B5EF4-FFF2-40B4-BE49-F238E27FC236}">
                    <a16:creationId xmlns:a16="http://schemas.microsoft.com/office/drawing/2014/main" id="{41F546C5-AD20-E539-8420-E43C6C330CAE}"/>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70" name="Rectangle 1269">
                <a:extLst>
                  <a:ext uri="{FF2B5EF4-FFF2-40B4-BE49-F238E27FC236}">
                    <a16:creationId xmlns:a16="http://schemas.microsoft.com/office/drawing/2014/main" id="{9BC47DC7-64EF-7D7E-F53A-EA90AB2B9BE9}"/>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08" name="Rectangle 1207">
              <a:extLst>
                <a:ext uri="{FF2B5EF4-FFF2-40B4-BE49-F238E27FC236}">
                  <a16:creationId xmlns:a16="http://schemas.microsoft.com/office/drawing/2014/main" id="{7727AB81-CD1B-A564-BECA-ABC8F7D8735D}"/>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09" name="Rectangle 1208">
              <a:extLst>
                <a:ext uri="{FF2B5EF4-FFF2-40B4-BE49-F238E27FC236}">
                  <a16:creationId xmlns:a16="http://schemas.microsoft.com/office/drawing/2014/main" id="{95678B4B-3DEC-AEA2-1493-2F6C760CF353}"/>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10" name="Rectangle 1209">
              <a:extLst>
                <a:ext uri="{FF2B5EF4-FFF2-40B4-BE49-F238E27FC236}">
                  <a16:creationId xmlns:a16="http://schemas.microsoft.com/office/drawing/2014/main" id="{C5A8B68D-4B4D-F37D-67BA-83E4DBD702A0}"/>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11" name="Rectangle 1210">
              <a:extLst>
                <a:ext uri="{FF2B5EF4-FFF2-40B4-BE49-F238E27FC236}">
                  <a16:creationId xmlns:a16="http://schemas.microsoft.com/office/drawing/2014/main" id="{CA82E015-F127-E9B5-127D-A41B6D98FAA2}"/>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12" name="Rectangle 1211">
              <a:extLst>
                <a:ext uri="{FF2B5EF4-FFF2-40B4-BE49-F238E27FC236}">
                  <a16:creationId xmlns:a16="http://schemas.microsoft.com/office/drawing/2014/main" id="{A0B851B3-A8A6-6474-FAD7-0F0A3F747712}"/>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13" name="Rectangle 1212">
              <a:extLst>
                <a:ext uri="{FF2B5EF4-FFF2-40B4-BE49-F238E27FC236}">
                  <a16:creationId xmlns:a16="http://schemas.microsoft.com/office/drawing/2014/main" id="{38EF773D-A561-94EF-3438-58CC90D48FC1}"/>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14" name="Rectangle 1213">
              <a:extLst>
                <a:ext uri="{FF2B5EF4-FFF2-40B4-BE49-F238E27FC236}">
                  <a16:creationId xmlns:a16="http://schemas.microsoft.com/office/drawing/2014/main" id="{CF89B14E-3590-67A8-13D0-1F91077839C2}"/>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215" name="Group 1214">
              <a:extLst>
                <a:ext uri="{FF2B5EF4-FFF2-40B4-BE49-F238E27FC236}">
                  <a16:creationId xmlns:a16="http://schemas.microsoft.com/office/drawing/2014/main" id="{73355026-FF75-139A-564F-9CB01D420404}"/>
                </a:ext>
              </a:extLst>
            </p:cNvPr>
            <p:cNvGrpSpPr/>
            <p:nvPr/>
          </p:nvGrpSpPr>
          <p:grpSpPr>
            <a:xfrm flipH="1">
              <a:off x="3719842" y="493435"/>
              <a:ext cx="1651308" cy="1333859"/>
              <a:chOff x="1214494" y="510885"/>
              <a:chExt cx="1651308" cy="1333859"/>
            </a:xfrm>
          </p:grpSpPr>
          <p:sp>
            <p:nvSpPr>
              <p:cNvPr id="1246" name="Rectangle 1245">
                <a:extLst>
                  <a:ext uri="{FF2B5EF4-FFF2-40B4-BE49-F238E27FC236}">
                    <a16:creationId xmlns:a16="http://schemas.microsoft.com/office/drawing/2014/main" id="{FFEC55EC-6585-06F3-8F8F-B046CE064E8A}"/>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47" name="Group 1246">
                <a:extLst>
                  <a:ext uri="{FF2B5EF4-FFF2-40B4-BE49-F238E27FC236}">
                    <a16:creationId xmlns:a16="http://schemas.microsoft.com/office/drawing/2014/main" id="{F4A05BCA-C6B2-D219-1CF5-4A99CE00A672}"/>
                  </a:ext>
                </a:extLst>
              </p:cNvPr>
              <p:cNvGrpSpPr/>
              <p:nvPr/>
            </p:nvGrpSpPr>
            <p:grpSpPr>
              <a:xfrm>
                <a:off x="1467559" y="568150"/>
                <a:ext cx="605891" cy="1223858"/>
                <a:chOff x="1471792" y="1192504"/>
                <a:chExt cx="605891" cy="599503"/>
              </a:xfrm>
            </p:grpSpPr>
            <p:sp>
              <p:nvSpPr>
                <p:cNvPr id="1255" name="Rectangle 1254">
                  <a:extLst>
                    <a:ext uri="{FF2B5EF4-FFF2-40B4-BE49-F238E27FC236}">
                      <a16:creationId xmlns:a16="http://schemas.microsoft.com/office/drawing/2014/main" id="{CA9031EB-7DC7-0532-6040-792C11DEA79A}"/>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6" name="Rectangle 1255">
                  <a:extLst>
                    <a:ext uri="{FF2B5EF4-FFF2-40B4-BE49-F238E27FC236}">
                      <a16:creationId xmlns:a16="http://schemas.microsoft.com/office/drawing/2014/main" id="{2105446B-EFDA-1438-C44B-6C1209265D09}"/>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7" name="Rectangle 1256">
                  <a:extLst>
                    <a:ext uri="{FF2B5EF4-FFF2-40B4-BE49-F238E27FC236}">
                      <a16:creationId xmlns:a16="http://schemas.microsoft.com/office/drawing/2014/main" id="{8985F2E5-0548-425D-51E2-DE050E1D05CF}"/>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8" name="Rectangle 1257">
                  <a:extLst>
                    <a:ext uri="{FF2B5EF4-FFF2-40B4-BE49-F238E27FC236}">
                      <a16:creationId xmlns:a16="http://schemas.microsoft.com/office/drawing/2014/main" id="{7841EF80-F653-BCA6-DF47-DC58F14E1166}"/>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59" name="Rectangle 1258">
                  <a:extLst>
                    <a:ext uri="{FF2B5EF4-FFF2-40B4-BE49-F238E27FC236}">
                      <a16:creationId xmlns:a16="http://schemas.microsoft.com/office/drawing/2014/main" id="{EDC14943-D50D-4497-7BB7-3687B41E0C4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0" name="Rectangle 1259">
                  <a:extLst>
                    <a:ext uri="{FF2B5EF4-FFF2-40B4-BE49-F238E27FC236}">
                      <a16:creationId xmlns:a16="http://schemas.microsoft.com/office/drawing/2014/main" id="{359D933D-8720-453C-8364-5291B4534525}"/>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1" name="Rectangle 1260">
                  <a:extLst>
                    <a:ext uri="{FF2B5EF4-FFF2-40B4-BE49-F238E27FC236}">
                      <a16:creationId xmlns:a16="http://schemas.microsoft.com/office/drawing/2014/main" id="{C78EE532-1160-5353-7D04-D5CF6221E388}"/>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62" name="Rectangle 1261">
                  <a:extLst>
                    <a:ext uri="{FF2B5EF4-FFF2-40B4-BE49-F238E27FC236}">
                      <a16:creationId xmlns:a16="http://schemas.microsoft.com/office/drawing/2014/main" id="{515E5034-B33B-9A26-8F1A-7066F297C262}"/>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48" name="Rectangle 1247">
                <a:extLst>
                  <a:ext uri="{FF2B5EF4-FFF2-40B4-BE49-F238E27FC236}">
                    <a16:creationId xmlns:a16="http://schemas.microsoft.com/office/drawing/2014/main" id="{33AD516D-D207-6B98-7044-319B9AFAE2FE}"/>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49" name="Rectangle 1248">
                <a:extLst>
                  <a:ext uri="{FF2B5EF4-FFF2-40B4-BE49-F238E27FC236}">
                    <a16:creationId xmlns:a16="http://schemas.microsoft.com/office/drawing/2014/main" id="{BF2FB936-D33B-F1B4-80BE-D454A2110618}"/>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50" name="Rectangle 1249">
                <a:extLst>
                  <a:ext uri="{FF2B5EF4-FFF2-40B4-BE49-F238E27FC236}">
                    <a16:creationId xmlns:a16="http://schemas.microsoft.com/office/drawing/2014/main" id="{E442CF92-07BD-AA5F-F5B8-8D8736964514}"/>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51" name="Rectangle 1250">
                <a:extLst>
                  <a:ext uri="{FF2B5EF4-FFF2-40B4-BE49-F238E27FC236}">
                    <a16:creationId xmlns:a16="http://schemas.microsoft.com/office/drawing/2014/main" id="{7A8136C2-1AB4-C149-191F-146783AF82B3}"/>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52" name="Rectangle 1251">
                <a:extLst>
                  <a:ext uri="{FF2B5EF4-FFF2-40B4-BE49-F238E27FC236}">
                    <a16:creationId xmlns:a16="http://schemas.microsoft.com/office/drawing/2014/main" id="{692C86F4-4EA4-3C8C-E9F1-4A986E29E026}"/>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53" name="Rectangle 1252">
                <a:extLst>
                  <a:ext uri="{FF2B5EF4-FFF2-40B4-BE49-F238E27FC236}">
                    <a16:creationId xmlns:a16="http://schemas.microsoft.com/office/drawing/2014/main" id="{DE4A1FCD-230F-38C4-0214-C1398350B0E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54" name="Rectangle 1253">
                <a:extLst>
                  <a:ext uri="{FF2B5EF4-FFF2-40B4-BE49-F238E27FC236}">
                    <a16:creationId xmlns:a16="http://schemas.microsoft.com/office/drawing/2014/main" id="{394BFC17-1531-792D-9790-916D08F39DE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6" name="Group 1215">
              <a:extLst>
                <a:ext uri="{FF2B5EF4-FFF2-40B4-BE49-F238E27FC236}">
                  <a16:creationId xmlns:a16="http://schemas.microsoft.com/office/drawing/2014/main" id="{10D55A96-46B9-F7A3-5419-8A6C923C5B15}"/>
                </a:ext>
              </a:extLst>
            </p:cNvPr>
            <p:cNvGrpSpPr/>
            <p:nvPr/>
          </p:nvGrpSpPr>
          <p:grpSpPr>
            <a:xfrm flipH="1">
              <a:off x="3724922" y="1884718"/>
              <a:ext cx="1651308" cy="1333859"/>
              <a:chOff x="1214494" y="510885"/>
              <a:chExt cx="1651308" cy="1333859"/>
            </a:xfrm>
          </p:grpSpPr>
          <p:sp>
            <p:nvSpPr>
              <p:cNvPr id="1229" name="Rectangle 1228">
                <a:extLst>
                  <a:ext uri="{FF2B5EF4-FFF2-40B4-BE49-F238E27FC236}">
                    <a16:creationId xmlns:a16="http://schemas.microsoft.com/office/drawing/2014/main" id="{CF916B30-3996-2F04-06E4-03B03CD227B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230" name="Group 1229">
                <a:extLst>
                  <a:ext uri="{FF2B5EF4-FFF2-40B4-BE49-F238E27FC236}">
                    <a16:creationId xmlns:a16="http://schemas.microsoft.com/office/drawing/2014/main" id="{096E02A1-6DBF-7CED-8589-F4A6B94ED7DC}"/>
                  </a:ext>
                </a:extLst>
              </p:cNvPr>
              <p:cNvGrpSpPr/>
              <p:nvPr/>
            </p:nvGrpSpPr>
            <p:grpSpPr>
              <a:xfrm>
                <a:off x="1467559" y="568150"/>
                <a:ext cx="605891" cy="1223858"/>
                <a:chOff x="1471792" y="1192504"/>
                <a:chExt cx="605891" cy="599503"/>
              </a:xfrm>
            </p:grpSpPr>
            <p:sp>
              <p:nvSpPr>
                <p:cNvPr id="1238" name="Rectangle 1237">
                  <a:extLst>
                    <a:ext uri="{FF2B5EF4-FFF2-40B4-BE49-F238E27FC236}">
                      <a16:creationId xmlns:a16="http://schemas.microsoft.com/office/drawing/2014/main" id="{D27DF616-9BA5-568D-85BB-E50ADFA5441F}"/>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39" name="Rectangle 1238">
                  <a:extLst>
                    <a:ext uri="{FF2B5EF4-FFF2-40B4-BE49-F238E27FC236}">
                      <a16:creationId xmlns:a16="http://schemas.microsoft.com/office/drawing/2014/main" id="{5CBAAB51-C013-E58A-3535-DFFA34FB3D9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0" name="Rectangle 1239">
                  <a:extLst>
                    <a:ext uri="{FF2B5EF4-FFF2-40B4-BE49-F238E27FC236}">
                      <a16:creationId xmlns:a16="http://schemas.microsoft.com/office/drawing/2014/main" id="{65F2CEB5-864D-6B50-859E-C5655E32D53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1" name="Rectangle 1240">
                  <a:extLst>
                    <a:ext uri="{FF2B5EF4-FFF2-40B4-BE49-F238E27FC236}">
                      <a16:creationId xmlns:a16="http://schemas.microsoft.com/office/drawing/2014/main" id="{B59C4276-3550-C09B-E4DD-12DCDE5B19B3}"/>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2" name="Rectangle 1241">
                  <a:extLst>
                    <a:ext uri="{FF2B5EF4-FFF2-40B4-BE49-F238E27FC236}">
                      <a16:creationId xmlns:a16="http://schemas.microsoft.com/office/drawing/2014/main" id="{9C396089-7D23-AF43-28FD-D357ACEC6943}"/>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3" name="Rectangle 1242">
                  <a:extLst>
                    <a:ext uri="{FF2B5EF4-FFF2-40B4-BE49-F238E27FC236}">
                      <a16:creationId xmlns:a16="http://schemas.microsoft.com/office/drawing/2014/main" id="{FDCE5226-19E7-CC30-CE18-1E6476D8BDA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4" name="Rectangle 1243">
                  <a:extLst>
                    <a:ext uri="{FF2B5EF4-FFF2-40B4-BE49-F238E27FC236}">
                      <a16:creationId xmlns:a16="http://schemas.microsoft.com/office/drawing/2014/main" id="{E74ACC2F-D92E-BBCA-3964-AA0BA39BB898}"/>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245" name="Rectangle 1244">
                  <a:extLst>
                    <a:ext uri="{FF2B5EF4-FFF2-40B4-BE49-F238E27FC236}">
                      <a16:creationId xmlns:a16="http://schemas.microsoft.com/office/drawing/2014/main" id="{6759DA1A-E390-ABA0-5C0A-698ACFEFEDE6}"/>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231" name="Rectangle 1230">
                <a:extLst>
                  <a:ext uri="{FF2B5EF4-FFF2-40B4-BE49-F238E27FC236}">
                    <a16:creationId xmlns:a16="http://schemas.microsoft.com/office/drawing/2014/main" id="{D4E6B28F-EEB2-AC80-F9FD-D24360462F3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232" name="Rectangle 1231">
                <a:extLst>
                  <a:ext uri="{FF2B5EF4-FFF2-40B4-BE49-F238E27FC236}">
                    <a16:creationId xmlns:a16="http://schemas.microsoft.com/office/drawing/2014/main" id="{CF6D5E10-F42C-20A7-59D2-509A9BD6067C}"/>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233" name="Rectangle 1232">
                <a:extLst>
                  <a:ext uri="{FF2B5EF4-FFF2-40B4-BE49-F238E27FC236}">
                    <a16:creationId xmlns:a16="http://schemas.microsoft.com/office/drawing/2014/main" id="{A30821AB-D6CF-115F-59E5-02B9D1A5267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234" name="Rectangle 1233">
                <a:extLst>
                  <a:ext uri="{FF2B5EF4-FFF2-40B4-BE49-F238E27FC236}">
                    <a16:creationId xmlns:a16="http://schemas.microsoft.com/office/drawing/2014/main" id="{1E65B8D0-66FF-408F-8634-1A0C4A41FF1C}"/>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235" name="Rectangle 1234">
                <a:extLst>
                  <a:ext uri="{FF2B5EF4-FFF2-40B4-BE49-F238E27FC236}">
                    <a16:creationId xmlns:a16="http://schemas.microsoft.com/office/drawing/2014/main" id="{2E189473-2E56-CD51-1665-4A45C974ADB1}"/>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236" name="Rectangle 1235">
                <a:extLst>
                  <a:ext uri="{FF2B5EF4-FFF2-40B4-BE49-F238E27FC236}">
                    <a16:creationId xmlns:a16="http://schemas.microsoft.com/office/drawing/2014/main" id="{F6EF97D9-4EE3-959C-E76A-B303612CE08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237" name="Rectangle 1236">
                <a:extLst>
                  <a:ext uri="{FF2B5EF4-FFF2-40B4-BE49-F238E27FC236}">
                    <a16:creationId xmlns:a16="http://schemas.microsoft.com/office/drawing/2014/main" id="{58113485-A8B7-3071-9839-CFD70D3BE939}"/>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217" name="Group 1216">
              <a:extLst>
                <a:ext uri="{FF2B5EF4-FFF2-40B4-BE49-F238E27FC236}">
                  <a16:creationId xmlns:a16="http://schemas.microsoft.com/office/drawing/2014/main" id="{56CD901F-26F3-3543-48EB-323BAFC07F4B}"/>
                </a:ext>
              </a:extLst>
            </p:cNvPr>
            <p:cNvGrpSpPr/>
            <p:nvPr/>
          </p:nvGrpSpPr>
          <p:grpSpPr>
            <a:xfrm>
              <a:off x="5055033" y="1288556"/>
              <a:ext cx="415498" cy="601450"/>
              <a:chOff x="5055033" y="1288556"/>
              <a:chExt cx="415498" cy="601450"/>
            </a:xfrm>
          </p:grpSpPr>
          <p:pic>
            <p:nvPicPr>
              <p:cNvPr id="1227" name="Graphic 1226">
                <a:extLst>
                  <a:ext uri="{FF2B5EF4-FFF2-40B4-BE49-F238E27FC236}">
                    <a16:creationId xmlns:a16="http://schemas.microsoft.com/office/drawing/2014/main" id="{9DFA356D-907C-3216-D499-F4D0004D589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8" name="TextBox 1227">
                <a:extLst>
                  <a:ext uri="{FF2B5EF4-FFF2-40B4-BE49-F238E27FC236}">
                    <a16:creationId xmlns:a16="http://schemas.microsoft.com/office/drawing/2014/main" id="{B51448FF-F394-249A-CC3F-828FE051050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8" name="Group 1217">
              <a:extLst>
                <a:ext uri="{FF2B5EF4-FFF2-40B4-BE49-F238E27FC236}">
                  <a16:creationId xmlns:a16="http://schemas.microsoft.com/office/drawing/2014/main" id="{452D7547-F32B-9DC4-6EC4-2F80A5B02112}"/>
                </a:ext>
              </a:extLst>
            </p:cNvPr>
            <p:cNvGrpSpPr/>
            <p:nvPr/>
          </p:nvGrpSpPr>
          <p:grpSpPr>
            <a:xfrm>
              <a:off x="5047779" y="2672572"/>
              <a:ext cx="415498" cy="587803"/>
              <a:chOff x="5055033" y="1288556"/>
              <a:chExt cx="415498" cy="587803"/>
            </a:xfrm>
          </p:grpSpPr>
          <p:pic>
            <p:nvPicPr>
              <p:cNvPr id="1225" name="Graphic 1224">
                <a:extLst>
                  <a:ext uri="{FF2B5EF4-FFF2-40B4-BE49-F238E27FC236}">
                    <a16:creationId xmlns:a16="http://schemas.microsoft.com/office/drawing/2014/main" id="{FF6B5D2F-CB1B-FF29-63F4-AD2B7FF5039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6" name="TextBox 1225">
                <a:extLst>
                  <a:ext uri="{FF2B5EF4-FFF2-40B4-BE49-F238E27FC236}">
                    <a16:creationId xmlns:a16="http://schemas.microsoft.com/office/drawing/2014/main" id="{C38DE841-E5E3-FA10-0959-7D35FE105457}"/>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19" name="Group 1218">
              <a:extLst>
                <a:ext uri="{FF2B5EF4-FFF2-40B4-BE49-F238E27FC236}">
                  <a16:creationId xmlns:a16="http://schemas.microsoft.com/office/drawing/2014/main" id="{16C21D6F-DEF2-CEBE-BBA1-520E637E457C}"/>
                </a:ext>
              </a:extLst>
            </p:cNvPr>
            <p:cNvGrpSpPr/>
            <p:nvPr/>
          </p:nvGrpSpPr>
          <p:grpSpPr>
            <a:xfrm rot="10800000">
              <a:off x="1124907" y="1177815"/>
              <a:ext cx="415498" cy="601450"/>
              <a:chOff x="5055033" y="1288556"/>
              <a:chExt cx="415498" cy="601450"/>
            </a:xfrm>
          </p:grpSpPr>
          <p:pic>
            <p:nvPicPr>
              <p:cNvPr id="1223" name="Graphic 1222">
                <a:extLst>
                  <a:ext uri="{FF2B5EF4-FFF2-40B4-BE49-F238E27FC236}">
                    <a16:creationId xmlns:a16="http://schemas.microsoft.com/office/drawing/2014/main" id="{66E144CE-3282-B9EC-BE3A-AB8E2EB0DD7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4" name="TextBox 1223">
                <a:extLst>
                  <a:ext uri="{FF2B5EF4-FFF2-40B4-BE49-F238E27FC236}">
                    <a16:creationId xmlns:a16="http://schemas.microsoft.com/office/drawing/2014/main" id="{44261B42-FBA4-1A04-9CAE-E6E73B5AD133}"/>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220" name="Group 1219">
              <a:extLst>
                <a:ext uri="{FF2B5EF4-FFF2-40B4-BE49-F238E27FC236}">
                  <a16:creationId xmlns:a16="http://schemas.microsoft.com/office/drawing/2014/main" id="{27FEFE45-672E-8A3F-69F7-7D6CB578AA50}"/>
                </a:ext>
              </a:extLst>
            </p:cNvPr>
            <p:cNvGrpSpPr/>
            <p:nvPr/>
          </p:nvGrpSpPr>
          <p:grpSpPr>
            <a:xfrm rot="10800000">
              <a:off x="1132836" y="2571464"/>
              <a:ext cx="415498" cy="601450"/>
              <a:chOff x="5055033" y="1288556"/>
              <a:chExt cx="415498" cy="601450"/>
            </a:xfrm>
          </p:grpSpPr>
          <p:pic>
            <p:nvPicPr>
              <p:cNvPr id="1221" name="Graphic 1220">
                <a:extLst>
                  <a:ext uri="{FF2B5EF4-FFF2-40B4-BE49-F238E27FC236}">
                    <a16:creationId xmlns:a16="http://schemas.microsoft.com/office/drawing/2014/main" id="{B82EC472-B547-08FD-3214-9B6F320CCFE7}"/>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222" name="TextBox 1221">
                <a:extLst>
                  <a:ext uri="{FF2B5EF4-FFF2-40B4-BE49-F238E27FC236}">
                    <a16:creationId xmlns:a16="http://schemas.microsoft.com/office/drawing/2014/main" id="{AA3094B4-4B71-9A91-C1C9-D2F80FF6BC4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298" name="Group 1297">
            <a:extLst>
              <a:ext uri="{FF2B5EF4-FFF2-40B4-BE49-F238E27FC236}">
                <a16:creationId xmlns:a16="http://schemas.microsoft.com/office/drawing/2014/main" id="{31192995-8EE0-1B33-CD43-F81D90BD8CAE}"/>
              </a:ext>
            </a:extLst>
          </p:cNvPr>
          <p:cNvGrpSpPr/>
          <p:nvPr/>
        </p:nvGrpSpPr>
        <p:grpSpPr>
          <a:xfrm>
            <a:off x="6815768" y="3290628"/>
            <a:ext cx="4345624" cy="2829826"/>
            <a:chOff x="1124907" y="441093"/>
            <a:chExt cx="4345624" cy="2829826"/>
          </a:xfrm>
        </p:grpSpPr>
        <p:sp>
          <p:nvSpPr>
            <p:cNvPr id="1299" name="Rectangle 1298">
              <a:extLst>
                <a:ext uri="{FF2B5EF4-FFF2-40B4-BE49-F238E27FC236}">
                  <a16:creationId xmlns:a16="http://schemas.microsoft.com/office/drawing/2014/main" id="{3E534D67-EC82-D074-74AC-AF0C93C7EA34}"/>
                </a:ext>
              </a:extLst>
            </p:cNvPr>
            <p:cNvSpPr/>
            <p:nvPr/>
          </p:nvSpPr>
          <p:spPr>
            <a:xfrm>
              <a:off x="1172399" y="441093"/>
              <a:ext cx="4252842"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300" name="Group 1299">
              <a:extLst>
                <a:ext uri="{FF2B5EF4-FFF2-40B4-BE49-F238E27FC236}">
                  <a16:creationId xmlns:a16="http://schemas.microsoft.com/office/drawing/2014/main" id="{6204E930-81CA-9389-D286-E06E075B5067}"/>
                </a:ext>
              </a:extLst>
            </p:cNvPr>
            <p:cNvGrpSpPr/>
            <p:nvPr/>
          </p:nvGrpSpPr>
          <p:grpSpPr>
            <a:xfrm>
              <a:off x="2897046" y="708178"/>
              <a:ext cx="765671" cy="2352606"/>
              <a:chOff x="2986875" y="891570"/>
              <a:chExt cx="765671" cy="2352606"/>
            </a:xfrm>
          </p:grpSpPr>
          <p:sp>
            <p:nvSpPr>
              <p:cNvPr id="1383" name="Rectangle 1382">
                <a:extLst>
                  <a:ext uri="{FF2B5EF4-FFF2-40B4-BE49-F238E27FC236}">
                    <a16:creationId xmlns:a16="http://schemas.microsoft.com/office/drawing/2014/main" id="{4C9384BC-2199-1A1D-69B1-470ABFA64593}"/>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384" name="Rectangle 1383">
                <a:extLst>
                  <a:ext uri="{FF2B5EF4-FFF2-40B4-BE49-F238E27FC236}">
                    <a16:creationId xmlns:a16="http://schemas.microsoft.com/office/drawing/2014/main" id="{60A1A1F9-D2F7-E545-5B89-9F40D1D910DF}"/>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385" name="Rectangle 1384">
                <a:extLst>
                  <a:ext uri="{FF2B5EF4-FFF2-40B4-BE49-F238E27FC236}">
                    <a16:creationId xmlns:a16="http://schemas.microsoft.com/office/drawing/2014/main" id="{8F25D39A-2192-CC51-5262-2BCE782ECC97}"/>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386" name="Group 1385">
                <a:extLst>
                  <a:ext uri="{FF2B5EF4-FFF2-40B4-BE49-F238E27FC236}">
                    <a16:creationId xmlns:a16="http://schemas.microsoft.com/office/drawing/2014/main" id="{20149ADC-2CBC-B327-7463-A53DDF7A8199}"/>
                  </a:ext>
                </a:extLst>
              </p:cNvPr>
              <p:cNvGrpSpPr/>
              <p:nvPr/>
            </p:nvGrpSpPr>
            <p:grpSpPr>
              <a:xfrm>
                <a:off x="3023100" y="1919984"/>
                <a:ext cx="693219" cy="589850"/>
                <a:chOff x="2302202" y="1349013"/>
                <a:chExt cx="982733" cy="677945"/>
              </a:xfrm>
              <a:solidFill>
                <a:srgbClr val="1F2FC2"/>
              </a:solidFill>
            </p:grpSpPr>
            <p:sp>
              <p:nvSpPr>
                <p:cNvPr id="1395" name="Rectangle 1394">
                  <a:extLst>
                    <a:ext uri="{FF2B5EF4-FFF2-40B4-BE49-F238E27FC236}">
                      <a16:creationId xmlns:a16="http://schemas.microsoft.com/office/drawing/2014/main" id="{1260C810-0589-E1AC-5A7A-6AA1AF375977}"/>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96" name="Rectangle 1395">
                  <a:extLst>
                    <a:ext uri="{FF2B5EF4-FFF2-40B4-BE49-F238E27FC236}">
                      <a16:creationId xmlns:a16="http://schemas.microsoft.com/office/drawing/2014/main" id="{67DE7F63-71EB-7650-0A6D-CAE68B6636FB}"/>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7" name="Rectangle 1396">
                  <a:extLst>
                    <a:ext uri="{FF2B5EF4-FFF2-40B4-BE49-F238E27FC236}">
                      <a16:creationId xmlns:a16="http://schemas.microsoft.com/office/drawing/2014/main" id="{F30388DF-8911-CE66-89DC-38B65EF11A35}"/>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8" name="Rectangle 1397">
                  <a:extLst>
                    <a:ext uri="{FF2B5EF4-FFF2-40B4-BE49-F238E27FC236}">
                      <a16:creationId xmlns:a16="http://schemas.microsoft.com/office/drawing/2014/main" id="{1E49DDF6-0569-20ED-8526-B16036BAA10F}"/>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9" name="Rectangle 1398">
                  <a:extLst>
                    <a:ext uri="{FF2B5EF4-FFF2-40B4-BE49-F238E27FC236}">
                      <a16:creationId xmlns:a16="http://schemas.microsoft.com/office/drawing/2014/main" id="{1ACDFF34-A2D3-C239-E98F-88A9AC06F679}"/>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400" name="Rectangle 1399">
                  <a:extLst>
                    <a:ext uri="{FF2B5EF4-FFF2-40B4-BE49-F238E27FC236}">
                      <a16:creationId xmlns:a16="http://schemas.microsoft.com/office/drawing/2014/main" id="{8123BAC6-3394-8B34-1B24-D98D36B5A81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401" name="Rectangle 1400">
                  <a:extLst>
                    <a:ext uri="{FF2B5EF4-FFF2-40B4-BE49-F238E27FC236}">
                      <a16:creationId xmlns:a16="http://schemas.microsoft.com/office/drawing/2014/main" id="{05FF3783-73EB-1C2D-5420-3EDA795DDA9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387" name="Group 1386">
                <a:extLst>
                  <a:ext uri="{FF2B5EF4-FFF2-40B4-BE49-F238E27FC236}">
                    <a16:creationId xmlns:a16="http://schemas.microsoft.com/office/drawing/2014/main" id="{E7C8C1EE-AB03-0962-B3A8-913E0D9FDEF6}"/>
                  </a:ext>
                </a:extLst>
              </p:cNvPr>
              <p:cNvGrpSpPr/>
              <p:nvPr/>
            </p:nvGrpSpPr>
            <p:grpSpPr>
              <a:xfrm>
                <a:off x="3023100" y="2596778"/>
                <a:ext cx="693219" cy="589850"/>
                <a:chOff x="2302202" y="1349013"/>
                <a:chExt cx="982733" cy="677945"/>
              </a:xfrm>
              <a:solidFill>
                <a:srgbClr val="1F2FC2"/>
              </a:solidFill>
            </p:grpSpPr>
            <p:sp>
              <p:nvSpPr>
                <p:cNvPr id="1388" name="Rectangle 1387">
                  <a:extLst>
                    <a:ext uri="{FF2B5EF4-FFF2-40B4-BE49-F238E27FC236}">
                      <a16:creationId xmlns:a16="http://schemas.microsoft.com/office/drawing/2014/main" id="{7739BBEB-143E-53C1-0427-A30FEA393364}"/>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389" name="Rectangle 1388">
                  <a:extLst>
                    <a:ext uri="{FF2B5EF4-FFF2-40B4-BE49-F238E27FC236}">
                      <a16:creationId xmlns:a16="http://schemas.microsoft.com/office/drawing/2014/main" id="{0596E64E-E04A-1098-CC2C-18C5EFBA2696}"/>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390" name="Rectangle 1389">
                  <a:extLst>
                    <a:ext uri="{FF2B5EF4-FFF2-40B4-BE49-F238E27FC236}">
                      <a16:creationId xmlns:a16="http://schemas.microsoft.com/office/drawing/2014/main" id="{89BE4E4F-0091-3C5E-DB16-EFDC55A8EA0F}"/>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391" name="Rectangle 1390">
                  <a:extLst>
                    <a:ext uri="{FF2B5EF4-FFF2-40B4-BE49-F238E27FC236}">
                      <a16:creationId xmlns:a16="http://schemas.microsoft.com/office/drawing/2014/main" id="{358DF38F-68AD-809D-67FB-50731BC81E23}"/>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392" name="Rectangle 1391">
                  <a:extLst>
                    <a:ext uri="{FF2B5EF4-FFF2-40B4-BE49-F238E27FC236}">
                      <a16:creationId xmlns:a16="http://schemas.microsoft.com/office/drawing/2014/main" id="{964F8531-3490-7457-6850-09F17BA94ACE}"/>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393" name="Rectangle 1392">
                  <a:extLst>
                    <a:ext uri="{FF2B5EF4-FFF2-40B4-BE49-F238E27FC236}">
                      <a16:creationId xmlns:a16="http://schemas.microsoft.com/office/drawing/2014/main" id="{D79BD111-549A-5DBB-4B01-7AD181857429}"/>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394" name="Rectangle 1393">
                  <a:extLst>
                    <a:ext uri="{FF2B5EF4-FFF2-40B4-BE49-F238E27FC236}">
                      <a16:creationId xmlns:a16="http://schemas.microsoft.com/office/drawing/2014/main" id="{AE789C6C-5721-F7EC-29A8-7FCA1096563B}"/>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301" name="Rectangle 1300">
              <a:extLst>
                <a:ext uri="{FF2B5EF4-FFF2-40B4-BE49-F238E27FC236}">
                  <a16:creationId xmlns:a16="http://schemas.microsoft.com/office/drawing/2014/main" id="{ACBF53BF-2EC2-79EF-4291-1BFE0985EE97}"/>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02" name="Group 1301">
              <a:extLst>
                <a:ext uri="{FF2B5EF4-FFF2-40B4-BE49-F238E27FC236}">
                  <a16:creationId xmlns:a16="http://schemas.microsoft.com/office/drawing/2014/main" id="{2EB02300-8A86-ECBC-871C-8CCF983A31E9}"/>
                </a:ext>
              </a:extLst>
            </p:cNvPr>
            <p:cNvGrpSpPr/>
            <p:nvPr/>
          </p:nvGrpSpPr>
          <p:grpSpPr>
            <a:xfrm>
              <a:off x="1467559" y="568150"/>
              <a:ext cx="605891" cy="1223858"/>
              <a:chOff x="1471792" y="1192504"/>
              <a:chExt cx="605891" cy="599503"/>
            </a:xfrm>
          </p:grpSpPr>
          <p:sp>
            <p:nvSpPr>
              <p:cNvPr id="1375" name="Rectangle 1374">
                <a:extLst>
                  <a:ext uri="{FF2B5EF4-FFF2-40B4-BE49-F238E27FC236}">
                    <a16:creationId xmlns:a16="http://schemas.microsoft.com/office/drawing/2014/main" id="{62CA545F-FB95-2C97-6560-31FCCD967092}"/>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6" name="Rectangle 1375">
                <a:extLst>
                  <a:ext uri="{FF2B5EF4-FFF2-40B4-BE49-F238E27FC236}">
                    <a16:creationId xmlns:a16="http://schemas.microsoft.com/office/drawing/2014/main" id="{FB1F27B9-D07C-2DC7-4495-BFB3B41610B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7" name="Rectangle 1376">
                <a:extLst>
                  <a:ext uri="{FF2B5EF4-FFF2-40B4-BE49-F238E27FC236}">
                    <a16:creationId xmlns:a16="http://schemas.microsoft.com/office/drawing/2014/main" id="{EAF97FAB-52D7-829F-8346-F6FD1636AEA6}"/>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8" name="Rectangle 1377">
                <a:extLst>
                  <a:ext uri="{FF2B5EF4-FFF2-40B4-BE49-F238E27FC236}">
                    <a16:creationId xmlns:a16="http://schemas.microsoft.com/office/drawing/2014/main" id="{088B2DA6-AD45-E9FB-1122-CB33C8DC4A6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9" name="Rectangle 1378">
                <a:extLst>
                  <a:ext uri="{FF2B5EF4-FFF2-40B4-BE49-F238E27FC236}">
                    <a16:creationId xmlns:a16="http://schemas.microsoft.com/office/drawing/2014/main" id="{B891BB7B-B609-6967-1E0E-EEA86B008C0B}"/>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0" name="Rectangle 1379">
                <a:extLst>
                  <a:ext uri="{FF2B5EF4-FFF2-40B4-BE49-F238E27FC236}">
                    <a16:creationId xmlns:a16="http://schemas.microsoft.com/office/drawing/2014/main" id="{B1F58B9C-9B92-E0AD-24E6-B181F583167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1" name="Rectangle 1380">
                <a:extLst>
                  <a:ext uri="{FF2B5EF4-FFF2-40B4-BE49-F238E27FC236}">
                    <a16:creationId xmlns:a16="http://schemas.microsoft.com/office/drawing/2014/main" id="{26A2B956-31F2-7AB7-C69D-4DE039D30EB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82" name="Rectangle 1381">
                <a:extLst>
                  <a:ext uri="{FF2B5EF4-FFF2-40B4-BE49-F238E27FC236}">
                    <a16:creationId xmlns:a16="http://schemas.microsoft.com/office/drawing/2014/main" id="{5D6BDC26-8F66-BE9C-93F3-FAC9FC25030A}"/>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03" name="Rectangle 1302">
              <a:extLst>
                <a:ext uri="{FF2B5EF4-FFF2-40B4-BE49-F238E27FC236}">
                  <a16:creationId xmlns:a16="http://schemas.microsoft.com/office/drawing/2014/main" id="{82C514F7-D026-1391-D823-0E0669EF967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04" name="Rectangle 1303">
              <a:extLst>
                <a:ext uri="{FF2B5EF4-FFF2-40B4-BE49-F238E27FC236}">
                  <a16:creationId xmlns:a16="http://schemas.microsoft.com/office/drawing/2014/main" id="{ABA7714E-0E72-7833-1179-5A6BD7AEA12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05" name="Rectangle 1304">
              <a:extLst>
                <a:ext uri="{FF2B5EF4-FFF2-40B4-BE49-F238E27FC236}">
                  <a16:creationId xmlns:a16="http://schemas.microsoft.com/office/drawing/2014/main" id="{A1D4D9F9-5F9B-784E-A171-CD1524EBD53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06" name="Rectangle 1305">
              <a:extLst>
                <a:ext uri="{FF2B5EF4-FFF2-40B4-BE49-F238E27FC236}">
                  <a16:creationId xmlns:a16="http://schemas.microsoft.com/office/drawing/2014/main" id="{B3ECF262-4C61-E89B-FDD5-B475BA9B03DB}"/>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07" name="Rectangle 1306">
              <a:extLst>
                <a:ext uri="{FF2B5EF4-FFF2-40B4-BE49-F238E27FC236}">
                  <a16:creationId xmlns:a16="http://schemas.microsoft.com/office/drawing/2014/main" id="{81F01B12-E81E-6CCB-A9BB-6F54E4561969}"/>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08" name="Rectangle 1307">
              <a:extLst>
                <a:ext uri="{FF2B5EF4-FFF2-40B4-BE49-F238E27FC236}">
                  <a16:creationId xmlns:a16="http://schemas.microsoft.com/office/drawing/2014/main" id="{D5BE1C9A-37FC-CBAA-DD97-61752448C017}"/>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09" name="Rectangle 1308">
              <a:extLst>
                <a:ext uri="{FF2B5EF4-FFF2-40B4-BE49-F238E27FC236}">
                  <a16:creationId xmlns:a16="http://schemas.microsoft.com/office/drawing/2014/main" id="{F235CCA0-5FF1-F7F8-E4B9-663C4FA80C90}"/>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310" name="Rectangle 1309">
              <a:extLst>
                <a:ext uri="{FF2B5EF4-FFF2-40B4-BE49-F238E27FC236}">
                  <a16:creationId xmlns:a16="http://schemas.microsoft.com/office/drawing/2014/main" id="{7BAC2B75-DE91-ED78-D442-9E2437B3B632}"/>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311" name="Group 1310">
              <a:extLst>
                <a:ext uri="{FF2B5EF4-FFF2-40B4-BE49-F238E27FC236}">
                  <a16:creationId xmlns:a16="http://schemas.microsoft.com/office/drawing/2014/main" id="{A142B5D9-604D-D87F-0C2C-D37E6376D791}"/>
                </a:ext>
              </a:extLst>
            </p:cNvPr>
            <p:cNvGrpSpPr/>
            <p:nvPr/>
          </p:nvGrpSpPr>
          <p:grpSpPr>
            <a:xfrm>
              <a:off x="1462479" y="1959433"/>
              <a:ext cx="605891" cy="1223858"/>
              <a:chOff x="1471792" y="1192504"/>
              <a:chExt cx="605891" cy="599503"/>
            </a:xfrm>
          </p:grpSpPr>
          <p:sp>
            <p:nvSpPr>
              <p:cNvPr id="1367" name="Rectangle 1366">
                <a:extLst>
                  <a:ext uri="{FF2B5EF4-FFF2-40B4-BE49-F238E27FC236}">
                    <a16:creationId xmlns:a16="http://schemas.microsoft.com/office/drawing/2014/main" id="{B32761D3-CF2A-40B0-2B06-98F2085DA2F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8" name="Rectangle 1367">
                <a:extLst>
                  <a:ext uri="{FF2B5EF4-FFF2-40B4-BE49-F238E27FC236}">
                    <a16:creationId xmlns:a16="http://schemas.microsoft.com/office/drawing/2014/main" id="{3162674C-2E94-132C-0B28-A45F0C37E8F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9" name="Rectangle 1368">
                <a:extLst>
                  <a:ext uri="{FF2B5EF4-FFF2-40B4-BE49-F238E27FC236}">
                    <a16:creationId xmlns:a16="http://schemas.microsoft.com/office/drawing/2014/main" id="{49731EDB-E452-6378-953E-6ABA86B1D58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0" name="Rectangle 1369">
                <a:extLst>
                  <a:ext uri="{FF2B5EF4-FFF2-40B4-BE49-F238E27FC236}">
                    <a16:creationId xmlns:a16="http://schemas.microsoft.com/office/drawing/2014/main" id="{1D30D206-70A0-6DE3-F8DB-3CC0F803B40F}"/>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1" name="Rectangle 1370">
                <a:extLst>
                  <a:ext uri="{FF2B5EF4-FFF2-40B4-BE49-F238E27FC236}">
                    <a16:creationId xmlns:a16="http://schemas.microsoft.com/office/drawing/2014/main" id="{BACB62EF-0B0C-1861-5BDD-800855A6A73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2" name="Rectangle 1371">
                <a:extLst>
                  <a:ext uri="{FF2B5EF4-FFF2-40B4-BE49-F238E27FC236}">
                    <a16:creationId xmlns:a16="http://schemas.microsoft.com/office/drawing/2014/main" id="{7335C1A5-67B4-CE97-E783-7CF467F8ABC4}"/>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3" name="Rectangle 1372">
                <a:extLst>
                  <a:ext uri="{FF2B5EF4-FFF2-40B4-BE49-F238E27FC236}">
                    <a16:creationId xmlns:a16="http://schemas.microsoft.com/office/drawing/2014/main" id="{CD3260FE-1178-C2EC-C57F-422785052A0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74" name="Rectangle 1373">
                <a:extLst>
                  <a:ext uri="{FF2B5EF4-FFF2-40B4-BE49-F238E27FC236}">
                    <a16:creationId xmlns:a16="http://schemas.microsoft.com/office/drawing/2014/main" id="{3D862115-320A-9D08-31E5-590B99B76F7F}"/>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12" name="Rectangle 1311">
              <a:extLst>
                <a:ext uri="{FF2B5EF4-FFF2-40B4-BE49-F238E27FC236}">
                  <a16:creationId xmlns:a16="http://schemas.microsoft.com/office/drawing/2014/main" id="{7EB181EC-D93D-691C-FCA4-FD67B12D2C62}"/>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13" name="Rectangle 1312">
              <a:extLst>
                <a:ext uri="{FF2B5EF4-FFF2-40B4-BE49-F238E27FC236}">
                  <a16:creationId xmlns:a16="http://schemas.microsoft.com/office/drawing/2014/main" id="{5591836B-BC72-3746-595B-84CDAC3B5450}"/>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14" name="Rectangle 1313">
              <a:extLst>
                <a:ext uri="{FF2B5EF4-FFF2-40B4-BE49-F238E27FC236}">
                  <a16:creationId xmlns:a16="http://schemas.microsoft.com/office/drawing/2014/main" id="{F4774CFA-D776-ABD5-6F98-F1EADF58CDE0}"/>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15" name="Rectangle 1314">
              <a:extLst>
                <a:ext uri="{FF2B5EF4-FFF2-40B4-BE49-F238E27FC236}">
                  <a16:creationId xmlns:a16="http://schemas.microsoft.com/office/drawing/2014/main" id="{2C71448A-3DE3-BAB6-67DE-FD91A843C86D}"/>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16" name="Rectangle 1315">
              <a:extLst>
                <a:ext uri="{FF2B5EF4-FFF2-40B4-BE49-F238E27FC236}">
                  <a16:creationId xmlns:a16="http://schemas.microsoft.com/office/drawing/2014/main" id="{6BF290E1-021D-4C03-B45A-36256F255DFC}"/>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17" name="Rectangle 1316">
              <a:extLst>
                <a:ext uri="{FF2B5EF4-FFF2-40B4-BE49-F238E27FC236}">
                  <a16:creationId xmlns:a16="http://schemas.microsoft.com/office/drawing/2014/main" id="{0609E819-3CEA-0ADF-9FB9-93F657A9FCE2}"/>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18" name="Rectangle 1317">
              <a:extLst>
                <a:ext uri="{FF2B5EF4-FFF2-40B4-BE49-F238E27FC236}">
                  <a16:creationId xmlns:a16="http://schemas.microsoft.com/office/drawing/2014/main" id="{2BDDEC02-851E-5F57-C629-D9F711B2D2B7}"/>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319" name="Group 1318">
              <a:extLst>
                <a:ext uri="{FF2B5EF4-FFF2-40B4-BE49-F238E27FC236}">
                  <a16:creationId xmlns:a16="http://schemas.microsoft.com/office/drawing/2014/main" id="{15DCF15D-2FE5-6E1F-E70B-C215A33B831D}"/>
                </a:ext>
              </a:extLst>
            </p:cNvPr>
            <p:cNvGrpSpPr/>
            <p:nvPr/>
          </p:nvGrpSpPr>
          <p:grpSpPr>
            <a:xfrm flipH="1">
              <a:off x="3719842" y="493435"/>
              <a:ext cx="1651308" cy="1333859"/>
              <a:chOff x="1214494" y="510885"/>
              <a:chExt cx="1651308" cy="1333859"/>
            </a:xfrm>
          </p:grpSpPr>
          <p:sp>
            <p:nvSpPr>
              <p:cNvPr id="1350" name="Rectangle 1349">
                <a:extLst>
                  <a:ext uri="{FF2B5EF4-FFF2-40B4-BE49-F238E27FC236}">
                    <a16:creationId xmlns:a16="http://schemas.microsoft.com/office/drawing/2014/main" id="{E91DFDA9-C648-12AF-9E5A-67E552FACF1C}"/>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51" name="Group 1350">
                <a:extLst>
                  <a:ext uri="{FF2B5EF4-FFF2-40B4-BE49-F238E27FC236}">
                    <a16:creationId xmlns:a16="http://schemas.microsoft.com/office/drawing/2014/main" id="{910571D8-EAF1-A6A4-08C2-DD1F8D2191BF}"/>
                  </a:ext>
                </a:extLst>
              </p:cNvPr>
              <p:cNvGrpSpPr/>
              <p:nvPr/>
            </p:nvGrpSpPr>
            <p:grpSpPr>
              <a:xfrm>
                <a:off x="1467559" y="568150"/>
                <a:ext cx="605891" cy="1223858"/>
                <a:chOff x="1471792" y="1192504"/>
                <a:chExt cx="605891" cy="599503"/>
              </a:xfrm>
            </p:grpSpPr>
            <p:sp>
              <p:nvSpPr>
                <p:cNvPr id="1359" name="Rectangle 1358">
                  <a:extLst>
                    <a:ext uri="{FF2B5EF4-FFF2-40B4-BE49-F238E27FC236}">
                      <a16:creationId xmlns:a16="http://schemas.microsoft.com/office/drawing/2014/main" id="{5826BA6D-F216-93AF-A242-A3ED173DF0F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0" name="Rectangle 1359">
                  <a:extLst>
                    <a:ext uri="{FF2B5EF4-FFF2-40B4-BE49-F238E27FC236}">
                      <a16:creationId xmlns:a16="http://schemas.microsoft.com/office/drawing/2014/main" id="{D2D86706-CD77-56CA-020C-9E81E1B7CF21}"/>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1" name="Rectangle 1360">
                  <a:extLst>
                    <a:ext uri="{FF2B5EF4-FFF2-40B4-BE49-F238E27FC236}">
                      <a16:creationId xmlns:a16="http://schemas.microsoft.com/office/drawing/2014/main" id="{563A4F2D-9838-32D4-7CEB-30143495C07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2" name="Rectangle 1361">
                  <a:extLst>
                    <a:ext uri="{FF2B5EF4-FFF2-40B4-BE49-F238E27FC236}">
                      <a16:creationId xmlns:a16="http://schemas.microsoft.com/office/drawing/2014/main" id="{F454FCDE-815D-A675-FAC9-C808DF30A77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3" name="Rectangle 1362">
                  <a:extLst>
                    <a:ext uri="{FF2B5EF4-FFF2-40B4-BE49-F238E27FC236}">
                      <a16:creationId xmlns:a16="http://schemas.microsoft.com/office/drawing/2014/main" id="{2941D675-582B-F831-F6C3-FF383005493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4" name="Rectangle 1363">
                  <a:extLst>
                    <a:ext uri="{FF2B5EF4-FFF2-40B4-BE49-F238E27FC236}">
                      <a16:creationId xmlns:a16="http://schemas.microsoft.com/office/drawing/2014/main" id="{706D5BD8-2749-A5A1-D806-E9A0C2BEE92E}"/>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5" name="Rectangle 1364">
                  <a:extLst>
                    <a:ext uri="{FF2B5EF4-FFF2-40B4-BE49-F238E27FC236}">
                      <a16:creationId xmlns:a16="http://schemas.microsoft.com/office/drawing/2014/main" id="{D7F39077-00AF-E348-EF19-C14169A1B86D}"/>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66" name="Rectangle 1365">
                  <a:extLst>
                    <a:ext uri="{FF2B5EF4-FFF2-40B4-BE49-F238E27FC236}">
                      <a16:creationId xmlns:a16="http://schemas.microsoft.com/office/drawing/2014/main" id="{CE6CF57F-8A2A-DE3E-1A0F-5EF4D91B664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52" name="Rectangle 1351">
                <a:extLst>
                  <a:ext uri="{FF2B5EF4-FFF2-40B4-BE49-F238E27FC236}">
                    <a16:creationId xmlns:a16="http://schemas.microsoft.com/office/drawing/2014/main" id="{CD56D056-3520-204D-1A01-6831354AB67D}"/>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53" name="Rectangle 1352">
                <a:extLst>
                  <a:ext uri="{FF2B5EF4-FFF2-40B4-BE49-F238E27FC236}">
                    <a16:creationId xmlns:a16="http://schemas.microsoft.com/office/drawing/2014/main" id="{1F618F4E-27D8-4BF1-27EF-007C64F915C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54" name="Rectangle 1353">
                <a:extLst>
                  <a:ext uri="{FF2B5EF4-FFF2-40B4-BE49-F238E27FC236}">
                    <a16:creationId xmlns:a16="http://schemas.microsoft.com/office/drawing/2014/main" id="{74487EAD-C7A3-D494-5E28-38C39136F89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55" name="Rectangle 1354">
                <a:extLst>
                  <a:ext uri="{FF2B5EF4-FFF2-40B4-BE49-F238E27FC236}">
                    <a16:creationId xmlns:a16="http://schemas.microsoft.com/office/drawing/2014/main" id="{EC6D28EB-7F4C-DB66-8685-A285670C3115}"/>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56" name="Rectangle 1355">
                <a:extLst>
                  <a:ext uri="{FF2B5EF4-FFF2-40B4-BE49-F238E27FC236}">
                    <a16:creationId xmlns:a16="http://schemas.microsoft.com/office/drawing/2014/main" id="{10F5E7FB-1217-EBCE-EF8A-CC4957274E2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57" name="Rectangle 1356">
                <a:extLst>
                  <a:ext uri="{FF2B5EF4-FFF2-40B4-BE49-F238E27FC236}">
                    <a16:creationId xmlns:a16="http://schemas.microsoft.com/office/drawing/2014/main" id="{8DE0A09C-5247-4E81-11ED-5488BE8290A2}"/>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58" name="Rectangle 1357">
                <a:extLst>
                  <a:ext uri="{FF2B5EF4-FFF2-40B4-BE49-F238E27FC236}">
                    <a16:creationId xmlns:a16="http://schemas.microsoft.com/office/drawing/2014/main" id="{CA73A2A9-CD6A-E003-23C1-2D58C0BE569D}"/>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0" name="Group 1319">
              <a:extLst>
                <a:ext uri="{FF2B5EF4-FFF2-40B4-BE49-F238E27FC236}">
                  <a16:creationId xmlns:a16="http://schemas.microsoft.com/office/drawing/2014/main" id="{A41E0637-1A28-EA45-2A11-CE4302C14BD2}"/>
                </a:ext>
              </a:extLst>
            </p:cNvPr>
            <p:cNvGrpSpPr/>
            <p:nvPr/>
          </p:nvGrpSpPr>
          <p:grpSpPr>
            <a:xfrm flipH="1">
              <a:off x="3724922" y="1884718"/>
              <a:ext cx="1651308" cy="1333859"/>
              <a:chOff x="1214494" y="510885"/>
              <a:chExt cx="1651308" cy="1333859"/>
            </a:xfrm>
          </p:grpSpPr>
          <p:sp>
            <p:nvSpPr>
              <p:cNvPr id="1333" name="Rectangle 1332">
                <a:extLst>
                  <a:ext uri="{FF2B5EF4-FFF2-40B4-BE49-F238E27FC236}">
                    <a16:creationId xmlns:a16="http://schemas.microsoft.com/office/drawing/2014/main" id="{D87BA3CC-40D4-DE25-CDCF-C7AF36E255E6}"/>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334" name="Group 1333">
                <a:extLst>
                  <a:ext uri="{FF2B5EF4-FFF2-40B4-BE49-F238E27FC236}">
                    <a16:creationId xmlns:a16="http://schemas.microsoft.com/office/drawing/2014/main" id="{D90CD888-B250-34D5-AF28-A0BAF8C2993A}"/>
                  </a:ext>
                </a:extLst>
              </p:cNvPr>
              <p:cNvGrpSpPr/>
              <p:nvPr/>
            </p:nvGrpSpPr>
            <p:grpSpPr>
              <a:xfrm>
                <a:off x="1467559" y="568150"/>
                <a:ext cx="605891" cy="1223858"/>
                <a:chOff x="1471792" y="1192504"/>
                <a:chExt cx="605891" cy="599503"/>
              </a:xfrm>
            </p:grpSpPr>
            <p:sp>
              <p:nvSpPr>
                <p:cNvPr id="1342" name="Rectangle 1341">
                  <a:extLst>
                    <a:ext uri="{FF2B5EF4-FFF2-40B4-BE49-F238E27FC236}">
                      <a16:creationId xmlns:a16="http://schemas.microsoft.com/office/drawing/2014/main" id="{018B4E1D-653C-C1E0-7EB5-BF115C793C7B}"/>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3" name="Rectangle 1342">
                  <a:extLst>
                    <a:ext uri="{FF2B5EF4-FFF2-40B4-BE49-F238E27FC236}">
                      <a16:creationId xmlns:a16="http://schemas.microsoft.com/office/drawing/2014/main" id="{F2D75DE3-FE8B-F903-2307-3EA0975449BB}"/>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4" name="Rectangle 1343">
                  <a:extLst>
                    <a:ext uri="{FF2B5EF4-FFF2-40B4-BE49-F238E27FC236}">
                      <a16:creationId xmlns:a16="http://schemas.microsoft.com/office/drawing/2014/main" id="{C2346502-B5DD-3DB2-6F55-90095CF40DE3}"/>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5" name="Rectangle 1344">
                  <a:extLst>
                    <a:ext uri="{FF2B5EF4-FFF2-40B4-BE49-F238E27FC236}">
                      <a16:creationId xmlns:a16="http://schemas.microsoft.com/office/drawing/2014/main" id="{2C29B30F-6296-E849-88B9-124862AA8D55}"/>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6" name="Rectangle 1345">
                  <a:extLst>
                    <a:ext uri="{FF2B5EF4-FFF2-40B4-BE49-F238E27FC236}">
                      <a16:creationId xmlns:a16="http://schemas.microsoft.com/office/drawing/2014/main" id="{78DF3F08-BB36-1F6B-B301-6983583AB5E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7" name="Rectangle 1346">
                  <a:extLst>
                    <a:ext uri="{FF2B5EF4-FFF2-40B4-BE49-F238E27FC236}">
                      <a16:creationId xmlns:a16="http://schemas.microsoft.com/office/drawing/2014/main" id="{E0E87104-CF13-57CA-2FBF-4A027AD7D797}"/>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8" name="Rectangle 1347">
                  <a:extLst>
                    <a:ext uri="{FF2B5EF4-FFF2-40B4-BE49-F238E27FC236}">
                      <a16:creationId xmlns:a16="http://schemas.microsoft.com/office/drawing/2014/main" id="{D1C26101-1303-E1DA-580E-95E60F42C206}"/>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349" name="Rectangle 1348">
                  <a:extLst>
                    <a:ext uri="{FF2B5EF4-FFF2-40B4-BE49-F238E27FC236}">
                      <a16:creationId xmlns:a16="http://schemas.microsoft.com/office/drawing/2014/main" id="{8F28E28E-248D-4F63-BA44-287931F0B153}"/>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335" name="Rectangle 1334">
                <a:extLst>
                  <a:ext uri="{FF2B5EF4-FFF2-40B4-BE49-F238E27FC236}">
                    <a16:creationId xmlns:a16="http://schemas.microsoft.com/office/drawing/2014/main" id="{BD6F9DCE-398B-0E95-417D-CD7F11358A8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336" name="Rectangle 1335">
                <a:extLst>
                  <a:ext uri="{FF2B5EF4-FFF2-40B4-BE49-F238E27FC236}">
                    <a16:creationId xmlns:a16="http://schemas.microsoft.com/office/drawing/2014/main" id="{C1033505-D3CC-903B-592C-5F7DD0AFC17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337" name="Rectangle 1336">
                <a:extLst>
                  <a:ext uri="{FF2B5EF4-FFF2-40B4-BE49-F238E27FC236}">
                    <a16:creationId xmlns:a16="http://schemas.microsoft.com/office/drawing/2014/main" id="{76264453-7EDE-2A91-B679-8CC63473E4DC}"/>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338" name="Rectangle 1337">
                <a:extLst>
                  <a:ext uri="{FF2B5EF4-FFF2-40B4-BE49-F238E27FC236}">
                    <a16:creationId xmlns:a16="http://schemas.microsoft.com/office/drawing/2014/main" id="{51DE4E75-41B5-BBD9-0ECA-9009C02F81C0}"/>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339" name="Rectangle 1338">
                <a:extLst>
                  <a:ext uri="{FF2B5EF4-FFF2-40B4-BE49-F238E27FC236}">
                    <a16:creationId xmlns:a16="http://schemas.microsoft.com/office/drawing/2014/main" id="{FCB1D30A-EBD9-B538-7559-6A8C9E1F5098}"/>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340" name="Rectangle 1339">
                <a:extLst>
                  <a:ext uri="{FF2B5EF4-FFF2-40B4-BE49-F238E27FC236}">
                    <a16:creationId xmlns:a16="http://schemas.microsoft.com/office/drawing/2014/main" id="{0E9896AD-2992-AB7B-19B5-58CBA86F9665}"/>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341" name="Rectangle 1340">
                <a:extLst>
                  <a:ext uri="{FF2B5EF4-FFF2-40B4-BE49-F238E27FC236}">
                    <a16:creationId xmlns:a16="http://schemas.microsoft.com/office/drawing/2014/main" id="{ADFA988D-64A7-8698-1AD3-B839666A9BDF}"/>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321" name="Group 1320">
              <a:extLst>
                <a:ext uri="{FF2B5EF4-FFF2-40B4-BE49-F238E27FC236}">
                  <a16:creationId xmlns:a16="http://schemas.microsoft.com/office/drawing/2014/main" id="{DC234D39-06D8-BD9E-2720-0BAEF4655C6A}"/>
                </a:ext>
              </a:extLst>
            </p:cNvPr>
            <p:cNvGrpSpPr/>
            <p:nvPr/>
          </p:nvGrpSpPr>
          <p:grpSpPr>
            <a:xfrm>
              <a:off x="5055033" y="1288556"/>
              <a:ext cx="415498" cy="601450"/>
              <a:chOff x="5055033" y="1288556"/>
              <a:chExt cx="415498" cy="601450"/>
            </a:xfrm>
          </p:grpSpPr>
          <p:pic>
            <p:nvPicPr>
              <p:cNvPr id="1331" name="Graphic 1330">
                <a:extLst>
                  <a:ext uri="{FF2B5EF4-FFF2-40B4-BE49-F238E27FC236}">
                    <a16:creationId xmlns:a16="http://schemas.microsoft.com/office/drawing/2014/main" id="{4CBC4C10-CFD5-F5E2-673B-6DCF024FD8C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2" name="TextBox 1331">
                <a:extLst>
                  <a:ext uri="{FF2B5EF4-FFF2-40B4-BE49-F238E27FC236}">
                    <a16:creationId xmlns:a16="http://schemas.microsoft.com/office/drawing/2014/main" id="{E831BB75-7118-C55E-19E0-B83CC21BAC75}"/>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2" name="Group 1321">
              <a:extLst>
                <a:ext uri="{FF2B5EF4-FFF2-40B4-BE49-F238E27FC236}">
                  <a16:creationId xmlns:a16="http://schemas.microsoft.com/office/drawing/2014/main" id="{EFE046FF-9D44-AA66-A76D-F4F272A9348C}"/>
                </a:ext>
              </a:extLst>
            </p:cNvPr>
            <p:cNvGrpSpPr/>
            <p:nvPr/>
          </p:nvGrpSpPr>
          <p:grpSpPr>
            <a:xfrm>
              <a:off x="5047779" y="2672572"/>
              <a:ext cx="415498" cy="587803"/>
              <a:chOff x="5055033" y="1288556"/>
              <a:chExt cx="415498" cy="587803"/>
            </a:xfrm>
          </p:grpSpPr>
          <p:pic>
            <p:nvPicPr>
              <p:cNvPr id="1329" name="Graphic 1328">
                <a:extLst>
                  <a:ext uri="{FF2B5EF4-FFF2-40B4-BE49-F238E27FC236}">
                    <a16:creationId xmlns:a16="http://schemas.microsoft.com/office/drawing/2014/main" id="{97845951-A827-09CB-AA89-E69FF86DC9EB}"/>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30" name="TextBox 1329">
                <a:extLst>
                  <a:ext uri="{FF2B5EF4-FFF2-40B4-BE49-F238E27FC236}">
                    <a16:creationId xmlns:a16="http://schemas.microsoft.com/office/drawing/2014/main" id="{27DA53F1-B1F5-3D98-96E8-C60F62F73666}"/>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3" name="Group 1322">
              <a:extLst>
                <a:ext uri="{FF2B5EF4-FFF2-40B4-BE49-F238E27FC236}">
                  <a16:creationId xmlns:a16="http://schemas.microsoft.com/office/drawing/2014/main" id="{03E94268-9DDF-8EAF-2400-D74D79A89AE7}"/>
                </a:ext>
              </a:extLst>
            </p:cNvPr>
            <p:cNvGrpSpPr/>
            <p:nvPr/>
          </p:nvGrpSpPr>
          <p:grpSpPr>
            <a:xfrm rot="10800000">
              <a:off x="1124907" y="1177815"/>
              <a:ext cx="415498" cy="601450"/>
              <a:chOff x="5055033" y="1288556"/>
              <a:chExt cx="415498" cy="601450"/>
            </a:xfrm>
          </p:grpSpPr>
          <p:pic>
            <p:nvPicPr>
              <p:cNvPr id="1327" name="Graphic 1326">
                <a:extLst>
                  <a:ext uri="{FF2B5EF4-FFF2-40B4-BE49-F238E27FC236}">
                    <a16:creationId xmlns:a16="http://schemas.microsoft.com/office/drawing/2014/main" id="{25C55B24-CD35-F116-BF79-3D8D7F4A9D7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8" name="TextBox 1327">
                <a:extLst>
                  <a:ext uri="{FF2B5EF4-FFF2-40B4-BE49-F238E27FC236}">
                    <a16:creationId xmlns:a16="http://schemas.microsoft.com/office/drawing/2014/main" id="{4CF3A7BD-DE51-F6A4-07DA-D2F5778E2F82}"/>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324" name="Group 1323">
              <a:extLst>
                <a:ext uri="{FF2B5EF4-FFF2-40B4-BE49-F238E27FC236}">
                  <a16:creationId xmlns:a16="http://schemas.microsoft.com/office/drawing/2014/main" id="{7EBC2F68-B7F7-67A5-F61B-3302A774595B}"/>
                </a:ext>
              </a:extLst>
            </p:cNvPr>
            <p:cNvGrpSpPr/>
            <p:nvPr/>
          </p:nvGrpSpPr>
          <p:grpSpPr>
            <a:xfrm rot="10800000">
              <a:off x="1132836" y="2571464"/>
              <a:ext cx="415498" cy="601450"/>
              <a:chOff x="5055033" y="1288556"/>
              <a:chExt cx="415498" cy="601450"/>
            </a:xfrm>
          </p:grpSpPr>
          <p:pic>
            <p:nvPicPr>
              <p:cNvPr id="1325" name="Graphic 1324">
                <a:extLst>
                  <a:ext uri="{FF2B5EF4-FFF2-40B4-BE49-F238E27FC236}">
                    <a16:creationId xmlns:a16="http://schemas.microsoft.com/office/drawing/2014/main" id="{F3CB3114-6BE1-3991-AE5E-5E48FAE83B3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326" name="TextBox 1325">
                <a:extLst>
                  <a:ext uri="{FF2B5EF4-FFF2-40B4-BE49-F238E27FC236}">
                    <a16:creationId xmlns:a16="http://schemas.microsoft.com/office/drawing/2014/main" id="{6D660953-EC12-60E9-6DDC-F41085A45C1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sp>
        <p:nvSpPr>
          <p:cNvPr id="1010" name="Rectangle 1009">
            <a:extLst>
              <a:ext uri="{FF2B5EF4-FFF2-40B4-BE49-F238E27FC236}">
                <a16:creationId xmlns:a16="http://schemas.microsoft.com/office/drawing/2014/main" id="{7C63EA0A-5DE4-B94D-16BD-469D8F15D214}"/>
              </a:ext>
            </a:extLst>
          </p:cNvPr>
          <p:cNvSpPr/>
          <p:nvPr/>
        </p:nvSpPr>
        <p:spPr>
          <a:xfrm>
            <a:off x="5466305" y="4786755"/>
            <a:ext cx="1332299" cy="1368590"/>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Text Light"/>
              </a:rPr>
              <a:t>Global</a:t>
            </a:r>
          </a:p>
        </p:txBody>
      </p:sp>
      <p:sp>
        <p:nvSpPr>
          <p:cNvPr id="1011" name="Rectangle 1010">
            <a:extLst>
              <a:ext uri="{FF2B5EF4-FFF2-40B4-BE49-F238E27FC236}">
                <a16:creationId xmlns:a16="http://schemas.microsoft.com/office/drawing/2014/main" id="{5A148BC0-91CF-A244-6F8D-3F4B88E92535}"/>
              </a:ext>
            </a:extLst>
          </p:cNvPr>
          <p:cNvSpPr/>
          <p:nvPr/>
        </p:nvSpPr>
        <p:spPr>
          <a:xfrm>
            <a:off x="5665558"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VFG</a:t>
            </a:r>
          </a:p>
        </p:txBody>
      </p:sp>
      <p:sp>
        <p:nvSpPr>
          <p:cNvPr id="1012" name="Rectangle 1011">
            <a:extLst>
              <a:ext uri="{FF2B5EF4-FFF2-40B4-BE49-F238E27FC236}">
                <a16:creationId xmlns:a16="http://schemas.microsoft.com/office/drawing/2014/main" id="{1FD3C9F5-AB41-4B5B-DA5A-525749A4A6DD}"/>
              </a:ext>
            </a:extLst>
          </p:cNvPr>
          <p:cNvSpPr/>
          <p:nvPr/>
        </p:nvSpPr>
        <p:spPr>
          <a:xfrm>
            <a:off x="6205184" y="5099188"/>
            <a:ext cx="430795" cy="28396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a:ln>
                  <a:noFill/>
                </a:ln>
                <a:solidFill>
                  <a:srgbClr val="FFFFFF"/>
                </a:solidFill>
                <a:effectLst/>
                <a:uLnTx/>
                <a:uFillTx/>
                <a:latin typeface="IntelOne Text Light"/>
              </a:rPr>
              <a:t>Copy</a:t>
            </a:r>
          </a:p>
        </p:txBody>
      </p:sp>
      <p:sp>
        <p:nvSpPr>
          <p:cNvPr id="1013" name="Rectangle 1012">
            <a:extLst>
              <a:ext uri="{FF2B5EF4-FFF2-40B4-BE49-F238E27FC236}">
                <a16:creationId xmlns:a16="http://schemas.microsoft.com/office/drawing/2014/main" id="{7F6D000B-27A6-9E10-8556-F03384BAD049}"/>
              </a:ext>
            </a:extLst>
          </p:cNvPr>
          <p:cNvSpPr/>
          <p:nvPr/>
        </p:nvSpPr>
        <p:spPr>
          <a:xfrm>
            <a:off x="5486639" y="475994"/>
            <a:ext cx="1311965" cy="4221111"/>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effectLst/>
                <a:uLnTx/>
                <a:uFillTx/>
                <a:latin typeface="IntelOne Text Light"/>
              </a:rPr>
              <a:t>L3 Cache</a:t>
            </a:r>
          </a:p>
        </p:txBody>
      </p:sp>
      <p:sp>
        <p:nvSpPr>
          <p:cNvPr id="1014" name="Rectangle 1013">
            <a:extLst>
              <a:ext uri="{FF2B5EF4-FFF2-40B4-BE49-F238E27FC236}">
                <a16:creationId xmlns:a16="http://schemas.microsoft.com/office/drawing/2014/main" id="{DEA6ABC4-F3A0-2551-2D48-13520FE3DE3D}"/>
              </a:ext>
            </a:extLst>
          </p:cNvPr>
          <p:cNvSpPr/>
          <p:nvPr/>
        </p:nvSpPr>
        <p:spPr>
          <a:xfrm>
            <a:off x="5665558" y="5421708"/>
            <a:ext cx="913178" cy="643988"/>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FFFFFF"/>
                </a:solidFill>
                <a:effectLst/>
                <a:uLnTx/>
                <a:uFillTx/>
                <a:latin typeface="IntelOne Text Light"/>
              </a:rPr>
              <a:t>Frontend</a:t>
            </a:r>
          </a:p>
        </p:txBody>
      </p:sp>
      <p:grpSp>
        <p:nvGrpSpPr>
          <p:cNvPr id="1089" name="Group 1088">
            <a:extLst>
              <a:ext uri="{FF2B5EF4-FFF2-40B4-BE49-F238E27FC236}">
                <a16:creationId xmlns:a16="http://schemas.microsoft.com/office/drawing/2014/main" id="{7EA5F00D-A05C-835E-C4B8-37379947487C}"/>
              </a:ext>
            </a:extLst>
          </p:cNvPr>
          <p:cNvGrpSpPr/>
          <p:nvPr/>
        </p:nvGrpSpPr>
        <p:grpSpPr>
          <a:xfrm>
            <a:off x="1124907" y="441093"/>
            <a:ext cx="4345624" cy="2829826"/>
            <a:chOff x="1124907" y="441093"/>
            <a:chExt cx="4345624" cy="2829826"/>
          </a:xfrm>
        </p:grpSpPr>
        <p:sp>
          <p:nvSpPr>
            <p:cNvPr id="720" name="Rectangle 719">
              <a:extLst>
                <a:ext uri="{FF2B5EF4-FFF2-40B4-BE49-F238E27FC236}">
                  <a16:creationId xmlns:a16="http://schemas.microsoft.com/office/drawing/2014/main" id="{A9284601-B1DD-F0AC-3047-8AAFE74A80C9}"/>
                </a:ext>
              </a:extLst>
            </p:cNvPr>
            <p:cNvSpPr/>
            <p:nvPr/>
          </p:nvSpPr>
          <p:spPr>
            <a:xfrm>
              <a:off x="1172399" y="441093"/>
              <a:ext cx="4236074"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930" name="Group 929">
              <a:extLst>
                <a:ext uri="{FF2B5EF4-FFF2-40B4-BE49-F238E27FC236}">
                  <a16:creationId xmlns:a16="http://schemas.microsoft.com/office/drawing/2014/main" id="{7D1A8193-7E6B-160F-5DDE-4DC76EDFADFD}"/>
                </a:ext>
              </a:extLst>
            </p:cNvPr>
            <p:cNvGrpSpPr/>
            <p:nvPr/>
          </p:nvGrpSpPr>
          <p:grpSpPr>
            <a:xfrm>
              <a:off x="2897046" y="708178"/>
              <a:ext cx="765671" cy="2352606"/>
              <a:chOff x="2986875" y="891570"/>
              <a:chExt cx="765671" cy="2352606"/>
            </a:xfrm>
          </p:grpSpPr>
          <p:sp>
            <p:nvSpPr>
              <p:cNvPr id="931" name="Rectangle 930">
                <a:extLst>
                  <a:ext uri="{FF2B5EF4-FFF2-40B4-BE49-F238E27FC236}">
                    <a16:creationId xmlns:a16="http://schemas.microsoft.com/office/drawing/2014/main" id="{0D091BC8-1BBD-F389-7FE3-8B4B4AEBCAD4}"/>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932" name="Rectangle 931">
                <a:extLst>
                  <a:ext uri="{FF2B5EF4-FFF2-40B4-BE49-F238E27FC236}">
                    <a16:creationId xmlns:a16="http://schemas.microsoft.com/office/drawing/2014/main" id="{5D2A879E-D14A-F059-5AAD-85BAFB089ECC}"/>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933" name="Rectangle 932">
                <a:extLst>
                  <a:ext uri="{FF2B5EF4-FFF2-40B4-BE49-F238E27FC236}">
                    <a16:creationId xmlns:a16="http://schemas.microsoft.com/office/drawing/2014/main" id="{7A34D23B-55A4-A5C7-E0E4-A71C85E5C351}"/>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934" name="Group 933">
                <a:extLst>
                  <a:ext uri="{FF2B5EF4-FFF2-40B4-BE49-F238E27FC236}">
                    <a16:creationId xmlns:a16="http://schemas.microsoft.com/office/drawing/2014/main" id="{3814385E-8705-AC19-6AA2-A117E140ABEA}"/>
                  </a:ext>
                </a:extLst>
              </p:cNvPr>
              <p:cNvGrpSpPr/>
              <p:nvPr/>
            </p:nvGrpSpPr>
            <p:grpSpPr>
              <a:xfrm>
                <a:off x="3023100" y="1919984"/>
                <a:ext cx="693219" cy="589850"/>
                <a:chOff x="2302202" y="1349013"/>
                <a:chExt cx="982733" cy="677945"/>
              </a:xfrm>
              <a:solidFill>
                <a:srgbClr val="1F2FC2"/>
              </a:solidFill>
            </p:grpSpPr>
            <p:sp>
              <p:nvSpPr>
                <p:cNvPr id="943" name="Rectangle 942">
                  <a:extLst>
                    <a:ext uri="{FF2B5EF4-FFF2-40B4-BE49-F238E27FC236}">
                      <a16:creationId xmlns:a16="http://schemas.microsoft.com/office/drawing/2014/main" id="{90823671-72D3-6163-F4B1-3F46BF9AF593}"/>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44" name="Rectangle 943">
                  <a:extLst>
                    <a:ext uri="{FF2B5EF4-FFF2-40B4-BE49-F238E27FC236}">
                      <a16:creationId xmlns:a16="http://schemas.microsoft.com/office/drawing/2014/main" id="{6A05AAC1-7F84-523E-0DA0-715FD04F7079}"/>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45" name="Rectangle 944">
                  <a:extLst>
                    <a:ext uri="{FF2B5EF4-FFF2-40B4-BE49-F238E27FC236}">
                      <a16:creationId xmlns:a16="http://schemas.microsoft.com/office/drawing/2014/main" id="{B577B8C3-DEE6-608F-4268-B4FC0B36EEF7}"/>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46" name="Rectangle 945">
                  <a:extLst>
                    <a:ext uri="{FF2B5EF4-FFF2-40B4-BE49-F238E27FC236}">
                      <a16:creationId xmlns:a16="http://schemas.microsoft.com/office/drawing/2014/main" id="{5521B11C-37EF-FFC8-754B-ECD35B9E2274}"/>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7" name="Rectangle 946">
                  <a:extLst>
                    <a:ext uri="{FF2B5EF4-FFF2-40B4-BE49-F238E27FC236}">
                      <a16:creationId xmlns:a16="http://schemas.microsoft.com/office/drawing/2014/main" id="{20839398-C3D7-0EAE-D00A-0E7FCC740B39}"/>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8" name="Rectangle 947">
                  <a:extLst>
                    <a:ext uri="{FF2B5EF4-FFF2-40B4-BE49-F238E27FC236}">
                      <a16:creationId xmlns:a16="http://schemas.microsoft.com/office/drawing/2014/main" id="{B87C4F4E-D8D9-E01B-0715-D96E51574E8E}"/>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9" name="Rectangle 948">
                  <a:extLst>
                    <a:ext uri="{FF2B5EF4-FFF2-40B4-BE49-F238E27FC236}">
                      <a16:creationId xmlns:a16="http://schemas.microsoft.com/office/drawing/2014/main" id="{370C7D1E-084C-B0C7-CB54-63C5A57B6842}"/>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935" name="Group 934">
                <a:extLst>
                  <a:ext uri="{FF2B5EF4-FFF2-40B4-BE49-F238E27FC236}">
                    <a16:creationId xmlns:a16="http://schemas.microsoft.com/office/drawing/2014/main" id="{39F47806-9E82-F774-26CB-DBBEFC55339C}"/>
                  </a:ext>
                </a:extLst>
              </p:cNvPr>
              <p:cNvGrpSpPr/>
              <p:nvPr/>
            </p:nvGrpSpPr>
            <p:grpSpPr>
              <a:xfrm>
                <a:off x="3023100" y="2596778"/>
                <a:ext cx="693219" cy="589850"/>
                <a:chOff x="2302202" y="1349013"/>
                <a:chExt cx="982733" cy="677945"/>
              </a:xfrm>
              <a:solidFill>
                <a:srgbClr val="1F2FC2"/>
              </a:solidFill>
            </p:grpSpPr>
            <p:sp>
              <p:nvSpPr>
                <p:cNvPr id="936" name="Rectangle 935">
                  <a:extLst>
                    <a:ext uri="{FF2B5EF4-FFF2-40B4-BE49-F238E27FC236}">
                      <a16:creationId xmlns:a16="http://schemas.microsoft.com/office/drawing/2014/main" id="{FA323D0A-3AD9-2EE2-3A11-AA4F49557F9A}"/>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937" name="Rectangle 936">
                  <a:extLst>
                    <a:ext uri="{FF2B5EF4-FFF2-40B4-BE49-F238E27FC236}">
                      <a16:creationId xmlns:a16="http://schemas.microsoft.com/office/drawing/2014/main" id="{37BE2F36-741A-5BE9-B0D5-70B6C0765A30}"/>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938" name="Rectangle 937">
                  <a:extLst>
                    <a:ext uri="{FF2B5EF4-FFF2-40B4-BE49-F238E27FC236}">
                      <a16:creationId xmlns:a16="http://schemas.microsoft.com/office/drawing/2014/main" id="{3DD2DCA2-F5A4-0C92-4E34-BF700F9477E1}"/>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939" name="Rectangle 938">
                  <a:extLst>
                    <a:ext uri="{FF2B5EF4-FFF2-40B4-BE49-F238E27FC236}">
                      <a16:creationId xmlns:a16="http://schemas.microsoft.com/office/drawing/2014/main" id="{0DF2E3C0-7A11-1467-585F-2B59241217F3}"/>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940" name="Rectangle 939">
                  <a:extLst>
                    <a:ext uri="{FF2B5EF4-FFF2-40B4-BE49-F238E27FC236}">
                      <a16:creationId xmlns:a16="http://schemas.microsoft.com/office/drawing/2014/main" id="{648652A7-A637-FCDC-1238-3E7BD5ED4FD2}"/>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941" name="Rectangle 940">
                  <a:extLst>
                    <a:ext uri="{FF2B5EF4-FFF2-40B4-BE49-F238E27FC236}">
                      <a16:creationId xmlns:a16="http://schemas.microsoft.com/office/drawing/2014/main" id="{F8BEE427-3469-83DA-BC17-E3EBD33B98C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942" name="Rectangle 941">
                  <a:extLst>
                    <a:ext uri="{FF2B5EF4-FFF2-40B4-BE49-F238E27FC236}">
                      <a16:creationId xmlns:a16="http://schemas.microsoft.com/office/drawing/2014/main" id="{79736AF6-4103-3180-8AAC-3336C2A9CBE8}"/>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722" name="Rectangle 721">
              <a:extLst>
                <a:ext uri="{FF2B5EF4-FFF2-40B4-BE49-F238E27FC236}">
                  <a16:creationId xmlns:a16="http://schemas.microsoft.com/office/drawing/2014/main" id="{64E824B3-7586-D7C6-A0F5-57F9C65241C4}"/>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5" name="Group 1014">
              <a:extLst>
                <a:ext uri="{FF2B5EF4-FFF2-40B4-BE49-F238E27FC236}">
                  <a16:creationId xmlns:a16="http://schemas.microsoft.com/office/drawing/2014/main" id="{1B4696C6-E9A6-E9F4-02D0-9ECFCFDEDE22}"/>
                </a:ext>
              </a:extLst>
            </p:cNvPr>
            <p:cNvGrpSpPr/>
            <p:nvPr/>
          </p:nvGrpSpPr>
          <p:grpSpPr>
            <a:xfrm>
              <a:off x="1467559" y="568150"/>
              <a:ext cx="605891" cy="1223858"/>
              <a:chOff x="1471792" y="1192504"/>
              <a:chExt cx="605891" cy="599503"/>
            </a:xfrm>
          </p:grpSpPr>
          <p:sp>
            <p:nvSpPr>
              <p:cNvPr id="723" name="Rectangle 722">
                <a:extLst>
                  <a:ext uri="{FF2B5EF4-FFF2-40B4-BE49-F238E27FC236}">
                    <a16:creationId xmlns:a16="http://schemas.microsoft.com/office/drawing/2014/main" id="{9032339F-451D-227B-16A7-09A169F23008}"/>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4" name="Rectangle 723">
                <a:extLst>
                  <a:ext uri="{FF2B5EF4-FFF2-40B4-BE49-F238E27FC236}">
                    <a16:creationId xmlns:a16="http://schemas.microsoft.com/office/drawing/2014/main" id="{94124CB1-465F-600F-4DC6-0371F11A8B79}"/>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7" name="Rectangle 726">
                <a:extLst>
                  <a:ext uri="{FF2B5EF4-FFF2-40B4-BE49-F238E27FC236}">
                    <a16:creationId xmlns:a16="http://schemas.microsoft.com/office/drawing/2014/main" id="{68DFB48C-92A4-FDB4-9BCE-2595110175C2}"/>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28" name="Rectangle 727">
                <a:extLst>
                  <a:ext uri="{FF2B5EF4-FFF2-40B4-BE49-F238E27FC236}">
                    <a16:creationId xmlns:a16="http://schemas.microsoft.com/office/drawing/2014/main" id="{414C0D65-46E9-CA0A-7EBF-157617963370}"/>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1" name="Rectangle 730">
                <a:extLst>
                  <a:ext uri="{FF2B5EF4-FFF2-40B4-BE49-F238E27FC236}">
                    <a16:creationId xmlns:a16="http://schemas.microsoft.com/office/drawing/2014/main" id="{AA21E30F-F75F-166A-42B2-0ABEAFEA1C3E}"/>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2" name="Rectangle 731">
                <a:extLst>
                  <a:ext uri="{FF2B5EF4-FFF2-40B4-BE49-F238E27FC236}">
                    <a16:creationId xmlns:a16="http://schemas.microsoft.com/office/drawing/2014/main" id="{520DA8D0-D6D0-1EAE-77BD-E9FA308F92C0}"/>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5" name="Rectangle 734">
                <a:extLst>
                  <a:ext uri="{FF2B5EF4-FFF2-40B4-BE49-F238E27FC236}">
                    <a16:creationId xmlns:a16="http://schemas.microsoft.com/office/drawing/2014/main" id="{ED66ED62-4964-FD74-3CBA-9586AEFF72E7}"/>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736" name="Rectangle 735">
                <a:extLst>
                  <a:ext uri="{FF2B5EF4-FFF2-40B4-BE49-F238E27FC236}">
                    <a16:creationId xmlns:a16="http://schemas.microsoft.com/office/drawing/2014/main" id="{68CE78E1-A8EA-5E14-9D1D-5DCE03BC64F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739" name="Rectangle 738">
              <a:extLst>
                <a:ext uri="{FF2B5EF4-FFF2-40B4-BE49-F238E27FC236}">
                  <a16:creationId xmlns:a16="http://schemas.microsoft.com/office/drawing/2014/main" id="{86B93DFF-8D69-A3C8-B438-6366E83B87B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740" name="Rectangle 739">
              <a:extLst>
                <a:ext uri="{FF2B5EF4-FFF2-40B4-BE49-F238E27FC236}">
                  <a16:creationId xmlns:a16="http://schemas.microsoft.com/office/drawing/2014/main" id="{DD22CB96-DD78-2440-C9A9-71F7F2316C79}"/>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741" name="Rectangle 740">
              <a:extLst>
                <a:ext uri="{FF2B5EF4-FFF2-40B4-BE49-F238E27FC236}">
                  <a16:creationId xmlns:a16="http://schemas.microsoft.com/office/drawing/2014/main" id="{4FA316D0-5268-CC6D-304D-E48338C1F21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742" name="Rectangle 741">
              <a:extLst>
                <a:ext uri="{FF2B5EF4-FFF2-40B4-BE49-F238E27FC236}">
                  <a16:creationId xmlns:a16="http://schemas.microsoft.com/office/drawing/2014/main" id="{74A1AE7E-2E9B-A4A9-6826-E25273D2331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743" name="Rectangle 742">
              <a:extLst>
                <a:ext uri="{FF2B5EF4-FFF2-40B4-BE49-F238E27FC236}">
                  <a16:creationId xmlns:a16="http://schemas.microsoft.com/office/drawing/2014/main" id="{7CA4614A-ABD5-DDBD-FBBD-CF0F176899E7}"/>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744" name="Rectangle 743">
              <a:extLst>
                <a:ext uri="{FF2B5EF4-FFF2-40B4-BE49-F238E27FC236}">
                  <a16:creationId xmlns:a16="http://schemas.microsoft.com/office/drawing/2014/main" id="{50CF36E1-B84F-149F-DD30-CF1C5C76E893}"/>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745" name="Rectangle 744">
              <a:extLst>
                <a:ext uri="{FF2B5EF4-FFF2-40B4-BE49-F238E27FC236}">
                  <a16:creationId xmlns:a16="http://schemas.microsoft.com/office/drawing/2014/main" id="{728ED909-5B98-F10D-E8D1-85901AF40588}"/>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018" name="Rectangle 1017">
              <a:extLst>
                <a:ext uri="{FF2B5EF4-FFF2-40B4-BE49-F238E27FC236}">
                  <a16:creationId xmlns:a16="http://schemas.microsoft.com/office/drawing/2014/main" id="{440DDA27-02A3-2936-AD42-1F252EF693C3}"/>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19" name="Group 1018">
              <a:extLst>
                <a:ext uri="{FF2B5EF4-FFF2-40B4-BE49-F238E27FC236}">
                  <a16:creationId xmlns:a16="http://schemas.microsoft.com/office/drawing/2014/main" id="{D6FB2359-78C2-0D88-EC92-4DA733C31C52}"/>
                </a:ext>
              </a:extLst>
            </p:cNvPr>
            <p:cNvGrpSpPr/>
            <p:nvPr/>
          </p:nvGrpSpPr>
          <p:grpSpPr>
            <a:xfrm>
              <a:off x="1462479" y="1959433"/>
              <a:ext cx="605891" cy="1223858"/>
              <a:chOff x="1471792" y="1192504"/>
              <a:chExt cx="605891" cy="599503"/>
            </a:xfrm>
          </p:grpSpPr>
          <p:sp>
            <p:nvSpPr>
              <p:cNvPr id="1028" name="Rectangle 1027">
                <a:extLst>
                  <a:ext uri="{FF2B5EF4-FFF2-40B4-BE49-F238E27FC236}">
                    <a16:creationId xmlns:a16="http://schemas.microsoft.com/office/drawing/2014/main" id="{BED8A103-E16C-8E5B-B999-FC74EAB7C25B}"/>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29" name="Rectangle 1028">
                <a:extLst>
                  <a:ext uri="{FF2B5EF4-FFF2-40B4-BE49-F238E27FC236}">
                    <a16:creationId xmlns:a16="http://schemas.microsoft.com/office/drawing/2014/main" id="{EA527B34-D696-B887-462A-FCE9D8BE0BF4}"/>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0" name="Rectangle 1029">
                <a:extLst>
                  <a:ext uri="{FF2B5EF4-FFF2-40B4-BE49-F238E27FC236}">
                    <a16:creationId xmlns:a16="http://schemas.microsoft.com/office/drawing/2014/main" id="{FFC450D1-B6FD-D76C-38A0-DF4CE1FAEE2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1" name="Rectangle 1030">
                <a:extLst>
                  <a:ext uri="{FF2B5EF4-FFF2-40B4-BE49-F238E27FC236}">
                    <a16:creationId xmlns:a16="http://schemas.microsoft.com/office/drawing/2014/main" id="{72088444-D988-C86F-21A8-9670EFF15AE4}"/>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2" name="Rectangle 1031">
                <a:extLst>
                  <a:ext uri="{FF2B5EF4-FFF2-40B4-BE49-F238E27FC236}">
                    <a16:creationId xmlns:a16="http://schemas.microsoft.com/office/drawing/2014/main" id="{4896CAFC-CCEF-E6DE-A619-FEBA51C6EB3D}"/>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3" name="Rectangle 1032">
                <a:extLst>
                  <a:ext uri="{FF2B5EF4-FFF2-40B4-BE49-F238E27FC236}">
                    <a16:creationId xmlns:a16="http://schemas.microsoft.com/office/drawing/2014/main" id="{44BDE32E-A58F-2562-6282-AA8B6CD26D8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4" name="Rectangle 1033">
                <a:extLst>
                  <a:ext uri="{FF2B5EF4-FFF2-40B4-BE49-F238E27FC236}">
                    <a16:creationId xmlns:a16="http://schemas.microsoft.com/office/drawing/2014/main" id="{0B87950A-1A4D-8866-D1E3-02640719FDE2}"/>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35" name="Rectangle 1034">
                <a:extLst>
                  <a:ext uri="{FF2B5EF4-FFF2-40B4-BE49-F238E27FC236}">
                    <a16:creationId xmlns:a16="http://schemas.microsoft.com/office/drawing/2014/main" id="{9E201D94-B7B4-1F7F-DA0C-ABD314503B1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20" name="Rectangle 1019">
              <a:extLst>
                <a:ext uri="{FF2B5EF4-FFF2-40B4-BE49-F238E27FC236}">
                  <a16:creationId xmlns:a16="http://schemas.microsoft.com/office/drawing/2014/main" id="{E12C37A8-4F57-3373-8887-5E283434D73C}"/>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21" name="Rectangle 1020">
              <a:extLst>
                <a:ext uri="{FF2B5EF4-FFF2-40B4-BE49-F238E27FC236}">
                  <a16:creationId xmlns:a16="http://schemas.microsoft.com/office/drawing/2014/main" id="{0D6E6640-C6A0-7E12-6159-501052C91EBC}"/>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22" name="Rectangle 1021">
              <a:extLst>
                <a:ext uri="{FF2B5EF4-FFF2-40B4-BE49-F238E27FC236}">
                  <a16:creationId xmlns:a16="http://schemas.microsoft.com/office/drawing/2014/main" id="{DA10C367-376F-AB43-5EF8-51F01BEAD35E}"/>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23" name="Rectangle 1022">
              <a:extLst>
                <a:ext uri="{FF2B5EF4-FFF2-40B4-BE49-F238E27FC236}">
                  <a16:creationId xmlns:a16="http://schemas.microsoft.com/office/drawing/2014/main" id="{A7F17ECA-BA13-7827-4831-D0403BAF64FB}"/>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24" name="Rectangle 1023">
              <a:extLst>
                <a:ext uri="{FF2B5EF4-FFF2-40B4-BE49-F238E27FC236}">
                  <a16:creationId xmlns:a16="http://schemas.microsoft.com/office/drawing/2014/main" id="{A178E590-8F0C-8F51-6A3A-49FDF9907988}"/>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25" name="Rectangle 1024">
              <a:extLst>
                <a:ext uri="{FF2B5EF4-FFF2-40B4-BE49-F238E27FC236}">
                  <a16:creationId xmlns:a16="http://schemas.microsoft.com/office/drawing/2014/main" id="{79A0A56F-F81A-F9DF-3989-1CA0CEBE9153}"/>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26" name="Rectangle 1025">
              <a:extLst>
                <a:ext uri="{FF2B5EF4-FFF2-40B4-BE49-F238E27FC236}">
                  <a16:creationId xmlns:a16="http://schemas.microsoft.com/office/drawing/2014/main" id="{E8E649B9-AB49-8C4F-4512-F218DEB687CC}"/>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038" name="Group 1037">
              <a:extLst>
                <a:ext uri="{FF2B5EF4-FFF2-40B4-BE49-F238E27FC236}">
                  <a16:creationId xmlns:a16="http://schemas.microsoft.com/office/drawing/2014/main" id="{ECADFCE8-EDEF-39D0-6AF1-C26115DAC886}"/>
                </a:ext>
              </a:extLst>
            </p:cNvPr>
            <p:cNvGrpSpPr/>
            <p:nvPr/>
          </p:nvGrpSpPr>
          <p:grpSpPr>
            <a:xfrm flipH="1">
              <a:off x="3719842" y="493435"/>
              <a:ext cx="1651308" cy="1333859"/>
              <a:chOff x="1214494" y="510885"/>
              <a:chExt cx="1651308" cy="1333859"/>
            </a:xfrm>
          </p:grpSpPr>
          <p:sp>
            <p:nvSpPr>
              <p:cNvPr id="1058" name="Rectangle 1057">
                <a:extLst>
                  <a:ext uri="{FF2B5EF4-FFF2-40B4-BE49-F238E27FC236}">
                    <a16:creationId xmlns:a16="http://schemas.microsoft.com/office/drawing/2014/main" id="{40525296-E72A-7E14-75B8-AB583BC9FFB9}"/>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59" name="Group 1058">
                <a:extLst>
                  <a:ext uri="{FF2B5EF4-FFF2-40B4-BE49-F238E27FC236}">
                    <a16:creationId xmlns:a16="http://schemas.microsoft.com/office/drawing/2014/main" id="{CB6762CE-653E-2751-0BF9-9EE527928F6F}"/>
                  </a:ext>
                </a:extLst>
              </p:cNvPr>
              <p:cNvGrpSpPr/>
              <p:nvPr/>
            </p:nvGrpSpPr>
            <p:grpSpPr>
              <a:xfrm>
                <a:off x="1467559" y="568150"/>
                <a:ext cx="605891" cy="1223858"/>
                <a:chOff x="1471792" y="1192504"/>
                <a:chExt cx="605891" cy="599503"/>
              </a:xfrm>
            </p:grpSpPr>
            <p:sp>
              <p:nvSpPr>
                <p:cNvPr id="1068" name="Rectangle 1067">
                  <a:extLst>
                    <a:ext uri="{FF2B5EF4-FFF2-40B4-BE49-F238E27FC236}">
                      <a16:creationId xmlns:a16="http://schemas.microsoft.com/office/drawing/2014/main" id="{533645E1-CB55-02EB-F3F6-26275955B04D}"/>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69" name="Rectangle 1068">
                  <a:extLst>
                    <a:ext uri="{FF2B5EF4-FFF2-40B4-BE49-F238E27FC236}">
                      <a16:creationId xmlns:a16="http://schemas.microsoft.com/office/drawing/2014/main" id="{5763F37E-714B-AEF3-304F-225224E55C63}"/>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0" name="Rectangle 1069">
                  <a:extLst>
                    <a:ext uri="{FF2B5EF4-FFF2-40B4-BE49-F238E27FC236}">
                      <a16:creationId xmlns:a16="http://schemas.microsoft.com/office/drawing/2014/main" id="{3C5BD4BC-14CC-F19A-919E-1B407E550E67}"/>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1" name="Rectangle 1070">
                  <a:extLst>
                    <a:ext uri="{FF2B5EF4-FFF2-40B4-BE49-F238E27FC236}">
                      <a16:creationId xmlns:a16="http://schemas.microsoft.com/office/drawing/2014/main" id="{C7448B81-D91F-6794-9D92-7D3C05893389}"/>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2" name="Rectangle 1071">
                  <a:extLst>
                    <a:ext uri="{FF2B5EF4-FFF2-40B4-BE49-F238E27FC236}">
                      <a16:creationId xmlns:a16="http://schemas.microsoft.com/office/drawing/2014/main" id="{D97CD5B9-64FD-23C9-9E3B-5457D66CD302}"/>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3" name="Rectangle 1072">
                  <a:extLst>
                    <a:ext uri="{FF2B5EF4-FFF2-40B4-BE49-F238E27FC236}">
                      <a16:creationId xmlns:a16="http://schemas.microsoft.com/office/drawing/2014/main" id="{055CF66D-494A-6AAB-3743-DD29F818B41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4" name="Rectangle 1073">
                  <a:extLst>
                    <a:ext uri="{FF2B5EF4-FFF2-40B4-BE49-F238E27FC236}">
                      <a16:creationId xmlns:a16="http://schemas.microsoft.com/office/drawing/2014/main" id="{115D2060-B4ED-1CFB-146E-485D6E752044}"/>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75" name="Rectangle 1074">
                  <a:extLst>
                    <a:ext uri="{FF2B5EF4-FFF2-40B4-BE49-F238E27FC236}">
                      <a16:creationId xmlns:a16="http://schemas.microsoft.com/office/drawing/2014/main" id="{ABB6D5BA-0D19-62AD-7FDD-4331C458A6E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60" name="Rectangle 1059">
                <a:extLst>
                  <a:ext uri="{FF2B5EF4-FFF2-40B4-BE49-F238E27FC236}">
                    <a16:creationId xmlns:a16="http://schemas.microsoft.com/office/drawing/2014/main" id="{D6E5C15E-8F92-65F0-FDAE-8A925E4A87D5}"/>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61" name="Rectangle 1060">
                <a:extLst>
                  <a:ext uri="{FF2B5EF4-FFF2-40B4-BE49-F238E27FC236}">
                    <a16:creationId xmlns:a16="http://schemas.microsoft.com/office/drawing/2014/main" id="{55CEA0CD-03E7-3959-AAF2-D144ACC0D542}"/>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62" name="Rectangle 1061">
                <a:extLst>
                  <a:ext uri="{FF2B5EF4-FFF2-40B4-BE49-F238E27FC236}">
                    <a16:creationId xmlns:a16="http://schemas.microsoft.com/office/drawing/2014/main" id="{ECD10DE8-2FDB-8E15-30F7-50788DD4CBCB}"/>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63" name="Rectangle 1062">
                <a:extLst>
                  <a:ext uri="{FF2B5EF4-FFF2-40B4-BE49-F238E27FC236}">
                    <a16:creationId xmlns:a16="http://schemas.microsoft.com/office/drawing/2014/main" id="{E4E5A5BE-5182-E0D5-5605-6D89DC989CDD}"/>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64" name="Rectangle 1063">
                <a:extLst>
                  <a:ext uri="{FF2B5EF4-FFF2-40B4-BE49-F238E27FC236}">
                    <a16:creationId xmlns:a16="http://schemas.microsoft.com/office/drawing/2014/main" id="{25B457F1-94AE-42CB-1959-A98510AEC79A}"/>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65" name="Rectangle 1064">
                <a:extLst>
                  <a:ext uri="{FF2B5EF4-FFF2-40B4-BE49-F238E27FC236}">
                    <a16:creationId xmlns:a16="http://schemas.microsoft.com/office/drawing/2014/main" id="{7663C4E4-D58E-44CD-6696-DEE1112D1AC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66" name="Rectangle 1065">
                <a:extLst>
                  <a:ext uri="{FF2B5EF4-FFF2-40B4-BE49-F238E27FC236}">
                    <a16:creationId xmlns:a16="http://schemas.microsoft.com/office/drawing/2014/main" id="{3B887839-3FBC-BB71-678D-922C869325E0}"/>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39" name="Group 1038">
              <a:extLst>
                <a:ext uri="{FF2B5EF4-FFF2-40B4-BE49-F238E27FC236}">
                  <a16:creationId xmlns:a16="http://schemas.microsoft.com/office/drawing/2014/main" id="{105C3478-8AE2-B910-B017-BE8B47FD71A4}"/>
                </a:ext>
              </a:extLst>
            </p:cNvPr>
            <p:cNvGrpSpPr/>
            <p:nvPr/>
          </p:nvGrpSpPr>
          <p:grpSpPr>
            <a:xfrm flipH="1">
              <a:off x="3724922" y="1884718"/>
              <a:ext cx="1651308" cy="1333859"/>
              <a:chOff x="1214494" y="510885"/>
              <a:chExt cx="1651308" cy="1333859"/>
            </a:xfrm>
          </p:grpSpPr>
          <p:sp>
            <p:nvSpPr>
              <p:cNvPr id="1040" name="Rectangle 1039">
                <a:extLst>
                  <a:ext uri="{FF2B5EF4-FFF2-40B4-BE49-F238E27FC236}">
                    <a16:creationId xmlns:a16="http://schemas.microsoft.com/office/drawing/2014/main" id="{9E7DE5D2-32A0-9150-AC5B-0D6E201E371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041" name="Group 1040">
                <a:extLst>
                  <a:ext uri="{FF2B5EF4-FFF2-40B4-BE49-F238E27FC236}">
                    <a16:creationId xmlns:a16="http://schemas.microsoft.com/office/drawing/2014/main" id="{34E6AE1D-9095-4647-4BCF-5AC57E33B939}"/>
                  </a:ext>
                </a:extLst>
              </p:cNvPr>
              <p:cNvGrpSpPr/>
              <p:nvPr/>
            </p:nvGrpSpPr>
            <p:grpSpPr>
              <a:xfrm>
                <a:off x="1467559" y="568150"/>
                <a:ext cx="605891" cy="1223858"/>
                <a:chOff x="1471792" y="1192504"/>
                <a:chExt cx="605891" cy="599503"/>
              </a:xfrm>
            </p:grpSpPr>
            <p:sp>
              <p:nvSpPr>
                <p:cNvPr id="1050" name="Rectangle 1049">
                  <a:extLst>
                    <a:ext uri="{FF2B5EF4-FFF2-40B4-BE49-F238E27FC236}">
                      <a16:creationId xmlns:a16="http://schemas.microsoft.com/office/drawing/2014/main" id="{E861AFFB-0125-4FA6-C019-F691C4B2D9EE}"/>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1" name="Rectangle 1050">
                  <a:extLst>
                    <a:ext uri="{FF2B5EF4-FFF2-40B4-BE49-F238E27FC236}">
                      <a16:creationId xmlns:a16="http://schemas.microsoft.com/office/drawing/2014/main" id="{33B60094-B5E1-2A9B-1A35-1D25E550526A}"/>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2" name="Rectangle 1051">
                  <a:extLst>
                    <a:ext uri="{FF2B5EF4-FFF2-40B4-BE49-F238E27FC236}">
                      <a16:creationId xmlns:a16="http://schemas.microsoft.com/office/drawing/2014/main" id="{6D95018F-8467-6432-077B-066C53D15A71}"/>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3" name="Rectangle 1052">
                  <a:extLst>
                    <a:ext uri="{FF2B5EF4-FFF2-40B4-BE49-F238E27FC236}">
                      <a16:creationId xmlns:a16="http://schemas.microsoft.com/office/drawing/2014/main" id="{FFA9A74A-D428-CE40-7C49-2668262F60FC}"/>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4" name="Rectangle 1053">
                  <a:extLst>
                    <a:ext uri="{FF2B5EF4-FFF2-40B4-BE49-F238E27FC236}">
                      <a16:creationId xmlns:a16="http://schemas.microsoft.com/office/drawing/2014/main" id="{C149C645-225A-6EEF-F506-9BAE2483E2B0}"/>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5" name="Rectangle 1054">
                  <a:extLst>
                    <a:ext uri="{FF2B5EF4-FFF2-40B4-BE49-F238E27FC236}">
                      <a16:creationId xmlns:a16="http://schemas.microsoft.com/office/drawing/2014/main" id="{D9ED0A50-EEE3-710C-2BC3-B6FBC520EBB9}"/>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6" name="Rectangle 1055">
                  <a:extLst>
                    <a:ext uri="{FF2B5EF4-FFF2-40B4-BE49-F238E27FC236}">
                      <a16:creationId xmlns:a16="http://schemas.microsoft.com/office/drawing/2014/main" id="{860DAF5C-BA10-C381-2340-16190ABE7E9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057" name="Rectangle 1056">
                  <a:extLst>
                    <a:ext uri="{FF2B5EF4-FFF2-40B4-BE49-F238E27FC236}">
                      <a16:creationId xmlns:a16="http://schemas.microsoft.com/office/drawing/2014/main" id="{44C42848-085A-F244-918B-3BFD7C762F54}"/>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42" name="Rectangle 1041">
                <a:extLst>
                  <a:ext uri="{FF2B5EF4-FFF2-40B4-BE49-F238E27FC236}">
                    <a16:creationId xmlns:a16="http://schemas.microsoft.com/office/drawing/2014/main" id="{BAACA386-0CD4-5313-4989-7C7EA8050D63}"/>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43" name="Rectangle 1042">
                <a:extLst>
                  <a:ext uri="{FF2B5EF4-FFF2-40B4-BE49-F238E27FC236}">
                    <a16:creationId xmlns:a16="http://schemas.microsoft.com/office/drawing/2014/main" id="{9543BBEC-84F7-34ED-58D9-1DD9894649C2}"/>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44" name="Rectangle 1043">
                <a:extLst>
                  <a:ext uri="{FF2B5EF4-FFF2-40B4-BE49-F238E27FC236}">
                    <a16:creationId xmlns:a16="http://schemas.microsoft.com/office/drawing/2014/main" id="{557458AD-940B-8EB3-5D04-CB6BAE219B2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45" name="Rectangle 1044">
                <a:extLst>
                  <a:ext uri="{FF2B5EF4-FFF2-40B4-BE49-F238E27FC236}">
                    <a16:creationId xmlns:a16="http://schemas.microsoft.com/office/drawing/2014/main" id="{45696DB0-9CFA-B833-5FF1-CEBC83464844}"/>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46" name="Rectangle 1045">
                <a:extLst>
                  <a:ext uri="{FF2B5EF4-FFF2-40B4-BE49-F238E27FC236}">
                    <a16:creationId xmlns:a16="http://schemas.microsoft.com/office/drawing/2014/main" id="{4D804D01-4686-464C-1F04-B495B8E42D8C}"/>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047" name="Rectangle 1046">
                <a:extLst>
                  <a:ext uri="{FF2B5EF4-FFF2-40B4-BE49-F238E27FC236}">
                    <a16:creationId xmlns:a16="http://schemas.microsoft.com/office/drawing/2014/main" id="{A1D2205A-C1CD-73A6-46D0-9A263DEA9769}"/>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048" name="Rectangle 1047">
                <a:extLst>
                  <a:ext uri="{FF2B5EF4-FFF2-40B4-BE49-F238E27FC236}">
                    <a16:creationId xmlns:a16="http://schemas.microsoft.com/office/drawing/2014/main" id="{2FA3FD38-CD71-6A7A-797A-8751867D6155}"/>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079" name="Group 1078">
              <a:extLst>
                <a:ext uri="{FF2B5EF4-FFF2-40B4-BE49-F238E27FC236}">
                  <a16:creationId xmlns:a16="http://schemas.microsoft.com/office/drawing/2014/main" id="{D6F6710C-9EC3-7401-F244-AB0752B344BE}"/>
                </a:ext>
              </a:extLst>
            </p:cNvPr>
            <p:cNvGrpSpPr/>
            <p:nvPr/>
          </p:nvGrpSpPr>
          <p:grpSpPr>
            <a:xfrm>
              <a:off x="5055033" y="1288556"/>
              <a:ext cx="415498" cy="601450"/>
              <a:chOff x="5055033" y="1288556"/>
              <a:chExt cx="415498" cy="601450"/>
            </a:xfrm>
          </p:grpSpPr>
          <p:pic>
            <p:nvPicPr>
              <p:cNvPr id="1076" name="Graphic 1075">
                <a:extLst>
                  <a:ext uri="{FF2B5EF4-FFF2-40B4-BE49-F238E27FC236}">
                    <a16:creationId xmlns:a16="http://schemas.microsoft.com/office/drawing/2014/main" id="{A941A6C2-458E-24B6-3760-2758B7897C08}"/>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78" name="TextBox 1077">
                <a:extLst>
                  <a:ext uri="{FF2B5EF4-FFF2-40B4-BE49-F238E27FC236}">
                    <a16:creationId xmlns:a16="http://schemas.microsoft.com/office/drawing/2014/main" id="{F962A5B1-84C4-0081-C1A4-FF20FBC3272A}"/>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0" name="Group 1079">
              <a:extLst>
                <a:ext uri="{FF2B5EF4-FFF2-40B4-BE49-F238E27FC236}">
                  <a16:creationId xmlns:a16="http://schemas.microsoft.com/office/drawing/2014/main" id="{C4E77A62-F0E9-A6C6-7E97-07837FA9AF01}"/>
                </a:ext>
              </a:extLst>
            </p:cNvPr>
            <p:cNvGrpSpPr/>
            <p:nvPr/>
          </p:nvGrpSpPr>
          <p:grpSpPr>
            <a:xfrm>
              <a:off x="5047779" y="2672572"/>
              <a:ext cx="415498" cy="587803"/>
              <a:chOff x="5055033" y="1288556"/>
              <a:chExt cx="415498" cy="587803"/>
            </a:xfrm>
          </p:grpSpPr>
          <p:pic>
            <p:nvPicPr>
              <p:cNvPr id="1081" name="Graphic 1080">
                <a:extLst>
                  <a:ext uri="{FF2B5EF4-FFF2-40B4-BE49-F238E27FC236}">
                    <a16:creationId xmlns:a16="http://schemas.microsoft.com/office/drawing/2014/main" id="{61185151-03F0-9BC3-A908-6D9D1A11FBA5}"/>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2" name="TextBox 1081">
                <a:extLst>
                  <a:ext uri="{FF2B5EF4-FFF2-40B4-BE49-F238E27FC236}">
                    <a16:creationId xmlns:a16="http://schemas.microsoft.com/office/drawing/2014/main" id="{E31F50DF-8DD5-0DAD-9CE4-C224411C4A1D}"/>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3" name="Group 1082">
              <a:extLst>
                <a:ext uri="{FF2B5EF4-FFF2-40B4-BE49-F238E27FC236}">
                  <a16:creationId xmlns:a16="http://schemas.microsoft.com/office/drawing/2014/main" id="{F4975431-C175-81DF-7DC8-4C2661335C62}"/>
                </a:ext>
              </a:extLst>
            </p:cNvPr>
            <p:cNvGrpSpPr/>
            <p:nvPr/>
          </p:nvGrpSpPr>
          <p:grpSpPr>
            <a:xfrm rot="10800000">
              <a:off x="1124907" y="1177815"/>
              <a:ext cx="415498" cy="601450"/>
              <a:chOff x="5055033" y="1288556"/>
              <a:chExt cx="415498" cy="601450"/>
            </a:xfrm>
          </p:grpSpPr>
          <p:pic>
            <p:nvPicPr>
              <p:cNvPr id="1084" name="Graphic 1083">
                <a:extLst>
                  <a:ext uri="{FF2B5EF4-FFF2-40B4-BE49-F238E27FC236}">
                    <a16:creationId xmlns:a16="http://schemas.microsoft.com/office/drawing/2014/main" id="{020A8E41-CA00-45FA-488A-9EA9669E025D}"/>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5" name="TextBox 1084">
                <a:extLst>
                  <a:ext uri="{FF2B5EF4-FFF2-40B4-BE49-F238E27FC236}">
                    <a16:creationId xmlns:a16="http://schemas.microsoft.com/office/drawing/2014/main" id="{F32F049F-9905-A585-F672-199824E7C407}"/>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086" name="Group 1085">
              <a:extLst>
                <a:ext uri="{FF2B5EF4-FFF2-40B4-BE49-F238E27FC236}">
                  <a16:creationId xmlns:a16="http://schemas.microsoft.com/office/drawing/2014/main" id="{11AF9C38-DF48-3F9B-E3B0-ADFCE0BC7150}"/>
                </a:ext>
              </a:extLst>
            </p:cNvPr>
            <p:cNvGrpSpPr/>
            <p:nvPr/>
          </p:nvGrpSpPr>
          <p:grpSpPr>
            <a:xfrm rot="10800000">
              <a:off x="1132836" y="2571464"/>
              <a:ext cx="415498" cy="601450"/>
              <a:chOff x="5055033" y="1288556"/>
              <a:chExt cx="415498" cy="601450"/>
            </a:xfrm>
          </p:grpSpPr>
          <p:pic>
            <p:nvPicPr>
              <p:cNvPr id="1087" name="Graphic 1086">
                <a:extLst>
                  <a:ext uri="{FF2B5EF4-FFF2-40B4-BE49-F238E27FC236}">
                    <a16:creationId xmlns:a16="http://schemas.microsoft.com/office/drawing/2014/main" id="{E1DC11BD-3067-0125-EDE6-629D4580ABEF}"/>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088" name="TextBox 1087">
                <a:extLst>
                  <a:ext uri="{FF2B5EF4-FFF2-40B4-BE49-F238E27FC236}">
                    <a16:creationId xmlns:a16="http://schemas.microsoft.com/office/drawing/2014/main" id="{A02FA389-130A-D7BE-B396-C9B85002F7D6}"/>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090" name="Group 1089">
            <a:extLst>
              <a:ext uri="{FF2B5EF4-FFF2-40B4-BE49-F238E27FC236}">
                <a16:creationId xmlns:a16="http://schemas.microsoft.com/office/drawing/2014/main" id="{85C339F8-28CA-725C-067D-33813715E270}"/>
              </a:ext>
            </a:extLst>
          </p:cNvPr>
          <p:cNvGrpSpPr/>
          <p:nvPr/>
        </p:nvGrpSpPr>
        <p:grpSpPr>
          <a:xfrm>
            <a:off x="1131731" y="3325519"/>
            <a:ext cx="4345624" cy="2829826"/>
            <a:chOff x="1124907" y="441093"/>
            <a:chExt cx="4345624" cy="2829826"/>
          </a:xfrm>
        </p:grpSpPr>
        <p:sp>
          <p:nvSpPr>
            <p:cNvPr id="1091" name="Rectangle 1090">
              <a:extLst>
                <a:ext uri="{FF2B5EF4-FFF2-40B4-BE49-F238E27FC236}">
                  <a16:creationId xmlns:a16="http://schemas.microsoft.com/office/drawing/2014/main" id="{24B913C2-89BE-91FC-162C-DBE8D6276E60}"/>
                </a:ext>
              </a:extLst>
            </p:cNvPr>
            <p:cNvSpPr/>
            <p:nvPr/>
          </p:nvSpPr>
          <p:spPr>
            <a:xfrm>
              <a:off x="1172398" y="441093"/>
              <a:ext cx="4252841" cy="2829826"/>
            </a:xfrm>
            <a:prstGeom prst="rect">
              <a:avLst/>
            </a:prstGeom>
            <a:solidFill>
              <a:srgbClr val="26262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Text Light"/>
              </a:endParaRPr>
            </a:p>
          </p:txBody>
        </p:sp>
        <p:grpSp>
          <p:nvGrpSpPr>
            <p:cNvPr id="1092" name="Group 1091">
              <a:extLst>
                <a:ext uri="{FF2B5EF4-FFF2-40B4-BE49-F238E27FC236}">
                  <a16:creationId xmlns:a16="http://schemas.microsoft.com/office/drawing/2014/main" id="{55BE3EE7-AA15-3BA0-CC7C-B9859B1C9D2B}"/>
                </a:ext>
              </a:extLst>
            </p:cNvPr>
            <p:cNvGrpSpPr/>
            <p:nvPr/>
          </p:nvGrpSpPr>
          <p:grpSpPr>
            <a:xfrm>
              <a:off x="2897046" y="708178"/>
              <a:ext cx="765671" cy="2352606"/>
              <a:chOff x="2986875" y="891570"/>
              <a:chExt cx="765671" cy="2352606"/>
            </a:xfrm>
          </p:grpSpPr>
          <p:sp>
            <p:nvSpPr>
              <p:cNvPr id="1175" name="Rectangle 1174">
                <a:extLst>
                  <a:ext uri="{FF2B5EF4-FFF2-40B4-BE49-F238E27FC236}">
                    <a16:creationId xmlns:a16="http://schemas.microsoft.com/office/drawing/2014/main" id="{CCACBD0E-7E0F-F265-9854-020E81E173D7}"/>
                  </a:ext>
                </a:extLst>
              </p:cNvPr>
              <p:cNvSpPr/>
              <p:nvPr/>
            </p:nvSpPr>
            <p:spPr>
              <a:xfrm>
                <a:off x="2986875" y="891570"/>
                <a:ext cx="765671" cy="2352606"/>
              </a:xfrm>
              <a:prstGeom prst="rect">
                <a:avLst/>
              </a:prstGeom>
              <a:solidFill>
                <a:srgbClr val="959595"/>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a:ln>
                    <a:noFill/>
                  </a:ln>
                  <a:solidFill>
                    <a:srgbClr val="FFFFFF"/>
                  </a:solidFill>
                  <a:effectLst/>
                  <a:uLnTx/>
                  <a:uFillTx/>
                  <a:latin typeface="IntelOne Text Light"/>
                </a:endParaRPr>
              </a:p>
            </p:txBody>
          </p:sp>
          <p:sp>
            <p:nvSpPr>
              <p:cNvPr id="1176" name="Rectangle 1175">
                <a:extLst>
                  <a:ext uri="{FF2B5EF4-FFF2-40B4-BE49-F238E27FC236}">
                    <a16:creationId xmlns:a16="http://schemas.microsoft.com/office/drawing/2014/main" id="{5C3CCEF5-9CB1-78E2-9EC1-B5F82CEE8656}"/>
                  </a:ext>
                </a:extLst>
              </p:cNvPr>
              <p:cNvSpPr/>
              <p:nvPr/>
            </p:nvSpPr>
            <p:spPr>
              <a:xfrm>
                <a:off x="3026736" y="953096"/>
                <a:ext cx="692739" cy="593708"/>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Geometry</a:t>
                </a:r>
              </a:p>
            </p:txBody>
          </p:sp>
          <p:sp>
            <p:nvSpPr>
              <p:cNvPr id="1177" name="Rectangle 1176">
                <a:extLst>
                  <a:ext uri="{FF2B5EF4-FFF2-40B4-BE49-F238E27FC236}">
                    <a16:creationId xmlns:a16="http://schemas.microsoft.com/office/drawing/2014/main" id="{4872C71A-56B6-90AB-07C7-4F2E1C50E957}"/>
                  </a:ext>
                </a:extLst>
              </p:cNvPr>
              <p:cNvSpPr/>
              <p:nvPr/>
            </p:nvSpPr>
            <p:spPr>
              <a:xfrm>
                <a:off x="3023341" y="1631933"/>
                <a:ext cx="692740" cy="236396"/>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Rasterizer</a:t>
                </a:r>
              </a:p>
            </p:txBody>
          </p:sp>
          <p:grpSp>
            <p:nvGrpSpPr>
              <p:cNvPr id="1178" name="Group 1177">
                <a:extLst>
                  <a:ext uri="{FF2B5EF4-FFF2-40B4-BE49-F238E27FC236}">
                    <a16:creationId xmlns:a16="http://schemas.microsoft.com/office/drawing/2014/main" id="{24A9338A-28C7-D5F8-97B6-73957ED2F013}"/>
                  </a:ext>
                </a:extLst>
              </p:cNvPr>
              <p:cNvGrpSpPr/>
              <p:nvPr/>
            </p:nvGrpSpPr>
            <p:grpSpPr>
              <a:xfrm>
                <a:off x="3023100" y="1919984"/>
                <a:ext cx="693219" cy="589850"/>
                <a:chOff x="2302202" y="1349013"/>
                <a:chExt cx="982733" cy="677945"/>
              </a:xfrm>
              <a:solidFill>
                <a:srgbClr val="1F2FC2"/>
              </a:solidFill>
            </p:grpSpPr>
            <p:sp>
              <p:nvSpPr>
                <p:cNvPr id="1187" name="Rectangle 1186">
                  <a:extLst>
                    <a:ext uri="{FF2B5EF4-FFF2-40B4-BE49-F238E27FC236}">
                      <a16:creationId xmlns:a16="http://schemas.microsoft.com/office/drawing/2014/main" id="{FCE84D6A-BF91-AA4B-0FB1-60D3EE2DD890}"/>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8" name="Rectangle 1187">
                  <a:extLst>
                    <a:ext uri="{FF2B5EF4-FFF2-40B4-BE49-F238E27FC236}">
                      <a16:creationId xmlns:a16="http://schemas.microsoft.com/office/drawing/2014/main" id="{F16A35BF-FEEE-16F9-6BEF-B21B01C54FBE}"/>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9" name="Rectangle 1188">
                  <a:extLst>
                    <a:ext uri="{FF2B5EF4-FFF2-40B4-BE49-F238E27FC236}">
                      <a16:creationId xmlns:a16="http://schemas.microsoft.com/office/drawing/2014/main" id="{C0352651-5C3B-1FA7-4C88-8DCCF14D75F9}"/>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90" name="Rectangle 1189">
                  <a:extLst>
                    <a:ext uri="{FF2B5EF4-FFF2-40B4-BE49-F238E27FC236}">
                      <a16:creationId xmlns:a16="http://schemas.microsoft.com/office/drawing/2014/main" id="{F62C52D0-0111-B99C-A1C8-AD28EE039647}"/>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91" name="Rectangle 1190">
                  <a:extLst>
                    <a:ext uri="{FF2B5EF4-FFF2-40B4-BE49-F238E27FC236}">
                      <a16:creationId xmlns:a16="http://schemas.microsoft.com/office/drawing/2014/main" id="{D3D98B09-5ADC-B2A4-F0DE-B2577BA7AC05}"/>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92" name="Rectangle 1191">
                  <a:extLst>
                    <a:ext uri="{FF2B5EF4-FFF2-40B4-BE49-F238E27FC236}">
                      <a16:creationId xmlns:a16="http://schemas.microsoft.com/office/drawing/2014/main" id="{4B7923BF-5582-F62A-8759-27C1165294E3}"/>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93" name="Rectangle 1192">
                  <a:extLst>
                    <a:ext uri="{FF2B5EF4-FFF2-40B4-BE49-F238E27FC236}">
                      <a16:creationId xmlns:a16="http://schemas.microsoft.com/office/drawing/2014/main" id="{117176FB-7D96-CA5F-A5ED-50D704C91743}"/>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nvGrpSpPr>
              <p:cNvPr id="1179" name="Group 1178">
                <a:extLst>
                  <a:ext uri="{FF2B5EF4-FFF2-40B4-BE49-F238E27FC236}">
                    <a16:creationId xmlns:a16="http://schemas.microsoft.com/office/drawing/2014/main" id="{F0C593E2-2F80-56D8-9E16-E334295D74A9}"/>
                  </a:ext>
                </a:extLst>
              </p:cNvPr>
              <p:cNvGrpSpPr/>
              <p:nvPr/>
            </p:nvGrpSpPr>
            <p:grpSpPr>
              <a:xfrm>
                <a:off x="3023100" y="2596778"/>
                <a:ext cx="693219" cy="589850"/>
                <a:chOff x="2302202" y="1349013"/>
                <a:chExt cx="982733" cy="677945"/>
              </a:xfrm>
              <a:solidFill>
                <a:srgbClr val="1F2FC2"/>
              </a:solidFill>
            </p:grpSpPr>
            <p:sp>
              <p:nvSpPr>
                <p:cNvPr id="1180" name="Rectangle 1179">
                  <a:extLst>
                    <a:ext uri="{FF2B5EF4-FFF2-40B4-BE49-F238E27FC236}">
                      <a16:creationId xmlns:a16="http://schemas.microsoft.com/office/drawing/2014/main" id="{1E768115-B446-E8F9-8D46-5C9FC465E338}"/>
                    </a:ext>
                  </a:extLst>
                </p:cNvPr>
                <p:cNvSpPr/>
                <p:nvPr/>
              </p:nvSpPr>
              <p:spPr>
                <a:xfrm>
                  <a:off x="2302203" y="1700321"/>
                  <a:ext cx="982053" cy="152090"/>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Pixel Backend</a:t>
                  </a:r>
                </a:p>
              </p:txBody>
            </p:sp>
            <p:sp>
              <p:nvSpPr>
                <p:cNvPr id="1181" name="Rectangle 1180">
                  <a:extLst>
                    <a:ext uri="{FF2B5EF4-FFF2-40B4-BE49-F238E27FC236}">
                      <a16:creationId xmlns:a16="http://schemas.microsoft.com/office/drawing/2014/main" id="{C06F3478-7B44-496F-027E-73D0060AA96C}"/>
                    </a:ext>
                  </a:extLst>
                </p:cNvPr>
                <p:cNvSpPr/>
                <p:nvPr/>
              </p:nvSpPr>
              <p:spPr>
                <a:xfrm>
                  <a:off x="2302202"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err="1">
                      <a:ln>
                        <a:noFill/>
                      </a:ln>
                      <a:solidFill>
                        <a:srgbClr val="FFFFFF"/>
                      </a:solidFill>
                      <a:effectLst/>
                      <a:uLnTx/>
                      <a:uFillTx/>
                      <a:latin typeface="IntelOne Text Light"/>
                    </a:rPr>
                    <a:t>HiZ</a:t>
                  </a:r>
                  <a:endParaRPr kumimoji="0" lang="en-GB" sz="500" b="0" i="0" u="none" strike="noStrike" kern="0" cap="none" spc="0" normalizeH="0" baseline="0" noProof="0">
                    <a:ln>
                      <a:noFill/>
                    </a:ln>
                    <a:solidFill>
                      <a:srgbClr val="FFFFFF"/>
                    </a:solidFill>
                    <a:effectLst/>
                    <a:uLnTx/>
                    <a:uFillTx/>
                    <a:latin typeface="IntelOne Text Light"/>
                  </a:endParaRPr>
                </a:p>
              </p:txBody>
            </p:sp>
            <p:sp>
              <p:nvSpPr>
                <p:cNvPr id="1182" name="Rectangle 1181">
                  <a:extLst>
                    <a:ext uri="{FF2B5EF4-FFF2-40B4-BE49-F238E27FC236}">
                      <a16:creationId xmlns:a16="http://schemas.microsoft.com/office/drawing/2014/main" id="{E261B85F-2E1E-D057-7298-DE5EE07A91BF}"/>
                    </a:ext>
                  </a:extLst>
                </p:cNvPr>
                <p:cNvSpPr/>
                <p:nvPr/>
              </p:nvSpPr>
              <p:spPr>
                <a:xfrm>
                  <a:off x="2802143" y="1349013"/>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IZ</a:t>
                  </a:r>
                </a:p>
              </p:txBody>
            </p:sp>
            <p:sp>
              <p:nvSpPr>
                <p:cNvPr id="1183" name="Rectangle 1182">
                  <a:extLst>
                    <a:ext uri="{FF2B5EF4-FFF2-40B4-BE49-F238E27FC236}">
                      <a16:creationId xmlns:a16="http://schemas.microsoft.com/office/drawing/2014/main" id="{702D4973-1916-B1FF-46A8-F031A4E9723D}"/>
                    </a:ext>
                  </a:extLst>
                </p:cNvPr>
                <p:cNvSpPr/>
                <p:nvPr/>
              </p:nvSpPr>
              <p:spPr>
                <a:xfrm>
                  <a:off x="2302202"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RCZ</a:t>
                  </a:r>
                </a:p>
              </p:txBody>
            </p:sp>
            <p:sp>
              <p:nvSpPr>
                <p:cNvPr id="1184" name="Rectangle 1183">
                  <a:extLst>
                    <a:ext uri="{FF2B5EF4-FFF2-40B4-BE49-F238E27FC236}">
                      <a16:creationId xmlns:a16="http://schemas.microsoft.com/office/drawing/2014/main" id="{D8CAF459-9857-4205-1194-8387EEB64854}"/>
                    </a:ext>
                  </a:extLst>
                </p:cNvPr>
                <p:cNvSpPr/>
                <p:nvPr/>
              </p:nvSpPr>
              <p:spPr>
                <a:xfrm>
                  <a:off x="2801463" y="1521492"/>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STC</a:t>
                  </a:r>
                </a:p>
              </p:txBody>
            </p:sp>
            <p:sp>
              <p:nvSpPr>
                <p:cNvPr id="1185" name="Rectangle 1184">
                  <a:extLst>
                    <a:ext uri="{FF2B5EF4-FFF2-40B4-BE49-F238E27FC236}">
                      <a16:creationId xmlns:a16="http://schemas.microsoft.com/office/drawing/2014/main" id="{1B39ADA9-13F6-2333-7A53-14A97FA30714}"/>
                    </a:ext>
                  </a:extLst>
                </p:cNvPr>
                <p:cNvSpPr/>
                <p:nvPr/>
              </p:nvSpPr>
              <p:spPr>
                <a:xfrm>
                  <a:off x="2302202"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RCC</a:t>
                  </a:r>
                </a:p>
              </p:txBody>
            </p:sp>
            <p:sp>
              <p:nvSpPr>
                <p:cNvPr id="1186" name="Rectangle 1185">
                  <a:extLst>
                    <a:ext uri="{FF2B5EF4-FFF2-40B4-BE49-F238E27FC236}">
                      <a16:creationId xmlns:a16="http://schemas.microsoft.com/office/drawing/2014/main" id="{7044BAD4-C151-0121-EBF7-E2BBC649CEA5}"/>
                    </a:ext>
                  </a:extLst>
                </p:cNvPr>
                <p:cNvSpPr/>
                <p:nvPr/>
              </p:nvSpPr>
              <p:spPr>
                <a:xfrm>
                  <a:off x="2801463" y="1874869"/>
                  <a:ext cx="482792" cy="152089"/>
                </a:xfrm>
                <a:prstGeom prst="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500" b="0" i="0" u="none" strike="noStrike" kern="0" cap="none" spc="0" normalizeH="0" baseline="0" noProof="0">
                      <a:ln>
                        <a:noFill/>
                      </a:ln>
                      <a:solidFill>
                        <a:srgbClr val="FFFFFF"/>
                      </a:solidFill>
                      <a:effectLst/>
                      <a:uLnTx/>
                      <a:uFillTx/>
                      <a:latin typeface="IntelOne Text Light"/>
                    </a:rPr>
                    <a:t>MSC</a:t>
                  </a:r>
                </a:p>
              </p:txBody>
            </p:sp>
          </p:grpSp>
        </p:grpSp>
        <p:sp>
          <p:nvSpPr>
            <p:cNvPr id="1093" name="Rectangle 1092">
              <a:extLst>
                <a:ext uri="{FF2B5EF4-FFF2-40B4-BE49-F238E27FC236}">
                  <a16:creationId xmlns:a16="http://schemas.microsoft.com/office/drawing/2014/main" id="{98D83E7E-89C3-75CD-53C2-B9606AC8337D}"/>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094" name="Group 1093">
              <a:extLst>
                <a:ext uri="{FF2B5EF4-FFF2-40B4-BE49-F238E27FC236}">
                  <a16:creationId xmlns:a16="http://schemas.microsoft.com/office/drawing/2014/main" id="{6118E137-A02F-5C7F-095B-65D678D2D408}"/>
                </a:ext>
              </a:extLst>
            </p:cNvPr>
            <p:cNvGrpSpPr/>
            <p:nvPr/>
          </p:nvGrpSpPr>
          <p:grpSpPr>
            <a:xfrm>
              <a:off x="1467559" y="568150"/>
              <a:ext cx="605891" cy="1223858"/>
              <a:chOff x="1471792" y="1192504"/>
              <a:chExt cx="605891" cy="599503"/>
            </a:xfrm>
          </p:grpSpPr>
          <p:sp>
            <p:nvSpPr>
              <p:cNvPr id="1167" name="Rectangle 1166">
                <a:extLst>
                  <a:ext uri="{FF2B5EF4-FFF2-40B4-BE49-F238E27FC236}">
                    <a16:creationId xmlns:a16="http://schemas.microsoft.com/office/drawing/2014/main" id="{DB5DEEFD-67ED-AF8C-C129-9E96D70C68AC}"/>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8" name="Rectangle 1167">
                <a:extLst>
                  <a:ext uri="{FF2B5EF4-FFF2-40B4-BE49-F238E27FC236}">
                    <a16:creationId xmlns:a16="http://schemas.microsoft.com/office/drawing/2014/main" id="{D92F2F97-B931-9509-6DBE-CAB8C99DF049}"/>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9" name="Rectangle 1168">
                <a:extLst>
                  <a:ext uri="{FF2B5EF4-FFF2-40B4-BE49-F238E27FC236}">
                    <a16:creationId xmlns:a16="http://schemas.microsoft.com/office/drawing/2014/main" id="{B29F46EC-3E72-E856-E5F4-D20A27FAF89B}"/>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0" name="Rectangle 1169">
                <a:extLst>
                  <a:ext uri="{FF2B5EF4-FFF2-40B4-BE49-F238E27FC236}">
                    <a16:creationId xmlns:a16="http://schemas.microsoft.com/office/drawing/2014/main" id="{F033F482-3B90-8AE4-2E01-3E1C9C9A687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1" name="Rectangle 1170">
                <a:extLst>
                  <a:ext uri="{FF2B5EF4-FFF2-40B4-BE49-F238E27FC236}">
                    <a16:creationId xmlns:a16="http://schemas.microsoft.com/office/drawing/2014/main" id="{60BDB5B2-48B7-32D6-55D7-C981C698605F}"/>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2" name="Rectangle 1171">
                <a:extLst>
                  <a:ext uri="{FF2B5EF4-FFF2-40B4-BE49-F238E27FC236}">
                    <a16:creationId xmlns:a16="http://schemas.microsoft.com/office/drawing/2014/main" id="{B23CBABD-93E7-7CE3-F743-11C655577601}"/>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3" name="Rectangle 1172">
                <a:extLst>
                  <a:ext uri="{FF2B5EF4-FFF2-40B4-BE49-F238E27FC236}">
                    <a16:creationId xmlns:a16="http://schemas.microsoft.com/office/drawing/2014/main" id="{419708D3-A30B-0828-FAEB-879AADE88CE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74" name="Rectangle 1173">
                <a:extLst>
                  <a:ext uri="{FF2B5EF4-FFF2-40B4-BE49-F238E27FC236}">
                    <a16:creationId xmlns:a16="http://schemas.microsoft.com/office/drawing/2014/main" id="{91E1DB41-8F41-B755-4F3C-6D99E8F2085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095" name="Rectangle 1094">
              <a:extLst>
                <a:ext uri="{FF2B5EF4-FFF2-40B4-BE49-F238E27FC236}">
                  <a16:creationId xmlns:a16="http://schemas.microsoft.com/office/drawing/2014/main" id="{6D4C2DD2-827F-3D28-B815-D6D058160987}"/>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096" name="Rectangle 1095">
              <a:extLst>
                <a:ext uri="{FF2B5EF4-FFF2-40B4-BE49-F238E27FC236}">
                  <a16:creationId xmlns:a16="http://schemas.microsoft.com/office/drawing/2014/main" id="{4EA2451A-9B94-C4AD-59CD-0D1D39884B61}"/>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097" name="Rectangle 1096">
              <a:extLst>
                <a:ext uri="{FF2B5EF4-FFF2-40B4-BE49-F238E27FC236}">
                  <a16:creationId xmlns:a16="http://schemas.microsoft.com/office/drawing/2014/main" id="{7DD0E995-AEBE-0000-E37C-4796CF3C0D98}"/>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098" name="Rectangle 1097">
              <a:extLst>
                <a:ext uri="{FF2B5EF4-FFF2-40B4-BE49-F238E27FC236}">
                  <a16:creationId xmlns:a16="http://schemas.microsoft.com/office/drawing/2014/main" id="{53DC2203-25EC-38B1-470F-F67F71BF414A}"/>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099" name="Rectangle 1098">
              <a:extLst>
                <a:ext uri="{FF2B5EF4-FFF2-40B4-BE49-F238E27FC236}">
                  <a16:creationId xmlns:a16="http://schemas.microsoft.com/office/drawing/2014/main" id="{41EC6B22-10B2-BFD0-455D-0F65831198B5}"/>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0" name="Rectangle 1099">
              <a:extLst>
                <a:ext uri="{FF2B5EF4-FFF2-40B4-BE49-F238E27FC236}">
                  <a16:creationId xmlns:a16="http://schemas.microsoft.com/office/drawing/2014/main" id="{E6AE8CB8-8469-87FD-D271-CA563B120B71}"/>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01" name="Rectangle 1100">
              <a:extLst>
                <a:ext uri="{FF2B5EF4-FFF2-40B4-BE49-F238E27FC236}">
                  <a16:creationId xmlns:a16="http://schemas.microsoft.com/office/drawing/2014/main" id="{E970FF1E-960A-2902-F677-CCA7A59E67D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sp>
          <p:nvSpPr>
            <p:cNvPr id="1102" name="Rectangle 1101">
              <a:extLst>
                <a:ext uri="{FF2B5EF4-FFF2-40B4-BE49-F238E27FC236}">
                  <a16:creationId xmlns:a16="http://schemas.microsoft.com/office/drawing/2014/main" id="{C004AA3B-4125-8B8A-A55A-EFBF803DA9DF}"/>
                </a:ext>
              </a:extLst>
            </p:cNvPr>
            <p:cNvSpPr/>
            <p:nvPr/>
          </p:nvSpPr>
          <p:spPr>
            <a:xfrm rot="16200000">
              <a:off x="1180129" y="1931453"/>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FFFFF"/>
                </a:solidFill>
                <a:effectLst/>
                <a:uLnTx/>
                <a:uFillTx/>
                <a:latin typeface="IntelOne Display Light"/>
              </a:endParaRPr>
            </a:p>
          </p:txBody>
        </p:sp>
        <p:grpSp>
          <p:nvGrpSpPr>
            <p:cNvPr id="1103" name="Group 1102">
              <a:extLst>
                <a:ext uri="{FF2B5EF4-FFF2-40B4-BE49-F238E27FC236}">
                  <a16:creationId xmlns:a16="http://schemas.microsoft.com/office/drawing/2014/main" id="{AA4DFB74-60D0-BD19-C31C-1DC2FBDC9EDF}"/>
                </a:ext>
              </a:extLst>
            </p:cNvPr>
            <p:cNvGrpSpPr/>
            <p:nvPr/>
          </p:nvGrpSpPr>
          <p:grpSpPr>
            <a:xfrm>
              <a:off x="1462479" y="1959433"/>
              <a:ext cx="605891" cy="1223858"/>
              <a:chOff x="1471792" y="1192504"/>
              <a:chExt cx="605891" cy="599503"/>
            </a:xfrm>
          </p:grpSpPr>
          <p:sp>
            <p:nvSpPr>
              <p:cNvPr id="1159" name="Rectangle 1158">
                <a:extLst>
                  <a:ext uri="{FF2B5EF4-FFF2-40B4-BE49-F238E27FC236}">
                    <a16:creationId xmlns:a16="http://schemas.microsoft.com/office/drawing/2014/main" id="{B4DBE3DC-A493-86A5-085D-F7CF337A7213}"/>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0" name="Rectangle 1159">
                <a:extLst>
                  <a:ext uri="{FF2B5EF4-FFF2-40B4-BE49-F238E27FC236}">
                    <a16:creationId xmlns:a16="http://schemas.microsoft.com/office/drawing/2014/main" id="{36DDED24-7FAA-7EDD-B803-1D23CABE1727}"/>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1" name="Rectangle 1160">
                <a:extLst>
                  <a:ext uri="{FF2B5EF4-FFF2-40B4-BE49-F238E27FC236}">
                    <a16:creationId xmlns:a16="http://schemas.microsoft.com/office/drawing/2014/main" id="{29FCAF19-EB8F-0138-6C51-048871890C5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2" name="Rectangle 1161">
                <a:extLst>
                  <a:ext uri="{FF2B5EF4-FFF2-40B4-BE49-F238E27FC236}">
                    <a16:creationId xmlns:a16="http://schemas.microsoft.com/office/drawing/2014/main" id="{FF714A2B-CA81-BB15-5907-0B8B47EB78AE}"/>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3" name="Rectangle 1162">
                <a:extLst>
                  <a:ext uri="{FF2B5EF4-FFF2-40B4-BE49-F238E27FC236}">
                    <a16:creationId xmlns:a16="http://schemas.microsoft.com/office/drawing/2014/main" id="{D66901C7-1BF6-1399-9050-10522C985C39}"/>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4" name="Rectangle 1163">
                <a:extLst>
                  <a:ext uri="{FF2B5EF4-FFF2-40B4-BE49-F238E27FC236}">
                    <a16:creationId xmlns:a16="http://schemas.microsoft.com/office/drawing/2014/main" id="{B25D9DCF-4474-DE63-ACDF-2A14A59CD1BA}"/>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5" name="Rectangle 1164">
                <a:extLst>
                  <a:ext uri="{FF2B5EF4-FFF2-40B4-BE49-F238E27FC236}">
                    <a16:creationId xmlns:a16="http://schemas.microsoft.com/office/drawing/2014/main" id="{933DE141-BC0B-4F04-E7D3-8B17B9F0DE81}"/>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66" name="Rectangle 1165">
                <a:extLst>
                  <a:ext uri="{FF2B5EF4-FFF2-40B4-BE49-F238E27FC236}">
                    <a16:creationId xmlns:a16="http://schemas.microsoft.com/office/drawing/2014/main" id="{D3DB4E22-540D-F636-4D0A-716F96CD1025}"/>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04" name="Rectangle 1103">
              <a:extLst>
                <a:ext uri="{FF2B5EF4-FFF2-40B4-BE49-F238E27FC236}">
                  <a16:creationId xmlns:a16="http://schemas.microsoft.com/office/drawing/2014/main" id="{AA7D7AF9-9A08-FC87-CF11-0CCCF85BCD33}"/>
                </a:ext>
              </a:extLst>
            </p:cNvPr>
            <p:cNvSpPr/>
            <p:nvPr/>
          </p:nvSpPr>
          <p:spPr>
            <a:xfrm rot="16200000">
              <a:off x="2479535" y="2802102"/>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05" name="Rectangle 1104">
              <a:extLst>
                <a:ext uri="{FF2B5EF4-FFF2-40B4-BE49-F238E27FC236}">
                  <a16:creationId xmlns:a16="http://schemas.microsoft.com/office/drawing/2014/main" id="{64A54235-903A-145F-955F-35976CACD892}"/>
                </a:ext>
              </a:extLst>
            </p:cNvPr>
            <p:cNvSpPr/>
            <p:nvPr/>
          </p:nvSpPr>
          <p:spPr>
            <a:xfrm rot="16200000">
              <a:off x="1557590" y="2487413"/>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06" name="Rectangle 1105">
              <a:extLst>
                <a:ext uri="{FF2B5EF4-FFF2-40B4-BE49-F238E27FC236}">
                  <a16:creationId xmlns:a16="http://schemas.microsoft.com/office/drawing/2014/main" id="{52229E85-3E72-7D7A-6B3D-6BC5CBDB6F8B}"/>
                </a:ext>
              </a:extLst>
            </p:cNvPr>
            <p:cNvSpPr/>
            <p:nvPr/>
          </p:nvSpPr>
          <p:spPr>
            <a:xfrm rot="16200000">
              <a:off x="2210490" y="2945577"/>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07" name="Rectangle 1106">
              <a:extLst>
                <a:ext uri="{FF2B5EF4-FFF2-40B4-BE49-F238E27FC236}">
                  <a16:creationId xmlns:a16="http://schemas.microsoft.com/office/drawing/2014/main" id="{9637F541-89F6-031B-EB6C-6F81B7238464}"/>
                </a:ext>
              </a:extLst>
            </p:cNvPr>
            <p:cNvSpPr/>
            <p:nvPr/>
          </p:nvSpPr>
          <p:spPr>
            <a:xfrm rot="16200000">
              <a:off x="1020954" y="2218825"/>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08" name="Rectangle 1107">
              <a:extLst>
                <a:ext uri="{FF2B5EF4-FFF2-40B4-BE49-F238E27FC236}">
                  <a16:creationId xmlns:a16="http://schemas.microsoft.com/office/drawing/2014/main" id="{35C43869-20D3-558F-E8A8-1E130F23DF44}"/>
                </a:ext>
              </a:extLst>
            </p:cNvPr>
            <p:cNvSpPr/>
            <p:nvPr/>
          </p:nvSpPr>
          <p:spPr>
            <a:xfrm rot="16200000">
              <a:off x="1932347" y="2307397"/>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09" name="Rectangle 1108">
              <a:extLst>
                <a:ext uri="{FF2B5EF4-FFF2-40B4-BE49-F238E27FC236}">
                  <a16:creationId xmlns:a16="http://schemas.microsoft.com/office/drawing/2014/main" id="{E4EA38C8-4642-9E41-AF7A-6631932169CA}"/>
                </a:ext>
              </a:extLst>
            </p:cNvPr>
            <p:cNvSpPr/>
            <p:nvPr/>
          </p:nvSpPr>
          <p:spPr>
            <a:xfrm rot="16200000">
              <a:off x="1984691" y="2489926"/>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10" name="Rectangle 1109">
              <a:extLst>
                <a:ext uri="{FF2B5EF4-FFF2-40B4-BE49-F238E27FC236}">
                  <a16:creationId xmlns:a16="http://schemas.microsoft.com/office/drawing/2014/main" id="{96EFF647-F6BC-9B75-F693-BC078EACE6B9}"/>
                </a:ext>
              </a:extLst>
            </p:cNvPr>
            <p:cNvSpPr/>
            <p:nvPr/>
          </p:nvSpPr>
          <p:spPr>
            <a:xfrm rot="16200000">
              <a:off x="2478455" y="2178826"/>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nvGrpSpPr>
            <p:cNvPr id="1111" name="Group 1110">
              <a:extLst>
                <a:ext uri="{FF2B5EF4-FFF2-40B4-BE49-F238E27FC236}">
                  <a16:creationId xmlns:a16="http://schemas.microsoft.com/office/drawing/2014/main" id="{496F7924-1BD7-12FB-9DCC-76F328833025}"/>
                </a:ext>
              </a:extLst>
            </p:cNvPr>
            <p:cNvGrpSpPr/>
            <p:nvPr/>
          </p:nvGrpSpPr>
          <p:grpSpPr>
            <a:xfrm flipH="1">
              <a:off x="3719842" y="493435"/>
              <a:ext cx="1651308" cy="1333859"/>
              <a:chOff x="1214494" y="510885"/>
              <a:chExt cx="1651308" cy="1333859"/>
            </a:xfrm>
          </p:grpSpPr>
          <p:sp>
            <p:nvSpPr>
              <p:cNvPr id="1142" name="Rectangle 1141">
                <a:extLst>
                  <a:ext uri="{FF2B5EF4-FFF2-40B4-BE49-F238E27FC236}">
                    <a16:creationId xmlns:a16="http://schemas.microsoft.com/office/drawing/2014/main" id="{FDC24117-F2F8-1991-C574-811FE3AA009B}"/>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43" name="Group 1142">
                <a:extLst>
                  <a:ext uri="{FF2B5EF4-FFF2-40B4-BE49-F238E27FC236}">
                    <a16:creationId xmlns:a16="http://schemas.microsoft.com/office/drawing/2014/main" id="{E116F2DA-AD3C-D9B6-6721-45AAA06CA0BB}"/>
                  </a:ext>
                </a:extLst>
              </p:cNvPr>
              <p:cNvGrpSpPr/>
              <p:nvPr/>
            </p:nvGrpSpPr>
            <p:grpSpPr>
              <a:xfrm>
                <a:off x="1467559" y="568150"/>
                <a:ext cx="605891" cy="1223858"/>
                <a:chOff x="1471792" y="1192504"/>
                <a:chExt cx="605891" cy="599503"/>
              </a:xfrm>
            </p:grpSpPr>
            <p:sp>
              <p:nvSpPr>
                <p:cNvPr id="1151" name="Rectangle 1150">
                  <a:extLst>
                    <a:ext uri="{FF2B5EF4-FFF2-40B4-BE49-F238E27FC236}">
                      <a16:creationId xmlns:a16="http://schemas.microsoft.com/office/drawing/2014/main" id="{CDCEBBBE-9D20-A281-8AE8-16C93AA76E0B}"/>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2" name="Rectangle 1151">
                  <a:extLst>
                    <a:ext uri="{FF2B5EF4-FFF2-40B4-BE49-F238E27FC236}">
                      <a16:creationId xmlns:a16="http://schemas.microsoft.com/office/drawing/2014/main" id="{105E2787-5F12-172E-3DF3-681AE76ED8F6}"/>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3" name="Rectangle 1152">
                  <a:extLst>
                    <a:ext uri="{FF2B5EF4-FFF2-40B4-BE49-F238E27FC236}">
                      <a16:creationId xmlns:a16="http://schemas.microsoft.com/office/drawing/2014/main" id="{942E1A91-B5AE-7447-0E14-929ACA9E6DAA}"/>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4" name="Rectangle 1153">
                  <a:extLst>
                    <a:ext uri="{FF2B5EF4-FFF2-40B4-BE49-F238E27FC236}">
                      <a16:creationId xmlns:a16="http://schemas.microsoft.com/office/drawing/2014/main" id="{F49BF0DC-06A3-5333-B392-2E8CB01A8C27}"/>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5" name="Rectangle 1154">
                  <a:extLst>
                    <a:ext uri="{FF2B5EF4-FFF2-40B4-BE49-F238E27FC236}">
                      <a16:creationId xmlns:a16="http://schemas.microsoft.com/office/drawing/2014/main" id="{9C7DEF45-8F59-A890-9007-421078CB4777}"/>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6" name="Rectangle 1155">
                  <a:extLst>
                    <a:ext uri="{FF2B5EF4-FFF2-40B4-BE49-F238E27FC236}">
                      <a16:creationId xmlns:a16="http://schemas.microsoft.com/office/drawing/2014/main" id="{E15BFFB0-C22E-FA73-5C48-72ED09466DD2}"/>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7" name="Rectangle 1156">
                  <a:extLst>
                    <a:ext uri="{FF2B5EF4-FFF2-40B4-BE49-F238E27FC236}">
                      <a16:creationId xmlns:a16="http://schemas.microsoft.com/office/drawing/2014/main" id="{F9265B3F-CD8E-B7E1-6FC6-F2CBD912FCB3}"/>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58" name="Rectangle 1157">
                  <a:extLst>
                    <a:ext uri="{FF2B5EF4-FFF2-40B4-BE49-F238E27FC236}">
                      <a16:creationId xmlns:a16="http://schemas.microsoft.com/office/drawing/2014/main" id="{93AC4AED-99D5-CC12-0A9C-7D51585F7231}"/>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44" name="Rectangle 1143">
                <a:extLst>
                  <a:ext uri="{FF2B5EF4-FFF2-40B4-BE49-F238E27FC236}">
                    <a16:creationId xmlns:a16="http://schemas.microsoft.com/office/drawing/2014/main" id="{1D99915F-26F0-BED0-A474-A27D59CDD5F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45" name="Rectangle 1144">
                <a:extLst>
                  <a:ext uri="{FF2B5EF4-FFF2-40B4-BE49-F238E27FC236}">
                    <a16:creationId xmlns:a16="http://schemas.microsoft.com/office/drawing/2014/main" id="{20D11638-F6C4-5B2B-7B41-606BCFD38B57}"/>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46" name="Rectangle 1145">
                <a:extLst>
                  <a:ext uri="{FF2B5EF4-FFF2-40B4-BE49-F238E27FC236}">
                    <a16:creationId xmlns:a16="http://schemas.microsoft.com/office/drawing/2014/main" id="{735D9992-B63D-6BF8-D749-0E7842BE3C3F}"/>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47" name="Rectangle 1146">
                <a:extLst>
                  <a:ext uri="{FF2B5EF4-FFF2-40B4-BE49-F238E27FC236}">
                    <a16:creationId xmlns:a16="http://schemas.microsoft.com/office/drawing/2014/main" id="{D18F03BC-4254-029B-F259-AD794E0D4BD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48" name="Rectangle 1147">
                <a:extLst>
                  <a:ext uri="{FF2B5EF4-FFF2-40B4-BE49-F238E27FC236}">
                    <a16:creationId xmlns:a16="http://schemas.microsoft.com/office/drawing/2014/main" id="{8B30C2DC-253C-2024-A632-802810EF3C4F}"/>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49" name="Rectangle 1148">
                <a:extLst>
                  <a:ext uri="{FF2B5EF4-FFF2-40B4-BE49-F238E27FC236}">
                    <a16:creationId xmlns:a16="http://schemas.microsoft.com/office/drawing/2014/main" id="{2709646C-1BE8-D11F-FCAE-DF0C5BC27A18}"/>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50" name="Rectangle 1149">
                <a:extLst>
                  <a:ext uri="{FF2B5EF4-FFF2-40B4-BE49-F238E27FC236}">
                    <a16:creationId xmlns:a16="http://schemas.microsoft.com/office/drawing/2014/main" id="{3855AFB7-0A72-3A13-4F40-84956FF0BFCA}"/>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2" name="Group 1111">
              <a:extLst>
                <a:ext uri="{FF2B5EF4-FFF2-40B4-BE49-F238E27FC236}">
                  <a16:creationId xmlns:a16="http://schemas.microsoft.com/office/drawing/2014/main" id="{218ACB44-BA37-3B9F-E433-C194B62F7991}"/>
                </a:ext>
              </a:extLst>
            </p:cNvPr>
            <p:cNvGrpSpPr/>
            <p:nvPr/>
          </p:nvGrpSpPr>
          <p:grpSpPr>
            <a:xfrm flipH="1">
              <a:off x="3724922" y="1884718"/>
              <a:ext cx="1651308" cy="1333859"/>
              <a:chOff x="1214494" y="510885"/>
              <a:chExt cx="1651308" cy="1333859"/>
            </a:xfrm>
          </p:grpSpPr>
          <p:sp>
            <p:nvSpPr>
              <p:cNvPr id="1125" name="Rectangle 1124">
                <a:extLst>
                  <a:ext uri="{FF2B5EF4-FFF2-40B4-BE49-F238E27FC236}">
                    <a16:creationId xmlns:a16="http://schemas.microsoft.com/office/drawing/2014/main" id="{789C204E-F6DD-3508-C81C-55C05A32DCB8}"/>
                  </a:ext>
                </a:extLst>
              </p:cNvPr>
              <p:cNvSpPr/>
              <p:nvPr/>
            </p:nvSpPr>
            <p:spPr>
              <a:xfrm rot="16200000">
                <a:off x="1185209" y="540170"/>
                <a:ext cx="1333859" cy="1275290"/>
              </a:xfrm>
              <a:prstGeom prst="rect">
                <a:avLst/>
              </a:prstGeom>
              <a:solidFill>
                <a:srgbClr val="959595"/>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IntelOne Text Light"/>
                  </a:rPr>
                  <a:t>      </a:t>
                </a:r>
                <a:r>
                  <a:rPr kumimoji="0" lang="en-GB" sz="900" b="0" i="0" u="none" strike="noStrike" kern="0" cap="none" spc="0" normalizeH="0" baseline="0" noProof="0">
                    <a:ln>
                      <a:noFill/>
                    </a:ln>
                    <a:solidFill>
                      <a:srgbClr val="FFFFFF"/>
                    </a:solidFill>
                    <a:effectLst/>
                    <a:uLnTx/>
                    <a:uFillTx/>
                    <a:latin typeface="IntelOne Display Light"/>
                  </a:rPr>
                  <a:t>core</a:t>
                </a:r>
              </a:p>
            </p:txBody>
          </p:sp>
          <p:grpSp>
            <p:nvGrpSpPr>
              <p:cNvPr id="1126" name="Group 1125">
                <a:extLst>
                  <a:ext uri="{FF2B5EF4-FFF2-40B4-BE49-F238E27FC236}">
                    <a16:creationId xmlns:a16="http://schemas.microsoft.com/office/drawing/2014/main" id="{7AF294E2-E22B-E46F-5577-EBA94E09D0EC}"/>
                  </a:ext>
                </a:extLst>
              </p:cNvPr>
              <p:cNvGrpSpPr/>
              <p:nvPr/>
            </p:nvGrpSpPr>
            <p:grpSpPr>
              <a:xfrm>
                <a:off x="1467559" y="568150"/>
                <a:ext cx="605891" cy="1223858"/>
                <a:chOff x="1471792" y="1192504"/>
                <a:chExt cx="605891" cy="599503"/>
              </a:xfrm>
            </p:grpSpPr>
            <p:sp>
              <p:nvSpPr>
                <p:cNvPr id="1134" name="Rectangle 1133">
                  <a:extLst>
                    <a:ext uri="{FF2B5EF4-FFF2-40B4-BE49-F238E27FC236}">
                      <a16:creationId xmlns:a16="http://schemas.microsoft.com/office/drawing/2014/main" id="{64AA28DF-7378-2DBA-306B-BFA36D728040}"/>
                    </a:ext>
                  </a:extLst>
                </p:cNvPr>
                <p:cNvSpPr/>
                <p:nvPr/>
              </p:nvSpPr>
              <p:spPr>
                <a:xfrm rot="16200000">
                  <a:off x="1398910"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5" name="Rectangle 1134">
                  <a:extLst>
                    <a:ext uri="{FF2B5EF4-FFF2-40B4-BE49-F238E27FC236}">
                      <a16:creationId xmlns:a16="http://schemas.microsoft.com/office/drawing/2014/main" id="{D51B366E-A617-F8E2-A64C-488274E6BEFF}"/>
                    </a:ext>
                  </a:extLst>
                </p:cNvPr>
                <p:cNvSpPr/>
                <p:nvPr/>
              </p:nvSpPr>
              <p:spPr>
                <a:xfrm rot="16200000">
                  <a:off x="1398910"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6" name="Rectangle 1135">
                  <a:extLst>
                    <a:ext uri="{FF2B5EF4-FFF2-40B4-BE49-F238E27FC236}">
                      <a16:creationId xmlns:a16="http://schemas.microsoft.com/office/drawing/2014/main" id="{7984B3FB-6156-6AEC-864D-090A95AFF3B0}"/>
                    </a:ext>
                  </a:extLst>
                </p:cNvPr>
                <p:cNvSpPr/>
                <p:nvPr/>
              </p:nvSpPr>
              <p:spPr>
                <a:xfrm rot="16200000">
                  <a:off x="1553328"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7" name="Rectangle 1136">
                  <a:extLst>
                    <a:ext uri="{FF2B5EF4-FFF2-40B4-BE49-F238E27FC236}">
                      <a16:creationId xmlns:a16="http://schemas.microsoft.com/office/drawing/2014/main" id="{A99FA13A-93FA-5ED0-8FE8-412D15949DB4}"/>
                    </a:ext>
                  </a:extLst>
                </p:cNvPr>
                <p:cNvSpPr/>
                <p:nvPr/>
              </p:nvSpPr>
              <p:spPr>
                <a:xfrm rot="16200000">
                  <a:off x="1553328"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8" name="Rectangle 1137">
                  <a:extLst>
                    <a:ext uri="{FF2B5EF4-FFF2-40B4-BE49-F238E27FC236}">
                      <a16:creationId xmlns:a16="http://schemas.microsoft.com/office/drawing/2014/main" id="{A648E66B-3AB5-43DC-8B7C-6EEECADA6F5C}"/>
                    </a:ext>
                  </a:extLst>
                </p:cNvPr>
                <p:cNvSpPr/>
                <p:nvPr/>
              </p:nvSpPr>
              <p:spPr>
                <a:xfrm rot="16200000">
                  <a:off x="1707746"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39" name="Rectangle 1138">
                  <a:extLst>
                    <a:ext uri="{FF2B5EF4-FFF2-40B4-BE49-F238E27FC236}">
                      <a16:creationId xmlns:a16="http://schemas.microsoft.com/office/drawing/2014/main" id="{A4964B4F-AD51-1704-B1A6-5AA0370B26FC}"/>
                    </a:ext>
                  </a:extLst>
                </p:cNvPr>
                <p:cNvSpPr/>
                <p:nvPr/>
              </p:nvSpPr>
              <p:spPr>
                <a:xfrm rot="16200000">
                  <a:off x="1707746"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0" name="Rectangle 1139">
                  <a:extLst>
                    <a:ext uri="{FF2B5EF4-FFF2-40B4-BE49-F238E27FC236}">
                      <a16:creationId xmlns:a16="http://schemas.microsoft.com/office/drawing/2014/main" id="{5D6FC93A-2128-C9A9-8858-69C41C5FCD20}"/>
                    </a:ext>
                  </a:extLst>
                </p:cNvPr>
                <p:cNvSpPr/>
                <p:nvPr/>
              </p:nvSpPr>
              <p:spPr>
                <a:xfrm rot="16200000">
                  <a:off x="1862164" y="1576487"/>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sp>
              <p:nvSpPr>
                <p:cNvPr id="1141" name="Rectangle 1140">
                  <a:extLst>
                    <a:ext uri="{FF2B5EF4-FFF2-40B4-BE49-F238E27FC236}">
                      <a16:creationId xmlns:a16="http://schemas.microsoft.com/office/drawing/2014/main" id="{D40DE715-976C-43B3-D618-E46578B54A5B}"/>
                    </a:ext>
                  </a:extLst>
                </p:cNvPr>
                <p:cNvSpPr/>
                <p:nvPr/>
              </p:nvSpPr>
              <p:spPr>
                <a:xfrm rot="16200000">
                  <a:off x="1862164" y="1265386"/>
                  <a:ext cx="288402" cy="142637"/>
                </a:xfrm>
                <a:prstGeom prst="rect">
                  <a:avLst/>
                </a:prstGeom>
                <a:solidFill>
                  <a:srgbClr val="1F2FC2"/>
                </a:solid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XVE</a:t>
                  </a:r>
                </a:p>
              </p:txBody>
            </p:sp>
          </p:grpSp>
          <p:sp>
            <p:nvSpPr>
              <p:cNvPr id="1127" name="Rectangle 1126">
                <a:extLst>
                  <a:ext uri="{FF2B5EF4-FFF2-40B4-BE49-F238E27FC236}">
                    <a16:creationId xmlns:a16="http://schemas.microsoft.com/office/drawing/2014/main" id="{25D70FEC-3C43-8F9F-AF90-533D32C27B46}"/>
                  </a:ext>
                </a:extLst>
              </p:cNvPr>
              <p:cNvSpPr/>
              <p:nvPr/>
            </p:nvSpPr>
            <p:spPr>
              <a:xfrm rot="16200000">
                <a:off x="2484615" y="1410819"/>
                <a:ext cx="599502" cy="162873"/>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Sampler</a:t>
                </a:r>
              </a:p>
            </p:txBody>
          </p:sp>
          <p:sp>
            <p:nvSpPr>
              <p:cNvPr id="1128" name="Rectangle 1127">
                <a:extLst>
                  <a:ext uri="{FF2B5EF4-FFF2-40B4-BE49-F238E27FC236}">
                    <a16:creationId xmlns:a16="http://schemas.microsoft.com/office/drawing/2014/main" id="{4B25F6AF-C4BC-C960-D381-B73B5ACC5CFA}"/>
                  </a:ext>
                </a:extLst>
              </p:cNvPr>
              <p:cNvSpPr/>
              <p:nvPr/>
            </p:nvSpPr>
            <p:spPr>
              <a:xfrm rot="16200000">
                <a:off x="1562670" y="1096130"/>
                <a:ext cx="1223849"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Load /  Store</a:t>
                </a:r>
              </a:p>
            </p:txBody>
          </p:sp>
          <p:sp>
            <p:nvSpPr>
              <p:cNvPr id="1129" name="Rectangle 1128">
                <a:extLst>
                  <a:ext uri="{FF2B5EF4-FFF2-40B4-BE49-F238E27FC236}">
                    <a16:creationId xmlns:a16="http://schemas.microsoft.com/office/drawing/2014/main" id="{F312BCD7-4510-93A3-35AB-06DBB71CD862}"/>
                  </a:ext>
                </a:extLst>
              </p:cNvPr>
              <p:cNvSpPr/>
              <p:nvPr/>
            </p:nvSpPr>
            <p:spPr>
              <a:xfrm rot="16200000">
                <a:off x="2215570" y="1554294"/>
                <a:ext cx="311100" cy="16432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I$</a:t>
                </a:r>
              </a:p>
            </p:txBody>
          </p:sp>
          <p:sp>
            <p:nvSpPr>
              <p:cNvPr id="1130" name="Rectangle 1129">
                <a:extLst>
                  <a:ext uri="{FF2B5EF4-FFF2-40B4-BE49-F238E27FC236}">
                    <a16:creationId xmlns:a16="http://schemas.microsoft.com/office/drawing/2014/main" id="{2AE51CCB-E7C9-0664-9B48-558594623218}"/>
                  </a:ext>
                </a:extLst>
              </p:cNvPr>
              <p:cNvSpPr/>
              <p:nvPr/>
            </p:nvSpPr>
            <p:spPr>
              <a:xfrm rot="16200000">
                <a:off x="1026034" y="827542"/>
                <a:ext cx="686671" cy="167897"/>
              </a:xfrm>
              <a:prstGeom prst="rect">
                <a:avLst/>
              </a:prstGeom>
              <a:solidFill>
                <a:srgbClr val="1F2FC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Thread Disp.</a:t>
                </a:r>
              </a:p>
            </p:txBody>
          </p:sp>
          <p:sp>
            <p:nvSpPr>
              <p:cNvPr id="1131" name="Rectangle 1130">
                <a:extLst>
                  <a:ext uri="{FF2B5EF4-FFF2-40B4-BE49-F238E27FC236}">
                    <a16:creationId xmlns:a16="http://schemas.microsoft.com/office/drawing/2014/main" id="{0D735B1E-56F9-D41F-45D7-B100131B3872}"/>
                  </a:ext>
                </a:extLst>
              </p:cNvPr>
              <p:cNvSpPr/>
              <p:nvPr/>
            </p:nvSpPr>
            <p:spPr>
              <a:xfrm rot="16200000">
                <a:off x="1937427" y="916114"/>
                <a:ext cx="863816" cy="167897"/>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L1$ / SLM</a:t>
                </a:r>
              </a:p>
            </p:txBody>
          </p:sp>
          <p:sp>
            <p:nvSpPr>
              <p:cNvPr id="1132" name="Rectangle 1131">
                <a:extLst>
                  <a:ext uri="{FF2B5EF4-FFF2-40B4-BE49-F238E27FC236}">
                    <a16:creationId xmlns:a16="http://schemas.microsoft.com/office/drawing/2014/main" id="{B9C14E64-D3BA-8B62-7832-88A93F7A9432}"/>
                  </a:ext>
                </a:extLst>
              </p:cNvPr>
              <p:cNvSpPr/>
              <p:nvPr/>
            </p:nvSpPr>
            <p:spPr>
              <a:xfrm rot="16200000">
                <a:off x="1989771" y="1098643"/>
                <a:ext cx="1223857"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Ray Tracing Unit</a:t>
                </a:r>
              </a:p>
            </p:txBody>
          </p:sp>
          <p:sp>
            <p:nvSpPr>
              <p:cNvPr id="1133" name="Rectangle 1132">
                <a:extLst>
                  <a:ext uri="{FF2B5EF4-FFF2-40B4-BE49-F238E27FC236}">
                    <a16:creationId xmlns:a16="http://schemas.microsoft.com/office/drawing/2014/main" id="{05AAA0AF-E1C7-72AF-DF77-53DDE75D99A7}"/>
                  </a:ext>
                </a:extLst>
              </p:cNvPr>
              <p:cNvSpPr/>
              <p:nvPr/>
            </p:nvSpPr>
            <p:spPr>
              <a:xfrm rot="16200000">
                <a:off x="2483535" y="787543"/>
                <a:ext cx="601658" cy="162871"/>
              </a:xfrm>
              <a:prstGeom prst="rect">
                <a:avLst/>
              </a:prstGeom>
              <a:solidFill>
                <a:srgbClr val="959595"/>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rgbClr val="FFFFFF"/>
                    </a:solidFill>
                    <a:effectLst/>
                    <a:uLnTx/>
                    <a:uFillTx/>
                    <a:latin typeface="IntelOne Text Light"/>
                  </a:rPr>
                  <a:t>Pixel Frontend</a:t>
                </a:r>
              </a:p>
            </p:txBody>
          </p:sp>
        </p:grpSp>
        <p:grpSp>
          <p:nvGrpSpPr>
            <p:cNvPr id="1113" name="Group 1112">
              <a:extLst>
                <a:ext uri="{FF2B5EF4-FFF2-40B4-BE49-F238E27FC236}">
                  <a16:creationId xmlns:a16="http://schemas.microsoft.com/office/drawing/2014/main" id="{30077D48-25A6-06ED-E2CA-A0AFFB36CFFF}"/>
                </a:ext>
              </a:extLst>
            </p:cNvPr>
            <p:cNvGrpSpPr/>
            <p:nvPr/>
          </p:nvGrpSpPr>
          <p:grpSpPr>
            <a:xfrm>
              <a:off x="5055033" y="1288556"/>
              <a:ext cx="415498" cy="601450"/>
              <a:chOff x="5055033" y="1288556"/>
              <a:chExt cx="415498" cy="601450"/>
            </a:xfrm>
          </p:grpSpPr>
          <p:pic>
            <p:nvPicPr>
              <p:cNvPr id="1123" name="Graphic 1122">
                <a:extLst>
                  <a:ext uri="{FF2B5EF4-FFF2-40B4-BE49-F238E27FC236}">
                    <a16:creationId xmlns:a16="http://schemas.microsoft.com/office/drawing/2014/main" id="{4F0C5167-F752-0B9A-C3D6-5E223B27897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4" name="TextBox 1123">
                <a:extLst>
                  <a:ext uri="{FF2B5EF4-FFF2-40B4-BE49-F238E27FC236}">
                    <a16:creationId xmlns:a16="http://schemas.microsoft.com/office/drawing/2014/main" id="{D6CDF664-6F95-7FCC-38BA-97F73A4EE47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4" name="Group 1113">
              <a:extLst>
                <a:ext uri="{FF2B5EF4-FFF2-40B4-BE49-F238E27FC236}">
                  <a16:creationId xmlns:a16="http://schemas.microsoft.com/office/drawing/2014/main" id="{B2E234A7-DC57-BAB7-D4C8-20F5D19CB0B3}"/>
                </a:ext>
              </a:extLst>
            </p:cNvPr>
            <p:cNvGrpSpPr/>
            <p:nvPr/>
          </p:nvGrpSpPr>
          <p:grpSpPr>
            <a:xfrm>
              <a:off x="5047779" y="2672572"/>
              <a:ext cx="415498" cy="587803"/>
              <a:chOff x="5055033" y="1288556"/>
              <a:chExt cx="415498" cy="587803"/>
            </a:xfrm>
          </p:grpSpPr>
          <p:pic>
            <p:nvPicPr>
              <p:cNvPr id="1121" name="Graphic 1120">
                <a:extLst>
                  <a:ext uri="{FF2B5EF4-FFF2-40B4-BE49-F238E27FC236}">
                    <a16:creationId xmlns:a16="http://schemas.microsoft.com/office/drawing/2014/main" id="{9732215A-26DA-0917-E660-49F6C27613C6}"/>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2" name="TextBox 1121">
                <a:extLst>
                  <a:ext uri="{FF2B5EF4-FFF2-40B4-BE49-F238E27FC236}">
                    <a16:creationId xmlns:a16="http://schemas.microsoft.com/office/drawing/2014/main" id="{5629642E-1A8C-FF90-4A21-D47B93EE5034}"/>
                  </a:ext>
                </a:extLst>
              </p:cNvPr>
              <p:cNvSpPr txBox="1"/>
              <p:nvPr/>
            </p:nvSpPr>
            <p:spPr>
              <a:xfrm rot="5400000">
                <a:off x="5003255" y="1409084"/>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5" name="Group 1114">
              <a:extLst>
                <a:ext uri="{FF2B5EF4-FFF2-40B4-BE49-F238E27FC236}">
                  <a16:creationId xmlns:a16="http://schemas.microsoft.com/office/drawing/2014/main" id="{3332A8B2-9FAC-2F54-C573-73EB16B540D4}"/>
                </a:ext>
              </a:extLst>
            </p:cNvPr>
            <p:cNvGrpSpPr/>
            <p:nvPr/>
          </p:nvGrpSpPr>
          <p:grpSpPr>
            <a:xfrm rot="10800000">
              <a:off x="1124907" y="1177815"/>
              <a:ext cx="415498" cy="601450"/>
              <a:chOff x="5055033" y="1288556"/>
              <a:chExt cx="415498" cy="601450"/>
            </a:xfrm>
          </p:grpSpPr>
          <p:pic>
            <p:nvPicPr>
              <p:cNvPr id="1119" name="Graphic 1118">
                <a:extLst>
                  <a:ext uri="{FF2B5EF4-FFF2-40B4-BE49-F238E27FC236}">
                    <a16:creationId xmlns:a16="http://schemas.microsoft.com/office/drawing/2014/main" id="{7AAC617D-4A2C-7544-8DFC-2AAD1B25BB9C}"/>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20" name="TextBox 1119">
                <a:extLst>
                  <a:ext uri="{FF2B5EF4-FFF2-40B4-BE49-F238E27FC236}">
                    <a16:creationId xmlns:a16="http://schemas.microsoft.com/office/drawing/2014/main" id="{F14D7FDC-AA67-58EC-689B-13811214A1D8}"/>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nvGrpSpPr>
            <p:cNvPr id="1116" name="Group 1115">
              <a:extLst>
                <a:ext uri="{FF2B5EF4-FFF2-40B4-BE49-F238E27FC236}">
                  <a16:creationId xmlns:a16="http://schemas.microsoft.com/office/drawing/2014/main" id="{E19AA8CB-E91B-DA17-8C10-3BFA8B22AC16}"/>
                </a:ext>
              </a:extLst>
            </p:cNvPr>
            <p:cNvGrpSpPr/>
            <p:nvPr/>
          </p:nvGrpSpPr>
          <p:grpSpPr>
            <a:xfrm rot="10800000">
              <a:off x="1132836" y="2571464"/>
              <a:ext cx="415498" cy="601450"/>
              <a:chOff x="5055033" y="1288556"/>
              <a:chExt cx="415498" cy="601450"/>
            </a:xfrm>
          </p:grpSpPr>
          <p:pic>
            <p:nvPicPr>
              <p:cNvPr id="1117" name="Graphic 1116">
                <a:extLst>
                  <a:ext uri="{FF2B5EF4-FFF2-40B4-BE49-F238E27FC236}">
                    <a16:creationId xmlns:a16="http://schemas.microsoft.com/office/drawing/2014/main" id="{336AC47F-41FA-6B84-3E03-60185D38BAD3}"/>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5400000">
                <a:off x="5158419" y="1323758"/>
                <a:ext cx="190532" cy="120127"/>
              </a:xfrm>
              <a:prstGeom prst="rect">
                <a:avLst/>
              </a:prstGeom>
            </p:spPr>
          </p:pic>
          <p:sp>
            <p:nvSpPr>
              <p:cNvPr id="1118" name="TextBox 1117">
                <a:extLst>
                  <a:ext uri="{FF2B5EF4-FFF2-40B4-BE49-F238E27FC236}">
                    <a16:creationId xmlns:a16="http://schemas.microsoft.com/office/drawing/2014/main" id="{9D1B4969-5C52-8452-E477-5D3C563F101D}"/>
                  </a:ext>
                </a:extLst>
              </p:cNvPr>
              <p:cNvSpPr txBox="1"/>
              <p:nvPr/>
            </p:nvSpPr>
            <p:spPr>
              <a:xfrm rot="5400000">
                <a:off x="5003255" y="1422731"/>
                <a:ext cx="519053" cy="415498"/>
              </a:xfrm>
              <a:prstGeom prst="rect">
                <a:avLst/>
              </a:prstGeom>
              <a:noFill/>
            </p:spPr>
            <p:txBody>
              <a:bodyPr wrap="none" lIns="137160" tIns="137160" rIns="137160" bIns="137160" rtlCol="0">
                <a:spAutoFit/>
              </a:bodyPr>
              <a:lstStyle/>
              <a:p>
                <a:pPr algn="l"/>
                <a:r>
                  <a:rPr lang="en-GB" sz="900"/>
                  <a:t>core</a:t>
                </a:r>
              </a:p>
            </p:txBody>
          </p:sp>
        </p:grpSp>
      </p:grpSp>
      <p:grpSp>
        <p:nvGrpSpPr>
          <p:cNvPr id="11" name="Group 10">
            <a:extLst>
              <a:ext uri="{FF2B5EF4-FFF2-40B4-BE49-F238E27FC236}">
                <a16:creationId xmlns:a16="http://schemas.microsoft.com/office/drawing/2014/main" id="{248C6A17-9759-ACC1-1A27-99699029A714}"/>
              </a:ext>
            </a:extLst>
          </p:cNvPr>
          <p:cNvGrpSpPr/>
          <p:nvPr/>
        </p:nvGrpSpPr>
        <p:grpSpPr>
          <a:xfrm>
            <a:off x="7238578" y="2395780"/>
            <a:ext cx="4765567" cy="3999937"/>
            <a:chOff x="7238578" y="2395780"/>
            <a:chExt cx="4765567" cy="3999937"/>
          </a:xfrm>
          <a:effectLst>
            <a:outerShdw blurRad="50800" dist="38100" dir="13500000" algn="br" rotWithShape="0">
              <a:prstClr val="black">
                <a:alpha val="40000"/>
              </a:prstClr>
            </a:outerShdw>
          </a:effectLst>
        </p:grpSpPr>
        <p:sp>
          <p:nvSpPr>
            <p:cNvPr id="12" name="Freeform: Shape 11">
              <a:extLst>
                <a:ext uri="{FF2B5EF4-FFF2-40B4-BE49-F238E27FC236}">
                  <a16:creationId xmlns:a16="http://schemas.microsoft.com/office/drawing/2014/main" id="{E7D3485B-5C8E-5C20-FCC7-531BA4D89C78}"/>
                </a:ext>
              </a:extLst>
            </p:cNvPr>
            <p:cNvSpPr/>
            <p:nvPr/>
          </p:nvSpPr>
          <p:spPr>
            <a:xfrm rot="21411253">
              <a:off x="7238578" y="239578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3" name="Straight Connector 12">
              <a:extLst>
                <a:ext uri="{FF2B5EF4-FFF2-40B4-BE49-F238E27FC236}">
                  <a16:creationId xmlns:a16="http://schemas.microsoft.com/office/drawing/2014/main" id="{6A58B0B0-9F39-1E16-6471-640972C9C124}"/>
                </a:ext>
              </a:extLst>
            </p:cNvPr>
            <p:cNvCxnSpPr>
              <a:cxnSpLocks/>
            </p:cNvCxnSpPr>
            <p:nvPr/>
          </p:nvCxnSpPr>
          <p:spPr>
            <a:xfrm rot="21411253">
              <a:off x="7428343" y="32007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8BA1E300-8C67-8478-04CB-8BB4EE9CE055}"/>
                </a:ext>
              </a:extLst>
            </p:cNvPr>
            <p:cNvCxnSpPr>
              <a:cxnSpLocks/>
            </p:cNvCxnSpPr>
            <p:nvPr/>
          </p:nvCxnSpPr>
          <p:spPr>
            <a:xfrm rot="21411253">
              <a:off x="7446005" y="35221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D4D5673-172F-4344-62CF-274276E16A42}"/>
                </a:ext>
              </a:extLst>
            </p:cNvPr>
            <p:cNvCxnSpPr>
              <a:cxnSpLocks/>
            </p:cNvCxnSpPr>
            <p:nvPr/>
          </p:nvCxnSpPr>
          <p:spPr>
            <a:xfrm rot="21411253">
              <a:off x="7463668" y="38435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F050370-CEF1-9AD2-9417-2C0A438287F6}"/>
                </a:ext>
              </a:extLst>
            </p:cNvPr>
            <p:cNvCxnSpPr>
              <a:cxnSpLocks/>
            </p:cNvCxnSpPr>
            <p:nvPr/>
          </p:nvCxnSpPr>
          <p:spPr>
            <a:xfrm rot="21411253">
              <a:off x="7481330" y="41649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6813B43-D122-2C6F-2671-E2052352C1DA}"/>
                </a:ext>
              </a:extLst>
            </p:cNvPr>
            <p:cNvCxnSpPr>
              <a:cxnSpLocks/>
            </p:cNvCxnSpPr>
            <p:nvPr/>
          </p:nvCxnSpPr>
          <p:spPr>
            <a:xfrm rot="21411253">
              <a:off x="7498993" y="44862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731EB4B-933F-58B1-EF45-C34FC36035DB}"/>
                </a:ext>
              </a:extLst>
            </p:cNvPr>
            <p:cNvCxnSpPr>
              <a:cxnSpLocks/>
            </p:cNvCxnSpPr>
            <p:nvPr/>
          </p:nvCxnSpPr>
          <p:spPr>
            <a:xfrm rot="21411253">
              <a:off x="7516656" y="48076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B6BD2374-CF48-A0F0-B9CE-A60B315423C0}"/>
                </a:ext>
              </a:extLst>
            </p:cNvPr>
            <p:cNvCxnSpPr>
              <a:cxnSpLocks/>
            </p:cNvCxnSpPr>
            <p:nvPr/>
          </p:nvCxnSpPr>
          <p:spPr>
            <a:xfrm rot="21411253">
              <a:off x="7534318" y="51290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9E87DDEF-8F06-4822-4A45-42119553FA2D}"/>
                </a:ext>
              </a:extLst>
            </p:cNvPr>
            <p:cNvCxnSpPr>
              <a:cxnSpLocks/>
            </p:cNvCxnSpPr>
            <p:nvPr/>
          </p:nvCxnSpPr>
          <p:spPr>
            <a:xfrm rot="21411253">
              <a:off x="7551981" y="54504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0C58005-9991-24D0-B0F6-E601D94D2754}"/>
                </a:ext>
              </a:extLst>
            </p:cNvPr>
            <p:cNvCxnSpPr>
              <a:cxnSpLocks/>
            </p:cNvCxnSpPr>
            <p:nvPr/>
          </p:nvCxnSpPr>
          <p:spPr>
            <a:xfrm rot="21411253">
              <a:off x="7569643" y="5771794"/>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0E67F417-1E28-CFDC-D0C7-B98EB25EE172}"/>
                </a:ext>
              </a:extLst>
            </p:cNvPr>
            <p:cNvGrpSpPr/>
            <p:nvPr/>
          </p:nvGrpSpPr>
          <p:grpSpPr>
            <a:xfrm rot="21268498">
              <a:off x="9554319" y="6111248"/>
              <a:ext cx="377850" cy="181712"/>
              <a:chOff x="8641807" y="6043769"/>
              <a:chExt cx="377850" cy="181712"/>
            </a:xfrm>
          </p:grpSpPr>
          <p:sp>
            <p:nvSpPr>
              <p:cNvPr id="54" name="Freeform: Shape 53">
                <a:extLst>
                  <a:ext uri="{FF2B5EF4-FFF2-40B4-BE49-F238E27FC236}">
                    <a16:creationId xmlns:a16="http://schemas.microsoft.com/office/drawing/2014/main" id="{10136388-F12A-60B8-29C8-78D2D47F6BB0}"/>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5" name="Freeform: Shape 54">
                <a:extLst>
                  <a:ext uri="{FF2B5EF4-FFF2-40B4-BE49-F238E27FC236}">
                    <a16:creationId xmlns:a16="http://schemas.microsoft.com/office/drawing/2014/main" id="{10A38017-9F4C-0C85-3525-7E0F513E5D66}"/>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53" name="Right Triangle 52">
              <a:extLst>
                <a:ext uri="{FF2B5EF4-FFF2-40B4-BE49-F238E27FC236}">
                  <a16:creationId xmlns:a16="http://schemas.microsoft.com/office/drawing/2014/main" id="{12025EA6-2C17-213D-4888-3C1820EA9D19}"/>
                </a:ext>
              </a:extLst>
            </p:cNvPr>
            <p:cNvSpPr/>
            <p:nvPr/>
          </p:nvSpPr>
          <p:spPr>
            <a:xfrm rot="3592583">
              <a:off x="11578719" y="5755602"/>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56" name="TextBox 55">
            <a:extLst>
              <a:ext uri="{FF2B5EF4-FFF2-40B4-BE49-F238E27FC236}">
                <a16:creationId xmlns:a16="http://schemas.microsoft.com/office/drawing/2014/main" id="{936B1467-512E-6567-1AF1-5DFBC5E58832}"/>
              </a:ext>
            </a:extLst>
          </p:cNvPr>
          <p:cNvSpPr txBox="1"/>
          <p:nvPr/>
        </p:nvSpPr>
        <p:spPr>
          <a:xfrm rot="21386170">
            <a:off x="7297698" y="2810535"/>
            <a:ext cx="4455812"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General formula for GPU thread count:</a:t>
            </a:r>
          </a:p>
        </p:txBody>
      </p:sp>
      <p:sp>
        <p:nvSpPr>
          <p:cNvPr id="57" name="TextBox 56">
            <a:extLst>
              <a:ext uri="{FF2B5EF4-FFF2-40B4-BE49-F238E27FC236}">
                <a16:creationId xmlns:a16="http://schemas.microsoft.com/office/drawing/2014/main" id="{AF8378E5-B586-B4EB-3D97-5711E389C41E}"/>
              </a:ext>
            </a:extLst>
          </p:cNvPr>
          <p:cNvSpPr txBox="1"/>
          <p:nvPr/>
        </p:nvSpPr>
        <p:spPr>
          <a:xfrm rot="21387206">
            <a:off x="7619018" y="4167588"/>
            <a:ext cx="3875265"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per XeCore   x   Threads per XVE</a:t>
            </a:r>
          </a:p>
        </p:txBody>
      </p:sp>
      <p:sp>
        <p:nvSpPr>
          <p:cNvPr id="58" name="TextBox 57">
            <a:extLst>
              <a:ext uri="{FF2B5EF4-FFF2-40B4-BE49-F238E27FC236}">
                <a16:creationId xmlns:a16="http://schemas.microsoft.com/office/drawing/2014/main" id="{8887FAD7-B701-CED2-EBAB-26A5E5ABC430}"/>
              </a:ext>
            </a:extLst>
          </p:cNvPr>
          <p:cNvSpPr txBox="1"/>
          <p:nvPr/>
        </p:nvSpPr>
        <p:spPr>
          <a:xfrm rot="21387206">
            <a:off x="7619226" y="3847184"/>
            <a:ext cx="3658241"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Render slice   x   XeCore per slice   x </a:t>
            </a:r>
          </a:p>
        </p:txBody>
      </p:sp>
      <p:grpSp>
        <p:nvGrpSpPr>
          <p:cNvPr id="36" name="Group 35">
            <a:extLst>
              <a:ext uri="{FF2B5EF4-FFF2-40B4-BE49-F238E27FC236}">
                <a16:creationId xmlns:a16="http://schemas.microsoft.com/office/drawing/2014/main" id="{15BBB369-BCEA-3F2E-7DC9-4DD0DE9C9666}"/>
              </a:ext>
            </a:extLst>
          </p:cNvPr>
          <p:cNvGrpSpPr/>
          <p:nvPr/>
        </p:nvGrpSpPr>
        <p:grpSpPr>
          <a:xfrm rot="322495">
            <a:off x="6921968" y="2573215"/>
            <a:ext cx="4576505" cy="4006265"/>
            <a:chOff x="7238752" y="2395776"/>
            <a:chExt cx="4576505" cy="4006265"/>
          </a:xfrm>
          <a:effectLst>
            <a:outerShdw blurRad="50800" dist="38100" dir="2700000" algn="tl" rotWithShape="0">
              <a:prstClr val="black">
                <a:alpha val="40000"/>
              </a:prstClr>
            </a:outerShdw>
          </a:effectLst>
        </p:grpSpPr>
        <p:sp>
          <p:nvSpPr>
            <p:cNvPr id="37" name="Freeform: Shape 36">
              <a:extLst>
                <a:ext uri="{FF2B5EF4-FFF2-40B4-BE49-F238E27FC236}">
                  <a16:creationId xmlns:a16="http://schemas.microsoft.com/office/drawing/2014/main" id="{CD7B9C39-F9E5-8169-A12E-7014F1E7B9D4}"/>
                </a:ext>
              </a:extLst>
            </p:cNvPr>
            <p:cNvSpPr/>
            <p:nvPr/>
          </p:nvSpPr>
          <p:spPr>
            <a:xfrm rot="21411253">
              <a:off x="7238752" y="2395776"/>
              <a:ext cx="4576505" cy="4006265"/>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576505"/>
                <a:gd name="connsiteY0" fmla="*/ 0 h 4006265"/>
                <a:gd name="connsiteX1" fmla="*/ 103333 w 4576505"/>
                <a:gd name="connsiteY1" fmla="*/ 0 h 4006265"/>
                <a:gd name="connsiteX2" fmla="*/ 103333 w 4576505"/>
                <a:gd name="connsiteY2" fmla="*/ 73477 h 4006265"/>
                <a:gd name="connsiteX3" fmla="*/ 98422 w 4576505"/>
                <a:gd name="connsiteY3" fmla="*/ 74470 h 4006265"/>
                <a:gd name="connsiteX4" fmla="*/ 44775 w 4576505"/>
                <a:gd name="connsiteY4" fmla="*/ 155403 h 4006265"/>
                <a:gd name="connsiteX5" fmla="*/ 132612 w 4576505"/>
                <a:gd name="connsiteY5" fmla="*/ 243240 h 4006265"/>
                <a:gd name="connsiteX6" fmla="*/ 220449 w 4576505"/>
                <a:gd name="connsiteY6" fmla="*/ 155403 h 4006265"/>
                <a:gd name="connsiteX7" fmla="*/ 166802 w 4576505"/>
                <a:gd name="connsiteY7" fmla="*/ 74470 h 4006265"/>
                <a:gd name="connsiteX8" fmla="*/ 152882 w 4576505"/>
                <a:gd name="connsiteY8" fmla="*/ 71658 h 4006265"/>
                <a:gd name="connsiteX9" fmla="*/ 152882 w 4576505"/>
                <a:gd name="connsiteY9" fmla="*/ 0 h 4006265"/>
                <a:gd name="connsiteX10" fmla="*/ 330045 w 4576505"/>
                <a:gd name="connsiteY10" fmla="*/ 0 h 4006265"/>
                <a:gd name="connsiteX11" fmla="*/ 330045 w 4576505"/>
                <a:gd name="connsiteY11" fmla="*/ 73477 h 4006265"/>
                <a:gd name="connsiteX12" fmla="*/ 325134 w 4576505"/>
                <a:gd name="connsiteY12" fmla="*/ 74470 h 4006265"/>
                <a:gd name="connsiteX13" fmla="*/ 271487 w 4576505"/>
                <a:gd name="connsiteY13" fmla="*/ 155403 h 4006265"/>
                <a:gd name="connsiteX14" fmla="*/ 359324 w 4576505"/>
                <a:gd name="connsiteY14" fmla="*/ 243240 h 4006265"/>
                <a:gd name="connsiteX15" fmla="*/ 447161 w 4576505"/>
                <a:gd name="connsiteY15" fmla="*/ 155403 h 4006265"/>
                <a:gd name="connsiteX16" fmla="*/ 393514 w 4576505"/>
                <a:gd name="connsiteY16" fmla="*/ 74470 h 4006265"/>
                <a:gd name="connsiteX17" fmla="*/ 379594 w 4576505"/>
                <a:gd name="connsiteY17" fmla="*/ 71658 h 4006265"/>
                <a:gd name="connsiteX18" fmla="*/ 379594 w 4576505"/>
                <a:gd name="connsiteY18" fmla="*/ 0 h 4006265"/>
                <a:gd name="connsiteX19" fmla="*/ 556757 w 4576505"/>
                <a:gd name="connsiteY19" fmla="*/ 0 h 4006265"/>
                <a:gd name="connsiteX20" fmla="*/ 556757 w 4576505"/>
                <a:gd name="connsiteY20" fmla="*/ 73477 h 4006265"/>
                <a:gd name="connsiteX21" fmla="*/ 551846 w 4576505"/>
                <a:gd name="connsiteY21" fmla="*/ 74470 h 4006265"/>
                <a:gd name="connsiteX22" fmla="*/ 498199 w 4576505"/>
                <a:gd name="connsiteY22" fmla="*/ 155403 h 4006265"/>
                <a:gd name="connsiteX23" fmla="*/ 586036 w 4576505"/>
                <a:gd name="connsiteY23" fmla="*/ 243240 h 4006265"/>
                <a:gd name="connsiteX24" fmla="*/ 673873 w 4576505"/>
                <a:gd name="connsiteY24" fmla="*/ 155403 h 4006265"/>
                <a:gd name="connsiteX25" fmla="*/ 620226 w 4576505"/>
                <a:gd name="connsiteY25" fmla="*/ 74470 h 4006265"/>
                <a:gd name="connsiteX26" fmla="*/ 606306 w 4576505"/>
                <a:gd name="connsiteY26" fmla="*/ 71658 h 4006265"/>
                <a:gd name="connsiteX27" fmla="*/ 606306 w 4576505"/>
                <a:gd name="connsiteY27" fmla="*/ 0 h 4006265"/>
                <a:gd name="connsiteX28" fmla="*/ 783469 w 4576505"/>
                <a:gd name="connsiteY28" fmla="*/ 0 h 4006265"/>
                <a:gd name="connsiteX29" fmla="*/ 783469 w 4576505"/>
                <a:gd name="connsiteY29" fmla="*/ 73477 h 4006265"/>
                <a:gd name="connsiteX30" fmla="*/ 778558 w 4576505"/>
                <a:gd name="connsiteY30" fmla="*/ 74470 h 4006265"/>
                <a:gd name="connsiteX31" fmla="*/ 724911 w 4576505"/>
                <a:gd name="connsiteY31" fmla="*/ 155403 h 4006265"/>
                <a:gd name="connsiteX32" fmla="*/ 812748 w 4576505"/>
                <a:gd name="connsiteY32" fmla="*/ 243240 h 4006265"/>
                <a:gd name="connsiteX33" fmla="*/ 900585 w 4576505"/>
                <a:gd name="connsiteY33" fmla="*/ 155403 h 4006265"/>
                <a:gd name="connsiteX34" fmla="*/ 846938 w 4576505"/>
                <a:gd name="connsiteY34" fmla="*/ 74470 h 4006265"/>
                <a:gd name="connsiteX35" fmla="*/ 833018 w 4576505"/>
                <a:gd name="connsiteY35" fmla="*/ 71658 h 4006265"/>
                <a:gd name="connsiteX36" fmla="*/ 833018 w 4576505"/>
                <a:gd name="connsiteY36" fmla="*/ 0 h 4006265"/>
                <a:gd name="connsiteX37" fmla="*/ 1010181 w 4576505"/>
                <a:gd name="connsiteY37" fmla="*/ 0 h 4006265"/>
                <a:gd name="connsiteX38" fmla="*/ 1010181 w 4576505"/>
                <a:gd name="connsiteY38" fmla="*/ 73477 h 4006265"/>
                <a:gd name="connsiteX39" fmla="*/ 1005270 w 4576505"/>
                <a:gd name="connsiteY39" fmla="*/ 74470 h 4006265"/>
                <a:gd name="connsiteX40" fmla="*/ 951623 w 4576505"/>
                <a:gd name="connsiteY40" fmla="*/ 155403 h 4006265"/>
                <a:gd name="connsiteX41" fmla="*/ 1039460 w 4576505"/>
                <a:gd name="connsiteY41" fmla="*/ 243240 h 4006265"/>
                <a:gd name="connsiteX42" fmla="*/ 1127297 w 4576505"/>
                <a:gd name="connsiteY42" fmla="*/ 155403 h 4006265"/>
                <a:gd name="connsiteX43" fmla="*/ 1073650 w 4576505"/>
                <a:gd name="connsiteY43" fmla="*/ 74470 h 4006265"/>
                <a:gd name="connsiteX44" fmla="*/ 1059730 w 4576505"/>
                <a:gd name="connsiteY44" fmla="*/ 71658 h 4006265"/>
                <a:gd name="connsiteX45" fmla="*/ 1059730 w 4576505"/>
                <a:gd name="connsiteY45" fmla="*/ 0 h 4006265"/>
                <a:gd name="connsiteX46" fmla="*/ 1236893 w 4576505"/>
                <a:gd name="connsiteY46" fmla="*/ 0 h 4006265"/>
                <a:gd name="connsiteX47" fmla="*/ 1236893 w 4576505"/>
                <a:gd name="connsiteY47" fmla="*/ 73477 h 4006265"/>
                <a:gd name="connsiteX48" fmla="*/ 1231982 w 4576505"/>
                <a:gd name="connsiteY48" fmla="*/ 74470 h 4006265"/>
                <a:gd name="connsiteX49" fmla="*/ 1178335 w 4576505"/>
                <a:gd name="connsiteY49" fmla="*/ 155403 h 4006265"/>
                <a:gd name="connsiteX50" fmla="*/ 1266172 w 4576505"/>
                <a:gd name="connsiteY50" fmla="*/ 243240 h 4006265"/>
                <a:gd name="connsiteX51" fmla="*/ 1354009 w 4576505"/>
                <a:gd name="connsiteY51" fmla="*/ 155403 h 4006265"/>
                <a:gd name="connsiteX52" fmla="*/ 1300362 w 4576505"/>
                <a:gd name="connsiteY52" fmla="*/ 74470 h 4006265"/>
                <a:gd name="connsiteX53" fmla="*/ 1286442 w 4576505"/>
                <a:gd name="connsiteY53" fmla="*/ 71658 h 4006265"/>
                <a:gd name="connsiteX54" fmla="*/ 1286442 w 4576505"/>
                <a:gd name="connsiteY54" fmla="*/ 0 h 4006265"/>
                <a:gd name="connsiteX55" fmla="*/ 1463605 w 4576505"/>
                <a:gd name="connsiteY55" fmla="*/ 0 h 4006265"/>
                <a:gd name="connsiteX56" fmla="*/ 1463605 w 4576505"/>
                <a:gd name="connsiteY56" fmla="*/ 73477 h 4006265"/>
                <a:gd name="connsiteX57" fmla="*/ 1458694 w 4576505"/>
                <a:gd name="connsiteY57" fmla="*/ 74470 h 4006265"/>
                <a:gd name="connsiteX58" fmla="*/ 1405047 w 4576505"/>
                <a:gd name="connsiteY58" fmla="*/ 155403 h 4006265"/>
                <a:gd name="connsiteX59" fmla="*/ 1492884 w 4576505"/>
                <a:gd name="connsiteY59" fmla="*/ 243240 h 4006265"/>
                <a:gd name="connsiteX60" fmla="*/ 1580721 w 4576505"/>
                <a:gd name="connsiteY60" fmla="*/ 155403 h 4006265"/>
                <a:gd name="connsiteX61" fmla="*/ 1527074 w 4576505"/>
                <a:gd name="connsiteY61" fmla="*/ 74470 h 4006265"/>
                <a:gd name="connsiteX62" fmla="*/ 1513154 w 4576505"/>
                <a:gd name="connsiteY62" fmla="*/ 71658 h 4006265"/>
                <a:gd name="connsiteX63" fmla="*/ 1513154 w 4576505"/>
                <a:gd name="connsiteY63" fmla="*/ 0 h 4006265"/>
                <a:gd name="connsiteX64" fmla="*/ 1690317 w 4576505"/>
                <a:gd name="connsiteY64" fmla="*/ 0 h 4006265"/>
                <a:gd name="connsiteX65" fmla="*/ 1690317 w 4576505"/>
                <a:gd name="connsiteY65" fmla="*/ 73477 h 4006265"/>
                <a:gd name="connsiteX66" fmla="*/ 1685406 w 4576505"/>
                <a:gd name="connsiteY66" fmla="*/ 74470 h 4006265"/>
                <a:gd name="connsiteX67" fmla="*/ 1631759 w 4576505"/>
                <a:gd name="connsiteY67" fmla="*/ 155403 h 4006265"/>
                <a:gd name="connsiteX68" fmla="*/ 1719596 w 4576505"/>
                <a:gd name="connsiteY68" fmla="*/ 243240 h 4006265"/>
                <a:gd name="connsiteX69" fmla="*/ 1807433 w 4576505"/>
                <a:gd name="connsiteY69" fmla="*/ 155403 h 4006265"/>
                <a:gd name="connsiteX70" fmla="*/ 1753786 w 4576505"/>
                <a:gd name="connsiteY70" fmla="*/ 74470 h 4006265"/>
                <a:gd name="connsiteX71" fmla="*/ 1739866 w 4576505"/>
                <a:gd name="connsiteY71" fmla="*/ 71658 h 4006265"/>
                <a:gd name="connsiteX72" fmla="*/ 1739866 w 4576505"/>
                <a:gd name="connsiteY72" fmla="*/ 0 h 4006265"/>
                <a:gd name="connsiteX73" fmla="*/ 1917029 w 4576505"/>
                <a:gd name="connsiteY73" fmla="*/ 0 h 4006265"/>
                <a:gd name="connsiteX74" fmla="*/ 1917029 w 4576505"/>
                <a:gd name="connsiteY74" fmla="*/ 73477 h 4006265"/>
                <a:gd name="connsiteX75" fmla="*/ 1912118 w 4576505"/>
                <a:gd name="connsiteY75" fmla="*/ 74470 h 4006265"/>
                <a:gd name="connsiteX76" fmla="*/ 1858471 w 4576505"/>
                <a:gd name="connsiteY76" fmla="*/ 155403 h 4006265"/>
                <a:gd name="connsiteX77" fmla="*/ 1946308 w 4576505"/>
                <a:gd name="connsiteY77" fmla="*/ 243240 h 4006265"/>
                <a:gd name="connsiteX78" fmla="*/ 2034145 w 4576505"/>
                <a:gd name="connsiteY78" fmla="*/ 155403 h 4006265"/>
                <a:gd name="connsiteX79" fmla="*/ 1980498 w 4576505"/>
                <a:gd name="connsiteY79" fmla="*/ 74470 h 4006265"/>
                <a:gd name="connsiteX80" fmla="*/ 1966578 w 4576505"/>
                <a:gd name="connsiteY80" fmla="*/ 71658 h 4006265"/>
                <a:gd name="connsiteX81" fmla="*/ 1966578 w 4576505"/>
                <a:gd name="connsiteY81" fmla="*/ 0 h 4006265"/>
                <a:gd name="connsiteX82" fmla="*/ 2143741 w 4576505"/>
                <a:gd name="connsiteY82" fmla="*/ 0 h 4006265"/>
                <a:gd name="connsiteX83" fmla="*/ 2143741 w 4576505"/>
                <a:gd name="connsiteY83" fmla="*/ 73477 h 4006265"/>
                <a:gd name="connsiteX84" fmla="*/ 2138830 w 4576505"/>
                <a:gd name="connsiteY84" fmla="*/ 74470 h 4006265"/>
                <a:gd name="connsiteX85" fmla="*/ 2085183 w 4576505"/>
                <a:gd name="connsiteY85" fmla="*/ 155403 h 4006265"/>
                <a:gd name="connsiteX86" fmla="*/ 2173020 w 4576505"/>
                <a:gd name="connsiteY86" fmla="*/ 243240 h 4006265"/>
                <a:gd name="connsiteX87" fmla="*/ 2260857 w 4576505"/>
                <a:gd name="connsiteY87" fmla="*/ 155403 h 4006265"/>
                <a:gd name="connsiteX88" fmla="*/ 2207210 w 4576505"/>
                <a:gd name="connsiteY88" fmla="*/ 74470 h 4006265"/>
                <a:gd name="connsiteX89" fmla="*/ 2193290 w 4576505"/>
                <a:gd name="connsiteY89" fmla="*/ 71658 h 4006265"/>
                <a:gd name="connsiteX90" fmla="*/ 2193290 w 4576505"/>
                <a:gd name="connsiteY90" fmla="*/ 0 h 4006265"/>
                <a:gd name="connsiteX91" fmla="*/ 2370453 w 4576505"/>
                <a:gd name="connsiteY91" fmla="*/ 0 h 4006265"/>
                <a:gd name="connsiteX92" fmla="*/ 2370453 w 4576505"/>
                <a:gd name="connsiteY92" fmla="*/ 73477 h 4006265"/>
                <a:gd name="connsiteX93" fmla="*/ 2365542 w 4576505"/>
                <a:gd name="connsiteY93" fmla="*/ 74470 h 4006265"/>
                <a:gd name="connsiteX94" fmla="*/ 2311895 w 4576505"/>
                <a:gd name="connsiteY94" fmla="*/ 155403 h 4006265"/>
                <a:gd name="connsiteX95" fmla="*/ 2399732 w 4576505"/>
                <a:gd name="connsiteY95" fmla="*/ 243240 h 4006265"/>
                <a:gd name="connsiteX96" fmla="*/ 2487569 w 4576505"/>
                <a:gd name="connsiteY96" fmla="*/ 155403 h 4006265"/>
                <a:gd name="connsiteX97" fmla="*/ 2433922 w 4576505"/>
                <a:gd name="connsiteY97" fmla="*/ 74470 h 4006265"/>
                <a:gd name="connsiteX98" fmla="*/ 2420002 w 4576505"/>
                <a:gd name="connsiteY98" fmla="*/ 71658 h 4006265"/>
                <a:gd name="connsiteX99" fmla="*/ 2420002 w 4576505"/>
                <a:gd name="connsiteY99" fmla="*/ 0 h 4006265"/>
                <a:gd name="connsiteX100" fmla="*/ 2597165 w 4576505"/>
                <a:gd name="connsiteY100" fmla="*/ 0 h 4006265"/>
                <a:gd name="connsiteX101" fmla="*/ 2597165 w 4576505"/>
                <a:gd name="connsiteY101" fmla="*/ 73477 h 4006265"/>
                <a:gd name="connsiteX102" fmla="*/ 2592254 w 4576505"/>
                <a:gd name="connsiteY102" fmla="*/ 74470 h 4006265"/>
                <a:gd name="connsiteX103" fmla="*/ 2538607 w 4576505"/>
                <a:gd name="connsiteY103" fmla="*/ 155403 h 4006265"/>
                <a:gd name="connsiteX104" fmla="*/ 2626444 w 4576505"/>
                <a:gd name="connsiteY104" fmla="*/ 243240 h 4006265"/>
                <a:gd name="connsiteX105" fmla="*/ 2714281 w 4576505"/>
                <a:gd name="connsiteY105" fmla="*/ 155403 h 4006265"/>
                <a:gd name="connsiteX106" fmla="*/ 2660634 w 4576505"/>
                <a:gd name="connsiteY106" fmla="*/ 74470 h 4006265"/>
                <a:gd name="connsiteX107" fmla="*/ 2646714 w 4576505"/>
                <a:gd name="connsiteY107" fmla="*/ 71658 h 4006265"/>
                <a:gd name="connsiteX108" fmla="*/ 2646714 w 4576505"/>
                <a:gd name="connsiteY108" fmla="*/ 0 h 4006265"/>
                <a:gd name="connsiteX109" fmla="*/ 2823877 w 4576505"/>
                <a:gd name="connsiteY109" fmla="*/ 0 h 4006265"/>
                <a:gd name="connsiteX110" fmla="*/ 2823877 w 4576505"/>
                <a:gd name="connsiteY110" fmla="*/ 73477 h 4006265"/>
                <a:gd name="connsiteX111" fmla="*/ 2818966 w 4576505"/>
                <a:gd name="connsiteY111" fmla="*/ 74470 h 4006265"/>
                <a:gd name="connsiteX112" fmla="*/ 2765319 w 4576505"/>
                <a:gd name="connsiteY112" fmla="*/ 155403 h 4006265"/>
                <a:gd name="connsiteX113" fmla="*/ 2853156 w 4576505"/>
                <a:gd name="connsiteY113" fmla="*/ 243240 h 4006265"/>
                <a:gd name="connsiteX114" fmla="*/ 2940993 w 4576505"/>
                <a:gd name="connsiteY114" fmla="*/ 155403 h 4006265"/>
                <a:gd name="connsiteX115" fmla="*/ 2887346 w 4576505"/>
                <a:gd name="connsiteY115" fmla="*/ 74470 h 4006265"/>
                <a:gd name="connsiteX116" fmla="*/ 2873426 w 4576505"/>
                <a:gd name="connsiteY116" fmla="*/ 71658 h 4006265"/>
                <a:gd name="connsiteX117" fmla="*/ 2873426 w 4576505"/>
                <a:gd name="connsiteY117" fmla="*/ 0 h 4006265"/>
                <a:gd name="connsiteX118" fmla="*/ 3050589 w 4576505"/>
                <a:gd name="connsiteY118" fmla="*/ 0 h 4006265"/>
                <a:gd name="connsiteX119" fmla="*/ 3050589 w 4576505"/>
                <a:gd name="connsiteY119" fmla="*/ 73477 h 4006265"/>
                <a:gd name="connsiteX120" fmla="*/ 3045678 w 4576505"/>
                <a:gd name="connsiteY120" fmla="*/ 74470 h 4006265"/>
                <a:gd name="connsiteX121" fmla="*/ 2992031 w 4576505"/>
                <a:gd name="connsiteY121" fmla="*/ 155403 h 4006265"/>
                <a:gd name="connsiteX122" fmla="*/ 3079868 w 4576505"/>
                <a:gd name="connsiteY122" fmla="*/ 243240 h 4006265"/>
                <a:gd name="connsiteX123" fmla="*/ 3167705 w 4576505"/>
                <a:gd name="connsiteY123" fmla="*/ 155403 h 4006265"/>
                <a:gd name="connsiteX124" fmla="*/ 3114058 w 4576505"/>
                <a:gd name="connsiteY124" fmla="*/ 74470 h 4006265"/>
                <a:gd name="connsiteX125" fmla="*/ 3100138 w 4576505"/>
                <a:gd name="connsiteY125" fmla="*/ 71658 h 4006265"/>
                <a:gd name="connsiteX126" fmla="*/ 3100138 w 4576505"/>
                <a:gd name="connsiteY126" fmla="*/ 0 h 4006265"/>
                <a:gd name="connsiteX127" fmla="*/ 3277301 w 4576505"/>
                <a:gd name="connsiteY127" fmla="*/ 0 h 4006265"/>
                <a:gd name="connsiteX128" fmla="*/ 3277301 w 4576505"/>
                <a:gd name="connsiteY128" fmla="*/ 73477 h 4006265"/>
                <a:gd name="connsiteX129" fmla="*/ 3272390 w 4576505"/>
                <a:gd name="connsiteY129" fmla="*/ 74470 h 4006265"/>
                <a:gd name="connsiteX130" fmla="*/ 3218743 w 4576505"/>
                <a:gd name="connsiteY130" fmla="*/ 155403 h 4006265"/>
                <a:gd name="connsiteX131" fmla="*/ 3306580 w 4576505"/>
                <a:gd name="connsiteY131" fmla="*/ 243240 h 4006265"/>
                <a:gd name="connsiteX132" fmla="*/ 3394417 w 4576505"/>
                <a:gd name="connsiteY132" fmla="*/ 155403 h 4006265"/>
                <a:gd name="connsiteX133" fmla="*/ 3340770 w 4576505"/>
                <a:gd name="connsiteY133" fmla="*/ 74470 h 4006265"/>
                <a:gd name="connsiteX134" fmla="*/ 3326850 w 4576505"/>
                <a:gd name="connsiteY134" fmla="*/ 71658 h 4006265"/>
                <a:gd name="connsiteX135" fmla="*/ 3326850 w 4576505"/>
                <a:gd name="connsiteY135" fmla="*/ 0 h 4006265"/>
                <a:gd name="connsiteX136" fmla="*/ 3504013 w 4576505"/>
                <a:gd name="connsiteY136" fmla="*/ 0 h 4006265"/>
                <a:gd name="connsiteX137" fmla="*/ 3504013 w 4576505"/>
                <a:gd name="connsiteY137" fmla="*/ 73477 h 4006265"/>
                <a:gd name="connsiteX138" fmla="*/ 3499102 w 4576505"/>
                <a:gd name="connsiteY138" fmla="*/ 74470 h 4006265"/>
                <a:gd name="connsiteX139" fmla="*/ 3445455 w 4576505"/>
                <a:gd name="connsiteY139" fmla="*/ 155403 h 4006265"/>
                <a:gd name="connsiteX140" fmla="*/ 3533292 w 4576505"/>
                <a:gd name="connsiteY140" fmla="*/ 243240 h 4006265"/>
                <a:gd name="connsiteX141" fmla="*/ 3621129 w 4576505"/>
                <a:gd name="connsiteY141" fmla="*/ 155403 h 4006265"/>
                <a:gd name="connsiteX142" fmla="*/ 3567482 w 4576505"/>
                <a:gd name="connsiteY142" fmla="*/ 74470 h 4006265"/>
                <a:gd name="connsiteX143" fmla="*/ 3553562 w 4576505"/>
                <a:gd name="connsiteY143" fmla="*/ 71658 h 4006265"/>
                <a:gd name="connsiteX144" fmla="*/ 3553562 w 4576505"/>
                <a:gd name="connsiteY144" fmla="*/ 0 h 4006265"/>
                <a:gd name="connsiteX145" fmla="*/ 3730725 w 4576505"/>
                <a:gd name="connsiteY145" fmla="*/ 0 h 4006265"/>
                <a:gd name="connsiteX146" fmla="*/ 3730725 w 4576505"/>
                <a:gd name="connsiteY146" fmla="*/ 73477 h 4006265"/>
                <a:gd name="connsiteX147" fmla="*/ 3725814 w 4576505"/>
                <a:gd name="connsiteY147" fmla="*/ 74470 h 4006265"/>
                <a:gd name="connsiteX148" fmla="*/ 3672167 w 4576505"/>
                <a:gd name="connsiteY148" fmla="*/ 155403 h 4006265"/>
                <a:gd name="connsiteX149" fmla="*/ 3760004 w 4576505"/>
                <a:gd name="connsiteY149" fmla="*/ 243240 h 4006265"/>
                <a:gd name="connsiteX150" fmla="*/ 3847841 w 4576505"/>
                <a:gd name="connsiteY150" fmla="*/ 155403 h 4006265"/>
                <a:gd name="connsiteX151" fmla="*/ 3794194 w 4576505"/>
                <a:gd name="connsiteY151" fmla="*/ 74470 h 4006265"/>
                <a:gd name="connsiteX152" fmla="*/ 3780274 w 4576505"/>
                <a:gd name="connsiteY152" fmla="*/ 71658 h 4006265"/>
                <a:gd name="connsiteX153" fmla="*/ 3780274 w 4576505"/>
                <a:gd name="connsiteY153" fmla="*/ 0 h 4006265"/>
                <a:gd name="connsiteX154" fmla="*/ 3957437 w 4576505"/>
                <a:gd name="connsiteY154" fmla="*/ 0 h 4006265"/>
                <a:gd name="connsiteX155" fmla="*/ 3957437 w 4576505"/>
                <a:gd name="connsiteY155" fmla="*/ 73477 h 4006265"/>
                <a:gd name="connsiteX156" fmla="*/ 3952526 w 4576505"/>
                <a:gd name="connsiteY156" fmla="*/ 74469 h 4006265"/>
                <a:gd name="connsiteX157" fmla="*/ 3898879 w 4576505"/>
                <a:gd name="connsiteY157" fmla="*/ 155403 h 4006265"/>
                <a:gd name="connsiteX158" fmla="*/ 3986716 w 4576505"/>
                <a:gd name="connsiteY158" fmla="*/ 243240 h 4006265"/>
                <a:gd name="connsiteX159" fmla="*/ 4074553 w 4576505"/>
                <a:gd name="connsiteY159" fmla="*/ 155403 h 4006265"/>
                <a:gd name="connsiteX160" fmla="*/ 4020906 w 4576505"/>
                <a:gd name="connsiteY160" fmla="*/ 74469 h 4006265"/>
                <a:gd name="connsiteX161" fmla="*/ 4006986 w 4576505"/>
                <a:gd name="connsiteY161" fmla="*/ 71658 h 4006265"/>
                <a:gd name="connsiteX162" fmla="*/ 4006986 w 4576505"/>
                <a:gd name="connsiteY162" fmla="*/ 0 h 4006265"/>
                <a:gd name="connsiteX163" fmla="*/ 4184149 w 4576505"/>
                <a:gd name="connsiteY163" fmla="*/ 0 h 4006265"/>
                <a:gd name="connsiteX164" fmla="*/ 4184149 w 4576505"/>
                <a:gd name="connsiteY164" fmla="*/ 73477 h 4006265"/>
                <a:gd name="connsiteX165" fmla="*/ 4179238 w 4576505"/>
                <a:gd name="connsiteY165" fmla="*/ 74469 h 4006265"/>
                <a:gd name="connsiteX166" fmla="*/ 4125591 w 4576505"/>
                <a:gd name="connsiteY166" fmla="*/ 155403 h 4006265"/>
                <a:gd name="connsiteX167" fmla="*/ 4213428 w 4576505"/>
                <a:gd name="connsiteY167" fmla="*/ 243240 h 4006265"/>
                <a:gd name="connsiteX168" fmla="*/ 4301265 w 4576505"/>
                <a:gd name="connsiteY168" fmla="*/ 155403 h 4006265"/>
                <a:gd name="connsiteX169" fmla="*/ 4247618 w 4576505"/>
                <a:gd name="connsiteY169" fmla="*/ 74469 h 4006265"/>
                <a:gd name="connsiteX170" fmla="*/ 4233698 w 4576505"/>
                <a:gd name="connsiteY170" fmla="*/ 71658 h 4006265"/>
                <a:gd name="connsiteX171" fmla="*/ 4233698 w 4576505"/>
                <a:gd name="connsiteY171" fmla="*/ 0 h 4006265"/>
                <a:gd name="connsiteX172" fmla="*/ 4410853 w 4576505"/>
                <a:gd name="connsiteY172" fmla="*/ 0 h 4006265"/>
                <a:gd name="connsiteX173" fmla="*/ 4410853 w 4576505"/>
                <a:gd name="connsiteY173" fmla="*/ 73477 h 4006265"/>
                <a:gd name="connsiteX174" fmla="*/ 4405942 w 4576505"/>
                <a:gd name="connsiteY174" fmla="*/ 74469 h 4006265"/>
                <a:gd name="connsiteX175" fmla="*/ 4352295 w 4576505"/>
                <a:gd name="connsiteY175" fmla="*/ 155403 h 4006265"/>
                <a:gd name="connsiteX176" fmla="*/ 4440132 w 4576505"/>
                <a:gd name="connsiteY176" fmla="*/ 243240 h 4006265"/>
                <a:gd name="connsiteX177" fmla="*/ 4527969 w 4576505"/>
                <a:gd name="connsiteY177" fmla="*/ 155403 h 4006265"/>
                <a:gd name="connsiteX178" fmla="*/ 4474322 w 4576505"/>
                <a:gd name="connsiteY178" fmla="*/ 74469 h 4006265"/>
                <a:gd name="connsiteX179" fmla="*/ 4460402 w 4576505"/>
                <a:gd name="connsiteY179" fmla="*/ 71658 h 4006265"/>
                <a:gd name="connsiteX180" fmla="*/ 4460402 w 4576505"/>
                <a:gd name="connsiteY180" fmla="*/ 0 h 4006265"/>
                <a:gd name="connsiteX181" fmla="*/ 4576505 w 4576505"/>
                <a:gd name="connsiteY181" fmla="*/ 0 h 4006265"/>
                <a:gd name="connsiteX182" fmla="*/ 4576505 w 4576505"/>
                <a:gd name="connsiteY182" fmla="*/ 3456380 h 4006265"/>
                <a:gd name="connsiteX183" fmla="*/ 4575622 w 4576505"/>
                <a:gd name="connsiteY183" fmla="*/ 4006265 h 4006265"/>
                <a:gd name="connsiteX184" fmla="*/ 0 w 4576505"/>
                <a:gd name="connsiteY184" fmla="*/ 3999937 h 4006265"/>
                <a:gd name="connsiteX185" fmla="*/ 0 w 4576505"/>
                <a:gd name="connsiteY185" fmla="*/ 0 h 400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576505" h="4006265">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cubicBezTo>
                    <a:pt x="4576211" y="3639675"/>
                    <a:pt x="4575916" y="3822970"/>
                    <a:pt x="4575622" y="4006265"/>
                  </a:cubicBez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38" name="Straight Connector 37">
              <a:extLst>
                <a:ext uri="{FF2B5EF4-FFF2-40B4-BE49-F238E27FC236}">
                  <a16:creationId xmlns:a16="http://schemas.microsoft.com/office/drawing/2014/main" id="{4A5DF549-5EE5-CD51-FEDD-8A5FFCC024CA}"/>
                </a:ext>
              </a:extLst>
            </p:cNvPr>
            <p:cNvCxnSpPr>
              <a:cxnSpLocks/>
            </p:cNvCxnSpPr>
            <p:nvPr/>
          </p:nvCxnSpPr>
          <p:spPr>
            <a:xfrm rot="21411253">
              <a:off x="7428343" y="32007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E1A9F65-11E6-908D-4134-740EC3A1A365}"/>
                </a:ext>
              </a:extLst>
            </p:cNvPr>
            <p:cNvCxnSpPr>
              <a:cxnSpLocks/>
            </p:cNvCxnSpPr>
            <p:nvPr/>
          </p:nvCxnSpPr>
          <p:spPr>
            <a:xfrm rot="21411253">
              <a:off x="7446005" y="35221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02FB684-14CE-8C18-15D4-5730B0D3A291}"/>
                </a:ext>
              </a:extLst>
            </p:cNvPr>
            <p:cNvCxnSpPr>
              <a:cxnSpLocks/>
            </p:cNvCxnSpPr>
            <p:nvPr/>
          </p:nvCxnSpPr>
          <p:spPr>
            <a:xfrm rot="21411253">
              <a:off x="7463668" y="38435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8177D8A-33DA-A531-947A-A24D4ECDF795}"/>
                </a:ext>
              </a:extLst>
            </p:cNvPr>
            <p:cNvCxnSpPr>
              <a:cxnSpLocks/>
            </p:cNvCxnSpPr>
            <p:nvPr/>
          </p:nvCxnSpPr>
          <p:spPr>
            <a:xfrm rot="21411253">
              <a:off x="7481330" y="41649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5AF7D5DB-1711-E1D9-5DF3-12DC2A0237C7}"/>
                </a:ext>
              </a:extLst>
            </p:cNvPr>
            <p:cNvCxnSpPr>
              <a:cxnSpLocks/>
            </p:cNvCxnSpPr>
            <p:nvPr/>
          </p:nvCxnSpPr>
          <p:spPr>
            <a:xfrm rot="21411253">
              <a:off x="7498993" y="448629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3FBF04C-C086-8208-5979-F61FA42586B6}"/>
                </a:ext>
              </a:extLst>
            </p:cNvPr>
            <p:cNvCxnSpPr>
              <a:cxnSpLocks/>
            </p:cNvCxnSpPr>
            <p:nvPr/>
          </p:nvCxnSpPr>
          <p:spPr>
            <a:xfrm rot="21411253">
              <a:off x="7516656" y="480767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5C6C977E-4374-4820-1163-BFD7ECF26A72}"/>
                </a:ext>
              </a:extLst>
            </p:cNvPr>
            <p:cNvCxnSpPr>
              <a:cxnSpLocks/>
            </p:cNvCxnSpPr>
            <p:nvPr/>
          </p:nvCxnSpPr>
          <p:spPr>
            <a:xfrm rot="21411253">
              <a:off x="7534318" y="512904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031F001-A3FE-240B-411B-EED76ACC76B6}"/>
                </a:ext>
              </a:extLst>
            </p:cNvPr>
            <p:cNvCxnSpPr>
              <a:cxnSpLocks/>
            </p:cNvCxnSpPr>
            <p:nvPr/>
          </p:nvCxnSpPr>
          <p:spPr>
            <a:xfrm rot="21411253">
              <a:off x="7551981" y="5450420"/>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932CBF2-F858-C739-F547-C2E4E2F08F2B}"/>
                </a:ext>
              </a:extLst>
            </p:cNvPr>
            <p:cNvCxnSpPr>
              <a:cxnSpLocks/>
            </p:cNvCxnSpPr>
            <p:nvPr/>
          </p:nvCxnSpPr>
          <p:spPr>
            <a:xfrm rot="21411253">
              <a:off x="7569643" y="5771794"/>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B16F380B-9F30-FCCE-4181-A4FF95A33605}"/>
                </a:ext>
              </a:extLst>
            </p:cNvPr>
            <p:cNvGrpSpPr/>
            <p:nvPr/>
          </p:nvGrpSpPr>
          <p:grpSpPr>
            <a:xfrm rot="21268498">
              <a:off x="9554319" y="6111248"/>
              <a:ext cx="377850" cy="181712"/>
              <a:chOff x="8641807" y="6043769"/>
              <a:chExt cx="377850" cy="181712"/>
            </a:xfrm>
          </p:grpSpPr>
          <p:sp>
            <p:nvSpPr>
              <p:cNvPr id="49" name="Freeform: Shape 48">
                <a:extLst>
                  <a:ext uri="{FF2B5EF4-FFF2-40B4-BE49-F238E27FC236}">
                    <a16:creationId xmlns:a16="http://schemas.microsoft.com/office/drawing/2014/main" id="{11993B0C-F356-CCD0-3797-60C492298FDD}"/>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0" name="Freeform: Shape 49">
                <a:extLst>
                  <a:ext uri="{FF2B5EF4-FFF2-40B4-BE49-F238E27FC236}">
                    <a16:creationId xmlns:a16="http://schemas.microsoft.com/office/drawing/2014/main" id="{A075B02C-8D60-1FED-1408-98AECAFC9867}"/>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 name="TextBox 14">
            <a:extLst>
              <a:ext uri="{FF2B5EF4-FFF2-40B4-BE49-F238E27FC236}">
                <a16:creationId xmlns:a16="http://schemas.microsoft.com/office/drawing/2014/main" id="{73F4B824-DDFA-B122-B3DC-B1DF98E3BEDC}"/>
              </a:ext>
            </a:extLst>
          </p:cNvPr>
          <p:cNvSpPr txBox="1"/>
          <p:nvPr/>
        </p:nvSpPr>
        <p:spPr>
          <a:xfrm rot="108665">
            <a:off x="6950898" y="3020285"/>
            <a:ext cx="366485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Intel® B580 (aka “Battlemage”):</a:t>
            </a:r>
          </a:p>
        </p:txBody>
      </p:sp>
      <p:sp>
        <p:nvSpPr>
          <p:cNvPr id="21" name="Rectangle 20">
            <a:extLst>
              <a:ext uri="{FF2B5EF4-FFF2-40B4-BE49-F238E27FC236}">
                <a16:creationId xmlns:a16="http://schemas.microsoft.com/office/drawing/2014/main" id="{FB03F566-212C-1C2A-3FD4-EE9DE8502CEB}"/>
              </a:ext>
            </a:extLst>
          </p:cNvPr>
          <p:cNvSpPr/>
          <p:nvPr/>
        </p:nvSpPr>
        <p:spPr>
          <a:xfrm rot="119333">
            <a:off x="7438112" y="4501897"/>
            <a:ext cx="1585230" cy="396390"/>
          </a:xfrm>
          <a:custGeom>
            <a:avLst/>
            <a:gdLst>
              <a:gd name="connsiteX0" fmla="*/ 0 w 1585230"/>
              <a:gd name="connsiteY0" fmla="*/ 0 h 396390"/>
              <a:gd name="connsiteX1" fmla="*/ 560115 w 1585230"/>
              <a:gd name="connsiteY1" fmla="*/ 0 h 396390"/>
              <a:gd name="connsiteX2" fmla="*/ 1040968 w 1585230"/>
              <a:gd name="connsiteY2" fmla="*/ 0 h 396390"/>
              <a:gd name="connsiteX3" fmla="*/ 1585230 w 1585230"/>
              <a:gd name="connsiteY3" fmla="*/ 0 h 396390"/>
              <a:gd name="connsiteX4" fmla="*/ 1585230 w 1585230"/>
              <a:gd name="connsiteY4" fmla="*/ 396390 h 396390"/>
              <a:gd name="connsiteX5" fmla="*/ 1025115 w 1585230"/>
              <a:gd name="connsiteY5" fmla="*/ 396390 h 396390"/>
              <a:gd name="connsiteX6" fmla="*/ 544262 w 1585230"/>
              <a:gd name="connsiteY6" fmla="*/ 396390 h 396390"/>
              <a:gd name="connsiteX7" fmla="*/ 0 w 1585230"/>
              <a:gd name="connsiteY7" fmla="*/ 396390 h 396390"/>
              <a:gd name="connsiteX8" fmla="*/ 0 w 1585230"/>
              <a:gd name="connsiteY8" fmla="*/ 0 h 39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230" h="396390" fill="none" extrusionOk="0">
                <a:moveTo>
                  <a:pt x="0" y="0"/>
                </a:moveTo>
                <a:cubicBezTo>
                  <a:pt x="140855" y="-21289"/>
                  <a:pt x="371900" y="12098"/>
                  <a:pt x="560115" y="0"/>
                </a:cubicBezTo>
                <a:cubicBezTo>
                  <a:pt x="748331" y="-12098"/>
                  <a:pt x="814243" y="-11019"/>
                  <a:pt x="1040968" y="0"/>
                </a:cubicBezTo>
                <a:cubicBezTo>
                  <a:pt x="1267693" y="11019"/>
                  <a:pt x="1376694" y="15160"/>
                  <a:pt x="1585230" y="0"/>
                </a:cubicBezTo>
                <a:cubicBezTo>
                  <a:pt x="1567463" y="107293"/>
                  <a:pt x="1594172" y="261320"/>
                  <a:pt x="1585230" y="396390"/>
                </a:cubicBezTo>
                <a:cubicBezTo>
                  <a:pt x="1379925" y="381338"/>
                  <a:pt x="1237405" y="369678"/>
                  <a:pt x="1025115" y="396390"/>
                </a:cubicBezTo>
                <a:cubicBezTo>
                  <a:pt x="812825" y="423102"/>
                  <a:pt x="784181" y="389026"/>
                  <a:pt x="544262" y="396390"/>
                </a:cubicBezTo>
                <a:cubicBezTo>
                  <a:pt x="304343" y="403754"/>
                  <a:pt x="127387" y="401967"/>
                  <a:pt x="0" y="396390"/>
                </a:cubicBezTo>
                <a:cubicBezTo>
                  <a:pt x="5257" y="227392"/>
                  <a:pt x="-10535" y="165727"/>
                  <a:pt x="0" y="0"/>
                </a:cubicBezTo>
                <a:close/>
              </a:path>
              <a:path w="1585230" h="396390" stroke="0" extrusionOk="0">
                <a:moveTo>
                  <a:pt x="0" y="0"/>
                </a:moveTo>
                <a:cubicBezTo>
                  <a:pt x="206900" y="-16942"/>
                  <a:pt x="331023" y="4871"/>
                  <a:pt x="512558" y="0"/>
                </a:cubicBezTo>
                <a:cubicBezTo>
                  <a:pt x="694093" y="-4871"/>
                  <a:pt x="821846" y="-22867"/>
                  <a:pt x="1040968" y="0"/>
                </a:cubicBezTo>
                <a:cubicBezTo>
                  <a:pt x="1260090" y="22867"/>
                  <a:pt x="1379158" y="18024"/>
                  <a:pt x="1585230" y="0"/>
                </a:cubicBezTo>
                <a:cubicBezTo>
                  <a:pt x="1573308" y="99031"/>
                  <a:pt x="1599879" y="311887"/>
                  <a:pt x="1585230" y="396390"/>
                </a:cubicBezTo>
                <a:cubicBezTo>
                  <a:pt x="1325144" y="383158"/>
                  <a:pt x="1257729" y="379993"/>
                  <a:pt x="1056820" y="396390"/>
                </a:cubicBezTo>
                <a:cubicBezTo>
                  <a:pt x="855911" y="412788"/>
                  <a:pt x="786028" y="382381"/>
                  <a:pt x="528410" y="396390"/>
                </a:cubicBezTo>
                <a:cubicBezTo>
                  <a:pt x="270792" y="410400"/>
                  <a:pt x="216781" y="410222"/>
                  <a:pt x="0" y="396390"/>
                </a:cubicBezTo>
                <a:cubicBezTo>
                  <a:pt x="-8173" y="308618"/>
                  <a:pt x="8065" y="185493"/>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2" name="Rectangle 21">
            <a:extLst>
              <a:ext uri="{FF2B5EF4-FFF2-40B4-BE49-F238E27FC236}">
                <a16:creationId xmlns:a16="http://schemas.microsoft.com/office/drawing/2014/main" id="{42B10E00-3E21-99EB-7A80-8F75E5FD7DA4}"/>
              </a:ext>
            </a:extLst>
          </p:cNvPr>
          <p:cNvSpPr/>
          <p:nvPr/>
        </p:nvSpPr>
        <p:spPr>
          <a:xfrm rot="119333">
            <a:off x="9355831" y="4377345"/>
            <a:ext cx="1660464" cy="396390"/>
          </a:xfrm>
          <a:custGeom>
            <a:avLst/>
            <a:gdLst>
              <a:gd name="connsiteX0" fmla="*/ 0 w 1660464"/>
              <a:gd name="connsiteY0" fmla="*/ 0 h 396390"/>
              <a:gd name="connsiteX1" fmla="*/ 586697 w 1660464"/>
              <a:gd name="connsiteY1" fmla="*/ 0 h 396390"/>
              <a:gd name="connsiteX2" fmla="*/ 1090371 w 1660464"/>
              <a:gd name="connsiteY2" fmla="*/ 0 h 396390"/>
              <a:gd name="connsiteX3" fmla="*/ 1660464 w 1660464"/>
              <a:gd name="connsiteY3" fmla="*/ 0 h 396390"/>
              <a:gd name="connsiteX4" fmla="*/ 1660464 w 1660464"/>
              <a:gd name="connsiteY4" fmla="*/ 396390 h 396390"/>
              <a:gd name="connsiteX5" fmla="*/ 1073767 w 1660464"/>
              <a:gd name="connsiteY5" fmla="*/ 396390 h 396390"/>
              <a:gd name="connsiteX6" fmla="*/ 570093 w 1660464"/>
              <a:gd name="connsiteY6" fmla="*/ 396390 h 396390"/>
              <a:gd name="connsiteX7" fmla="*/ 0 w 1660464"/>
              <a:gd name="connsiteY7" fmla="*/ 396390 h 396390"/>
              <a:gd name="connsiteX8" fmla="*/ 0 w 1660464"/>
              <a:gd name="connsiteY8" fmla="*/ 0 h 39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0464" h="396390" fill="none" extrusionOk="0">
                <a:moveTo>
                  <a:pt x="0" y="0"/>
                </a:moveTo>
                <a:cubicBezTo>
                  <a:pt x="140052" y="-10847"/>
                  <a:pt x="309825" y="-12998"/>
                  <a:pt x="586697" y="0"/>
                </a:cubicBezTo>
                <a:cubicBezTo>
                  <a:pt x="863569" y="12998"/>
                  <a:pt x="868719" y="-20897"/>
                  <a:pt x="1090371" y="0"/>
                </a:cubicBezTo>
                <a:cubicBezTo>
                  <a:pt x="1312023" y="20897"/>
                  <a:pt x="1528794" y="-23008"/>
                  <a:pt x="1660464" y="0"/>
                </a:cubicBezTo>
                <a:cubicBezTo>
                  <a:pt x="1642697" y="107293"/>
                  <a:pt x="1669406" y="261320"/>
                  <a:pt x="1660464" y="396390"/>
                </a:cubicBezTo>
                <a:cubicBezTo>
                  <a:pt x="1407805" y="386248"/>
                  <a:pt x="1232777" y="411806"/>
                  <a:pt x="1073767" y="396390"/>
                </a:cubicBezTo>
                <a:cubicBezTo>
                  <a:pt x="914757" y="380974"/>
                  <a:pt x="714524" y="416595"/>
                  <a:pt x="570093" y="396390"/>
                </a:cubicBezTo>
                <a:cubicBezTo>
                  <a:pt x="425662" y="376185"/>
                  <a:pt x="256364" y="394486"/>
                  <a:pt x="0" y="396390"/>
                </a:cubicBezTo>
                <a:cubicBezTo>
                  <a:pt x="5257" y="227392"/>
                  <a:pt x="-10535" y="165727"/>
                  <a:pt x="0" y="0"/>
                </a:cubicBezTo>
                <a:close/>
              </a:path>
              <a:path w="1660464" h="396390" stroke="0" extrusionOk="0">
                <a:moveTo>
                  <a:pt x="0" y="0"/>
                </a:moveTo>
                <a:cubicBezTo>
                  <a:pt x="235403" y="-7961"/>
                  <a:pt x="325083" y="-5422"/>
                  <a:pt x="536883" y="0"/>
                </a:cubicBezTo>
                <a:cubicBezTo>
                  <a:pt x="748683" y="5422"/>
                  <a:pt x="955707" y="-21447"/>
                  <a:pt x="1090371" y="0"/>
                </a:cubicBezTo>
                <a:cubicBezTo>
                  <a:pt x="1225035" y="21447"/>
                  <a:pt x="1526997" y="-7727"/>
                  <a:pt x="1660464" y="0"/>
                </a:cubicBezTo>
                <a:cubicBezTo>
                  <a:pt x="1648542" y="99031"/>
                  <a:pt x="1675113" y="311887"/>
                  <a:pt x="1660464" y="396390"/>
                </a:cubicBezTo>
                <a:cubicBezTo>
                  <a:pt x="1525866" y="406976"/>
                  <a:pt x="1220228" y="400981"/>
                  <a:pt x="1106976" y="396390"/>
                </a:cubicBezTo>
                <a:cubicBezTo>
                  <a:pt x="993724" y="391799"/>
                  <a:pt x="764071" y="370130"/>
                  <a:pt x="553488" y="396390"/>
                </a:cubicBezTo>
                <a:cubicBezTo>
                  <a:pt x="342905" y="422650"/>
                  <a:pt x="150576" y="369965"/>
                  <a:pt x="0" y="396390"/>
                </a:cubicBezTo>
                <a:cubicBezTo>
                  <a:pt x="-8173" y="308618"/>
                  <a:pt x="8065" y="185493"/>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3" name="TextBox 22">
            <a:extLst>
              <a:ext uri="{FF2B5EF4-FFF2-40B4-BE49-F238E27FC236}">
                <a16:creationId xmlns:a16="http://schemas.microsoft.com/office/drawing/2014/main" id="{12BFEAEA-9B75-5529-A035-7097C894A348}"/>
              </a:ext>
            </a:extLst>
          </p:cNvPr>
          <p:cNvSpPr txBox="1"/>
          <p:nvPr/>
        </p:nvSpPr>
        <p:spPr>
          <a:xfrm rot="21564537">
            <a:off x="7211715" y="4851519"/>
            <a:ext cx="2004140" cy="830997"/>
          </a:xfrm>
          <a:prstGeom prst="rect">
            <a:avLst/>
          </a:prstGeom>
          <a:noFill/>
        </p:spPr>
        <p:txBody>
          <a:bodyPr wrap="square" lIns="137160" tIns="137160" rIns="137160" bIns="137160" rtlCol="0">
            <a:spAutoFit/>
          </a:bodyPr>
          <a:lstStyle/>
          <a:p>
            <a:pPr algn="ctr"/>
            <a:r>
              <a:rPr lang="en-GB" sz="3600" b="1">
                <a:solidFill>
                  <a:schemeClr val="bg1"/>
                </a:solidFill>
                <a:latin typeface="Bradley Hand ITC" panose="03070402050302030203" pitchFamily="66" charset="0"/>
              </a:rPr>
              <a:t>8</a:t>
            </a:r>
          </a:p>
        </p:txBody>
      </p:sp>
      <p:sp>
        <p:nvSpPr>
          <p:cNvPr id="24" name="TextBox 23">
            <a:extLst>
              <a:ext uri="{FF2B5EF4-FFF2-40B4-BE49-F238E27FC236}">
                <a16:creationId xmlns:a16="http://schemas.microsoft.com/office/drawing/2014/main" id="{5E3B1B3E-AC58-E44E-1768-C3F3DEB73067}"/>
              </a:ext>
            </a:extLst>
          </p:cNvPr>
          <p:cNvSpPr txBox="1"/>
          <p:nvPr/>
        </p:nvSpPr>
        <p:spPr>
          <a:xfrm rot="322495">
            <a:off x="9392713" y="4720846"/>
            <a:ext cx="2004140" cy="830997"/>
          </a:xfrm>
          <a:prstGeom prst="rect">
            <a:avLst/>
          </a:prstGeom>
          <a:noFill/>
        </p:spPr>
        <p:txBody>
          <a:bodyPr wrap="square" lIns="137160" tIns="137160" rIns="137160" bIns="137160" rtlCol="0">
            <a:spAutoFit/>
          </a:bodyPr>
          <a:lstStyle/>
          <a:p>
            <a:pPr algn="ctr"/>
            <a:r>
              <a:rPr lang="en-GB" sz="3600" b="1">
                <a:solidFill>
                  <a:schemeClr val="bg1"/>
                </a:solidFill>
                <a:latin typeface="Bradley Hand ITC" panose="03070402050302030203" pitchFamily="66" charset="0"/>
              </a:rPr>
              <a:t>8</a:t>
            </a:r>
          </a:p>
        </p:txBody>
      </p:sp>
      <p:sp>
        <p:nvSpPr>
          <p:cNvPr id="25" name="TextBox 24">
            <a:extLst>
              <a:ext uri="{FF2B5EF4-FFF2-40B4-BE49-F238E27FC236}">
                <a16:creationId xmlns:a16="http://schemas.microsoft.com/office/drawing/2014/main" id="{2A5D95C7-B17D-FAC2-1374-284EF1D03448}"/>
              </a:ext>
            </a:extLst>
          </p:cNvPr>
          <p:cNvSpPr txBox="1"/>
          <p:nvPr/>
        </p:nvSpPr>
        <p:spPr>
          <a:xfrm rot="21218550">
            <a:off x="7166652" y="3544813"/>
            <a:ext cx="2004140" cy="830997"/>
          </a:xfrm>
          <a:prstGeom prst="rect">
            <a:avLst/>
          </a:prstGeom>
          <a:noFill/>
        </p:spPr>
        <p:txBody>
          <a:bodyPr wrap="square" lIns="137160" tIns="137160" rIns="137160" bIns="137160" rtlCol="0">
            <a:spAutoFit/>
          </a:bodyPr>
          <a:lstStyle/>
          <a:p>
            <a:pPr algn="ctr"/>
            <a:r>
              <a:rPr lang="en-GB" sz="3600" b="1">
                <a:solidFill>
                  <a:schemeClr val="bg1"/>
                </a:solidFill>
                <a:latin typeface="Bradley Hand ITC" panose="03070402050302030203" pitchFamily="66" charset="0"/>
              </a:rPr>
              <a:t>5</a:t>
            </a:r>
          </a:p>
        </p:txBody>
      </p:sp>
      <p:sp>
        <p:nvSpPr>
          <p:cNvPr id="26" name="TextBox 25">
            <a:extLst>
              <a:ext uri="{FF2B5EF4-FFF2-40B4-BE49-F238E27FC236}">
                <a16:creationId xmlns:a16="http://schemas.microsoft.com/office/drawing/2014/main" id="{04E543F5-036B-E469-BD31-981BAAFB0A93}"/>
              </a:ext>
            </a:extLst>
          </p:cNvPr>
          <p:cNvSpPr txBox="1"/>
          <p:nvPr/>
        </p:nvSpPr>
        <p:spPr>
          <a:xfrm rot="108665">
            <a:off x="9263640" y="3415418"/>
            <a:ext cx="2004140" cy="830997"/>
          </a:xfrm>
          <a:prstGeom prst="rect">
            <a:avLst/>
          </a:prstGeom>
          <a:noFill/>
        </p:spPr>
        <p:txBody>
          <a:bodyPr wrap="square" lIns="137160" tIns="137160" rIns="137160" bIns="137160" rtlCol="0">
            <a:spAutoFit/>
          </a:bodyPr>
          <a:lstStyle/>
          <a:p>
            <a:pPr algn="ctr"/>
            <a:r>
              <a:rPr lang="en-GB" sz="3600" b="1">
                <a:solidFill>
                  <a:schemeClr val="bg1"/>
                </a:solidFill>
                <a:latin typeface="Bradley Hand ITC" panose="03070402050302030203" pitchFamily="66" charset="0"/>
              </a:rPr>
              <a:t>4</a:t>
            </a:r>
          </a:p>
        </p:txBody>
      </p:sp>
      <p:sp>
        <p:nvSpPr>
          <p:cNvPr id="27" name="TextBox 26">
            <a:extLst>
              <a:ext uri="{FF2B5EF4-FFF2-40B4-BE49-F238E27FC236}">
                <a16:creationId xmlns:a16="http://schemas.microsoft.com/office/drawing/2014/main" id="{0695A975-6144-1312-88B3-16EA501D778C}"/>
              </a:ext>
            </a:extLst>
          </p:cNvPr>
          <p:cNvSpPr txBox="1"/>
          <p:nvPr/>
        </p:nvSpPr>
        <p:spPr>
          <a:xfrm rot="147056">
            <a:off x="8321094" y="5356888"/>
            <a:ext cx="2004140" cy="954107"/>
          </a:xfrm>
          <a:prstGeom prst="rect">
            <a:avLst/>
          </a:prstGeom>
          <a:noFill/>
        </p:spPr>
        <p:txBody>
          <a:bodyPr wrap="square" lIns="137160" tIns="137160" rIns="137160" bIns="137160" rtlCol="0">
            <a:spAutoFit/>
          </a:bodyPr>
          <a:lstStyle/>
          <a:p>
            <a:pPr algn="ctr"/>
            <a:r>
              <a:rPr lang="en-GB" sz="4400" b="1">
                <a:solidFill>
                  <a:schemeClr val="bg1"/>
                </a:solidFill>
                <a:latin typeface="Bradley Hand ITC" panose="03070402050302030203" pitchFamily="66" charset="0"/>
              </a:rPr>
              <a:t>1280</a:t>
            </a:r>
          </a:p>
        </p:txBody>
      </p:sp>
      <p:sp>
        <p:nvSpPr>
          <p:cNvPr id="51" name="Rectangle 50">
            <a:extLst>
              <a:ext uri="{FF2B5EF4-FFF2-40B4-BE49-F238E27FC236}">
                <a16:creationId xmlns:a16="http://schemas.microsoft.com/office/drawing/2014/main" id="{45783AC4-7734-82DA-40FD-A1DB4BDBBB95}"/>
              </a:ext>
            </a:extLst>
          </p:cNvPr>
          <p:cNvSpPr/>
          <p:nvPr/>
        </p:nvSpPr>
        <p:spPr>
          <a:xfrm rot="119333">
            <a:off x="9043195" y="4048545"/>
            <a:ext cx="1568376" cy="369060"/>
          </a:xfrm>
          <a:custGeom>
            <a:avLst/>
            <a:gdLst>
              <a:gd name="connsiteX0" fmla="*/ 0 w 1568376"/>
              <a:gd name="connsiteY0" fmla="*/ 0 h 369060"/>
              <a:gd name="connsiteX1" fmla="*/ 554160 w 1568376"/>
              <a:gd name="connsiteY1" fmla="*/ 0 h 369060"/>
              <a:gd name="connsiteX2" fmla="*/ 1029900 w 1568376"/>
              <a:gd name="connsiteY2" fmla="*/ 0 h 369060"/>
              <a:gd name="connsiteX3" fmla="*/ 1568376 w 1568376"/>
              <a:gd name="connsiteY3" fmla="*/ 0 h 369060"/>
              <a:gd name="connsiteX4" fmla="*/ 1568376 w 1568376"/>
              <a:gd name="connsiteY4" fmla="*/ 369060 h 369060"/>
              <a:gd name="connsiteX5" fmla="*/ 1014216 w 1568376"/>
              <a:gd name="connsiteY5" fmla="*/ 369060 h 369060"/>
              <a:gd name="connsiteX6" fmla="*/ 538476 w 1568376"/>
              <a:gd name="connsiteY6" fmla="*/ 369060 h 369060"/>
              <a:gd name="connsiteX7" fmla="*/ 0 w 1568376"/>
              <a:gd name="connsiteY7" fmla="*/ 369060 h 369060"/>
              <a:gd name="connsiteX8" fmla="*/ 0 w 1568376"/>
              <a:gd name="connsiteY8" fmla="*/ 0 h 36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8376" h="369060" fill="none" extrusionOk="0">
                <a:moveTo>
                  <a:pt x="0" y="0"/>
                </a:moveTo>
                <a:cubicBezTo>
                  <a:pt x="208999" y="-45"/>
                  <a:pt x="360871" y="-12743"/>
                  <a:pt x="554160" y="0"/>
                </a:cubicBezTo>
                <a:cubicBezTo>
                  <a:pt x="747449" y="12743"/>
                  <a:pt x="840143" y="11089"/>
                  <a:pt x="1029900" y="0"/>
                </a:cubicBezTo>
                <a:cubicBezTo>
                  <a:pt x="1219657" y="-11089"/>
                  <a:pt x="1441455" y="6667"/>
                  <a:pt x="1568376" y="0"/>
                </a:cubicBezTo>
                <a:cubicBezTo>
                  <a:pt x="1559517" y="82104"/>
                  <a:pt x="1572888" y="199099"/>
                  <a:pt x="1568376" y="369060"/>
                </a:cubicBezTo>
                <a:cubicBezTo>
                  <a:pt x="1377264" y="364885"/>
                  <a:pt x="1167082" y="374641"/>
                  <a:pt x="1014216" y="369060"/>
                </a:cubicBezTo>
                <a:cubicBezTo>
                  <a:pt x="861350" y="363479"/>
                  <a:pt x="701098" y="385344"/>
                  <a:pt x="538476" y="369060"/>
                </a:cubicBezTo>
                <a:cubicBezTo>
                  <a:pt x="375854" y="352776"/>
                  <a:pt x="258296" y="355112"/>
                  <a:pt x="0" y="369060"/>
                </a:cubicBezTo>
                <a:cubicBezTo>
                  <a:pt x="4268" y="199019"/>
                  <a:pt x="16740" y="157216"/>
                  <a:pt x="0" y="0"/>
                </a:cubicBezTo>
                <a:close/>
              </a:path>
              <a:path w="1568376" h="369060" stroke="0" extrusionOk="0">
                <a:moveTo>
                  <a:pt x="0" y="0"/>
                </a:moveTo>
                <a:cubicBezTo>
                  <a:pt x="213938" y="18752"/>
                  <a:pt x="272101" y="-20162"/>
                  <a:pt x="507108" y="0"/>
                </a:cubicBezTo>
                <a:cubicBezTo>
                  <a:pt x="742115" y="20162"/>
                  <a:pt x="893180" y="14324"/>
                  <a:pt x="1029900" y="0"/>
                </a:cubicBezTo>
                <a:cubicBezTo>
                  <a:pt x="1166620" y="-14324"/>
                  <a:pt x="1374054" y="25727"/>
                  <a:pt x="1568376" y="0"/>
                </a:cubicBezTo>
                <a:cubicBezTo>
                  <a:pt x="1566919" y="170595"/>
                  <a:pt x="1575502" y="293532"/>
                  <a:pt x="1568376" y="369060"/>
                </a:cubicBezTo>
                <a:cubicBezTo>
                  <a:pt x="1453354" y="367175"/>
                  <a:pt x="1224041" y="358689"/>
                  <a:pt x="1045584" y="369060"/>
                </a:cubicBezTo>
                <a:cubicBezTo>
                  <a:pt x="867127" y="379431"/>
                  <a:pt x="746070" y="377390"/>
                  <a:pt x="522792" y="369060"/>
                </a:cubicBezTo>
                <a:cubicBezTo>
                  <a:pt x="299514" y="360730"/>
                  <a:pt x="133568" y="346889"/>
                  <a:pt x="0" y="369060"/>
                </a:cubicBezTo>
                <a:cubicBezTo>
                  <a:pt x="9052" y="246892"/>
                  <a:pt x="9434" y="145775"/>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2" name="Rectangle 51">
            <a:extLst>
              <a:ext uri="{FF2B5EF4-FFF2-40B4-BE49-F238E27FC236}">
                <a16:creationId xmlns:a16="http://schemas.microsoft.com/office/drawing/2014/main" id="{58737BE3-FCB1-903B-16B7-7E563710ECF3}"/>
              </a:ext>
            </a:extLst>
          </p:cNvPr>
          <p:cNvSpPr/>
          <p:nvPr/>
        </p:nvSpPr>
        <p:spPr>
          <a:xfrm rot="119333">
            <a:off x="7385373" y="4140520"/>
            <a:ext cx="1343989" cy="376269"/>
          </a:xfrm>
          <a:custGeom>
            <a:avLst/>
            <a:gdLst>
              <a:gd name="connsiteX0" fmla="*/ 0 w 1343989"/>
              <a:gd name="connsiteY0" fmla="*/ 0 h 376269"/>
              <a:gd name="connsiteX1" fmla="*/ 698874 w 1343989"/>
              <a:gd name="connsiteY1" fmla="*/ 0 h 376269"/>
              <a:gd name="connsiteX2" fmla="*/ 1343989 w 1343989"/>
              <a:gd name="connsiteY2" fmla="*/ 0 h 376269"/>
              <a:gd name="connsiteX3" fmla="*/ 1343989 w 1343989"/>
              <a:gd name="connsiteY3" fmla="*/ 376269 h 376269"/>
              <a:gd name="connsiteX4" fmla="*/ 658555 w 1343989"/>
              <a:gd name="connsiteY4" fmla="*/ 376269 h 376269"/>
              <a:gd name="connsiteX5" fmla="*/ 0 w 1343989"/>
              <a:gd name="connsiteY5" fmla="*/ 376269 h 376269"/>
              <a:gd name="connsiteX6" fmla="*/ 0 w 1343989"/>
              <a:gd name="connsiteY6" fmla="*/ 0 h 37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989" h="376269" fill="none" extrusionOk="0">
                <a:moveTo>
                  <a:pt x="0" y="0"/>
                </a:moveTo>
                <a:cubicBezTo>
                  <a:pt x="291041" y="23280"/>
                  <a:pt x="549406" y="-13333"/>
                  <a:pt x="698874" y="0"/>
                </a:cubicBezTo>
                <a:cubicBezTo>
                  <a:pt x="848342" y="13333"/>
                  <a:pt x="1186470" y="3040"/>
                  <a:pt x="1343989" y="0"/>
                </a:cubicBezTo>
                <a:cubicBezTo>
                  <a:pt x="1343073" y="157591"/>
                  <a:pt x="1349821" y="267500"/>
                  <a:pt x="1343989" y="376269"/>
                </a:cubicBezTo>
                <a:cubicBezTo>
                  <a:pt x="1040984" y="386488"/>
                  <a:pt x="976259" y="354213"/>
                  <a:pt x="658555" y="376269"/>
                </a:cubicBezTo>
                <a:cubicBezTo>
                  <a:pt x="340851" y="398325"/>
                  <a:pt x="209971" y="368634"/>
                  <a:pt x="0" y="376269"/>
                </a:cubicBezTo>
                <a:cubicBezTo>
                  <a:pt x="64" y="189840"/>
                  <a:pt x="15641" y="83365"/>
                  <a:pt x="0" y="0"/>
                </a:cubicBezTo>
                <a:close/>
              </a:path>
              <a:path w="1343989" h="376269" stroke="0" extrusionOk="0">
                <a:moveTo>
                  <a:pt x="0" y="0"/>
                </a:moveTo>
                <a:cubicBezTo>
                  <a:pt x="327920" y="2964"/>
                  <a:pt x="523259" y="20121"/>
                  <a:pt x="658555" y="0"/>
                </a:cubicBezTo>
                <a:cubicBezTo>
                  <a:pt x="793851" y="-20121"/>
                  <a:pt x="1084936" y="12748"/>
                  <a:pt x="1343989" y="0"/>
                </a:cubicBezTo>
                <a:cubicBezTo>
                  <a:pt x="1343062" y="100417"/>
                  <a:pt x="1332919" y="273896"/>
                  <a:pt x="1343989" y="376269"/>
                </a:cubicBezTo>
                <a:cubicBezTo>
                  <a:pt x="1099399" y="355835"/>
                  <a:pt x="1006970" y="346015"/>
                  <a:pt x="685434" y="376269"/>
                </a:cubicBezTo>
                <a:cubicBezTo>
                  <a:pt x="363899" y="406523"/>
                  <a:pt x="220113" y="347187"/>
                  <a:pt x="0" y="376269"/>
                </a:cubicBezTo>
                <a:cubicBezTo>
                  <a:pt x="-8343" y="240170"/>
                  <a:pt x="-12550" y="178148"/>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0" name="TextBox 19">
            <a:extLst>
              <a:ext uri="{FF2B5EF4-FFF2-40B4-BE49-F238E27FC236}">
                <a16:creationId xmlns:a16="http://schemas.microsoft.com/office/drawing/2014/main" id="{936CBE9D-CA26-E7BA-7EDE-C7A7860A6A3C}"/>
              </a:ext>
            </a:extLst>
          </p:cNvPr>
          <p:cNvSpPr txBox="1"/>
          <p:nvPr/>
        </p:nvSpPr>
        <p:spPr>
          <a:xfrm rot="109701">
            <a:off x="7302323" y="4033476"/>
            <a:ext cx="3658241"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Render slice   x   XeCore per slice   x </a:t>
            </a:r>
          </a:p>
        </p:txBody>
      </p:sp>
      <p:sp>
        <p:nvSpPr>
          <p:cNvPr id="6" name="Oval 5">
            <a:extLst>
              <a:ext uri="{FF2B5EF4-FFF2-40B4-BE49-F238E27FC236}">
                <a16:creationId xmlns:a16="http://schemas.microsoft.com/office/drawing/2014/main" id="{43AF91E6-5449-0AAC-E6E4-811911B74090}"/>
              </a:ext>
            </a:extLst>
          </p:cNvPr>
          <p:cNvSpPr/>
          <p:nvPr/>
        </p:nvSpPr>
        <p:spPr>
          <a:xfrm rot="10656154">
            <a:off x="8244067" y="5423229"/>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Oval 6">
            <a:extLst>
              <a:ext uri="{FF2B5EF4-FFF2-40B4-BE49-F238E27FC236}">
                <a16:creationId xmlns:a16="http://schemas.microsoft.com/office/drawing/2014/main" id="{1FDD7F57-D39F-F655-49DF-870942235A7D}"/>
              </a:ext>
            </a:extLst>
          </p:cNvPr>
          <p:cNvSpPr/>
          <p:nvPr/>
        </p:nvSpPr>
        <p:spPr>
          <a:xfrm rot="10455473">
            <a:off x="8227019" y="5496053"/>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 name="Oval 7">
            <a:extLst>
              <a:ext uri="{FF2B5EF4-FFF2-40B4-BE49-F238E27FC236}">
                <a16:creationId xmlns:a16="http://schemas.microsoft.com/office/drawing/2014/main" id="{42E8288E-CB1A-8349-3520-FC7FC988676B}"/>
              </a:ext>
            </a:extLst>
          </p:cNvPr>
          <p:cNvSpPr/>
          <p:nvPr/>
        </p:nvSpPr>
        <p:spPr>
          <a:xfrm rot="5151424">
            <a:off x="8900022" y="4817086"/>
            <a:ext cx="789711" cy="1992564"/>
          </a:xfrm>
          <a:custGeom>
            <a:avLst/>
            <a:gdLst>
              <a:gd name="connsiteX0" fmla="*/ 0 w 789711"/>
              <a:gd name="connsiteY0" fmla="*/ 996282 h 1992564"/>
              <a:gd name="connsiteX1" fmla="*/ 394856 w 789711"/>
              <a:gd name="connsiteY1" fmla="*/ 0 h 1992564"/>
              <a:gd name="connsiteX2" fmla="*/ 789712 w 789711"/>
              <a:gd name="connsiteY2" fmla="*/ 996282 h 1992564"/>
              <a:gd name="connsiteX3" fmla="*/ 394856 w 789711"/>
              <a:gd name="connsiteY3" fmla="*/ 1992564 h 1992564"/>
              <a:gd name="connsiteX4" fmla="*/ 0 w 789711"/>
              <a:gd name="connsiteY4" fmla="*/ 996282 h 1992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711" h="1992564" extrusionOk="0">
                <a:moveTo>
                  <a:pt x="0" y="996282"/>
                </a:moveTo>
                <a:cubicBezTo>
                  <a:pt x="-5516" y="435879"/>
                  <a:pt x="195744" y="-8456"/>
                  <a:pt x="394856" y="0"/>
                </a:cubicBezTo>
                <a:cubicBezTo>
                  <a:pt x="636342" y="49634"/>
                  <a:pt x="734127" y="471967"/>
                  <a:pt x="789712" y="996282"/>
                </a:cubicBezTo>
                <a:cubicBezTo>
                  <a:pt x="764466" y="1524605"/>
                  <a:pt x="630792" y="1985925"/>
                  <a:pt x="394856" y="1992564"/>
                </a:cubicBezTo>
                <a:cubicBezTo>
                  <a:pt x="158420" y="1973425"/>
                  <a:pt x="84693" y="1610689"/>
                  <a:pt x="0" y="99628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6" name="TextBox 15">
            <a:extLst>
              <a:ext uri="{FF2B5EF4-FFF2-40B4-BE49-F238E27FC236}">
                <a16:creationId xmlns:a16="http://schemas.microsoft.com/office/drawing/2014/main" id="{8FB66450-781A-7215-68BB-B15ED0DA1A0B}"/>
              </a:ext>
            </a:extLst>
          </p:cNvPr>
          <p:cNvSpPr txBox="1"/>
          <p:nvPr/>
        </p:nvSpPr>
        <p:spPr>
          <a:xfrm rot="109701">
            <a:off x="7302115" y="4353880"/>
            <a:ext cx="3875265"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per XeCore   x   Threads per XVE</a:t>
            </a:r>
          </a:p>
        </p:txBody>
      </p:sp>
      <p:grpSp>
        <p:nvGrpSpPr>
          <p:cNvPr id="2" name="Group 1">
            <a:extLst>
              <a:ext uri="{FF2B5EF4-FFF2-40B4-BE49-F238E27FC236}">
                <a16:creationId xmlns:a16="http://schemas.microsoft.com/office/drawing/2014/main" id="{3B7253C6-0DDB-FC44-8CC4-A717CD4C43C3}"/>
              </a:ext>
            </a:extLst>
          </p:cNvPr>
          <p:cNvGrpSpPr/>
          <p:nvPr/>
        </p:nvGrpSpPr>
        <p:grpSpPr>
          <a:xfrm rot="1401298">
            <a:off x="999180" y="1988548"/>
            <a:ext cx="2330413" cy="1867606"/>
            <a:chOff x="9861587" y="4042939"/>
            <a:chExt cx="2330413" cy="1867606"/>
          </a:xfrm>
          <a:effectLst>
            <a:outerShdw blurRad="50800" dist="38100" algn="l" rotWithShape="0">
              <a:prstClr val="black">
                <a:alpha val="40000"/>
              </a:prstClr>
            </a:outerShdw>
          </a:effectLst>
        </p:grpSpPr>
        <p:sp>
          <p:nvSpPr>
            <p:cNvPr id="3" name="Freeform: Shape 2">
              <a:extLst>
                <a:ext uri="{FF2B5EF4-FFF2-40B4-BE49-F238E27FC236}">
                  <a16:creationId xmlns:a16="http://schemas.microsoft.com/office/drawing/2014/main" id="{49292396-2A4F-7F7B-29F2-258D895EB2D1}"/>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FE5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4" name="TextBox 3">
              <a:extLst>
                <a:ext uri="{FF2B5EF4-FFF2-40B4-BE49-F238E27FC236}">
                  <a16:creationId xmlns:a16="http://schemas.microsoft.com/office/drawing/2014/main" id="{78C26303-D987-1171-B4FF-23AB8E9A9B39}"/>
                </a:ext>
              </a:extLst>
            </p:cNvPr>
            <p:cNvSpPr txBox="1"/>
            <p:nvPr/>
          </p:nvSpPr>
          <p:spPr>
            <a:xfrm rot="20712554">
              <a:off x="9921101" y="455833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Each XVE can have up to 8 threads.</a:t>
              </a:r>
            </a:p>
          </p:txBody>
        </p:sp>
        <p:grpSp>
          <p:nvGrpSpPr>
            <p:cNvPr id="5" name="Group 4">
              <a:extLst>
                <a:ext uri="{FF2B5EF4-FFF2-40B4-BE49-F238E27FC236}">
                  <a16:creationId xmlns:a16="http://schemas.microsoft.com/office/drawing/2014/main" id="{0AECB7E9-FEA3-2953-71EC-D50659ECB783}"/>
                </a:ext>
              </a:extLst>
            </p:cNvPr>
            <p:cNvGrpSpPr>
              <a:grpSpLocks noChangeAspect="1"/>
            </p:cNvGrpSpPr>
            <p:nvPr/>
          </p:nvGrpSpPr>
          <p:grpSpPr>
            <a:xfrm rot="20745830">
              <a:off x="10867232" y="5682500"/>
              <a:ext cx="402803" cy="169893"/>
              <a:chOff x="-100463" y="6530339"/>
              <a:chExt cx="997268" cy="420623"/>
            </a:xfrm>
            <a:solidFill>
              <a:srgbClr val="000000">
                <a:alpha val="25882"/>
              </a:srgbClr>
            </a:solidFill>
          </p:grpSpPr>
          <p:sp>
            <p:nvSpPr>
              <p:cNvPr id="10" name="Freeform: Shape 9">
                <a:extLst>
                  <a:ext uri="{FF2B5EF4-FFF2-40B4-BE49-F238E27FC236}">
                    <a16:creationId xmlns:a16="http://schemas.microsoft.com/office/drawing/2014/main" id="{3266C6C2-3590-7640-42D1-895B52FA5825}"/>
                  </a:ext>
                </a:extLst>
              </p:cNvPr>
              <p:cNvSpPr/>
              <p:nvPr/>
            </p:nvSpPr>
            <p:spPr>
              <a:xfrm>
                <a:off x="-100463" y="653605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3" name="Freeform: Shape 32">
                <a:extLst>
                  <a:ext uri="{FF2B5EF4-FFF2-40B4-BE49-F238E27FC236}">
                    <a16:creationId xmlns:a16="http://schemas.microsoft.com/office/drawing/2014/main" id="{BE98A121-F61C-43A3-47A3-9EE53034E88E}"/>
                  </a:ext>
                </a:extLst>
              </p:cNvPr>
              <p:cNvSpPr/>
              <p:nvPr/>
            </p:nvSpPr>
            <p:spPr>
              <a:xfrm>
                <a:off x="-98368" y="6530339"/>
                <a:ext cx="995173"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9" name="Right Triangle 9">
              <a:extLst>
                <a:ext uri="{FF2B5EF4-FFF2-40B4-BE49-F238E27FC236}">
                  <a16:creationId xmlns:a16="http://schemas.microsoft.com/office/drawing/2014/main" id="{D04541EC-9DAC-61D3-F596-F423A904740D}"/>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98" name="Arrow: Up 897">
            <a:extLst>
              <a:ext uri="{FF2B5EF4-FFF2-40B4-BE49-F238E27FC236}">
                <a16:creationId xmlns:a16="http://schemas.microsoft.com/office/drawing/2014/main" id="{7E7640B1-F0F6-2A80-AF76-96DCB3643957}"/>
              </a:ext>
            </a:extLst>
          </p:cNvPr>
          <p:cNvSpPr/>
          <p:nvPr/>
        </p:nvSpPr>
        <p:spPr>
          <a:xfrm rot="21143871">
            <a:off x="1319178" y="1909301"/>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334385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500"/>
                                        <p:tgtEl>
                                          <p:spTgt spid="15"/>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left)">
                                      <p:cBhvr>
                                        <p:cTn id="20" dur="500"/>
                                        <p:tgtEl>
                                          <p:spTgt spid="16"/>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wipe(left)">
                                      <p:cBhvr>
                                        <p:cTn id="24" dur="500"/>
                                        <p:tgtEl>
                                          <p:spTgt spid="52"/>
                                        </p:tgtEl>
                                      </p:cBhvr>
                                    </p:animEffect>
                                  </p:childTnLst>
                                </p:cTn>
                              </p:par>
                            </p:childTnLst>
                          </p:cTn>
                        </p:par>
                        <p:par>
                          <p:cTn id="25" fill="hold">
                            <p:stCondLst>
                              <p:cond delay="2500"/>
                            </p:stCondLst>
                            <p:childTnLst>
                              <p:par>
                                <p:cTn id="26" presetID="21" presetClass="entr" presetSubtype="1"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wheel(1)">
                                      <p:cBhvr>
                                        <p:cTn id="28" dur="500"/>
                                        <p:tgtEl>
                                          <p:spTgt spid="25"/>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wipe(left)">
                                      <p:cBhvr>
                                        <p:cTn id="32" dur="500"/>
                                        <p:tgtEl>
                                          <p:spTgt spid="51"/>
                                        </p:tgtEl>
                                      </p:cBhvr>
                                    </p:animEffect>
                                  </p:childTnLst>
                                </p:cTn>
                              </p:par>
                            </p:childTnLst>
                          </p:cTn>
                        </p:par>
                        <p:par>
                          <p:cTn id="33" fill="hold">
                            <p:stCondLst>
                              <p:cond delay="3500"/>
                            </p:stCondLst>
                            <p:childTnLst>
                              <p:par>
                                <p:cTn id="34" presetID="21" presetClass="entr" presetSubtype="1"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heel(1)">
                                      <p:cBhvr>
                                        <p:cTn id="36" dur="500"/>
                                        <p:tgtEl>
                                          <p:spTgt spid="26"/>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left)">
                                      <p:cBhvr>
                                        <p:cTn id="40" dur="500"/>
                                        <p:tgtEl>
                                          <p:spTgt spid="21"/>
                                        </p:tgtEl>
                                      </p:cBhvr>
                                    </p:animEffect>
                                  </p:childTnLst>
                                </p:cTn>
                              </p:par>
                            </p:childTnLst>
                          </p:cTn>
                        </p:par>
                        <p:par>
                          <p:cTn id="41" fill="hold">
                            <p:stCondLst>
                              <p:cond delay="4500"/>
                            </p:stCondLst>
                            <p:childTnLst>
                              <p:par>
                                <p:cTn id="42" presetID="21" presetClass="entr" presetSubtype="1"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heel(1)">
                                      <p:cBhvr>
                                        <p:cTn id="44" dur="500"/>
                                        <p:tgtEl>
                                          <p:spTgt spid="23"/>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wipe(left)">
                                      <p:cBhvr>
                                        <p:cTn id="48" dur="500"/>
                                        <p:tgtEl>
                                          <p:spTgt spid="22"/>
                                        </p:tgtEl>
                                      </p:cBhvr>
                                    </p:animEffect>
                                  </p:childTnLst>
                                </p:cTn>
                              </p:par>
                            </p:childTnLst>
                          </p:cTn>
                        </p:par>
                        <p:par>
                          <p:cTn id="49" fill="hold">
                            <p:stCondLst>
                              <p:cond delay="5500"/>
                            </p:stCondLst>
                            <p:childTnLst>
                              <p:par>
                                <p:cTn id="50" presetID="21" presetClass="entr" presetSubtype="1"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wheel(1)">
                                      <p:cBhvr>
                                        <p:cTn id="52" dur="500"/>
                                        <p:tgtEl>
                                          <p:spTgt spid="24"/>
                                        </p:tgtEl>
                                      </p:cBhvr>
                                    </p:animEffect>
                                  </p:childTnLst>
                                </p:cTn>
                              </p:par>
                            </p:childTnLst>
                          </p:cTn>
                        </p:par>
                        <p:par>
                          <p:cTn id="53" fill="hold">
                            <p:stCondLst>
                              <p:cond delay="6000"/>
                            </p:stCondLst>
                            <p:childTnLst>
                              <p:par>
                                <p:cTn id="54" presetID="22" presetClass="entr" presetSubtype="8"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left)">
                                      <p:cBhvr>
                                        <p:cTn id="56" dur="500"/>
                                        <p:tgtEl>
                                          <p:spTgt spid="27"/>
                                        </p:tgtEl>
                                      </p:cBhvr>
                                    </p:animEffect>
                                  </p:childTnLst>
                                </p:cTn>
                              </p:par>
                            </p:childTnLst>
                          </p:cTn>
                        </p:par>
                        <p:par>
                          <p:cTn id="57" fill="hold">
                            <p:stCondLst>
                              <p:cond delay="6500"/>
                            </p:stCondLst>
                            <p:childTnLst>
                              <p:par>
                                <p:cTn id="58" presetID="21" presetClass="entr" presetSubtype="1" fill="hold" grpId="0"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wheel(1)">
                                      <p:cBhvr>
                                        <p:cTn id="60" dur="500"/>
                                        <p:tgtEl>
                                          <p:spTgt spid="6"/>
                                        </p:tgtEl>
                                      </p:cBhvr>
                                    </p:animEffect>
                                  </p:childTnLst>
                                </p:cTn>
                              </p:par>
                            </p:childTnLst>
                          </p:cTn>
                        </p:par>
                        <p:par>
                          <p:cTn id="61" fill="hold">
                            <p:stCondLst>
                              <p:cond delay="7000"/>
                            </p:stCondLst>
                            <p:childTnLst>
                              <p:par>
                                <p:cTn id="62" presetID="21" presetClass="entr" presetSubtype="1"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wheel(1)">
                                      <p:cBhvr>
                                        <p:cTn id="64" dur="500"/>
                                        <p:tgtEl>
                                          <p:spTgt spid="8"/>
                                        </p:tgtEl>
                                      </p:cBhvr>
                                    </p:animEffect>
                                  </p:childTnLst>
                                </p:cTn>
                              </p:par>
                            </p:childTnLst>
                          </p:cTn>
                        </p:par>
                        <p:par>
                          <p:cTn id="65" fill="hold">
                            <p:stCondLst>
                              <p:cond delay="7500"/>
                            </p:stCondLst>
                            <p:childTnLst>
                              <p:par>
                                <p:cTn id="66" presetID="21" presetClass="entr" presetSubtype="1" fill="hold" grpId="0" nodeType="afterEffect">
                                  <p:stCondLst>
                                    <p:cond delay="0"/>
                                  </p:stCondLst>
                                  <p:childTnLst>
                                    <p:set>
                                      <p:cBhvr>
                                        <p:cTn id="67" dur="1" fill="hold">
                                          <p:stCondLst>
                                            <p:cond delay="0"/>
                                          </p:stCondLst>
                                        </p:cTn>
                                        <p:tgtEl>
                                          <p:spTgt spid="7"/>
                                        </p:tgtEl>
                                        <p:attrNameLst>
                                          <p:attrName>style.visibility</p:attrName>
                                        </p:attrNameLst>
                                      </p:cBhvr>
                                      <p:to>
                                        <p:strVal val="visible"/>
                                      </p:to>
                                    </p:set>
                                    <p:animEffect transition="in" filter="wheel(1)">
                                      <p:cBhvr>
                                        <p:cTn id="6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1" grpId="0" animBg="1"/>
      <p:bldP spid="22" grpId="0" animBg="1"/>
      <p:bldP spid="23" grpId="0"/>
      <p:bldP spid="24" grpId="0"/>
      <p:bldP spid="25" grpId="0"/>
      <p:bldP spid="26" grpId="0"/>
      <p:bldP spid="27" grpId="0"/>
      <p:bldP spid="51" grpId="0" animBg="1"/>
      <p:bldP spid="52" grpId="0" animBg="1"/>
      <p:bldP spid="20" grpId="0"/>
      <p:bldP spid="6" grpId="0" animBg="1"/>
      <p:bldP spid="7" grpId="0" animBg="1"/>
      <p:bldP spid="8" grpId="0" animBg="1"/>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8ECDE75B-AD8A-E080-9CE3-ADA8E986BE7C}"/>
              </a:ext>
              <a:ext uri="{C183D7F6-B498-43B3-948B-1728B52AA6E4}">
                <adec:decorative xmlns:adec="http://schemas.microsoft.com/office/drawing/2017/decorative" val="1"/>
              </a:ext>
            </a:extLst>
          </p:cNvPr>
          <p:cNvGrpSpPr>
            <a:grpSpLocks noChangeAspect="1"/>
          </p:cNvGrpSpPr>
          <p:nvPr/>
        </p:nvGrpSpPr>
        <p:grpSpPr>
          <a:xfrm>
            <a:off x="5622796" y="4381737"/>
            <a:ext cx="534577" cy="457200"/>
            <a:chOff x="6376480" y="1517247"/>
            <a:chExt cx="534577" cy="457200"/>
          </a:xfrm>
          <a:solidFill>
            <a:srgbClr val="00C7FD"/>
          </a:solidFill>
        </p:grpSpPr>
        <p:sp>
          <p:nvSpPr>
            <p:cNvPr id="33" name="Freeform: Shape 32">
              <a:extLst>
                <a:ext uri="{FF2B5EF4-FFF2-40B4-BE49-F238E27FC236}">
                  <a16:creationId xmlns:a16="http://schemas.microsoft.com/office/drawing/2014/main" id="{7CA77264-F311-47EF-B321-DE8156433158}"/>
                </a:ext>
                <a:ext uri="{C183D7F6-B498-43B3-948B-1728B52AA6E4}">
                  <adec:decorative xmlns:adec="http://schemas.microsoft.com/office/drawing/2017/decorative" val="1"/>
                </a:ext>
              </a:extLst>
            </p:cNvPr>
            <p:cNvSpPr/>
            <p:nvPr/>
          </p:nvSpPr>
          <p:spPr>
            <a:xfrm>
              <a:off x="6376480" y="1517247"/>
              <a:ext cx="528522" cy="399078"/>
            </a:xfrm>
            <a:custGeom>
              <a:avLst/>
              <a:gdLst>
                <a:gd name="connsiteX0" fmla="*/ 7537051 w 7927838"/>
                <a:gd name="connsiteY0" fmla="*/ 5596211 h 5986168"/>
                <a:gd name="connsiteX1" fmla="*/ 7924908 w 7927838"/>
                <a:gd name="connsiteY1" fmla="*/ 5596211 h 5986168"/>
                <a:gd name="connsiteX2" fmla="*/ 7924908 w 7927838"/>
                <a:gd name="connsiteY2" fmla="*/ 5986168 h 5986168"/>
                <a:gd name="connsiteX3" fmla="*/ 7537051 w 7927838"/>
                <a:gd name="connsiteY3" fmla="*/ 5986168 h 5986168"/>
                <a:gd name="connsiteX4" fmla="*/ 4715361 w 7927838"/>
                <a:gd name="connsiteY4" fmla="*/ 5596202 h 5986168"/>
                <a:gd name="connsiteX5" fmla="*/ 5103227 w 7927838"/>
                <a:gd name="connsiteY5" fmla="*/ 5596202 h 5986168"/>
                <a:gd name="connsiteX6" fmla="*/ 5103227 w 7927838"/>
                <a:gd name="connsiteY6" fmla="*/ 5986168 h 5986168"/>
                <a:gd name="connsiteX7" fmla="*/ 4715361 w 7927838"/>
                <a:gd name="connsiteY7" fmla="*/ 5986168 h 5986168"/>
                <a:gd name="connsiteX8" fmla="*/ 5419263 w 7927838"/>
                <a:gd name="connsiteY8" fmla="*/ 5595371 h 5986168"/>
                <a:gd name="connsiteX9" fmla="*/ 5809229 w 7927838"/>
                <a:gd name="connsiteY9" fmla="*/ 5595371 h 5986168"/>
                <a:gd name="connsiteX10" fmla="*/ 5809229 w 7927838"/>
                <a:gd name="connsiteY10" fmla="*/ 5983237 h 5986168"/>
                <a:gd name="connsiteX11" fmla="*/ 5419263 w 7927838"/>
                <a:gd name="connsiteY11" fmla="*/ 5983237 h 5986168"/>
                <a:gd name="connsiteX12" fmla="*/ 6833969 w 7927838"/>
                <a:gd name="connsiteY12" fmla="*/ 5592450 h 5986168"/>
                <a:gd name="connsiteX13" fmla="*/ 7221835 w 7927838"/>
                <a:gd name="connsiteY13" fmla="*/ 5592450 h 5986168"/>
                <a:gd name="connsiteX14" fmla="*/ 7221835 w 7927838"/>
                <a:gd name="connsiteY14" fmla="*/ 5982416 h 5986168"/>
                <a:gd name="connsiteX15" fmla="*/ 6833969 w 7927838"/>
                <a:gd name="connsiteY15" fmla="*/ 5982416 h 5986168"/>
                <a:gd name="connsiteX16" fmla="*/ 6121514 w 7927838"/>
                <a:gd name="connsiteY16" fmla="*/ 5592450 h 5986168"/>
                <a:gd name="connsiteX17" fmla="*/ 6509380 w 7927838"/>
                <a:gd name="connsiteY17" fmla="*/ 5592450 h 5986168"/>
                <a:gd name="connsiteX18" fmla="*/ 6509380 w 7927838"/>
                <a:gd name="connsiteY18" fmla="*/ 5982416 h 5986168"/>
                <a:gd name="connsiteX19" fmla="*/ 6121514 w 7927838"/>
                <a:gd name="connsiteY19" fmla="*/ 5982416 h 5986168"/>
                <a:gd name="connsiteX20" fmla="*/ 5418433 w 7927838"/>
                <a:gd name="connsiteY20" fmla="*/ 4827504 h 5986168"/>
                <a:gd name="connsiteX21" fmla="*/ 5806309 w 7927838"/>
                <a:gd name="connsiteY21" fmla="*/ 4827504 h 5986168"/>
                <a:gd name="connsiteX22" fmla="*/ 5806309 w 7927838"/>
                <a:gd name="connsiteY22" fmla="*/ 5217470 h 5986168"/>
                <a:gd name="connsiteX23" fmla="*/ 5418433 w 7927838"/>
                <a:gd name="connsiteY23" fmla="*/ 5217470 h 5986168"/>
                <a:gd name="connsiteX24" fmla="*/ 3999985 w 7927838"/>
                <a:gd name="connsiteY24" fmla="*/ 4826673 h 5986168"/>
                <a:gd name="connsiteX25" fmla="*/ 4389961 w 7927838"/>
                <a:gd name="connsiteY25" fmla="*/ 4826673 h 5986168"/>
                <a:gd name="connsiteX26" fmla="*/ 4389961 w 7927838"/>
                <a:gd name="connsiteY26" fmla="*/ 5214549 h 5986168"/>
                <a:gd name="connsiteX27" fmla="*/ 3999985 w 7927838"/>
                <a:gd name="connsiteY27" fmla="*/ 5214549 h 5986168"/>
                <a:gd name="connsiteX28" fmla="*/ 4715781 w 7927838"/>
                <a:gd name="connsiteY28" fmla="*/ 4826225 h 5986168"/>
                <a:gd name="connsiteX29" fmla="*/ 5104220 w 7927838"/>
                <a:gd name="connsiteY29" fmla="*/ 4826225 h 5986168"/>
                <a:gd name="connsiteX30" fmla="*/ 5104220 w 7927838"/>
                <a:gd name="connsiteY30" fmla="*/ 5215600 h 5986168"/>
                <a:gd name="connsiteX31" fmla="*/ 4715781 w 7927838"/>
                <a:gd name="connsiteY31" fmla="*/ 5215600 h 5986168"/>
                <a:gd name="connsiteX32" fmla="*/ 6833922 w 7927838"/>
                <a:gd name="connsiteY32" fmla="*/ 4823752 h 5986168"/>
                <a:gd name="connsiteX33" fmla="*/ 7221874 w 7927838"/>
                <a:gd name="connsiteY33" fmla="*/ 4823752 h 5986168"/>
                <a:gd name="connsiteX34" fmla="*/ 7221874 w 7927838"/>
                <a:gd name="connsiteY34" fmla="*/ 5213766 h 5986168"/>
                <a:gd name="connsiteX35" fmla="*/ 6833922 w 7927838"/>
                <a:gd name="connsiteY35" fmla="*/ 5213766 h 5986168"/>
                <a:gd name="connsiteX36" fmla="*/ 6122135 w 7927838"/>
                <a:gd name="connsiteY36" fmla="*/ 4823752 h 5986168"/>
                <a:gd name="connsiteX37" fmla="*/ 6512264 w 7927838"/>
                <a:gd name="connsiteY37" fmla="*/ 4823752 h 5986168"/>
                <a:gd name="connsiteX38" fmla="*/ 6512264 w 7927838"/>
                <a:gd name="connsiteY38" fmla="*/ 5214721 h 5986168"/>
                <a:gd name="connsiteX39" fmla="*/ 6122135 w 7927838"/>
                <a:gd name="connsiteY39" fmla="*/ 5214721 h 5986168"/>
                <a:gd name="connsiteX40" fmla="*/ 7536946 w 7927838"/>
                <a:gd name="connsiteY40" fmla="*/ 4823552 h 5986168"/>
                <a:gd name="connsiteX41" fmla="*/ 7927762 w 7927838"/>
                <a:gd name="connsiteY41" fmla="*/ 4823552 h 5986168"/>
                <a:gd name="connsiteX42" fmla="*/ 7927762 w 7927838"/>
                <a:gd name="connsiteY42" fmla="*/ 5213767 h 5986168"/>
                <a:gd name="connsiteX43" fmla="*/ 7536946 w 7927838"/>
                <a:gd name="connsiteY43" fmla="*/ 5213767 h 5986168"/>
                <a:gd name="connsiteX44" fmla="*/ 2105814 w 7927838"/>
                <a:gd name="connsiteY44" fmla="*/ 4620899 h 5986168"/>
                <a:gd name="connsiteX45" fmla="*/ 2222186 w 7927838"/>
                <a:gd name="connsiteY45" fmla="*/ 4689735 h 5986168"/>
                <a:gd name="connsiteX46" fmla="*/ 2681125 w 7927838"/>
                <a:gd name="connsiteY46" fmla="*/ 4953450 h 5986168"/>
                <a:gd name="connsiteX47" fmla="*/ 3008234 w 7927838"/>
                <a:gd name="connsiteY47" fmla="*/ 5143226 h 5986168"/>
                <a:gd name="connsiteX48" fmla="*/ 3029046 w 7927838"/>
                <a:gd name="connsiteY48" fmla="*/ 5161843 h 5986168"/>
                <a:gd name="connsiteX49" fmla="*/ 2107065 w 7927838"/>
                <a:gd name="connsiteY49" fmla="*/ 5693426 h 5986168"/>
                <a:gd name="connsiteX50" fmla="*/ 2107065 w 7927838"/>
                <a:gd name="connsiteY50" fmla="*/ 5378306 h 5986168"/>
                <a:gd name="connsiteX51" fmla="*/ 0 w 7927838"/>
                <a:gd name="connsiteY51" fmla="*/ 5378306 h 5986168"/>
                <a:gd name="connsiteX52" fmla="*/ 0 w 7927838"/>
                <a:gd name="connsiteY52" fmla="*/ 4947110 h 5986168"/>
                <a:gd name="connsiteX53" fmla="*/ 2105814 w 7927838"/>
                <a:gd name="connsiteY53" fmla="*/ 4947110 h 5986168"/>
                <a:gd name="connsiteX54" fmla="*/ 2105814 w 7927838"/>
                <a:gd name="connsiteY54" fmla="*/ 4620899 h 5986168"/>
                <a:gd name="connsiteX55" fmla="*/ 4001923 w 7927838"/>
                <a:gd name="connsiteY55" fmla="*/ 4056935 h 5986168"/>
                <a:gd name="connsiteX56" fmla="*/ 4390362 w 7927838"/>
                <a:gd name="connsiteY56" fmla="*/ 4056935 h 5986168"/>
                <a:gd name="connsiteX57" fmla="*/ 4390362 w 7927838"/>
                <a:gd name="connsiteY57" fmla="*/ 4446310 h 5986168"/>
                <a:gd name="connsiteX58" fmla="*/ 4001923 w 7927838"/>
                <a:gd name="connsiteY58" fmla="*/ 4446310 h 5986168"/>
                <a:gd name="connsiteX59" fmla="*/ 7537041 w 7927838"/>
                <a:gd name="connsiteY59" fmla="*/ 4055055 h 5986168"/>
                <a:gd name="connsiteX60" fmla="*/ 7924907 w 7927838"/>
                <a:gd name="connsiteY60" fmla="*/ 4055055 h 5986168"/>
                <a:gd name="connsiteX61" fmla="*/ 7924907 w 7927838"/>
                <a:gd name="connsiteY61" fmla="*/ 4445021 h 5986168"/>
                <a:gd name="connsiteX62" fmla="*/ 7537041 w 7927838"/>
                <a:gd name="connsiteY62" fmla="*/ 4445021 h 5986168"/>
                <a:gd name="connsiteX63" fmla="*/ 4715142 w 7927838"/>
                <a:gd name="connsiteY63" fmla="*/ 4055055 h 5986168"/>
                <a:gd name="connsiteX64" fmla="*/ 5103428 w 7927838"/>
                <a:gd name="connsiteY64" fmla="*/ 4055055 h 5986168"/>
                <a:gd name="connsiteX65" fmla="*/ 5103428 w 7927838"/>
                <a:gd name="connsiteY65" fmla="*/ 4445231 h 5986168"/>
                <a:gd name="connsiteX66" fmla="*/ 4715142 w 7927838"/>
                <a:gd name="connsiteY66" fmla="*/ 4445231 h 5986168"/>
                <a:gd name="connsiteX67" fmla="*/ 5418767 w 7927838"/>
                <a:gd name="connsiteY67" fmla="*/ 3281049 h 5986168"/>
                <a:gd name="connsiteX68" fmla="*/ 5806023 w 7927838"/>
                <a:gd name="connsiteY68" fmla="*/ 3281049 h 5986168"/>
                <a:gd name="connsiteX69" fmla="*/ 5806023 w 7927838"/>
                <a:gd name="connsiteY69" fmla="*/ 3670710 h 5986168"/>
                <a:gd name="connsiteX70" fmla="*/ 5418767 w 7927838"/>
                <a:gd name="connsiteY70" fmla="*/ 3670710 h 5986168"/>
                <a:gd name="connsiteX71" fmla="*/ 4002562 w 7927838"/>
                <a:gd name="connsiteY71" fmla="*/ 3280362 h 5986168"/>
                <a:gd name="connsiteX72" fmla="*/ 4391183 w 7927838"/>
                <a:gd name="connsiteY72" fmla="*/ 3280362 h 5986168"/>
                <a:gd name="connsiteX73" fmla="*/ 4391183 w 7927838"/>
                <a:gd name="connsiteY73" fmla="*/ 3670701 h 5986168"/>
                <a:gd name="connsiteX74" fmla="*/ 4002562 w 7927838"/>
                <a:gd name="connsiteY74" fmla="*/ 3670701 h 5986168"/>
                <a:gd name="connsiteX75" fmla="*/ 7537900 w 7927838"/>
                <a:gd name="connsiteY75" fmla="*/ 3279933 h 5986168"/>
                <a:gd name="connsiteX76" fmla="*/ 7927838 w 7927838"/>
                <a:gd name="connsiteY76" fmla="*/ 3279933 h 5986168"/>
                <a:gd name="connsiteX77" fmla="*/ 7927838 w 7927838"/>
                <a:gd name="connsiteY77" fmla="*/ 3667742 h 5986168"/>
                <a:gd name="connsiteX78" fmla="*/ 7537900 w 7927838"/>
                <a:gd name="connsiteY78" fmla="*/ 3667742 h 5986168"/>
                <a:gd name="connsiteX79" fmla="*/ 4715352 w 7927838"/>
                <a:gd name="connsiteY79" fmla="*/ 3276983 h 5986168"/>
                <a:gd name="connsiteX80" fmla="*/ 5103228 w 7927838"/>
                <a:gd name="connsiteY80" fmla="*/ 3276983 h 5986168"/>
                <a:gd name="connsiteX81" fmla="*/ 5103228 w 7927838"/>
                <a:gd name="connsiteY81" fmla="*/ 3666959 h 5986168"/>
                <a:gd name="connsiteX82" fmla="*/ 4715352 w 7927838"/>
                <a:gd name="connsiteY82" fmla="*/ 3666959 h 5986168"/>
                <a:gd name="connsiteX83" fmla="*/ 4003040 w 7927838"/>
                <a:gd name="connsiteY83" fmla="*/ 2512151 h 5986168"/>
                <a:gd name="connsiteX84" fmla="*/ 4390677 w 7927838"/>
                <a:gd name="connsiteY84" fmla="*/ 2512151 h 5986168"/>
                <a:gd name="connsiteX85" fmla="*/ 4390677 w 7927838"/>
                <a:gd name="connsiteY85" fmla="*/ 2902003 h 5986168"/>
                <a:gd name="connsiteX86" fmla="*/ 4003040 w 7927838"/>
                <a:gd name="connsiteY86" fmla="*/ 2902003 h 5986168"/>
                <a:gd name="connsiteX87" fmla="*/ 4712440 w 7927838"/>
                <a:gd name="connsiteY87" fmla="*/ 2511388 h 5986168"/>
                <a:gd name="connsiteX88" fmla="*/ 5102244 w 7927838"/>
                <a:gd name="connsiteY88" fmla="*/ 2511388 h 5986168"/>
                <a:gd name="connsiteX89" fmla="*/ 5102244 w 7927838"/>
                <a:gd name="connsiteY89" fmla="*/ 2898930 h 5986168"/>
                <a:gd name="connsiteX90" fmla="*/ 4712440 w 7927838"/>
                <a:gd name="connsiteY90" fmla="*/ 2898930 h 5986168"/>
                <a:gd name="connsiteX91" fmla="*/ 7537022 w 7927838"/>
                <a:gd name="connsiteY91" fmla="*/ 2508285 h 5986168"/>
                <a:gd name="connsiteX92" fmla="*/ 7924917 w 7927838"/>
                <a:gd name="connsiteY92" fmla="*/ 2508285 h 5986168"/>
                <a:gd name="connsiteX93" fmla="*/ 7924917 w 7927838"/>
                <a:gd name="connsiteY93" fmla="*/ 2898261 h 5986168"/>
                <a:gd name="connsiteX94" fmla="*/ 7537022 w 7927838"/>
                <a:gd name="connsiteY94" fmla="*/ 2898261 h 5986168"/>
                <a:gd name="connsiteX95" fmla="*/ 5415655 w 7927838"/>
                <a:gd name="connsiteY95" fmla="*/ 1742662 h 5986168"/>
                <a:gd name="connsiteX96" fmla="*/ 5805383 w 7927838"/>
                <a:gd name="connsiteY96" fmla="*/ 1742662 h 5986168"/>
                <a:gd name="connsiteX97" fmla="*/ 5805383 w 7927838"/>
                <a:gd name="connsiteY97" fmla="*/ 2133229 h 5986168"/>
                <a:gd name="connsiteX98" fmla="*/ 5415655 w 7927838"/>
                <a:gd name="connsiteY98" fmla="*/ 2133229 h 5986168"/>
                <a:gd name="connsiteX99" fmla="*/ 4000128 w 7927838"/>
                <a:gd name="connsiteY99" fmla="*/ 1742662 h 5986168"/>
                <a:gd name="connsiteX100" fmla="*/ 4389856 w 7927838"/>
                <a:gd name="connsiteY100" fmla="*/ 1742662 h 5986168"/>
                <a:gd name="connsiteX101" fmla="*/ 4389856 w 7927838"/>
                <a:gd name="connsiteY101" fmla="*/ 2133229 h 5986168"/>
                <a:gd name="connsiteX102" fmla="*/ 4000128 w 7927838"/>
                <a:gd name="connsiteY102" fmla="*/ 2133229 h 5986168"/>
                <a:gd name="connsiteX103" fmla="*/ 6834800 w 7927838"/>
                <a:gd name="connsiteY103" fmla="*/ 1742518 h 5986168"/>
                <a:gd name="connsiteX104" fmla="*/ 7224766 w 7927838"/>
                <a:gd name="connsiteY104" fmla="*/ 1742518 h 5986168"/>
                <a:gd name="connsiteX105" fmla="*/ 7224766 w 7927838"/>
                <a:gd name="connsiteY105" fmla="*/ 2130384 h 5986168"/>
                <a:gd name="connsiteX106" fmla="*/ 6834800 w 7927838"/>
                <a:gd name="connsiteY106" fmla="*/ 2130384 h 5986168"/>
                <a:gd name="connsiteX107" fmla="*/ 4712440 w 7927838"/>
                <a:gd name="connsiteY107" fmla="*/ 1742452 h 5986168"/>
                <a:gd name="connsiteX108" fmla="*/ 5102473 w 7927838"/>
                <a:gd name="connsiteY108" fmla="*/ 1742452 h 5986168"/>
                <a:gd name="connsiteX109" fmla="*/ 5102473 w 7927838"/>
                <a:gd name="connsiteY109" fmla="*/ 2130451 h 5986168"/>
                <a:gd name="connsiteX110" fmla="*/ 4712440 w 7927838"/>
                <a:gd name="connsiteY110" fmla="*/ 2130451 h 5986168"/>
                <a:gd name="connsiteX111" fmla="*/ 7534168 w 7927838"/>
                <a:gd name="connsiteY111" fmla="*/ 1742347 h 5986168"/>
                <a:gd name="connsiteX112" fmla="*/ 7924297 w 7927838"/>
                <a:gd name="connsiteY112" fmla="*/ 1742347 h 5986168"/>
                <a:gd name="connsiteX113" fmla="*/ 7924297 w 7927838"/>
                <a:gd name="connsiteY113" fmla="*/ 2133315 h 5986168"/>
                <a:gd name="connsiteX114" fmla="*/ 7534168 w 7927838"/>
                <a:gd name="connsiteY114" fmla="*/ 2133315 h 5986168"/>
                <a:gd name="connsiteX115" fmla="*/ 6121218 w 7927838"/>
                <a:gd name="connsiteY115" fmla="*/ 1739588 h 5986168"/>
                <a:gd name="connsiteX116" fmla="*/ 6509648 w 7927838"/>
                <a:gd name="connsiteY116" fmla="*/ 1739588 h 5986168"/>
                <a:gd name="connsiteX117" fmla="*/ 6509648 w 7927838"/>
                <a:gd name="connsiteY117" fmla="*/ 2129830 h 5986168"/>
                <a:gd name="connsiteX118" fmla="*/ 6121218 w 7927838"/>
                <a:gd name="connsiteY118" fmla="*/ 2129830 h 5986168"/>
                <a:gd name="connsiteX119" fmla="*/ 2104091 w 7927838"/>
                <a:gd name="connsiteY119" fmla="*/ 1245310 h 5986168"/>
                <a:gd name="connsiteX120" fmla="*/ 2424888 w 7927838"/>
                <a:gd name="connsiteY120" fmla="*/ 1430241 h 5986168"/>
                <a:gd name="connsiteX121" fmla="*/ 2715058 w 7927838"/>
                <a:gd name="connsiteY121" fmla="*/ 1598742 h 5986168"/>
                <a:gd name="connsiteX122" fmla="*/ 3035230 w 7927838"/>
                <a:gd name="connsiteY122" fmla="*/ 1783422 h 5986168"/>
                <a:gd name="connsiteX123" fmla="*/ 2107160 w 7927838"/>
                <a:gd name="connsiteY123" fmla="*/ 2318702 h 5986168"/>
                <a:gd name="connsiteX124" fmla="*/ 2107160 w 7927838"/>
                <a:gd name="connsiteY124" fmla="*/ 2003393 h 5986168"/>
                <a:gd name="connsiteX125" fmla="*/ 754 w 7927838"/>
                <a:gd name="connsiteY125" fmla="*/ 2003393 h 5986168"/>
                <a:gd name="connsiteX126" fmla="*/ 754 w 7927838"/>
                <a:gd name="connsiteY126" fmla="*/ 1572193 h 5986168"/>
                <a:gd name="connsiteX127" fmla="*/ 2104091 w 7927838"/>
                <a:gd name="connsiteY127" fmla="*/ 1572193 h 5986168"/>
                <a:gd name="connsiteX128" fmla="*/ 2104091 w 7927838"/>
                <a:gd name="connsiteY128" fmla="*/ 1245310 h 5986168"/>
                <a:gd name="connsiteX129" fmla="*/ 4002916 w 7927838"/>
                <a:gd name="connsiteY129" fmla="*/ 965280 h 5986168"/>
                <a:gd name="connsiteX130" fmla="*/ 4390782 w 7927838"/>
                <a:gd name="connsiteY130" fmla="*/ 965280 h 5986168"/>
                <a:gd name="connsiteX131" fmla="*/ 4390782 w 7927838"/>
                <a:gd name="connsiteY131" fmla="*/ 1355247 h 5986168"/>
                <a:gd name="connsiteX132" fmla="*/ 4002916 w 7927838"/>
                <a:gd name="connsiteY132" fmla="*/ 1355247 h 5986168"/>
                <a:gd name="connsiteX133" fmla="*/ 6118593 w 7927838"/>
                <a:gd name="connsiteY133" fmla="*/ 964571 h 5986168"/>
                <a:gd name="connsiteX134" fmla="*/ 6508445 w 7927838"/>
                <a:gd name="connsiteY134" fmla="*/ 964571 h 5986168"/>
                <a:gd name="connsiteX135" fmla="*/ 6508445 w 7927838"/>
                <a:gd name="connsiteY135" fmla="*/ 1352208 h 5986168"/>
                <a:gd name="connsiteX136" fmla="*/ 6118593 w 7927838"/>
                <a:gd name="connsiteY136" fmla="*/ 1352208 h 5986168"/>
                <a:gd name="connsiteX137" fmla="*/ 6834895 w 7927838"/>
                <a:gd name="connsiteY137" fmla="*/ 964514 h 5986168"/>
                <a:gd name="connsiteX138" fmla="*/ 7224890 w 7927838"/>
                <a:gd name="connsiteY138" fmla="*/ 964514 h 5986168"/>
                <a:gd name="connsiteX139" fmla="*/ 7224890 w 7927838"/>
                <a:gd name="connsiteY139" fmla="*/ 1355416 h 5986168"/>
                <a:gd name="connsiteX140" fmla="*/ 6834895 w 7927838"/>
                <a:gd name="connsiteY140" fmla="*/ 1355416 h 5986168"/>
                <a:gd name="connsiteX141" fmla="*/ 7534120 w 7927838"/>
                <a:gd name="connsiteY141" fmla="*/ 964447 h 5986168"/>
                <a:gd name="connsiteX142" fmla="*/ 7924086 w 7927838"/>
                <a:gd name="connsiteY142" fmla="*/ 964447 h 5986168"/>
                <a:gd name="connsiteX143" fmla="*/ 7924086 w 7927838"/>
                <a:gd name="connsiteY143" fmla="*/ 1352313 h 5986168"/>
                <a:gd name="connsiteX144" fmla="*/ 7534120 w 7927838"/>
                <a:gd name="connsiteY144" fmla="*/ 1352313 h 5986168"/>
                <a:gd name="connsiteX145" fmla="*/ 5415512 w 7927838"/>
                <a:gd name="connsiteY145" fmla="*/ 964352 h 5986168"/>
                <a:gd name="connsiteX146" fmla="*/ 5805583 w 7927838"/>
                <a:gd name="connsiteY146" fmla="*/ 964352 h 5986168"/>
                <a:gd name="connsiteX147" fmla="*/ 5805583 w 7927838"/>
                <a:gd name="connsiteY147" fmla="*/ 1352420 h 5986168"/>
                <a:gd name="connsiteX148" fmla="*/ 5415512 w 7927838"/>
                <a:gd name="connsiteY148" fmla="*/ 1352420 h 5986168"/>
                <a:gd name="connsiteX149" fmla="*/ 4715962 w 7927838"/>
                <a:gd name="connsiteY149" fmla="*/ 964170 h 5986168"/>
                <a:gd name="connsiteX150" fmla="*/ 5106272 w 7927838"/>
                <a:gd name="connsiteY150" fmla="*/ 964170 h 5986168"/>
                <a:gd name="connsiteX151" fmla="*/ 5106272 w 7927838"/>
                <a:gd name="connsiteY151" fmla="*/ 1354843 h 5986168"/>
                <a:gd name="connsiteX152" fmla="*/ 4715962 w 7927838"/>
                <a:gd name="connsiteY152" fmla="*/ 1354843 h 5986168"/>
                <a:gd name="connsiteX153" fmla="*/ 3271608 w 7927838"/>
                <a:gd name="connsiteY153" fmla="*/ 0 h 5986168"/>
                <a:gd name="connsiteX154" fmla="*/ 3906543 w 7927838"/>
                <a:gd name="connsiteY154" fmla="*/ 0 h 5986168"/>
                <a:gd name="connsiteX155" fmla="*/ 3906543 w 7927838"/>
                <a:gd name="connsiteY155" fmla="*/ 633723 h 5986168"/>
                <a:gd name="connsiteX156" fmla="*/ 3271608 w 7927838"/>
                <a:gd name="connsiteY156" fmla="*/ 633723 h 598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927838" h="5986168">
                  <a:moveTo>
                    <a:pt x="7537051" y="5596211"/>
                  </a:moveTo>
                  <a:lnTo>
                    <a:pt x="7924908" y="5596211"/>
                  </a:lnTo>
                  <a:lnTo>
                    <a:pt x="7924908" y="5986168"/>
                  </a:lnTo>
                  <a:lnTo>
                    <a:pt x="7537051" y="5986168"/>
                  </a:lnTo>
                  <a:close/>
                  <a:moveTo>
                    <a:pt x="4715361" y="5596202"/>
                  </a:moveTo>
                  <a:lnTo>
                    <a:pt x="5103227" y="5596202"/>
                  </a:lnTo>
                  <a:lnTo>
                    <a:pt x="5103227" y="5986168"/>
                  </a:lnTo>
                  <a:lnTo>
                    <a:pt x="4715361" y="5986168"/>
                  </a:lnTo>
                  <a:close/>
                  <a:moveTo>
                    <a:pt x="5419263" y="5595371"/>
                  </a:moveTo>
                  <a:lnTo>
                    <a:pt x="5809229" y="5595371"/>
                  </a:lnTo>
                  <a:lnTo>
                    <a:pt x="5809229" y="5983237"/>
                  </a:lnTo>
                  <a:lnTo>
                    <a:pt x="5419263" y="5983237"/>
                  </a:lnTo>
                  <a:close/>
                  <a:moveTo>
                    <a:pt x="6833969" y="5592450"/>
                  </a:moveTo>
                  <a:lnTo>
                    <a:pt x="7221835" y="5592450"/>
                  </a:lnTo>
                  <a:lnTo>
                    <a:pt x="7221835" y="5982416"/>
                  </a:lnTo>
                  <a:lnTo>
                    <a:pt x="6833969" y="5982416"/>
                  </a:lnTo>
                  <a:close/>
                  <a:moveTo>
                    <a:pt x="6121514" y="5592450"/>
                  </a:moveTo>
                  <a:lnTo>
                    <a:pt x="6509380" y="5592450"/>
                  </a:lnTo>
                  <a:lnTo>
                    <a:pt x="6509380" y="5982416"/>
                  </a:lnTo>
                  <a:lnTo>
                    <a:pt x="6121514" y="5982416"/>
                  </a:lnTo>
                  <a:close/>
                  <a:moveTo>
                    <a:pt x="5418433" y="4827504"/>
                  </a:moveTo>
                  <a:lnTo>
                    <a:pt x="5806309" y="4827504"/>
                  </a:lnTo>
                  <a:lnTo>
                    <a:pt x="5806309" y="5217470"/>
                  </a:lnTo>
                  <a:lnTo>
                    <a:pt x="5418433" y="5217470"/>
                  </a:lnTo>
                  <a:close/>
                  <a:moveTo>
                    <a:pt x="3999985" y="4826673"/>
                  </a:moveTo>
                  <a:lnTo>
                    <a:pt x="4389961" y="4826673"/>
                  </a:lnTo>
                  <a:lnTo>
                    <a:pt x="4389961" y="5214549"/>
                  </a:lnTo>
                  <a:lnTo>
                    <a:pt x="3999985" y="5214549"/>
                  </a:lnTo>
                  <a:close/>
                  <a:moveTo>
                    <a:pt x="4715781" y="4826225"/>
                  </a:moveTo>
                  <a:lnTo>
                    <a:pt x="5104220" y="4826225"/>
                  </a:lnTo>
                  <a:lnTo>
                    <a:pt x="5104220" y="5215600"/>
                  </a:lnTo>
                  <a:lnTo>
                    <a:pt x="4715781" y="5215600"/>
                  </a:lnTo>
                  <a:close/>
                  <a:moveTo>
                    <a:pt x="6833922" y="4823752"/>
                  </a:moveTo>
                  <a:lnTo>
                    <a:pt x="7221874" y="4823752"/>
                  </a:lnTo>
                  <a:lnTo>
                    <a:pt x="7221874" y="5213766"/>
                  </a:lnTo>
                  <a:lnTo>
                    <a:pt x="6833922" y="5213766"/>
                  </a:lnTo>
                  <a:close/>
                  <a:moveTo>
                    <a:pt x="6122135" y="4823752"/>
                  </a:moveTo>
                  <a:lnTo>
                    <a:pt x="6512264" y="4823752"/>
                  </a:lnTo>
                  <a:lnTo>
                    <a:pt x="6512264" y="5214721"/>
                  </a:lnTo>
                  <a:lnTo>
                    <a:pt x="6122135" y="5214721"/>
                  </a:lnTo>
                  <a:close/>
                  <a:moveTo>
                    <a:pt x="7536946" y="4823552"/>
                  </a:moveTo>
                  <a:lnTo>
                    <a:pt x="7927762" y="4823552"/>
                  </a:lnTo>
                  <a:lnTo>
                    <a:pt x="7927762" y="5213767"/>
                  </a:lnTo>
                  <a:lnTo>
                    <a:pt x="7536946" y="5213767"/>
                  </a:lnTo>
                  <a:close/>
                  <a:moveTo>
                    <a:pt x="2105814" y="4620899"/>
                  </a:moveTo>
                  <a:cubicBezTo>
                    <a:pt x="2148958" y="4646349"/>
                    <a:pt x="2184112" y="4667083"/>
                    <a:pt x="2222186" y="4689735"/>
                  </a:cubicBezTo>
                  <a:cubicBezTo>
                    <a:pt x="2377121" y="4778898"/>
                    <a:pt x="2529241" y="4865968"/>
                    <a:pt x="2681125" y="4953450"/>
                  </a:cubicBezTo>
                  <a:cubicBezTo>
                    <a:pt x="2790359" y="5016366"/>
                    <a:pt x="2899314" y="5079766"/>
                    <a:pt x="3008234" y="5143226"/>
                  </a:cubicBezTo>
                  <a:cubicBezTo>
                    <a:pt x="3014508" y="5146881"/>
                    <a:pt x="3019329" y="5153028"/>
                    <a:pt x="3029046" y="5161843"/>
                  </a:cubicBezTo>
                  <a:cubicBezTo>
                    <a:pt x="2721951" y="5338902"/>
                    <a:pt x="2418228" y="5514019"/>
                    <a:pt x="2107065" y="5693426"/>
                  </a:cubicBezTo>
                  <a:cubicBezTo>
                    <a:pt x="2107065" y="5582879"/>
                    <a:pt x="2107065" y="5483467"/>
                    <a:pt x="2107065" y="5378306"/>
                  </a:cubicBezTo>
                  <a:cubicBezTo>
                    <a:pt x="1403362" y="5378306"/>
                    <a:pt x="703098" y="5378306"/>
                    <a:pt x="0" y="5378306"/>
                  </a:cubicBezTo>
                  <a:cubicBezTo>
                    <a:pt x="0" y="5232668"/>
                    <a:pt x="0" y="5092797"/>
                    <a:pt x="0" y="4947110"/>
                  </a:cubicBezTo>
                  <a:cubicBezTo>
                    <a:pt x="700121" y="4947110"/>
                    <a:pt x="1400384" y="4947110"/>
                    <a:pt x="2105814" y="4947110"/>
                  </a:cubicBezTo>
                  <a:cubicBezTo>
                    <a:pt x="2105814" y="4837843"/>
                    <a:pt x="2105814" y="4734213"/>
                    <a:pt x="2105814" y="4620899"/>
                  </a:cubicBezTo>
                  <a:close/>
                  <a:moveTo>
                    <a:pt x="4001923" y="4056935"/>
                  </a:moveTo>
                  <a:lnTo>
                    <a:pt x="4390362" y="4056935"/>
                  </a:lnTo>
                  <a:lnTo>
                    <a:pt x="4390362" y="4446310"/>
                  </a:lnTo>
                  <a:lnTo>
                    <a:pt x="4001923" y="4446310"/>
                  </a:lnTo>
                  <a:close/>
                  <a:moveTo>
                    <a:pt x="7537041" y="4055055"/>
                  </a:moveTo>
                  <a:lnTo>
                    <a:pt x="7924907" y="4055055"/>
                  </a:lnTo>
                  <a:lnTo>
                    <a:pt x="7924907" y="4445021"/>
                  </a:lnTo>
                  <a:lnTo>
                    <a:pt x="7537041" y="4445021"/>
                  </a:lnTo>
                  <a:close/>
                  <a:moveTo>
                    <a:pt x="4715142" y="4055055"/>
                  </a:moveTo>
                  <a:lnTo>
                    <a:pt x="5103428" y="4055055"/>
                  </a:lnTo>
                  <a:lnTo>
                    <a:pt x="5103428" y="4445231"/>
                  </a:lnTo>
                  <a:lnTo>
                    <a:pt x="4715142" y="4445231"/>
                  </a:lnTo>
                  <a:close/>
                  <a:moveTo>
                    <a:pt x="5418767" y="3281049"/>
                  </a:moveTo>
                  <a:lnTo>
                    <a:pt x="5806023" y="3281049"/>
                  </a:lnTo>
                  <a:lnTo>
                    <a:pt x="5806023" y="3670710"/>
                  </a:lnTo>
                  <a:lnTo>
                    <a:pt x="5418767" y="3670710"/>
                  </a:lnTo>
                  <a:close/>
                  <a:moveTo>
                    <a:pt x="4002562" y="3280362"/>
                  </a:moveTo>
                  <a:lnTo>
                    <a:pt x="4391183" y="3280362"/>
                  </a:lnTo>
                  <a:lnTo>
                    <a:pt x="4391183" y="3670701"/>
                  </a:lnTo>
                  <a:lnTo>
                    <a:pt x="4002562" y="3670701"/>
                  </a:lnTo>
                  <a:close/>
                  <a:moveTo>
                    <a:pt x="7537900" y="3279933"/>
                  </a:moveTo>
                  <a:lnTo>
                    <a:pt x="7927838" y="3279933"/>
                  </a:lnTo>
                  <a:lnTo>
                    <a:pt x="7927838" y="3667742"/>
                  </a:lnTo>
                  <a:lnTo>
                    <a:pt x="7537900" y="3667742"/>
                  </a:lnTo>
                  <a:close/>
                  <a:moveTo>
                    <a:pt x="4715352" y="3276983"/>
                  </a:moveTo>
                  <a:lnTo>
                    <a:pt x="5103228" y="3276983"/>
                  </a:lnTo>
                  <a:lnTo>
                    <a:pt x="5103228" y="3666959"/>
                  </a:lnTo>
                  <a:lnTo>
                    <a:pt x="4715352" y="3666959"/>
                  </a:lnTo>
                  <a:close/>
                  <a:moveTo>
                    <a:pt x="4003040" y="2512151"/>
                  </a:moveTo>
                  <a:lnTo>
                    <a:pt x="4390677" y="2512151"/>
                  </a:lnTo>
                  <a:lnTo>
                    <a:pt x="4390677" y="2902003"/>
                  </a:lnTo>
                  <a:lnTo>
                    <a:pt x="4003040" y="2902003"/>
                  </a:lnTo>
                  <a:close/>
                  <a:moveTo>
                    <a:pt x="4712440" y="2511388"/>
                  </a:moveTo>
                  <a:lnTo>
                    <a:pt x="5102244" y="2511388"/>
                  </a:lnTo>
                  <a:lnTo>
                    <a:pt x="5102244" y="2898930"/>
                  </a:lnTo>
                  <a:lnTo>
                    <a:pt x="4712440" y="2898930"/>
                  </a:lnTo>
                  <a:close/>
                  <a:moveTo>
                    <a:pt x="7537022" y="2508285"/>
                  </a:moveTo>
                  <a:lnTo>
                    <a:pt x="7924917" y="2508285"/>
                  </a:lnTo>
                  <a:lnTo>
                    <a:pt x="7924917" y="2898261"/>
                  </a:lnTo>
                  <a:lnTo>
                    <a:pt x="7537022" y="2898261"/>
                  </a:lnTo>
                  <a:close/>
                  <a:moveTo>
                    <a:pt x="5415655" y="1742662"/>
                  </a:moveTo>
                  <a:lnTo>
                    <a:pt x="5805383" y="1742662"/>
                  </a:lnTo>
                  <a:lnTo>
                    <a:pt x="5805383" y="2133229"/>
                  </a:lnTo>
                  <a:lnTo>
                    <a:pt x="5415655" y="2133229"/>
                  </a:lnTo>
                  <a:close/>
                  <a:moveTo>
                    <a:pt x="4000128" y="1742662"/>
                  </a:moveTo>
                  <a:lnTo>
                    <a:pt x="4389856" y="1742662"/>
                  </a:lnTo>
                  <a:lnTo>
                    <a:pt x="4389856" y="2133229"/>
                  </a:lnTo>
                  <a:lnTo>
                    <a:pt x="4000128" y="2133229"/>
                  </a:lnTo>
                  <a:close/>
                  <a:moveTo>
                    <a:pt x="6834800" y="1742518"/>
                  </a:moveTo>
                  <a:lnTo>
                    <a:pt x="7224766" y="1742518"/>
                  </a:lnTo>
                  <a:lnTo>
                    <a:pt x="7224766" y="2130384"/>
                  </a:lnTo>
                  <a:lnTo>
                    <a:pt x="6834800" y="2130384"/>
                  </a:lnTo>
                  <a:close/>
                  <a:moveTo>
                    <a:pt x="4712440" y="1742452"/>
                  </a:moveTo>
                  <a:lnTo>
                    <a:pt x="5102473" y="1742452"/>
                  </a:lnTo>
                  <a:lnTo>
                    <a:pt x="5102473" y="2130451"/>
                  </a:lnTo>
                  <a:lnTo>
                    <a:pt x="4712440" y="2130451"/>
                  </a:lnTo>
                  <a:close/>
                  <a:moveTo>
                    <a:pt x="7534168" y="1742347"/>
                  </a:moveTo>
                  <a:lnTo>
                    <a:pt x="7924297" y="1742347"/>
                  </a:lnTo>
                  <a:lnTo>
                    <a:pt x="7924297" y="2133315"/>
                  </a:lnTo>
                  <a:lnTo>
                    <a:pt x="7534168" y="2133315"/>
                  </a:lnTo>
                  <a:close/>
                  <a:moveTo>
                    <a:pt x="6121218" y="1739588"/>
                  </a:moveTo>
                  <a:lnTo>
                    <a:pt x="6509648" y="1739588"/>
                  </a:lnTo>
                  <a:lnTo>
                    <a:pt x="6509648" y="2129830"/>
                  </a:lnTo>
                  <a:lnTo>
                    <a:pt x="6121218" y="2129830"/>
                  </a:lnTo>
                  <a:close/>
                  <a:moveTo>
                    <a:pt x="2104091" y="1245310"/>
                  </a:moveTo>
                  <a:cubicBezTo>
                    <a:pt x="2215606" y="1309977"/>
                    <a:pt x="2318563" y="1369680"/>
                    <a:pt x="2424888" y="1430241"/>
                  </a:cubicBezTo>
                  <a:cubicBezTo>
                    <a:pt x="2523843" y="1487004"/>
                    <a:pt x="2619286" y="1543157"/>
                    <a:pt x="2715058" y="1598742"/>
                  </a:cubicBezTo>
                  <a:cubicBezTo>
                    <a:pt x="2818567" y="1658819"/>
                    <a:pt x="2922385" y="1718364"/>
                    <a:pt x="3035230" y="1783422"/>
                  </a:cubicBezTo>
                  <a:cubicBezTo>
                    <a:pt x="2722944" y="1963539"/>
                    <a:pt x="2419337" y="2138647"/>
                    <a:pt x="2107160" y="2318702"/>
                  </a:cubicBezTo>
                  <a:cubicBezTo>
                    <a:pt x="2107160" y="2208060"/>
                    <a:pt x="2107160" y="2107744"/>
                    <a:pt x="2107160" y="2003393"/>
                  </a:cubicBezTo>
                  <a:cubicBezTo>
                    <a:pt x="1402653" y="2003393"/>
                    <a:pt x="703504" y="2003393"/>
                    <a:pt x="754" y="2003393"/>
                  </a:cubicBezTo>
                  <a:cubicBezTo>
                    <a:pt x="754" y="1858311"/>
                    <a:pt x="754" y="1717338"/>
                    <a:pt x="754" y="1572193"/>
                  </a:cubicBezTo>
                  <a:cubicBezTo>
                    <a:pt x="700841" y="1572193"/>
                    <a:pt x="1399992" y="1572193"/>
                    <a:pt x="2104091" y="1572193"/>
                  </a:cubicBezTo>
                  <a:cubicBezTo>
                    <a:pt x="2104091" y="1464385"/>
                    <a:pt x="2104091" y="1360540"/>
                    <a:pt x="2104091" y="1245310"/>
                  </a:cubicBezTo>
                  <a:close/>
                  <a:moveTo>
                    <a:pt x="4002916" y="965280"/>
                  </a:moveTo>
                  <a:lnTo>
                    <a:pt x="4390782" y="965280"/>
                  </a:lnTo>
                  <a:lnTo>
                    <a:pt x="4390782" y="1355247"/>
                  </a:lnTo>
                  <a:lnTo>
                    <a:pt x="4002916" y="1355247"/>
                  </a:lnTo>
                  <a:close/>
                  <a:moveTo>
                    <a:pt x="6118593" y="964571"/>
                  </a:moveTo>
                  <a:lnTo>
                    <a:pt x="6508445" y="964571"/>
                  </a:lnTo>
                  <a:lnTo>
                    <a:pt x="6508445" y="1352208"/>
                  </a:lnTo>
                  <a:lnTo>
                    <a:pt x="6118593" y="1352208"/>
                  </a:lnTo>
                  <a:close/>
                  <a:moveTo>
                    <a:pt x="6834895" y="964514"/>
                  </a:moveTo>
                  <a:lnTo>
                    <a:pt x="7224890" y="964514"/>
                  </a:lnTo>
                  <a:lnTo>
                    <a:pt x="7224890" y="1355416"/>
                  </a:lnTo>
                  <a:lnTo>
                    <a:pt x="6834895" y="1355416"/>
                  </a:lnTo>
                  <a:close/>
                  <a:moveTo>
                    <a:pt x="7534120" y="964447"/>
                  </a:moveTo>
                  <a:lnTo>
                    <a:pt x="7924086" y="964447"/>
                  </a:lnTo>
                  <a:lnTo>
                    <a:pt x="7924086" y="1352313"/>
                  </a:lnTo>
                  <a:lnTo>
                    <a:pt x="7534120" y="1352313"/>
                  </a:lnTo>
                  <a:close/>
                  <a:moveTo>
                    <a:pt x="5415512" y="964352"/>
                  </a:moveTo>
                  <a:lnTo>
                    <a:pt x="5805583" y="964352"/>
                  </a:lnTo>
                  <a:lnTo>
                    <a:pt x="5805583" y="1352420"/>
                  </a:lnTo>
                  <a:lnTo>
                    <a:pt x="5415512" y="1352420"/>
                  </a:lnTo>
                  <a:close/>
                  <a:moveTo>
                    <a:pt x="4715962" y="964170"/>
                  </a:moveTo>
                  <a:lnTo>
                    <a:pt x="5106272" y="964170"/>
                  </a:lnTo>
                  <a:lnTo>
                    <a:pt x="5106272" y="1354843"/>
                  </a:lnTo>
                  <a:lnTo>
                    <a:pt x="4715962" y="1354843"/>
                  </a:lnTo>
                  <a:close/>
                  <a:moveTo>
                    <a:pt x="3271608" y="0"/>
                  </a:moveTo>
                  <a:lnTo>
                    <a:pt x="3906543" y="0"/>
                  </a:lnTo>
                  <a:lnTo>
                    <a:pt x="3906543" y="633723"/>
                  </a:lnTo>
                  <a:lnTo>
                    <a:pt x="3271608" y="633723"/>
                  </a:lnTo>
                  <a:close/>
                </a:path>
              </a:pathLst>
            </a:custGeom>
            <a:solidFill>
              <a:srgbClr val="FFFFFF"/>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34" name="Freeform: Shape 33">
              <a:extLst>
                <a:ext uri="{FF2B5EF4-FFF2-40B4-BE49-F238E27FC236}">
                  <a16:creationId xmlns:a16="http://schemas.microsoft.com/office/drawing/2014/main" id="{568F61A9-7159-7815-E0AB-F8FF7E07FEAC}"/>
                </a:ext>
                <a:ext uri="{C183D7F6-B498-43B3-948B-1728B52AA6E4}">
                  <adec:decorative xmlns:adec="http://schemas.microsoft.com/office/drawing/2017/decorative" val="1"/>
                </a:ext>
              </a:extLst>
            </p:cNvPr>
            <p:cNvSpPr/>
            <p:nvPr/>
          </p:nvSpPr>
          <p:spPr>
            <a:xfrm>
              <a:off x="6378344" y="1523830"/>
              <a:ext cx="532713" cy="450617"/>
            </a:xfrm>
            <a:custGeom>
              <a:avLst/>
              <a:gdLst>
                <a:gd name="connsiteX0" fmla="*/ 1204029 w 7990709"/>
                <a:gd name="connsiteY0" fmla="*/ 3587718 h 6759256"/>
                <a:gd name="connsiteX1" fmla="*/ 1121028 w 7990709"/>
                <a:gd name="connsiteY1" fmla="*/ 3600281 h 6759256"/>
                <a:gd name="connsiteX2" fmla="*/ 1050737 w 7990709"/>
                <a:gd name="connsiteY2" fmla="*/ 3697844 h 6759256"/>
                <a:gd name="connsiteX3" fmla="*/ 1049352 w 7990709"/>
                <a:gd name="connsiteY3" fmla="*/ 3925992 h 6759256"/>
                <a:gd name="connsiteX4" fmla="*/ 1187568 w 7990709"/>
                <a:gd name="connsiteY4" fmla="*/ 4039930 h 6759256"/>
                <a:gd name="connsiteX5" fmla="*/ 1319798 w 7990709"/>
                <a:gd name="connsiteY5" fmla="*/ 3921686 h 6759256"/>
                <a:gd name="connsiteX6" fmla="*/ 1328415 w 7990709"/>
                <a:gd name="connsiteY6" fmla="*/ 3727223 h 6759256"/>
                <a:gd name="connsiteX7" fmla="*/ 1204029 w 7990709"/>
                <a:gd name="connsiteY7" fmla="*/ 3587718 h 6759256"/>
                <a:gd name="connsiteX8" fmla="*/ 1930550 w 7990709"/>
                <a:gd name="connsiteY8" fmla="*/ 3587538 h 6759256"/>
                <a:gd name="connsiteX9" fmla="*/ 1873322 w 7990709"/>
                <a:gd name="connsiteY9" fmla="*/ 3591086 h 6759256"/>
                <a:gd name="connsiteX10" fmla="*/ 1778366 w 7990709"/>
                <a:gd name="connsiteY10" fmla="*/ 3700397 h 6759256"/>
                <a:gd name="connsiteX11" fmla="*/ 1793155 w 7990709"/>
                <a:gd name="connsiteY11" fmla="*/ 3957690 h 6759256"/>
                <a:gd name="connsiteX12" fmla="*/ 1918762 w 7990709"/>
                <a:gd name="connsiteY12" fmla="*/ 4038782 h 6759256"/>
                <a:gd name="connsiteX13" fmla="*/ 2048182 w 7990709"/>
                <a:gd name="connsiteY13" fmla="*/ 3926846 h 6759256"/>
                <a:gd name="connsiteX14" fmla="*/ 2047658 w 7990709"/>
                <a:gd name="connsiteY14" fmla="*/ 3694207 h 6759256"/>
                <a:gd name="connsiteX15" fmla="*/ 1930550 w 7990709"/>
                <a:gd name="connsiteY15" fmla="*/ 3587538 h 6759256"/>
                <a:gd name="connsiteX16" fmla="*/ 2619672 w 7990709"/>
                <a:gd name="connsiteY16" fmla="*/ 3584431 h 6759256"/>
                <a:gd name="connsiteX17" fmla="*/ 2518514 w 7990709"/>
                <a:gd name="connsiteY17" fmla="*/ 3669808 h 6759256"/>
                <a:gd name="connsiteX18" fmla="*/ 2514450 w 7990709"/>
                <a:gd name="connsiteY18" fmla="*/ 3946466 h 6759256"/>
                <a:gd name="connsiteX19" fmla="*/ 2635305 w 7990709"/>
                <a:gd name="connsiteY19" fmla="*/ 4036734 h 6759256"/>
                <a:gd name="connsiteX20" fmla="*/ 2758499 w 7990709"/>
                <a:gd name="connsiteY20" fmla="*/ 3967097 h 6759256"/>
                <a:gd name="connsiteX21" fmla="*/ 2785599 w 7990709"/>
                <a:gd name="connsiteY21" fmla="*/ 3734025 h 6759256"/>
                <a:gd name="connsiteX22" fmla="*/ 2724563 w 7990709"/>
                <a:gd name="connsiteY22" fmla="*/ 3613209 h 6759256"/>
                <a:gd name="connsiteX23" fmla="*/ 2663652 w 7990709"/>
                <a:gd name="connsiteY23" fmla="*/ 3586148 h 6759256"/>
                <a:gd name="connsiteX24" fmla="*/ 2619672 w 7990709"/>
                <a:gd name="connsiteY24" fmla="*/ 3584431 h 6759256"/>
                <a:gd name="connsiteX25" fmla="*/ 456564 w 7990709"/>
                <a:gd name="connsiteY25" fmla="*/ 3581906 h 6759256"/>
                <a:gd name="connsiteX26" fmla="*/ 328985 w 7990709"/>
                <a:gd name="connsiteY26" fmla="*/ 3671232 h 6759256"/>
                <a:gd name="connsiteX27" fmla="*/ 333007 w 7990709"/>
                <a:gd name="connsiteY27" fmla="*/ 3952392 h 6759256"/>
                <a:gd name="connsiteX28" fmla="*/ 460297 w 7990709"/>
                <a:gd name="connsiteY28" fmla="*/ 4037111 h 6759256"/>
                <a:gd name="connsiteX29" fmla="*/ 584651 w 7990709"/>
                <a:gd name="connsiteY29" fmla="*/ 3945089 h 6759256"/>
                <a:gd name="connsiteX30" fmla="*/ 587947 w 7990709"/>
                <a:gd name="connsiteY30" fmla="*/ 3690903 h 6759256"/>
                <a:gd name="connsiteX31" fmla="*/ 456564 w 7990709"/>
                <a:gd name="connsiteY31" fmla="*/ 3581906 h 6759256"/>
                <a:gd name="connsiteX32" fmla="*/ 181 w 7990709"/>
                <a:gd name="connsiteY32" fmla="*/ 3537123 h 6759256"/>
                <a:gd name="connsiteX33" fmla="*/ 154018 w 7990709"/>
                <a:gd name="connsiteY33" fmla="*/ 3537123 h 6759256"/>
                <a:gd name="connsiteX34" fmla="*/ 154018 w 7990709"/>
                <a:gd name="connsiteY34" fmla="*/ 4084563 h 6759256"/>
                <a:gd name="connsiteX35" fmla="*/ 81672 w 7990709"/>
                <a:gd name="connsiteY35" fmla="*/ 4084563 h 6759256"/>
                <a:gd name="connsiteX36" fmla="*/ 81672 w 7990709"/>
                <a:gd name="connsiteY36" fmla="*/ 3900061 h 6759256"/>
                <a:gd name="connsiteX37" fmla="*/ 81672 w 7990709"/>
                <a:gd name="connsiteY37" fmla="*/ 3601980 h 6759256"/>
                <a:gd name="connsiteX38" fmla="*/ 181 w 7990709"/>
                <a:gd name="connsiteY38" fmla="*/ 3601980 h 6759256"/>
                <a:gd name="connsiteX39" fmla="*/ 181 w 7990709"/>
                <a:gd name="connsiteY39" fmla="*/ 3537123 h 6759256"/>
                <a:gd name="connsiteX40" fmla="*/ 2184291 w 7990709"/>
                <a:gd name="connsiteY40" fmla="*/ 3537018 h 6759256"/>
                <a:gd name="connsiteX41" fmla="*/ 2338359 w 7990709"/>
                <a:gd name="connsiteY41" fmla="*/ 3537018 h 6759256"/>
                <a:gd name="connsiteX42" fmla="*/ 2338359 w 7990709"/>
                <a:gd name="connsiteY42" fmla="*/ 4084680 h 6759256"/>
                <a:gd name="connsiteX43" fmla="*/ 2265899 w 7990709"/>
                <a:gd name="connsiteY43" fmla="*/ 4084680 h 6759256"/>
                <a:gd name="connsiteX44" fmla="*/ 2265899 w 7990709"/>
                <a:gd name="connsiteY44" fmla="*/ 3806317 h 6759256"/>
                <a:gd name="connsiteX45" fmla="*/ 2265899 w 7990709"/>
                <a:gd name="connsiteY45" fmla="*/ 3601755 h 6759256"/>
                <a:gd name="connsiteX46" fmla="*/ 2184291 w 7990709"/>
                <a:gd name="connsiteY46" fmla="*/ 3601755 h 6759256"/>
                <a:gd name="connsiteX47" fmla="*/ 2184291 w 7990709"/>
                <a:gd name="connsiteY47" fmla="*/ 3537018 h 6759256"/>
                <a:gd name="connsiteX48" fmla="*/ 1452927 w 7990709"/>
                <a:gd name="connsiteY48" fmla="*/ 3536865 h 6759256"/>
                <a:gd name="connsiteX49" fmla="*/ 1607336 w 7990709"/>
                <a:gd name="connsiteY49" fmla="*/ 3536865 h 6759256"/>
                <a:gd name="connsiteX50" fmla="*/ 1607336 w 7990709"/>
                <a:gd name="connsiteY50" fmla="*/ 4084897 h 6759256"/>
                <a:gd name="connsiteX51" fmla="*/ 1536710 w 7990709"/>
                <a:gd name="connsiteY51" fmla="*/ 4084897 h 6759256"/>
                <a:gd name="connsiteX52" fmla="*/ 1534702 w 7990709"/>
                <a:gd name="connsiteY52" fmla="*/ 4039400 h 6759256"/>
                <a:gd name="connsiteX53" fmla="*/ 1534702 w 7990709"/>
                <a:gd name="connsiteY53" fmla="*/ 3601430 h 6759256"/>
                <a:gd name="connsiteX54" fmla="*/ 1452927 w 7990709"/>
                <a:gd name="connsiteY54" fmla="*/ 3601430 h 6759256"/>
                <a:gd name="connsiteX55" fmla="*/ 1452927 w 7990709"/>
                <a:gd name="connsiteY55" fmla="*/ 3536865 h 6759256"/>
                <a:gd name="connsiteX56" fmla="*/ 731508 w 7990709"/>
                <a:gd name="connsiteY56" fmla="*/ 3534460 h 6759256"/>
                <a:gd name="connsiteX57" fmla="*/ 803534 w 7990709"/>
                <a:gd name="connsiteY57" fmla="*/ 3534460 h 6759256"/>
                <a:gd name="connsiteX58" fmla="*/ 875639 w 7990709"/>
                <a:gd name="connsiteY58" fmla="*/ 3534460 h 6759256"/>
                <a:gd name="connsiteX59" fmla="*/ 875639 w 7990709"/>
                <a:gd name="connsiteY59" fmla="*/ 4084392 h 6759256"/>
                <a:gd name="connsiteX60" fmla="*/ 814783 w 7990709"/>
                <a:gd name="connsiteY60" fmla="*/ 4084392 h 6759256"/>
                <a:gd name="connsiteX61" fmla="*/ 814783 w 7990709"/>
                <a:gd name="connsiteY61" fmla="*/ 3602232 h 6759256"/>
                <a:gd name="connsiteX62" fmla="*/ 731508 w 7990709"/>
                <a:gd name="connsiteY62" fmla="*/ 3602232 h 6759256"/>
                <a:gd name="connsiteX63" fmla="*/ 731508 w 7990709"/>
                <a:gd name="connsiteY63" fmla="*/ 3534460 h 6759256"/>
                <a:gd name="connsiteX64" fmla="*/ 1151861 w 7990709"/>
                <a:gd name="connsiteY64" fmla="*/ 3517218 h 6759256"/>
                <a:gd name="connsiteX65" fmla="*/ 1211081 w 7990709"/>
                <a:gd name="connsiteY65" fmla="*/ 3517587 h 6759256"/>
                <a:gd name="connsiteX66" fmla="*/ 1386661 w 7990709"/>
                <a:gd name="connsiteY66" fmla="*/ 3661202 h 6759256"/>
                <a:gd name="connsiteX67" fmla="*/ 1348794 w 7990709"/>
                <a:gd name="connsiteY67" fmla="*/ 4028356 h 6759256"/>
                <a:gd name="connsiteX68" fmla="*/ 1154268 w 7990709"/>
                <a:gd name="connsiteY68" fmla="*/ 4104400 h 6759256"/>
                <a:gd name="connsiteX69" fmla="*/ 962857 w 7990709"/>
                <a:gd name="connsiteY69" fmla="*/ 3833766 h 6759256"/>
                <a:gd name="connsiteX70" fmla="*/ 1009102 w 7990709"/>
                <a:gd name="connsiteY70" fmla="*/ 3609446 h 6759256"/>
                <a:gd name="connsiteX71" fmla="*/ 1151861 w 7990709"/>
                <a:gd name="connsiteY71" fmla="*/ 3517218 h 6759256"/>
                <a:gd name="connsiteX72" fmla="*/ 456344 w 7990709"/>
                <a:gd name="connsiteY72" fmla="*/ 3516848 h 6759256"/>
                <a:gd name="connsiteX73" fmla="*/ 652432 w 7990709"/>
                <a:gd name="connsiteY73" fmla="*/ 3646894 h 6759256"/>
                <a:gd name="connsiteX74" fmla="*/ 627755 w 7990709"/>
                <a:gd name="connsiteY74" fmla="*/ 4016363 h 6759256"/>
                <a:gd name="connsiteX75" fmla="*/ 275465 w 7990709"/>
                <a:gd name="connsiteY75" fmla="*/ 4005126 h 6759256"/>
                <a:gd name="connsiteX76" fmla="*/ 260259 w 7990709"/>
                <a:gd name="connsiteY76" fmla="*/ 3647327 h 6759256"/>
                <a:gd name="connsiteX77" fmla="*/ 456344 w 7990709"/>
                <a:gd name="connsiteY77" fmla="*/ 3516848 h 6759256"/>
                <a:gd name="connsiteX78" fmla="*/ 2632001 w 7990709"/>
                <a:gd name="connsiteY78" fmla="*/ 3516764 h 6759256"/>
                <a:gd name="connsiteX79" fmla="*/ 2834957 w 7990709"/>
                <a:gd name="connsiteY79" fmla="*/ 3637629 h 6759256"/>
                <a:gd name="connsiteX80" fmla="*/ 2826444 w 7990709"/>
                <a:gd name="connsiteY80" fmla="*/ 3991810 h 6759256"/>
                <a:gd name="connsiteX81" fmla="*/ 2723958 w 7990709"/>
                <a:gd name="connsiteY81" fmla="*/ 4088057 h 6759256"/>
                <a:gd name="connsiteX82" fmla="*/ 2426032 w 7990709"/>
                <a:gd name="connsiteY82" fmla="*/ 3918470 h 6759256"/>
                <a:gd name="connsiteX83" fmla="*/ 2442643 w 7990709"/>
                <a:gd name="connsiteY83" fmla="*/ 3656346 h 6759256"/>
                <a:gd name="connsiteX84" fmla="*/ 2632001 w 7990709"/>
                <a:gd name="connsiteY84" fmla="*/ 3516764 h 6759256"/>
                <a:gd name="connsiteX85" fmla="*/ 1933365 w 7990709"/>
                <a:gd name="connsiteY85" fmla="*/ 3516605 h 6759256"/>
                <a:gd name="connsiteX86" fmla="*/ 2114837 w 7990709"/>
                <a:gd name="connsiteY86" fmla="*/ 3658710 h 6759256"/>
                <a:gd name="connsiteX87" fmla="*/ 2091155 w 7990709"/>
                <a:gd name="connsiteY87" fmla="*/ 4013724 h 6759256"/>
                <a:gd name="connsiteX88" fmla="*/ 1778206 w 7990709"/>
                <a:gd name="connsiteY88" fmla="*/ 4056802 h 6759256"/>
                <a:gd name="connsiteX89" fmla="*/ 1700557 w 7990709"/>
                <a:gd name="connsiteY89" fmla="*/ 3917861 h 6759256"/>
                <a:gd name="connsiteX90" fmla="*/ 1724239 w 7990709"/>
                <a:gd name="connsiteY90" fmla="*/ 3632891 h 6759256"/>
                <a:gd name="connsiteX91" fmla="*/ 1933365 w 7990709"/>
                <a:gd name="connsiteY91" fmla="*/ 3516605 h 6759256"/>
                <a:gd name="connsiteX92" fmla="*/ 2653207 w 7990709"/>
                <a:gd name="connsiteY92" fmla="*/ 2635088 h 6759256"/>
                <a:gd name="connsiteX93" fmla="*/ 2512767 w 7990709"/>
                <a:gd name="connsiteY93" fmla="*/ 2731358 h 6759256"/>
                <a:gd name="connsiteX94" fmla="*/ 2513752 w 7990709"/>
                <a:gd name="connsiteY94" fmla="*/ 2995814 h 6759256"/>
                <a:gd name="connsiteX95" fmla="*/ 2622025 w 7990709"/>
                <a:gd name="connsiteY95" fmla="*/ 3084558 h 6759256"/>
                <a:gd name="connsiteX96" fmla="*/ 2764164 w 7990709"/>
                <a:gd name="connsiteY96" fmla="*/ 3007549 h 6759256"/>
                <a:gd name="connsiteX97" fmla="*/ 2782359 w 7990709"/>
                <a:gd name="connsiteY97" fmla="*/ 2779883 h 6759256"/>
                <a:gd name="connsiteX98" fmla="*/ 2781556 w 7990709"/>
                <a:gd name="connsiteY98" fmla="*/ 2770563 h 6759256"/>
                <a:gd name="connsiteX99" fmla="*/ 2653207 w 7990709"/>
                <a:gd name="connsiteY99" fmla="*/ 2635088 h 6759256"/>
                <a:gd name="connsiteX100" fmla="*/ 462059 w 7990709"/>
                <a:gd name="connsiteY100" fmla="*/ 2634817 h 6759256"/>
                <a:gd name="connsiteX101" fmla="*/ 317905 w 7990709"/>
                <a:gd name="connsiteY101" fmla="*/ 2762001 h 6759256"/>
                <a:gd name="connsiteX102" fmla="*/ 319014 w 7990709"/>
                <a:gd name="connsiteY102" fmla="*/ 2971216 h 6759256"/>
                <a:gd name="connsiteX103" fmla="*/ 541888 w 7990709"/>
                <a:gd name="connsiteY103" fmla="*/ 3055882 h 6759256"/>
                <a:gd name="connsiteX104" fmla="*/ 606224 w 7990709"/>
                <a:gd name="connsiteY104" fmla="*/ 2916004 h 6759256"/>
                <a:gd name="connsiteX105" fmla="*/ 596786 w 7990709"/>
                <a:gd name="connsiteY105" fmla="*/ 2773617 h 6759256"/>
                <a:gd name="connsiteX106" fmla="*/ 462059 w 7990709"/>
                <a:gd name="connsiteY106" fmla="*/ 2634817 h 6759256"/>
                <a:gd name="connsiteX107" fmla="*/ 1179483 w 7990709"/>
                <a:gd name="connsiteY107" fmla="*/ 2634427 h 6759256"/>
                <a:gd name="connsiteX108" fmla="*/ 1060209 w 7990709"/>
                <a:gd name="connsiteY108" fmla="*/ 2721528 h 6759256"/>
                <a:gd name="connsiteX109" fmla="*/ 1047976 w 7990709"/>
                <a:gd name="connsiteY109" fmla="*/ 2965275 h 6759256"/>
                <a:gd name="connsiteX110" fmla="*/ 1205597 w 7990709"/>
                <a:gd name="connsiteY110" fmla="*/ 3084927 h 6759256"/>
                <a:gd name="connsiteX111" fmla="*/ 1325141 w 7990709"/>
                <a:gd name="connsiteY111" fmla="*/ 2956912 h 6759256"/>
                <a:gd name="connsiteX112" fmla="*/ 1327530 w 7990709"/>
                <a:gd name="connsiteY112" fmla="*/ 2784121 h 6759256"/>
                <a:gd name="connsiteX113" fmla="*/ 1235152 w 7990709"/>
                <a:gd name="connsiteY113" fmla="*/ 2644206 h 6759256"/>
                <a:gd name="connsiteX114" fmla="*/ 1179483 w 7990709"/>
                <a:gd name="connsiteY114" fmla="*/ 2634427 h 6759256"/>
                <a:gd name="connsiteX115" fmla="*/ 1925234 w 7990709"/>
                <a:gd name="connsiteY115" fmla="*/ 2633279 h 6759256"/>
                <a:gd name="connsiteX116" fmla="*/ 1852457 w 7990709"/>
                <a:gd name="connsiteY116" fmla="*/ 2649945 h 6759256"/>
                <a:gd name="connsiteX117" fmla="*/ 1770255 w 7990709"/>
                <a:gd name="connsiteY117" fmla="*/ 2778940 h 6759256"/>
                <a:gd name="connsiteX118" fmla="*/ 1769960 w 7990709"/>
                <a:gd name="connsiteY118" fmla="*/ 2938119 h 6759256"/>
                <a:gd name="connsiteX119" fmla="*/ 1891575 w 7990709"/>
                <a:gd name="connsiteY119" fmla="*/ 3084568 h 6759256"/>
                <a:gd name="connsiteX120" fmla="*/ 2045826 w 7990709"/>
                <a:gd name="connsiteY120" fmla="*/ 2984079 h 6759256"/>
                <a:gd name="connsiteX121" fmla="*/ 2047362 w 7990709"/>
                <a:gd name="connsiteY121" fmla="*/ 2739385 h 6759256"/>
                <a:gd name="connsiteX122" fmla="*/ 1992504 w 7990709"/>
                <a:gd name="connsiteY122" fmla="*/ 2663433 h 6759256"/>
                <a:gd name="connsiteX123" fmla="*/ 1925234 w 7990709"/>
                <a:gd name="connsiteY123" fmla="*/ 2633279 h 6759256"/>
                <a:gd name="connsiteX124" fmla="*/ 731556 w 7990709"/>
                <a:gd name="connsiteY124" fmla="*/ 2581083 h 6759256"/>
                <a:gd name="connsiteX125" fmla="*/ 878492 w 7990709"/>
                <a:gd name="connsiteY125" fmla="*/ 2581083 h 6759256"/>
                <a:gd name="connsiteX126" fmla="*/ 878492 w 7990709"/>
                <a:gd name="connsiteY126" fmla="*/ 2663050 h 6759256"/>
                <a:gd name="connsiteX127" fmla="*/ 878492 w 7990709"/>
                <a:gd name="connsiteY127" fmla="*/ 3137583 h 6759256"/>
                <a:gd name="connsiteX128" fmla="*/ 814826 w 7990709"/>
                <a:gd name="connsiteY128" fmla="*/ 3137583 h 6759256"/>
                <a:gd name="connsiteX129" fmla="*/ 814826 w 7990709"/>
                <a:gd name="connsiteY129" fmla="*/ 2646132 h 6759256"/>
                <a:gd name="connsiteX130" fmla="*/ 731556 w 7990709"/>
                <a:gd name="connsiteY130" fmla="*/ 2646132 h 6759256"/>
                <a:gd name="connsiteX131" fmla="*/ 731556 w 7990709"/>
                <a:gd name="connsiteY131" fmla="*/ 2581083 h 6759256"/>
                <a:gd name="connsiteX132" fmla="*/ 0 w 7990709"/>
                <a:gd name="connsiteY132" fmla="*/ 2580778 h 6759256"/>
                <a:gd name="connsiteX133" fmla="*/ 154200 w 7990709"/>
                <a:gd name="connsiteY133" fmla="*/ 2580778 h 6759256"/>
                <a:gd name="connsiteX134" fmla="*/ 154200 w 7990709"/>
                <a:gd name="connsiteY134" fmla="*/ 3137946 h 6759256"/>
                <a:gd name="connsiteX135" fmla="*/ 81674 w 7990709"/>
                <a:gd name="connsiteY135" fmla="*/ 3137946 h 6759256"/>
                <a:gd name="connsiteX136" fmla="*/ 81674 w 7990709"/>
                <a:gd name="connsiteY136" fmla="*/ 2775206 h 6759256"/>
                <a:gd name="connsiteX137" fmla="*/ 81674 w 7990709"/>
                <a:gd name="connsiteY137" fmla="*/ 2645446 h 6759256"/>
                <a:gd name="connsiteX138" fmla="*/ 0 w 7990709"/>
                <a:gd name="connsiteY138" fmla="*/ 2645446 h 6759256"/>
                <a:gd name="connsiteX139" fmla="*/ 0 w 7990709"/>
                <a:gd name="connsiteY139" fmla="*/ 2580778 h 6759256"/>
                <a:gd name="connsiteX140" fmla="*/ 2184129 w 7990709"/>
                <a:gd name="connsiteY140" fmla="*/ 2580682 h 6759256"/>
                <a:gd name="connsiteX141" fmla="*/ 2338550 w 7990709"/>
                <a:gd name="connsiteY141" fmla="*/ 2580682 h 6759256"/>
                <a:gd name="connsiteX142" fmla="*/ 2338550 w 7990709"/>
                <a:gd name="connsiteY142" fmla="*/ 3138145 h 6759256"/>
                <a:gd name="connsiteX143" fmla="*/ 2265901 w 7990709"/>
                <a:gd name="connsiteY143" fmla="*/ 3138145 h 6759256"/>
                <a:gd name="connsiteX144" fmla="*/ 2265900 w 7990709"/>
                <a:gd name="connsiteY144" fmla="*/ 2844589 h 6759256"/>
                <a:gd name="connsiteX145" fmla="*/ 2264791 w 7990709"/>
                <a:gd name="connsiteY145" fmla="*/ 2676388 h 6759256"/>
                <a:gd name="connsiteX146" fmla="*/ 2237053 w 7990709"/>
                <a:gd name="connsiteY146" fmla="*/ 2643902 h 6759256"/>
                <a:gd name="connsiteX147" fmla="*/ 2184129 w 7990709"/>
                <a:gd name="connsiteY147" fmla="*/ 2643895 h 6759256"/>
                <a:gd name="connsiteX148" fmla="*/ 2184129 w 7990709"/>
                <a:gd name="connsiteY148" fmla="*/ 2580682 h 6759256"/>
                <a:gd name="connsiteX149" fmla="*/ 1452430 w 7990709"/>
                <a:gd name="connsiteY149" fmla="*/ 2578391 h 6759256"/>
                <a:gd name="connsiteX150" fmla="*/ 1597879 w 7990709"/>
                <a:gd name="connsiteY150" fmla="*/ 2578809 h 6759256"/>
                <a:gd name="connsiteX151" fmla="*/ 1608919 w 7990709"/>
                <a:gd name="connsiteY151" fmla="*/ 2590569 h 6759256"/>
                <a:gd name="connsiteX152" fmla="*/ 1609206 w 7990709"/>
                <a:gd name="connsiteY152" fmla="*/ 3138490 h 6759256"/>
                <a:gd name="connsiteX153" fmla="*/ 1535011 w 7990709"/>
                <a:gd name="connsiteY153" fmla="*/ 3138490 h 6759256"/>
                <a:gd name="connsiteX154" fmla="*/ 1535011 w 7990709"/>
                <a:gd name="connsiteY154" fmla="*/ 2644308 h 6759256"/>
                <a:gd name="connsiteX155" fmla="*/ 1452430 w 7990709"/>
                <a:gd name="connsiteY155" fmla="*/ 2644308 h 6759256"/>
                <a:gd name="connsiteX156" fmla="*/ 1452430 w 7990709"/>
                <a:gd name="connsiteY156" fmla="*/ 2578391 h 6759256"/>
                <a:gd name="connsiteX157" fmla="*/ 2620216 w 7990709"/>
                <a:gd name="connsiteY157" fmla="*/ 2569038 h 6759256"/>
                <a:gd name="connsiteX158" fmla="*/ 2666087 w 7990709"/>
                <a:gd name="connsiteY158" fmla="*/ 2569455 h 6759256"/>
                <a:gd name="connsiteX159" fmla="*/ 2856259 w 7990709"/>
                <a:gd name="connsiteY159" fmla="*/ 2743840 h 6759256"/>
                <a:gd name="connsiteX160" fmla="*/ 2865828 w 7990709"/>
                <a:gd name="connsiteY160" fmla="*/ 2797339 h 6759256"/>
                <a:gd name="connsiteX161" fmla="*/ 2845533 w 7990709"/>
                <a:gd name="connsiteY161" fmla="*/ 3002329 h 6759256"/>
                <a:gd name="connsiteX162" fmla="*/ 2502572 w 7990709"/>
                <a:gd name="connsiteY162" fmla="*/ 3105613 h 6759256"/>
                <a:gd name="connsiteX163" fmla="*/ 2427460 w 7990709"/>
                <a:gd name="connsiteY163" fmla="*/ 2964332 h 6759256"/>
                <a:gd name="connsiteX164" fmla="*/ 2434076 w 7990709"/>
                <a:gd name="connsiteY164" fmla="*/ 2732793 h 6759256"/>
                <a:gd name="connsiteX165" fmla="*/ 2620216 w 7990709"/>
                <a:gd name="connsiteY165" fmla="*/ 2569038 h 6759256"/>
                <a:gd name="connsiteX166" fmla="*/ 1926131 w 7990709"/>
                <a:gd name="connsiteY166" fmla="*/ 2567783 h 6759256"/>
                <a:gd name="connsiteX167" fmla="*/ 2092091 w 7990709"/>
                <a:gd name="connsiteY167" fmla="*/ 2662911 h 6759256"/>
                <a:gd name="connsiteX168" fmla="*/ 2092050 w 7990709"/>
                <a:gd name="connsiteY168" fmla="*/ 3054145 h 6759256"/>
                <a:gd name="connsiteX169" fmla="*/ 1761584 w 7990709"/>
                <a:gd name="connsiteY169" fmla="*/ 3091046 h 6759256"/>
                <a:gd name="connsiteX170" fmla="*/ 1733481 w 7990709"/>
                <a:gd name="connsiteY170" fmla="*/ 3061487 h 6759256"/>
                <a:gd name="connsiteX171" fmla="*/ 1750197 w 7990709"/>
                <a:gd name="connsiteY171" fmla="*/ 2646081 h 6759256"/>
                <a:gd name="connsiteX172" fmla="*/ 1926131 w 7990709"/>
                <a:gd name="connsiteY172" fmla="*/ 2567783 h 6759256"/>
                <a:gd name="connsiteX173" fmla="*/ 1201231 w 7990709"/>
                <a:gd name="connsiteY173" fmla="*/ 2567435 h 6759256"/>
                <a:gd name="connsiteX174" fmla="*/ 1386481 w 7990709"/>
                <a:gd name="connsiteY174" fmla="*/ 2712732 h 6759256"/>
                <a:gd name="connsiteX175" fmla="*/ 1371981 w 7990709"/>
                <a:gd name="connsiteY175" fmla="*/ 3040863 h 6759256"/>
                <a:gd name="connsiteX176" fmla="*/ 1282103 w 7990709"/>
                <a:gd name="connsiteY176" fmla="*/ 3135560 h 6759256"/>
                <a:gd name="connsiteX177" fmla="*/ 1029352 w 7990709"/>
                <a:gd name="connsiteY177" fmla="*/ 3087138 h 6759256"/>
                <a:gd name="connsiteX178" fmla="*/ 966432 w 7990709"/>
                <a:gd name="connsiteY178" fmla="*/ 2950283 h 6759256"/>
                <a:gd name="connsiteX179" fmla="*/ 984147 w 7990709"/>
                <a:gd name="connsiteY179" fmla="*/ 2712769 h 6759256"/>
                <a:gd name="connsiteX180" fmla="*/ 1201231 w 7990709"/>
                <a:gd name="connsiteY180" fmla="*/ 2567435 h 6759256"/>
                <a:gd name="connsiteX181" fmla="*/ 477264 w 7990709"/>
                <a:gd name="connsiteY181" fmla="*/ 2566479 h 6759256"/>
                <a:gd name="connsiteX182" fmla="*/ 618766 w 7990709"/>
                <a:gd name="connsiteY182" fmla="*/ 2644988 h 6759256"/>
                <a:gd name="connsiteX183" fmla="*/ 678818 w 7990709"/>
                <a:gd name="connsiteY183" fmla="*/ 2798549 h 6759256"/>
                <a:gd name="connsiteX184" fmla="*/ 617686 w 7990709"/>
                <a:gd name="connsiteY184" fmla="*/ 3076912 h 6759256"/>
                <a:gd name="connsiteX185" fmla="*/ 524226 w 7990709"/>
                <a:gd name="connsiteY185" fmla="*/ 3141126 h 6759256"/>
                <a:gd name="connsiteX186" fmla="*/ 246867 w 7990709"/>
                <a:gd name="connsiteY186" fmla="*/ 2992205 h 6759256"/>
                <a:gd name="connsiteX187" fmla="*/ 250595 w 7990709"/>
                <a:gd name="connsiteY187" fmla="*/ 2721254 h 6759256"/>
                <a:gd name="connsiteX188" fmla="*/ 477264 w 7990709"/>
                <a:gd name="connsiteY188" fmla="*/ 2566479 h 6759256"/>
                <a:gd name="connsiteX189" fmla="*/ 3347767 w 7990709"/>
                <a:gd name="connsiteY189" fmla="*/ 821590 h 6759256"/>
                <a:gd name="connsiteX190" fmla="*/ 3775458 w 7990709"/>
                <a:gd name="connsiteY190" fmla="*/ 821590 h 6759256"/>
                <a:gd name="connsiteX191" fmla="*/ 3774704 w 7990709"/>
                <a:gd name="connsiteY191" fmla="*/ 5043820 h 6759256"/>
                <a:gd name="connsiteX192" fmla="*/ 3808199 w 7990709"/>
                <a:gd name="connsiteY192" fmla="*/ 5102297 h 6759256"/>
                <a:gd name="connsiteX193" fmla="*/ 3825458 w 7990709"/>
                <a:gd name="connsiteY193" fmla="*/ 5117637 h 6759256"/>
                <a:gd name="connsiteX194" fmla="*/ 4117572 w 7990709"/>
                <a:gd name="connsiteY194" fmla="*/ 5399910 h 6759256"/>
                <a:gd name="connsiteX195" fmla="*/ 4479150 w 7990709"/>
                <a:gd name="connsiteY195" fmla="*/ 5743036 h 6759256"/>
                <a:gd name="connsiteX196" fmla="*/ 4804464 w 7990709"/>
                <a:gd name="connsiteY196" fmla="*/ 6049507 h 6759256"/>
                <a:gd name="connsiteX197" fmla="*/ 5087415 w 7990709"/>
                <a:gd name="connsiteY197" fmla="*/ 6312011 h 6759256"/>
                <a:gd name="connsiteX198" fmla="*/ 5141796 w 7990709"/>
                <a:gd name="connsiteY198" fmla="*/ 6327389 h 6759256"/>
                <a:gd name="connsiteX199" fmla="*/ 6318215 w 7990709"/>
                <a:gd name="connsiteY199" fmla="*/ 6328029 h 6759256"/>
                <a:gd name="connsiteX200" fmla="*/ 7935211 w 7990709"/>
                <a:gd name="connsiteY200" fmla="*/ 6328029 h 6759256"/>
                <a:gd name="connsiteX201" fmla="*/ 7990127 w 7990709"/>
                <a:gd name="connsiteY201" fmla="*/ 6328029 h 6759256"/>
                <a:gd name="connsiteX202" fmla="*/ 7990127 w 7990709"/>
                <a:gd name="connsiteY202" fmla="*/ 6759251 h 6759256"/>
                <a:gd name="connsiteX203" fmla="*/ 7947181 w 7990709"/>
                <a:gd name="connsiteY203" fmla="*/ 6759251 h 6759256"/>
                <a:gd name="connsiteX204" fmla="*/ 4961594 w 7990709"/>
                <a:gd name="connsiteY204" fmla="*/ 6758287 h 6759256"/>
                <a:gd name="connsiteX205" fmla="*/ 4901027 w 7990709"/>
                <a:gd name="connsiteY205" fmla="*/ 6735387 h 6759256"/>
                <a:gd name="connsiteX206" fmla="*/ 4498852 w 7990709"/>
                <a:gd name="connsiteY206" fmla="*/ 6353439 h 6759256"/>
                <a:gd name="connsiteX207" fmla="*/ 4157072 w 7990709"/>
                <a:gd name="connsiteY207" fmla="*/ 6030282 h 6759256"/>
                <a:gd name="connsiteX208" fmla="*/ 3805288 w 7990709"/>
                <a:gd name="connsiteY208" fmla="*/ 5697255 h 6759256"/>
                <a:gd name="connsiteX209" fmla="*/ 3453351 w 7990709"/>
                <a:gd name="connsiteY209" fmla="*/ 5364381 h 6759256"/>
                <a:gd name="connsiteX210" fmla="*/ 3424227 w 7990709"/>
                <a:gd name="connsiteY210" fmla="*/ 5342560 h 6759256"/>
                <a:gd name="connsiteX211" fmla="*/ 3341648 w 7990709"/>
                <a:gd name="connsiteY211" fmla="*/ 5188484 h 6759256"/>
                <a:gd name="connsiteX212" fmla="*/ 4165729 w 7990709"/>
                <a:gd name="connsiteY212" fmla="*/ 0 h 6759256"/>
                <a:gd name="connsiteX213" fmla="*/ 7932175 w 7990709"/>
                <a:gd name="connsiteY213" fmla="*/ 334 h 6759256"/>
                <a:gd name="connsiteX214" fmla="*/ 7990709 w 7990709"/>
                <a:gd name="connsiteY214" fmla="*/ 334 h 6759256"/>
                <a:gd name="connsiteX215" fmla="*/ 7990709 w 7990709"/>
                <a:gd name="connsiteY215" fmla="*/ 431595 h 6759256"/>
                <a:gd name="connsiteX216" fmla="*/ 4165729 w 7990709"/>
                <a:gd name="connsiteY216" fmla="*/ 427643 h 675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7990709" h="6759256">
                  <a:moveTo>
                    <a:pt x="1204029" y="3587718"/>
                  </a:moveTo>
                  <a:cubicBezTo>
                    <a:pt x="1180205" y="3585212"/>
                    <a:pt x="1152665" y="3588809"/>
                    <a:pt x="1121028" y="3600281"/>
                  </a:cubicBezTo>
                  <a:cubicBezTo>
                    <a:pt x="1096487" y="3632641"/>
                    <a:pt x="1055866" y="3662655"/>
                    <a:pt x="1050737" y="3697844"/>
                  </a:cubicBezTo>
                  <a:cubicBezTo>
                    <a:pt x="1039852" y="3772531"/>
                    <a:pt x="1041463" y="3850539"/>
                    <a:pt x="1049352" y="3925992"/>
                  </a:cubicBezTo>
                  <a:cubicBezTo>
                    <a:pt x="1055727" y="3986946"/>
                    <a:pt x="1129280" y="4039871"/>
                    <a:pt x="1187568" y="4039930"/>
                  </a:cubicBezTo>
                  <a:cubicBezTo>
                    <a:pt x="1245938" y="4039989"/>
                    <a:pt x="1301826" y="3987498"/>
                    <a:pt x="1319798" y="3921686"/>
                  </a:cubicBezTo>
                  <a:cubicBezTo>
                    <a:pt x="1337452" y="3857038"/>
                    <a:pt x="1342475" y="3792917"/>
                    <a:pt x="1328415" y="3727223"/>
                  </a:cubicBezTo>
                  <a:cubicBezTo>
                    <a:pt x="1313531" y="3657685"/>
                    <a:pt x="1275501" y="3595237"/>
                    <a:pt x="1204029" y="3587718"/>
                  </a:cubicBezTo>
                  <a:close/>
                  <a:moveTo>
                    <a:pt x="1930550" y="3587538"/>
                  </a:moveTo>
                  <a:cubicBezTo>
                    <a:pt x="1911552" y="3584917"/>
                    <a:pt x="1891998" y="3585918"/>
                    <a:pt x="1873322" y="3591086"/>
                  </a:cubicBezTo>
                  <a:cubicBezTo>
                    <a:pt x="1821221" y="3605501"/>
                    <a:pt x="1794714" y="3644251"/>
                    <a:pt x="1778366" y="3700397"/>
                  </a:cubicBezTo>
                  <a:cubicBezTo>
                    <a:pt x="1754013" y="3787840"/>
                    <a:pt x="1754548" y="3873502"/>
                    <a:pt x="1793155" y="3957690"/>
                  </a:cubicBezTo>
                  <a:cubicBezTo>
                    <a:pt x="1818168" y="4012228"/>
                    <a:pt x="1864321" y="4036866"/>
                    <a:pt x="1918762" y="4038782"/>
                  </a:cubicBezTo>
                  <a:cubicBezTo>
                    <a:pt x="1973225" y="4040698"/>
                    <a:pt x="2042881" y="3982710"/>
                    <a:pt x="2048182" y="3926846"/>
                  </a:cubicBezTo>
                  <a:cubicBezTo>
                    <a:pt x="2055489" y="3849828"/>
                    <a:pt x="2058303" y="3770433"/>
                    <a:pt x="2047658" y="3694207"/>
                  </a:cubicBezTo>
                  <a:cubicBezTo>
                    <a:pt x="2039511" y="3635861"/>
                    <a:pt x="1987541" y="3595401"/>
                    <a:pt x="1930550" y="3587538"/>
                  </a:cubicBezTo>
                  <a:close/>
                  <a:moveTo>
                    <a:pt x="2619672" y="3584431"/>
                  </a:moveTo>
                  <a:cubicBezTo>
                    <a:pt x="2577225" y="3590495"/>
                    <a:pt x="2540409" y="3619660"/>
                    <a:pt x="2518514" y="3669808"/>
                  </a:cubicBezTo>
                  <a:cubicBezTo>
                    <a:pt x="2478699" y="3760996"/>
                    <a:pt x="2481574" y="3854326"/>
                    <a:pt x="2514450" y="3946466"/>
                  </a:cubicBezTo>
                  <a:cubicBezTo>
                    <a:pt x="2534152" y="4001690"/>
                    <a:pt x="2579196" y="4033633"/>
                    <a:pt x="2635305" y="4036734"/>
                  </a:cubicBezTo>
                  <a:cubicBezTo>
                    <a:pt x="2686816" y="4039581"/>
                    <a:pt x="2729962" y="4017359"/>
                    <a:pt x="2758499" y="3967097"/>
                  </a:cubicBezTo>
                  <a:cubicBezTo>
                    <a:pt x="2801047" y="3892163"/>
                    <a:pt x="2796767" y="3812176"/>
                    <a:pt x="2785599" y="3734025"/>
                  </a:cubicBezTo>
                  <a:cubicBezTo>
                    <a:pt x="2779830" y="3693650"/>
                    <a:pt x="2748930" y="3656865"/>
                    <a:pt x="2724563" y="3613209"/>
                  </a:cubicBezTo>
                  <a:cubicBezTo>
                    <a:pt x="2704302" y="3599361"/>
                    <a:pt x="2683727" y="3590403"/>
                    <a:pt x="2663652" y="3586148"/>
                  </a:cubicBezTo>
                  <a:cubicBezTo>
                    <a:pt x="2648596" y="3582956"/>
                    <a:pt x="2633821" y="3582410"/>
                    <a:pt x="2619672" y="3584431"/>
                  </a:cubicBezTo>
                  <a:close/>
                  <a:moveTo>
                    <a:pt x="456564" y="3581906"/>
                  </a:moveTo>
                  <a:cubicBezTo>
                    <a:pt x="396334" y="3584819"/>
                    <a:pt x="347720" y="3617078"/>
                    <a:pt x="328985" y="3671232"/>
                  </a:cubicBezTo>
                  <a:cubicBezTo>
                    <a:pt x="297098" y="3763407"/>
                    <a:pt x="291600" y="3857890"/>
                    <a:pt x="333007" y="3952392"/>
                  </a:cubicBezTo>
                  <a:cubicBezTo>
                    <a:pt x="358744" y="4011130"/>
                    <a:pt x="405077" y="4039322"/>
                    <a:pt x="460297" y="4037111"/>
                  </a:cubicBezTo>
                  <a:cubicBezTo>
                    <a:pt x="515457" y="4034901"/>
                    <a:pt x="565190" y="4005012"/>
                    <a:pt x="584651" y="3945089"/>
                  </a:cubicBezTo>
                  <a:cubicBezTo>
                    <a:pt x="611172" y="3863435"/>
                    <a:pt x="620063" y="3781278"/>
                    <a:pt x="587947" y="3690903"/>
                  </a:cubicBezTo>
                  <a:cubicBezTo>
                    <a:pt x="562770" y="3627015"/>
                    <a:pt x="507900" y="3579423"/>
                    <a:pt x="456564" y="3581906"/>
                  </a:cubicBezTo>
                  <a:close/>
                  <a:moveTo>
                    <a:pt x="181" y="3537123"/>
                  </a:moveTo>
                  <a:cubicBezTo>
                    <a:pt x="50219" y="3537123"/>
                    <a:pt x="100779" y="3537123"/>
                    <a:pt x="154018" y="3537123"/>
                  </a:cubicBezTo>
                  <a:cubicBezTo>
                    <a:pt x="154018" y="3718770"/>
                    <a:pt x="154018" y="3900167"/>
                    <a:pt x="154018" y="4084563"/>
                  </a:cubicBezTo>
                  <a:cubicBezTo>
                    <a:pt x="132075" y="4084563"/>
                    <a:pt x="109686" y="4084563"/>
                    <a:pt x="81672" y="4084563"/>
                  </a:cubicBezTo>
                  <a:cubicBezTo>
                    <a:pt x="81672" y="4025147"/>
                    <a:pt x="81672" y="3964946"/>
                    <a:pt x="81672" y="3900061"/>
                  </a:cubicBezTo>
                  <a:cubicBezTo>
                    <a:pt x="81672" y="3798998"/>
                    <a:pt x="81672" y="3702621"/>
                    <a:pt x="81672" y="3601980"/>
                  </a:cubicBezTo>
                  <a:cubicBezTo>
                    <a:pt x="54247" y="3601980"/>
                    <a:pt x="28586" y="3601980"/>
                    <a:pt x="181" y="3601980"/>
                  </a:cubicBezTo>
                  <a:cubicBezTo>
                    <a:pt x="181" y="3578463"/>
                    <a:pt x="181" y="3559148"/>
                    <a:pt x="181" y="3537123"/>
                  </a:cubicBezTo>
                  <a:close/>
                  <a:moveTo>
                    <a:pt x="2184291" y="3537018"/>
                  </a:moveTo>
                  <a:cubicBezTo>
                    <a:pt x="2234687" y="3537018"/>
                    <a:pt x="2285238" y="3537018"/>
                    <a:pt x="2338359" y="3537018"/>
                  </a:cubicBezTo>
                  <a:cubicBezTo>
                    <a:pt x="2338359" y="3718993"/>
                    <a:pt x="2338359" y="3900398"/>
                    <a:pt x="2338359" y="4084680"/>
                  </a:cubicBezTo>
                  <a:cubicBezTo>
                    <a:pt x="2316088" y="4084680"/>
                    <a:pt x="2293697" y="4084680"/>
                    <a:pt x="2265899" y="4084680"/>
                  </a:cubicBezTo>
                  <a:cubicBezTo>
                    <a:pt x="2265899" y="3993706"/>
                    <a:pt x="2265899" y="3902355"/>
                    <a:pt x="2265899" y="3806317"/>
                  </a:cubicBezTo>
                  <a:cubicBezTo>
                    <a:pt x="2265899" y="3736420"/>
                    <a:pt x="2265899" y="3671210"/>
                    <a:pt x="2265899" y="3601755"/>
                  </a:cubicBezTo>
                  <a:cubicBezTo>
                    <a:pt x="2238133" y="3601755"/>
                    <a:pt x="2212579" y="3601755"/>
                    <a:pt x="2184291" y="3601755"/>
                  </a:cubicBezTo>
                  <a:cubicBezTo>
                    <a:pt x="2184291" y="3578243"/>
                    <a:pt x="2184291" y="3558935"/>
                    <a:pt x="2184291" y="3537018"/>
                  </a:cubicBezTo>
                  <a:close/>
                  <a:moveTo>
                    <a:pt x="1452927" y="3536865"/>
                  </a:moveTo>
                  <a:cubicBezTo>
                    <a:pt x="1503860" y="3536865"/>
                    <a:pt x="1554403" y="3536865"/>
                    <a:pt x="1607336" y="3536865"/>
                  </a:cubicBezTo>
                  <a:cubicBezTo>
                    <a:pt x="1607336" y="3719379"/>
                    <a:pt x="1607336" y="3900812"/>
                    <a:pt x="1607336" y="4084897"/>
                  </a:cubicBezTo>
                  <a:cubicBezTo>
                    <a:pt x="1584470" y="4084897"/>
                    <a:pt x="1562076" y="4084897"/>
                    <a:pt x="1536710" y="4084897"/>
                  </a:cubicBezTo>
                  <a:cubicBezTo>
                    <a:pt x="1536033" y="4071103"/>
                    <a:pt x="1535368" y="4057534"/>
                    <a:pt x="1534702" y="4039400"/>
                  </a:cubicBezTo>
                  <a:cubicBezTo>
                    <a:pt x="1534702" y="3891778"/>
                    <a:pt x="1534702" y="3748725"/>
                    <a:pt x="1534702" y="3601430"/>
                  </a:cubicBezTo>
                  <a:cubicBezTo>
                    <a:pt x="1506617" y="3601430"/>
                    <a:pt x="1481044" y="3601430"/>
                    <a:pt x="1452927" y="3601430"/>
                  </a:cubicBezTo>
                  <a:cubicBezTo>
                    <a:pt x="1452927" y="3577981"/>
                    <a:pt x="1452927" y="3558679"/>
                    <a:pt x="1452927" y="3536865"/>
                  </a:cubicBezTo>
                  <a:close/>
                  <a:moveTo>
                    <a:pt x="731508" y="3534460"/>
                  </a:moveTo>
                  <a:cubicBezTo>
                    <a:pt x="753385" y="3534460"/>
                    <a:pt x="776205" y="3534460"/>
                    <a:pt x="803534" y="3534460"/>
                  </a:cubicBezTo>
                  <a:cubicBezTo>
                    <a:pt x="829631" y="3534460"/>
                    <a:pt x="851220" y="3534460"/>
                    <a:pt x="875639" y="3534460"/>
                  </a:cubicBezTo>
                  <a:cubicBezTo>
                    <a:pt x="875639" y="3718371"/>
                    <a:pt x="875639" y="3899798"/>
                    <a:pt x="875639" y="4084392"/>
                  </a:cubicBezTo>
                  <a:cubicBezTo>
                    <a:pt x="857222" y="4084392"/>
                    <a:pt x="837944" y="4084392"/>
                    <a:pt x="814783" y="4084392"/>
                  </a:cubicBezTo>
                  <a:cubicBezTo>
                    <a:pt x="814783" y="3925970"/>
                    <a:pt x="814783" y="3766238"/>
                    <a:pt x="814783" y="3602232"/>
                  </a:cubicBezTo>
                  <a:cubicBezTo>
                    <a:pt x="785659" y="3602232"/>
                    <a:pt x="760049" y="3602232"/>
                    <a:pt x="731508" y="3602232"/>
                  </a:cubicBezTo>
                  <a:cubicBezTo>
                    <a:pt x="731508" y="3578694"/>
                    <a:pt x="731508" y="3559369"/>
                    <a:pt x="731508" y="3534460"/>
                  </a:cubicBezTo>
                  <a:close/>
                  <a:moveTo>
                    <a:pt x="1151861" y="3517218"/>
                  </a:moveTo>
                  <a:cubicBezTo>
                    <a:pt x="1170745" y="3514738"/>
                    <a:pt x="1190523" y="3514858"/>
                    <a:pt x="1211081" y="3517587"/>
                  </a:cubicBezTo>
                  <a:cubicBezTo>
                    <a:pt x="1295069" y="3528739"/>
                    <a:pt x="1359921" y="3571926"/>
                    <a:pt x="1386661" y="3661202"/>
                  </a:cubicBezTo>
                  <a:cubicBezTo>
                    <a:pt x="1425132" y="3789650"/>
                    <a:pt x="1424413" y="3911034"/>
                    <a:pt x="1348794" y="4028356"/>
                  </a:cubicBezTo>
                  <a:cubicBezTo>
                    <a:pt x="1314166" y="4082080"/>
                    <a:pt x="1204218" y="4112768"/>
                    <a:pt x="1154268" y="4104400"/>
                  </a:cubicBezTo>
                  <a:cubicBezTo>
                    <a:pt x="1017826" y="4081549"/>
                    <a:pt x="956404" y="3959664"/>
                    <a:pt x="962857" y="3833766"/>
                  </a:cubicBezTo>
                  <a:cubicBezTo>
                    <a:pt x="961143" y="3752399"/>
                    <a:pt x="962039" y="3677148"/>
                    <a:pt x="1009102" y="3609446"/>
                  </a:cubicBezTo>
                  <a:cubicBezTo>
                    <a:pt x="1046607" y="3555493"/>
                    <a:pt x="1095211" y="3524658"/>
                    <a:pt x="1151861" y="3517218"/>
                  </a:cubicBezTo>
                  <a:close/>
                  <a:moveTo>
                    <a:pt x="456344" y="3516848"/>
                  </a:moveTo>
                  <a:cubicBezTo>
                    <a:pt x="547539" y="3516858"/>
                    <a:pt x="620919" y="3557900"/>
                    <a:pt x="652432" y="3646894"/>
                  </a:cubicBezTo>
                  <a:cubicBezTo>
                    <a:pt x="696769" y="3772106"/>
                    <a:pt x="700131" y="3896722"/>
                    <a:pt x="627755" y="4016363"/>
                  </a:cubicBezTo>
                  <a:cubicBezTo>
                    <a:pt x="557191" y="4133008"/>
                    <a:pt x="351543" y="4138808"/>
                    <a:pt x="275465" y="4005126"/>
                  </a:cubicBezTo>
                  <a:cubicBezTo>
                    <a:pt x="215946" y="3886018"/>
                    <a:pt x="214441" y="3766797"/>
                    <a:pt x="260259" y="3647327"/>
                  </a:cubicBezTo>
                  <a:cubicBezTo>
                    <a:pt x="294114" y="3559047"/>
                    <a:pt x="364984" y="3516836"/>
                    <a:pt x="456344" y="3516848"/>
                  </a:cubicBezTo>
                  <a:close/>
                  <a:moveTo>
                    <a:pt x="2632001" y="3516764"/>
                  </a:moveTo>
                  <a:cubicBezTo>
                    <a:pt x="2742615" y="3509430"/>
                    <a:pt x="2802588" y="3561308"/>
                    <a:pt x="2834957" y="3637629"/>
                  </a:cubicBezTo>
                  <a:cubicBezTo>
                    <a:pt x="2884124" y="3753554"/>
                    <a:pt x="2888087" y="3877422"/>
                    <a:pt x="2826444" y="3991810"/>
                  </a:cubicBezTo>
                  <a:cubicBezTo>
                    <a:pt x="2805703" y="4030300"/>
                    <a:pt x="2761325" y="4056049"/>
                    <a:pt x="2723958" y="4088057"/>
                  </a:cubicBezTo>
                  <a:cubicBezTo>
                    <a:pt x="2598653" y="4142533"/>
                    <a:pt x="2454800" y="4068887"/>
                    <a:pt x="2426032" y="3918470"/>
                  </a:cubicBezTo>
                  <a:cubicBezTo>
                    <a:pt x="2409146" y="3830185"/>
                    <a:pt x="2411219" y="3743240"/>
                    <a:pt x="2442643" y="3656346"/>
                  </a:cubicBezTo>
                  <a:cubicBezTo>
                    <a:pt x="2477532" y="3559875"/>
                    <a:pt x="2551386" y="3522110"/>
                    <a:pt x="2632001" y="3516764"/>
                  </a:cubicBezTo>
                  <a:close/>
                  <a:moveTo>
                    <a:pt x="1933365" y="3516605"/>
                  </a:moveTo>
                  <a:cubicBezTo>
                    <a:pt x="2022295" y="3524694"/>
                    <a:pt x="2088757" y="3571263"/>
                    <a:pt x="2114837" y="3658710"/>
                  </a:cubicBezTo>
                  <a:cubicBezTo>
                    <a:pt x="2150333" y="3777737"/>
                    <a:pt x="2149517" y="3896740"/>
                    <a:pt x="2091155" y="4013724"/>
                  </a:cubicBezTo>
                  <a:cubicBezTo>
                    <a:pt x="1998098" y="4133089"/>
                    <a:pt x="1859343" y="4128852"/>
                    <a:pt x="1778206" y="4056802"/>
                  </a:cubicBezTo>
                  <a:cubicBezTo>
                    <a:pt x="1740402" y="4023231"/>
                    <a:pt x="1713292" y="3968096"/>
                    <a:pt x="1700557" y="3917861"/>
                  </a:cubicBezTo>
                  <a:cubicBezTo>
                    <a:pt x="1676368" y="3822453"/>
                    <a:pt x="1679152" y="3724316"/>
                    <a:pt x="1724239" y="3632891"/>
                  </a:cubicBezTo>
                  <a:cubicBezTo>
                    <a:pt x="1766551" y="3547094"/>
                    <a:pt x="1845203" y="3508585"/>
                    <a:pt x="1933365" y="3516605"/>
                  </a:cubicBezTo>
                  <a:close/>
                  <a:moveTo>
                    <a:pt x="2653207" y="2635088"/>
                  </a:moveTo>
                  <a:cubicBezTo>
                    <a:pt x="2597251" y="2625326"/>
                    <a:pt x="2535593" y="2666976"/>
                    <a:pt x="2512767" y="2731358"/>
                  </a:cubicBezTo>
                  <a:cubicBezTo>
                    <a:pt x="2481678" y="2819049"/>
                    <a:pt x="2478899" y="2909882"/>
                    <a:pt x="2513752" y="2995814"/>
                  </a:cubicBezTo>
                  <a:cubicBezTo>
                    <a:pt x="2531583" y="3039779"/>
                    <a:pt x="2564950" y="3080468"/>
                    <a:pt x="2622025" y="3084558"/>
                  </a:cubicBezTo>
                  <a:cubicBezTo>
                    <a:pt x="2685922" y="3089134"/>
                    <a:pt x="2733450" y="3069823"/>
                    <a:pt x="2764164" y="3007549"/>
                  </a:cubicBezTo>
                  <a:cubicBezTo>
                    <a:pt x="2799810" y="2935276"/>
                    <a:pt x="2790830" y="2861055"/>
                    <a:pt x="2782359" y="2779883"/>
                  </a:cubicBezTo>
                  <a:cubicBezTo>
                    <a:pt x="2782098" y="2776776"/>
                    <a:pt x="2781975" y="2773650"/>
                    <a:pt x="2781556" y="2770563"/>
                  </a:cubicBezTo>
                  <a:cubicBezTo>
                    <a:pt x="2770621" y="2689935"/>
                    <a:pt x="2717328" y="2646272"/>
                    <a:pt x="2653207" y="2635088"/>
                  </a:cubicBezTo>
                  <a:close/>
                  <a:moveTo>
                    <a:pt x="462059" y="2634817"/>
                  </a:moveTo>
                  <a:cubicBezTo>
                    <a:pt x="406199" y="2632736"/>
                    <a:pt x="329393" y="2672016"/>
                    <a:pt x="317905" y="2762001"/>
                  </a:cubicBezTo>
                  <a:cubicBezTo>
                    <a:pt x="309111" y="2830882"/>
                    <a:pt x="304225" y="2904468"/>
                    <a:pt x="319014" y="2971216"/>
                  </a:cubicBezTo>
                  <a:cubicBezTo>
                    <a:pt x="344568" y="3086551"/>
                    <a:pt x="457374" y="3119033"/>
                    <a:pt x="541888" y="3055882"/>
                  </a:cubicBezTo>
                  <a:cubicBezTo>
                    <a:pt x="585181" y="3023534"/>
                    <a:pt x="592272" y="2972347"/>
                    <a:pt x="606224" y="2916004"/>
                  </a:cubicBezTo>
                  <a:cubicBezTo>
                    <a:pt x="603243" y="2868520"/>
                    <a:pt x="602455" y="2820775"/>
                    <a:pt x="596786" y="2773617"/>
                  </a:cubicBezTo>
                  <a:cubicBezTo>
                    <a:pt x="587570" y="2696968"/>
                    <a:pt x="528937" y="2637304"/>
                    <a:pt x="462059" y="2634817"/>
                  </a:cubicBezTo>
                  <a:close/>
                  <a:moveTo>
                    <a:pt x="1179483" y="2634427"/>
                  </a:moveTo>
                  <a:cubicBezTo>
                    <a:pt x="1126884" y="2634827"/>
                    <a:pt x="1084403" y="2665288"/>
                    <a:pt x="1060209" y="2721528"/>
                  </a:cubicBezTo>
                  <a:cubicBezTo>
                    <a:pt x="1026328" y="2800283"/>
                    <a:pt x="1028422" y="2883802"/>
                    <a:pt x="1047976" y="2965275"/>
                  </a:cubicBezTo>
                  <a:cubicBezTo>
                    <a:pt x="1069578" y="3055280"/>
                    <a:pt x="1125090" y="3091491"/>
                    <a:pt x="1205597" y="3084927"/>
                  </a:cubicBezTo>
                  <a:cubicBezTo>
                    <a:pt x="1256382" y="3080786"/>
                    <a:pt x="1314118" y="3028418"/>
                    <a:pt x="1325141" y="2956912"/>
                  </a:cubicBezTo>
                  <a:cubicBezTo>
                    <a:pt x="1333843" y="2900466"/>
                    <a:pt x="1331235" y="2841546"/>
                    <a:pt x="1327530" y="2784121"/>
                  </a:cubicBezTo>
                  <a:cubicBezTo>
                    <a:pt x="1323719" y="2725040"/>
                    <a:pt x="1294973" y="2677433"/>
                    <a:pt x="1235152" y="2644206"/>
                  </a:cubicBezTo>
                  <a:cubicBezTo>
                    <a:pt x="1215673" y="2637501"/>
                    <a:pt x="1197016" y="2634294"/>
                    <a:pt x="1179483" y="2634427"/>
                  </a:cubicBezTo>
                  <a:close/>
                  <a:moveTo>
                    <a:pt x="1925234" y="2633279"/>
                  </a:moveTo>
                  <a:cubicBezTo>
                    <a:pt x="1901481" y="2631503"/>
                    <a:pt x="1876811" y="2637530"/>
                    <a:pt x="1852457" y="2649945"/>
                  </a:cubicBezTo>
                  <a:cubicBezTo>
                    <a:pt x="1800547" y="2676407"/>
                    <a:pt x="1775899" y="2724504"/>
                    <a:pt x="1770255" y="2778940"/>
                  </a:cubicBezTo>
                  <a:cubicBezTo>
                    <a:pt x="1764806" y="2831501"/>
                    <a:pt x="1765513" y="2885368"/>
                    <a:pt x="1769960" y="2938119"/>
                  </a:cubicBezTo>
                  <a:cubicBezTo>
                    <a:pt x="1775627" y="3005364"/>
                    <a:pt x="1822564" y="3077386"/>
                    <a:pt x="1891575" y="3084568"/>
                  </a:cubicBezTo>
                  <a:cubicBezTo>
                    <a:pt x="1974793" y="3093229"/>
                    <a:pt x="2034079" y="3050296"/>
                    <a:pt x="2045826" y="2984079"/>
                  </a:cubicBezTo>
                  <a:cubicBezTo>
                    <a:pt x="2059477" y="2907127"/>
                    <a:pt x="2049623" y="2826005"/>
                    <a:pt x="2047362" y="2739385"/>
                  </a:cubicBezTo>
                  <a:cubicBezTo>
                    <a:pt x="2029349" y="2713766"/>
                    <a:pt x="2015120" y="2683988"/>
                    <a:pt x="1992504" y="2663433"/>
                  </a:cubicBezTo>
                  <a:cubicBezTo>
                    <a:pt x="1971821" y="2644635"/>
                    <a:pt x="1948986" y="2635056"/>
                    <a:pt x="1925234" y="2633279"/>
                  </a:cubicBezTo>
                  <a:close/>
                  <a:moveTo>
                    <a:pt x="731556" y="2581083"/>
                  </a:moveTo>
                  <a:cubicBezTo>
                    <a:pt x="777952" y="2581083"/>
                    <a:pt x="825400" y="2581083"/>
                    <a:pt x="878492" y="2581083"/>
                  </a:cubicBezTo>
                  <a:cubicBezTo>
                    <a:pt x="878492" y="2606602"/>
                    <a:pt x="878492" y="2632506"/>
                    <a:pt x="878492" y="2663050"/>
                  </a:cubicBezTo>
                  <a:cubicBezTo>
                    <a:pt x="878492" y="2823275"/>
                    <a:pt x="878492" y="2978858"/>
                    <a:pt x="878492" y="3137583"/>
                  </a:cubicBezTo>
                  <a:cubicBezTo>
                    <a:pt x="857225" y="3137583"/>
                    <a:pt x="837948" y="3137583"/>
                    <a:pt x="814826" y="3137583"/>
                  </a:cubicBezTo>
                  <a:cubicBezTo>
                    <a:pt x="814826" y="2976072"/>
                    <a:pt x="814826" y="2813236"/>
                    <a:pt x="814826" y="2646132"/>
                  </a:cubicBezTo>
                  <a:cubicBezTo>
                    <a:pt x="785693" y="2646132"/>
                    <a:pt x="760148" y="2646132"/>
                    <a:pt x="731556" y="2646132"/>
                  </a:cubicBezTo>
                  <a:cubicBezTo>
                    <a:pt x="731556" y="2622598"/>
                    <a:pt x="731556" y="2603272"/>
                    <a:pt x="731556" y="2581083"/>
                  </a:cubicBezTo>
                  <a:close/>
                  <a:moveTo>
                    <a:pt x="0" y="2580778"/>
                  </a:moveTo>
                  <a:cubicBezTo>
                    <a:pt x="50606" y="2580778"/>
                    <a:pt x="101154" y="2580778"/>
                    <a:pt x="154200" y="2580778"/>
                  </a:cubicBezTo>
                  <a:cubicBezTo>
                    <a:pt x="154200" y="2766081"/>
                    <a:pt x="154200" y="2950612"/>
                    <a:pt x="154200" y="3137946"/>
                  </a:cubicBezTo>
                  <a:cubicBezTo>
                    <a:pt x="131711" y="3137946"/>
                    <a:pt x="109300" y="3137946"/>
                    <a:pt x="81674" y="3137946"/>
                  </a:cubicBezTo>
                  <a:cubicBezTo>
                    <a:pt x="81674" y="3018672"/>
                    <a:pt x="81674" y="2899274"/>
                    <a:pt x="81674" y="2775206"/>
                  </a:cubicBezTo>
                  <a:cubicBezTo>
                    <a:pt x="81674" y="2730253"/>
                    <a:pt x="81674" y="2689970"/>
                    <a:pt x="81674" y="2645446"/>
                  </a:cubicBezTo>
                  <a:cubicBezTo>
                    <a:pt x="53782" y="2645446"/>
                    <a:pt x="28221" y="2645446"/>
                    <a:pt x="0" y="2645446"/>
                  </a:cubicBezTo>
                  <a:cubicBezTo>
                    <a:pt x="0" y="2622006"/>
                    <a:pt x="0" y="2602702"/>
                    <a:pt x="0" y="2580778"/>
                  </a:cubicBezTo>
                  <a:close/>
                  <a:moveTo>
                    <a:pt x="2184129" y="2580682"/>
                  </a:moveTo>
                  <a:cubicBezTo>
                    <a:pt x="2235069" y="2580682"/>
                    <a:pt x="2285623" y="2580682"/>
                    <a:pt x="2338550" y="2580682"/>
                  </a:cubicBezTo>
                  <a:cubicBezTo>
                    <a:pt x="2338550" y="2766382"/>
                    <a:pt x="2338550" y="2950967"/>
                    <a:pt x="2338550" y="3138145"/>
                  </a:cubicBezTo>
                  <a:cubicBezTo>
                    <a:pt x="2315543" y="3138145"/>
                    <a:pt x="2293133" y="3138145"/>
                    <a:pt x="2265901" y="3138145"/>
                  </a:cubicBezTo>
                  <a:cubicBezTo>
                    <a:pt x="2265901" y="3039947"/>
                    <a:pt x="2265901" y="2942268"/>
                    <a:pt x="2265900" y="2844589"/>
                  </a:cubicBezTo>
                  <a:cubicBezTo>
                    <a:pt x="2265900" y="2788505"/>
                    <a:pt x="2267203" y="2732367"/>
                    <a:pt x="2264791" y="2676388"/>
                  </a:cubicBezTo>
                  <a:cubicBezTo>
                    <a:pt x="2264311" y="2665247"/>
                    <a:pt x="2249607" y="2654718"/>
                    <a:pt x="2237053" y="2643902"/>
                  </a:cubicBezTo>
                  <a:cubicBezTo>
                    <a:pt x="2217327" y="2643895"/>
                    <a:pt x="2202012" y="2643895"/>
                    <a:pt x="2184129" y="2643895"/>
                  </a:cubicBezTo>
                  <a:cubicBezTo>
                    <a:pt x="2184129" y="2621749"/>
                    <a:pt x="2184129" y="2602439"/>
                    <a:pt x="2184129" y="2580682"/>
                  </a:cubicBezTo>
                  <a:close/>
                  <a:moveTo>
                    <a:pt x="1452430" y="2578391"/>
                  </a:moveTo>
                  <a:cubicBezTo>
                    <a:pt x="1500637" y="2578391"/>
                    <a:pt x="1547018" y="2578391"/>
                    <a:pt x="1597879" y="2578809"/>
                  </a:cubicBezTo>
                  <a:cubicBezTo>
                    <a:pt x="1604641" y="2583006"/>
                    <a:pt x="1608914" y="2586783"/>
                    <a:pt x="1608919" y="2590569"/>
                  </a:cubicBezTo>
                  <a:cubicBezTo>
                    <a:pt x="1609247" y="2772466"/>
                    <a:pt x="1609206" y="2954367"/>
                    <a:pt x="1609206" y="3138490"/>
                  </a:cubicBezTo>
                  <a:cubicBezTo>
                    <a:pt x="1583700" y="3138490"/>
                    <a:pt x="1561302" y="3138490"/>
                    <a:pt x="1535011" y="3138490"/>
                  </a:cubicBezTo>
                  <a:cubicBezTo>
                    <a:pt x="1535011" y="2974121"/>
                    <a:pt x="1535011" y="2811298"/>
                    <a:pt x="1535011" y="2644308"/>
                  </a:cubicBezTo>
                  <a:cubicBezTo>
                    <a:pt x="1505667" y="2644308"/>
                    <a:pt x="1480051" y="2644308"/>
                    <a:pt x="1452430" y="2644308"/>
                  </a:cubicBezTo>
                  <a:cubicBezTo>
                    <a:pt x="1452430" y="2620816"/>
                    <a:pt x="1452430" y="2601533"/>
                    <a:pt x="1452430" y="2578391"/>
                  </a:cubicBezTo>
                  <a:close/>
                  <a:moveTo>
                    <a:pt x="2620216" y="2569038"/>
                  </a:moveTo>
                  <a:cubicBezTo>
                    <a:pt x="2634619" y="2567947"/>
                    <a:pt x="2649897" y="2568053"/>
                    <a:pt x="2666087" y="2569455"/>
                  </a:cubicBezTo>
                  <a:cubicBezTo>
                    <a:pt x="2765106" y="2578033"/>
                    <a:pt x="2831071" y="2642783"/>
                    <a:pt x="2856259" y="2743840"/>
                  </a:cubicBezTo>
                  <a:cubicBezTo>
                    <a:pt x="2860289" y="2760011"/>
                    <a:pt x="2862666" y="2776594"/>
                    <a:pt x="2865828" y="2797339"/>
                  </a:cubicBezTo>
                  <a:cubicBezTo>
                    <a:pt x="2859632" y="2868711"/>
                    <a:pt x="2862049" y="2937949"/>
                    <a:pt x="2845533" y="3002329"/>
                  </a:cubicBezTo>
                  <a:cubicBezTo>
                    <a:pt x="2801189" y="3175172"/>
                    <a:pt x="2598300" y="3188509"/>
                    <a:pt x="2502572" y="3105613"/>
                  </a:cubicBezTo>
                  <a:cubicBezTo>
                    <a:pt x="2464650" y="3072774"/>
                    <a:pt x="2441319" y="3015099"/>
                    <a:pt x="2427460" y="2964332"/>
                  </a:cubicBezTo>
                  <a:cubicBezTo>
                    <a:pt x="2406795" y="2888628"/>
                    <a:pt x="2410548" y="2809955"/>
                    <a:pt x="2434076" y="2732793"/>
                  </a:cubicBezTo>
                  <a:cubicBezTo>
                    <a:pt x="2461493" y="2642875"/>
                    <a:pt x="2519399" y="2576669"/>
                    <a:pt x="2620216" y="2569038"/>
                  </a:cubicBezTo>
                  <a:close/>
                  <a:moveTo>
                    <a:pt x="1926131" y="2567783"/>
                  </a:moveTo>
                  <a:cubicBezTo>
                    <a:pt x="1995065" y="2571089"/>
                    <a:pt x="2062337" y="2603299"/>
                    <a:pt x="2092091" y="2662911"/>
                  </a:cubicBezTo>
                  <a:cubicBezTo>
                    <a:pt x="2156721" y="2792395"/>
                    <a:pt x="2162451" y="2927745"/>
                    <a:pt x="2092050" y="3054145"/>
                  </a:cubicBezTo>
                  <a:cubicBezTo>
                    <a:pt x="2023009" y="3178102"/>
                    <a:pt x="1861658" y="3191116"/>
                    <a:pt x="1761584" y="3091046"/>
                  </a:cubicBezTo>
                  <a:cubicBezTo>
                    <a:pt x="1752761" y="3082223"/>
                    <a:pt x="1743914" y="3073425"/>
                    <a:pt x="1733481" y="3061487"/>
                  </a:cubicBezTo>
                  <a:cubicBezTo>
                    <a:pt x="1670021" y="2917910"/>
                    <a:pt x="1663478" y="2779490"/>
                    <a:pt x="1750197" y="2646081"/>
                  </a:cubicBezTo>
                  <a:cubicBezTo>
                    <a:pt x="1786601" y="2590077"/>
                    <a:pt x="1857197" y="2564478"/>
                    <a:pt x="1926131" y="2567783"/>
                  </a:cubicBezTo>
                  <a:close/>
                  <a:moveTo>
                    <a:pt x="1201231" y="2567435"/>
                  </a:moveTo>
                  <a:cubicBezTo>
                    <a:pt x="1268176" y="2570040"/>
                    <a:pt x="1356337" y="2620958"/>
                    <a:pt x="1386481" y="2712732"/>
                  </a:cubicBezTo>
                  <a:cubicBezTo>
                    <a:pt x="1423482" y="2825391"/>
                    <a:pt x="1423009" y="2935389"/>
                    <a:pt x="1371981" y="3040863"/>
                  </a:cubicBezTo>
                  <a:cubicBezTo>
                    <a:pt x="1354434" y="3077131"/>
                    <a:pt x="1314493" y="3102561"/>
                    <a:pt x="1282103" y="3135560"/>
                  </a:cubicBezTo>
                  <a:cubicBezTo>
                    <a:pt x="1188139" y="3159013"/>
                    <a:pt x="1095767" y="3170094"/>
                    <a:pt x="1029352" y="3087138"/>
                  </a:cubicBezTo>
                  <a:cubicBezTo>
                    <a:pt x="998514" y="3048618"/>
                    <a:pt x="970006" y="2997599"/>
                    <a:pt x="966432" y="2950283"/>
                  </a:cubicBezTo>
                  <a:cubicBezTo>
                    <a:pt x="960500" y="2871764"/>
                    <a:pt x="966531" y="2789590"/>
                    <a:pt x="984147" y="2712769"/>
                  </a:cubicBezTo>
                  <a:cubicBezTo>
                    <a:pt x="1004204" y="2625308"/>
                    <a:pt x="1092832" y="2563219"/>
                    <a:pt x="1201231" y="2567435"/>
                  </a:cubicBezTo>
                  <a:close/>
                  <a:moveTo>
                    <a:pt x="477264" y="2566479"/>
                  </a:moveTo>
                  <a:cubicBezTo>
                    <a:pt x="531953" y="2571505"/>
                    <a:pt x="584046" y="2597841"/>
                    <a:pt x="618766" y="2644988"/>
                  </a:cubicBezTo>
                  <a:cubicBezTo>
                    <a:pt x="650505" y="2688087"/>
                    <a:pt x="673066" y="2745436"/>
                    <a:pt x="678818" y="2798549"/>
                  </a:cubicBezTo>
                  <a:cubicBezTo>
                    <a:pt x="689344" y="2895758"/>
                    <a:pt x="688562" y="2996932"/>
                    <a:pt x="617686" y="3076912"/>
                  </a:cubicBezTo>
                  <a:cubicBezTo>
                    <a:pt x="593087" y="3104669"/>
                    <a:pt x="558784" y="3133005"/>
                    <a:pt x="524226" y="3141126"/>
                  </a:cubicBezTo>
                  <a:cubicBezTo>
                    <a:pt x="393649" y="3171809"/>
                    <a:pt x="294709" y="3141313"/>
                    <a:pt x="246867" y="2992205"/>
                  </a:cubicBezTo>
                  <a:cubicBezTo>
                    <a:pt x="227255" y="2899490"/>
                    <a:pt x="221254" y="2809948"/>
                    <a:pt x="250595" y="2721254"/>
                  </a:cubicBezTo>
                  <a:cubicBezTo>
                    <a:pt x="287755" y="2608923"/>
                    <a:pt x="386115" y="2558103"/>
                    <a:pt x="477264" y="2566479"/>
                  </a:cubicBezTo>
                  <a:close/>
                  <a:moveTo>
                    <a:pt x="3347767" y="821590"/>
                  </a:moveTo>
                  <a:lnTo>
                    <a:pt x="3775458" y="821590"/>
                  </a:lnTo>
                  <a:lnTo>
                    <a:pt x="3774704" y="5043820"/>
                  </a:lnTo>
                  <a:cubicBezTo>
                    <a:pt x="3774694" y="5071617"/>
                    <a:pt x="3780164" y="5091873"/>
                    <a:pt x="3808199" y="5102297"/>
                  </a:cubicBezTo>
                  <a:cubicBezTo>
                    <a:pt x="3814929" y="5104798"/>
                    <a:pt x="3819892" y="5112253"/>
                    <a:pt x="3825458" y="5117637"/>
                  </a:cubicBezTo>
                  <a:cubicBezTo>
                    <a:pt x="3922813" y="5211747"/>
                    <a:pt x="4019710" y="5306334"/>
                    <a:pt x="4117572" y="5399910"/>
                  </a:cubicBezTo>
                  <a:cubicBezTo>
                    <a:pt x="4237665" y="5514743"/>
                    <a:pt x="4358427" y="5628870"/>
                    <a:pt x="4479150" y="5743036"/>
                  </a:cubicBezTo>
                  <a:cubicBezTo>
                    <a:pt x="4587397" y="5845403"/>
                    <a:pt x="4695816" y="5947579"/>
                    <a:pt x="4804464" y="6049507"/>
                  </a:cubicBezTo>
                  <a:cubicBezTo>
                    <a:pt x="4898297" y="6137537"/>
                    <a:pt x="4991901" y="6225843"/>
                    <a:pt x="5087415" y="6312011"/>
                  </a:cubicBezTo>
                  <a:cubicBezTo>
                    <a:pt x="5100063" y="6323418"/>
                    <a:pt x="5123392" y="6327351"/>
                    <a:pt x="5141796" y="6327389"/>
                  </a:cubicBezTo>
                  <a:cubicBezTo>
                    <a:pt x="5533929" y="6328229"/>
                    <a:pt x="5926072" y="6328029"/>
                    <a:pt x="6318215" y="6328029"/>
                  </a:cubicBezTo>
                  <a:cubicBezTo>
                    <a:pt x="6857217" y="6328029"/>
                    <a:pt x="7396219" y="6328029"/>
                    <a:pt x="7935211" y="6328029"/>
                  </a:cubicBezTo>
                  <a:cubicBezTo>
                    <a:pt x="7952355" y="6328029"/>
                    <a:pt x="7969499" y="6328029"/>
                    <a:pt x="7990127" y="6328029"/>
                  </a:cubicBezTo>
                  <a:cubicBezTo>
                    <a:pt x="7990127" y="6470401"/>
                    <a:pt x="7990127" y="6611619"/>
                    <a:pt x="7990127" y="6759251"/>
                  </a:cubicBezTo>
                  <a:cubicBezTo>
                    <a:pt x="7976963" y="6759251"/>
                    <a:pt x="7962073" y="6759251"/>
                    <a:pt x="7947181" y="6759251"/>
                  </a:cubicBezTo>
                  <a:cubicBezTo>
                    <a:pt x="6951985" y="6759251"/>
                    <a:pt x="5956790" y="6759385"/>
                    <a:pt x="4961594" y="6758287"/>
                  </a:cubicBezTo>
                  <a:cubicBezTo>
                    <a:pt x="4941147" y="6758268"/>
                    <a:pt x="4915775" y="6749171"/>
                    <a:pt x="4901027" y="6735387"/>
                  </a:cubicBezTo>
                  <a:cubicBezTo>
                    <a:pt x="4765938" y="6609175"/>
                    <a:pt x="4632891" y="6480787"/>
                    <a:pt x="4498852" y="6353439"/>
                  </a:cubicBezTo>
                  <a:cubicBezTo>
                    <a:pt x="4385193" y="6245440"/>
                    <a:pt x="4270979" y="6138023"/>
                    <a:pt x="4157072" y="6030282"/>
                  </a:cubicBezTo>
                  <a:cubicBezTo>
                    <a:pt x="4039766" y="5919315"/>
                    <a:pt x="3922546" y="5808261"/>
                    <a:pt x="3805288" y="5697255"/>
                  </a:cubicBezTo>
                  <a:cubicBezTo>
                    <a:pt x="3688020" y="5586240"/>
                    <a:pt x="3570819" y="5475167"/>
                    <a:pt x="3453351" y="5364381"/>
                  </a:cubicBezTo>
                  <a:cubicBezTo>
                    <a:pt x="3444588" y="5356105"/>
                    <a:pt x="3433286" y="5350578"/>
                    <a:pt x="3424227" y="5342560"/>
                  </a:cubicBezTo>
                  <a:cubicBezTo>
                    <a:pt x="3377845" y="5301523"/>
                    <a:pt x="3341505" y="5263188"/>
                    <a:pt x="3341648" y="5188484"/>
                  </a:cubicBezTo>
                  <a:close/>
                  <a:moveTo>
                    <a:pt x="4165729" y="0"/>
                  </a:moveTo>
                  <a:lnTo>
                    <a:pt x="7932175" y="334"/>
                  </a:lnTo>
                  <a:cubicBezTo>
                    <a:pt x="7950723" y="334"/>
                    <a:pt x="7969260" y="334"/>
                    <a:pt x="7990709" y="334"/>
                  </a:cubicBezTo>
                  <a:cubicBezTo>
                    <a:pt x="7990709" y="143881"/>
                    <a:pt x="7990709" y="285070"/>
                    <a:pt x="7990709" y="431595"/>
                  </a:cubicBezTo>
                  <a:lnTo>
                    <a:pt x="4165729" y="427643"/>
                  </a:lnTo>
                  <a:close/>
                </a:path>
              </a:pathLst>
            </a:custGeom>
            <a:grp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grpSp>
        <p:nvGrpSpPr>
          <p:cNvPr id="35" name="Group 34">
            <a:extLst>
              <a:ext uri="{FF2B5EF4-FFF2-40B4-BE49-F238E27FC236}">
                <a16:creationId xmlns:a16="http://schemas.microsoft.com/office/drawing/2014/main" id="{644949EE-A87B-9DCA-FB57-49F0B5C7F231}"/>
              </a:ext>
              <a:ext uri="{C183D7F6-B498-43B3-948B-1728B52AA6E4}">
                <adec:decorative xmlns:adec="http://schemas.microsoft.com/office/drawing/2017/decorative" val="1"/>
              </a:ext>
            </a:extLst>
          </p:cNvPr>
          <p:cNvGrpSpPr>
            <a:grpSpLocks noChangeAspect="1"/>
          </p:cNvGrpSpPr>
          <p:nvPr/>
        </p:nvGrpSpPr>
        <p:grpSpPr>
          <a:xfrm>
            <a:off x="2842357" y="4569971"/>
            <a:ext cx="456262" cy="457200"/>
            <a:chOff x="8131351" y="2223703"/>
            <a:chExt cx="456262" cy="457200"/>
          </a:xfrm>
          <a:solidFill>
            <a:srgbClr val="FF0000"/>
          </a:solidFill>
        </p:grpSpPr>
        <p:sp>
          <p:nvSpPr>
            <p:cNvPr id="36" name="Freeform: Shape 35">
              <a:extLst>
                <a:ext uri="{FF2B5EF4-FFF2-40B4-BE49-F238E27FC236}">
                  <a16:creationId xmlns:a16="http://schemas.microsoft.com/office/drawing/2014/main" id="{CA5F94B2-791C-CEC4-DFC1-0585C6D4F731}"/>
                </a:ext>
                <a:ext uri="{C183D7F6-B498-43B3-948B-1728B52AA6E4}">
                  <adec:decorative xmlns:adec="http://schemas.microsoft.com/office/drawing/2017/decorative" val="1"/>
                </a:ext>
              </a:extLst>
            </p:cNvPr>
            <p:cNvSpPr/>
            <p:nvPr/>
          </p:nvSpPr>
          <p:spPr>
            <a:xfrm>
              <a:off x="8137313" y="2224119"/>
              <a:ext cx="450300" cy="450823"/>
            </a:xfrm>
            <a:custGeom>
              <a:avLst/>
              <a:gdLst>
                <a:gd name="connsiteX0" fmla="*/ 91730 w 838231"/>
                <a:gd name="connsiteY0" fmla="*/ 794811 h 839205"/>
                <a:gd name="connsiteX1" fmla="*/ 193112 w 838231"/>
                <a:gd name="connsiteY1" fmla="*/ 794811 h 839205"/>
                <a:gd name="connsiteX2" fmla="*/ 250437 w 838231"/>
                <a:gd name="connsiteY2" fmla="*/ 794811 h 839205"/>
                <a:gd name="connsiteX3" fmla="*/ 838231 w 838231"/>
                <a:gd name="connsiteY3" fmla="*/ 794811 h 839205"/>
                <a:gd name="connsiteX4" fmla="*/ 838231 w 838231"/>
                <a:gd name="connsiteY4" fmla="*/ 839205 h 839205"/>
                <a:gd name="connsiteX5" fmla="*/ 301521 w 838231"/>
                <a:gd name="connsiteY5" fmla="*/ 839205 h 839205"/>
                <a:gd name="connsiteX6" fmla="*/ 250437 w 838231"/>
                <a:gd name="connsiteY6" fmla="*/ 839205 h 839205"/>
                <a:gd name="connsiteX7" fmla="*/ 193112 w 838231"/>
                <a:gd name="connsiteY7" fmla="*/ 839205 h 839205"/>
                <a:gd name="connsiteX8" fmla="*/ 91730 w 838231"/>
                <a:gd name="connsiteY8" fmla="*/ 839205 h 839205"/>
                <a:gd name="connsiteX9" fmla="*/ 0 w 838231"/>
                <a:gd name="connsiteY9" fmla="*/ 0 h 839205"/>
                <a:gd name="connsiteX10" fmla="*/ 44394 w 838231"/>
                <a:gd name="connsiteY10" fmla="*/ 0 h 839205"/>
                <a:gd name="connsiteX11" fmla="*/ 44394 w 838231"/>
                <a:gd name="connsiteY11" fmla="*/ 534587 h 839205"/>
                <a:gd name="connsiteX12" fmla="*/ 44394 w 838231"/>
                <a:gd name="connsiteY12" fmla="*/ 589496 h 839205"/>
                <a:gd name="connsiteX13" fmla="*/ 44394 w 838231"/>
                <a:gd name="connsiteY13" fmla="*/ 637572 h 839205"/>
                <a:gd name="connsiteX14" fmla="*/ 44394 w 838231"/>
                <a:gd name="connsiteY14" fmla="*/ 753753 h 839205"/>
                <a:gd name="connsiteX15" fmla="*/ 0 w 838231"/>
                <a:gd name="connsiteY15" fmla="*/ 753753 h 839205"/>
                <a:gd name="connsiteX16" fmla="*/ 0 w 838231"/>
                <a:gd name="connsiteY16" fmla="*/ 637572 h 839205"/>
                <a:gd name="connsiteX17" fmla="*/ 0 w 838231"/>
                <a:gd name="connsiteY17" fmla="*/ 589496 h 83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231" h="839205">
                  <a:moveTo>
                    <a:pt x="91730" y="794811"/>
                  </a:moveTo>
                  <a:lnTo>
                    <a:pt x="193112" y="794811"/>
                  </a:lnTo>
                  <a:lnTo>
                    <a:pt x="250437" y="794811"/>
                  </a:lnTo>
                  <a:lnTo>
                    <a:pt x="838231" y="794811"/>
                  </a:lnTo>
                  <a:lnTo>
                    <a:pt x="838231" y="839205"/>
                  </a:lnTo>
                  <a:cubicBezTo>
                    <a:pt x="836934" y="839205"/>
                    <a:pt x="810693" y="839205"/>
                    <a:pt x="301521" y="839205"/>
                  </a:cubicBezTo>
                  <a:lnTo>
                    <a:pt x="250437" y="839205"/>
                  </a:lnTo>
                  <a:lnTo>
                    <a:pt x="193112" y="839205"/>
                  </a:lnTo>
                  <a:lnTo>
                    <a:pt x="91730" y="839205"/>
                  </a:lnTo>
                  <a:close/>
                  <a:moveTo>
                    <a:pt x="0" y="0"/>
                  </a:moveTo>
                  <a:lnTo>
                    <a:pt x="44394" y="0"/>
                  </a:lnTo>
                  <a:cubicBezTo>
                    <a:pt x="44394" y="0"/>
                    <a:pt x="44394" y="49303"/>
                    <a:pt x="44394" y="534587"/>
                  </a:cubicBezTo>
                  <a:lnTo>
                    <a:pt x="44394" y="589496"/>
                  </a:lnTo>
                  <a:lnTo>
                    <a:pt x="44394" y="637572"/>
                  </a:lnTo>
                  <a:lnTo>
                    <a:pt x="44394" y="753753"/>
                  </a:lnTo>
                  <a:lnTo>
                    <a:pt x="0" y="753753"/>
                  </a:lnTo>
                  <a:lnTo>
                    <a:pt x="0" y="637572"/>
                  </a:lnTo>
                  <a:lnTo>
                    <a:pt x="0" y="589496"/>
                  </a:lnTo>
                  <a:close/>
                </a:path>
              </a:pathLst>
            </a:custGeom>
            <a:solidFill>
              <a:srgbClr val="00C7FD"/>
            </a:solidFill>
            <a:ln w="6697"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37" name="Freeform: Shape 36">
              <a:extLst>
                <a:ext uri="{FF2B5EF4-FFF2-40B4-BE49-F238E27FC236}">
                  <a16:creationId xmlns:a16="http://schemas.microsoft.com/office/drawing/2014/main" id="{9F819BB7-0C93-A9D8-A1FC-768CBDE2B536}"/>
                </a:ext>
                <a:ext uri="{C183D7F6-B498-43B3-948B-1728B52AA6E4}">
                  <adec:decorative xmlns:adec="http://schemas.microsoft.com/office/drawing/2017/decorative" val="1"/>
                </a:ext>
              </a:extLst>
            </p:cNvPr>
            <p:cNvSpPr/>
            <p:nvPr/>
          </p:nvSpPr>
          <p:spPr>
            <a:xfrm>
              <a:off x="8131351" y="2223703"/>
              <a:ext cx="456261" cy="457200"/>
            </a:xfrm>
            <a:custGeom>
              <a:avLst/>
              <a:gdLst>
                <a:gd name="connsiteX0" fmla="*/ 0 w 849329"/>
                <a:gd name="connsiteY0" fmla="*/ 784486 h 851076"/>
                <a:gd name="connsiteX1" fmla="*/ 66590 w 849329"/>
                <a:gd name="connsiteY1" fmla="*/ 784486 h 851076"/>
                <a:gd name="connsiteX2" fmla="*/ 66590 w 849329"/>
                <a:gd name="connsiteY2" fmla="*/ 851076 h 851076"/>
                <a:gd name="connsiteX3" fmla="*/ 0 w 849329"/>
                <a:gd name="connsiteY3" fmla="*/ 851076 h 851076"/>
                <a:gd name="connsiteX4" fmla="*/ 337838 w 849329"/>
                <a:gd name="connsiteY4" fmla="*/ 0 h 851076"/>
                <a:gd name="connsiteX5" fmla="*/ 382682 w 849329"/>
                <a:gd name="connsiteY5" fmla="*/ 61376 h 851076"/>
                <a:gd name="connsiteX6" fmla="*/ 419196 w 849329"/>
                <a:gd name="connsiteY6" fmla="*/ 196560 h 851076"/>
                <a:gd name="connsiteX7" fmla="*/ 424962 w 849329"/>
                <a:gd name="connsiteY7" fmla="*/ 224529 h 851076"/>
                <a:gd name="connsiteX8" fmla="*/ 481336 w 849329"/>
                <a:gd name="connsiteY8" fmla="*/ 188014 h 851076"/>
                <a:gd name="connsiteX9" fmla="*/ 483898 w 849329"/>
                <a:gd name="connsiteY9" fmla="*/ 188014 h 851076"/>
                <a:gd name="connsiteX10" fmla="*/ 546037 w 849329"/>
                <a:gd name="connsiteY10" fmla="*/ 236960 h 851076"/>
                <a:gd name="connsiteX11" fmla="*/ 599208 w 849329"/>
                <a:gd name="connsiteY11" fmla="*/ 337958 h 851076"/>
                <a:gd name="connsiteX12" fmla="*/ 781724 w 849329"/>
                <a:gd name="connsiteY12" fmla="*/ 659274 h 851076"/>
                <a:gd name="connsiteX13" fmla="*/ 849329 w 849329"/>
                <a:gd name="connsiteY13" fmla="*/ 733594 h 851076"/>
                <a:gd name="connsiteX14" fmla="*/ 837090 w 849329"/>
                <a:gd name="connsiteY14" fmla="*/ 754293 h 851076"/>
                <a:gd name="connsiteX15" fmla="*/ 765378 w 849329"/>
                <a:gd name="connsiteY15" fmla="*/ 675746 h 851076"/>
                <a:gd name="connsiteX16" fmla="*/ 579350 w 849329"/>
                <a:gd name="connsiteY16" fmla="*/ 350388 h 851076"/>
                <a:gd name="connsiteX17" fmla="*/ 528741 w 849329"/>
                <a:gd name="connsiteY17" fmla="*/ 249390 h 851076"/>
                <a:gd name="connsiteX18" fmla="*/ 483898 w 849329"/>
                <a:gd name="connsiteY18" fmla="*/ 212874 h 851076"/>
                <a:gd name="connsiteX19" fmla="*/ 439055 w 849329"/>
                <a:gd name="connsiteY19" fmla="*/ 246282 h 851076"/>
                <a:gd name="connsiteX20" fmla="*/ 433290 w 849329"/>
                <a:gd name="connsiteY20" fmla="*/ 255606 h 851076"/>
                <a:gd name="connsiteX21" fmla="*/ 534726 w 849329"/>
                <a:gd name="connsiteY21" fmla="*/ 582711 h 851076"/>
                <a:gd name="connsiteX22" fmla="*/ 578293 w 849329"/>
                <a:gd name="connsiteY22" fmla="*/ 673709 h 851076"/>
                <a:gd name="connsiteX23" fmla="*/ 561655 w 849329"/>
                <a:gd name="connsiteY23" fmla="*/ 686244 h 851076"/>
                <a:gd name="connsiteX24" fmla="*/ 518070 w 849329"/>
                <a:gd name="connsiteY24" fmla="*/ 597946 h 851076"/>
                <a:gd name="connsiteX25" fmla="*/ 416633 w 849329"/>
                <a:gd name="connsiteY25" fmla="*/ 286682 h 851076"/>
                <a:gd name="connsiteX26" fmla="*/ 380119 w 849329"/>
                <a:gd name="connsiteY26" fmla="*/ 357382 h 851076"/>
                <a:gd name="connsiteX27" fmla="*/ 176433 w 849329"/>
                <a:gd name="connsiteY27" fmla="*/ 694539 h 851076"/>
                <a:gd name="connsiteX28" fmla="*/ 97424 w 849329"/>
                <a:gd name="connsiteY28" fmla="*/ 773487 h 851076"/>
                <a:gd name="connsiteX29" fmla="*/ 84227 w 849329"/>
                <a:gd name="connsiteY29" fmla="*/ 753925 h 851076"/>
                <a:gd name="connsiteX30" fmla="*/ 160458 w 849329"/>
                <a:gd name="connsiteY30" fmla="*/ 676876 h 851076"/>
                <a:gd name="connsiteX31" fmla="*/ 360900 w 849329"/>
                <a:gd name="connsiteY31" fmla="*/ 345727 h 851076"/>
                <a:gd name="connsiteX32" fmla="*/ 408946 w 849329"/>
                <a:gd name="connsiteY32" fmla="*/ 254052 h 851076"/>
                <a:gd name="connsiteX33" fmla="*/ 397415 w 849329"/>
                <a:gd name="connsiteY33" fmla="*/ 205106 h 851076"/>
                <a:gd name="connsiteX34" fmla="*/ 363463 w 849329"/>
                <a:gd name="connsiteY34" fmla="*/ 73031 h 851076"/>
                <a:gd name="connsiteX35" fmla="*/ 338479 w 849329"/>
                <a:gd name="connsiteY35" fmla="*/ 27192 h 851076"/>
                <a:gd name="connsiteX36" fmla="*/ 316057 w 849329"/>
                <a:gd name="connsiteY36" fmla="*/ 66814 h 851076"/>
                <a:gd name="connsiteX37" fmla="*/ 276979 w 849329"/>
                <a:gd name="connsiteY37" fmla="*/ 213652 h 851076"/>
                <a:gd name="connsiteX38" fmla="*/ 96966 w 849329"/>
                <a:gd name="connsiteY38" fmla="*/ 706994 h 851076"/>
                <a:gd name="connsiteX39" fmla="*/ 95098 w 849329"/>
                <a:gd name="connsiteY39" fmla="*/ 708000 h 851076"/>
                <a:gd name="connsiteX40" fmla="*/ 77554 w 849329"/>
                <a:gd name="connsiteY40" fmla="*/ 691378 h 851076"/>
                <a:gd name="connsiteX41" fmla="*/ 132301 w 849329"/>
                <a:gd name="connsiteY41" fmla="*/ 586572 h 851076"/>
                <a:gd name="connsiteX42" fmla="*/ 253918 w 849329"/>
                <a:gd name="connsiteY42" fmla="*/ 201998 h 851076"/>
                <a:gd name="connsiteX43" fmla="*/ 292994 w 849329"/>
                <a:gd name="connsiteY43" fmla="*/ 58270 h 851076"/>
                <a:gd name="connsiteX44" fmla="*/ 337838 w 849329"/>
                <a:gd name="connsiteY44" fmla="*/ 0 h 8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49329" h="851076">
                  <a:moveTo>
                    <a:pt x="0" y="784486"/>
                  </a:moveTo>
                  <a:lnTo>
                    <a:pt x="66590" y="784486"/>
                  </a:lnTo>
                  <a:lnTo>
                    <a:pt x="66590" y="851076"/>
                  </a:lnTo>
                  <a:lnTo>
                    <a:pt x="0" y="851076"/>
                  </a:lnTo>
                  <a:close/>
                  <a:moveTo>
                    <a:pt x="337838" y="0"/>
                  </a:moveTo>
                  <a:cubicBezTo>
                    <a:pt x="351932" y="3108"/>
                    <a:pt x="368588" y="12430"/>
                    <a:pt x="382682" y="61376"/>
                  </a:cubicBezTo>
                  <a:cubicBezTo>
                    <a:pt x="396775" y="107992"/>
                    <a:pt x="407665" y="150722"/>
                    <a:pt x="419196" y="196560"/>
                  </a:cubicBezTo>
                  <a:cubicBezTo>
                    <a:pt x="422399" y="205883"/>
                    <a:pt x="422399" y="215206"/>
                    <a:pt x="424962" y="224529"/>
                  </a:cubicBezTo>
                  <a:cubicBezTo>
                    <a:pt x="442258" y="200444"/>
                    <a:pt x="461477" y="188014"/>
                    <a:pt x="481336" y="188014"/>
                  </a:cubicBezTo>
                  <a:lnTo>
                    <a:pt x="483898" y="188014"/>
                  </a:lnTo>
                  <a:cubicBezTo>
                    <a:pt x="506960" y="188014"/>
                    <a:pt x="531944" y="206660"/>
                    <a:pt x="546037" y="236960"/>
                  </a:cubicBezTo>
                  <a:cubicBezTo>
                    <a:pt x="565256" y="270366"/>
                    <a:pt x="579350" y="304552"/>
                    <a:pt x="599208" y="337958"/>
                  </a:cubicBezTo>
                  <a:cubicBezTo>
                    <a:pt x="655904" y="450417"/>
                    <a:pt x="712957" y="568557"/>
                    <a:pt x="781724" y="659274"/>
                  </a:cubicBezTo>
                  <a:lnTo>
                    <a:pt x="849329" y="733594"/>
                  </a:lnTo>
                  <a:lnTo>
                    <a:pt x="837090" y="754293"/>
                  </a:lnTo>
                  <a:lnTo>
                    <a:pt x="765378" y="675746"/>
                  </a:lnTo>
                  <a:cubicBezTo>
                    <a:pt x="694540" y="583464"/>
                    <a:pt x="636044" y="465179"/>
                    <a:pt x="579350" y="350388"/>
                  </a:cubicBezTo>
                  <a:cubicBezTo>
                    <a:pt x="559491" y="313874"/>
                    <a:pt x="545397" y="282798"/>
                    <a:pt x="528741" y="249390"/>
                  </a:cubicBezTo>
                  <a:cubicBezTo>
                    <a:pt x="514647" y="225306"/>
                    <a:pt x="497991" y="212874"/>
                    <a:pt x="483898" y="212874"/>
                  </a:cubicBezTo>
                  <a:cubicBezTo>
                    <a:pt x="467242" y="212874"/>
                    <a:pt x="450586" y="224529"/>
                    <a:pt x="439055" y="246282"/>
                  </a:cubicBezTo>
                  <a:cubicBezTo>
                    <a:pt x="435852" y="249390"/>
                    <a:pt x="435852" y="252498"/>
                    <a:pt x="433290" y="255606"/>
                  </a:cubicBezTo>
                  <a:cubicBezTo>
                    <a:pt x="462598" y="370977"/>
                    <a:pt x="493708" y="484164"/>
                    <a:pt x="534726" y="582711"/>
                  </a:cubicBezTo>
                  <a:lnTo>
                    <a:pt x="578293" y="673709"/>
                  </a:lnTo>
                  <a:lnTo>
                    <a:pt x="561655" y="686244"/>
                  </a:lnTo>
                  <a:lnTo>
                    <a:pt x="518070" y="597946"/>
                  </a:lnTo>
                  <a:cubicBezTo>
                    <a:pt x="477051" y="502713"/>
                    <a:pt x="445941" y="394479"/>
                    <a:pt x="416633" y="286682"/>
                  </a:cubicBezTo>
                  <a:cubicBezTo>
                    <a:pt x="405103" y="308436"/>
                    <a:pt x="394212" y="332520"/>
                    <a:pt x="380119" y="357382"/>
                  </a:cubicBezTo>
                  <a:cubicBezTo>
                    <a:pt x="317179" y="477414"/>
                    <a:pt x="252436" y="602255"/>
                    <a:pt x="176433" y="694539"/>
                  </a:cubicBezTo>
                  <a:lnTo>
                    <a:pt x="97424" y="773487"/>
                  </a:lnTo>
                  <a:lnTo>
                    <a:pt x="84227" y="753925"/>
                  </a:lnTo>
                  <a:lnTo>
                    <a:pt x="160458" y="676876"/>
                  </a:lnTo>
                  <a:cubicBezTo>
                    <a:pt x="235019" y="586377"/>
                    <a:pt x="299400" y="465179"/>
                    <a:pt x="360900" y="345727"/>
                  </a:cubicBezTo>
                  <a:cubicBezTo>
                    <a:pt x="378196" y="315428"/>
                    <a:pt x="394853" y="284352"/>
                    <a:pt x="408946" y="254052"/>
                  </a:cubicBezTo>
                  <a:cubicBezTo>
                    <a:pt x="405743" y="238514"/>
                    <a:pt x="403180" y="223752"/>
                    <a:pt x="397415" y="205106"/>
                  </a:cubicBezTo>
                  <a:cubicBezTo>
                    <a:pt x="385885" y="158492"/>
                    <a:pt x="374993" y="115760"/>
                    <a:pt x="363463" y="73031"/>
                  </a:cubicBezTo>
                  <a:cubicBezTo>
                    <a:pt x="352572" y="36516"/>
                    <a:pt x="344244" y="27192"/>
                    <a:pt x="338479" y="27192"/>
                  </a:cubicBezTo>
                  <a:cubicBezTo>
                    <a:pt x="335916" y="27192"/>
                    <a:pt x="324385" y="36516"/>
                    <a:pt x="316057" y="66814"/>
                  </a:cubicBezTo>
                  <a:cubicBezTo>
                    <a:pt x="301964" y="112652"/>
                    <a:pt x="291073" y="161598"/>
                    <a:pt x="276979" y="213652"/>
                  </a:cubicBezTo>
                  <a:cubicBezTo>
                    <a:pt x="228934" y="391566"/>
                    <a:pt x="178326" y="578026"/>
                    <a:pt x="96966" y="706994"/>
                  </a:cubicBezTo>
                  <a:lnTo>
                    <a:pt x="95098" y="708000"/>
                  </a:lnTo>
                  <a:lnTo>
                    <a:pt x="77554" y="691378"/>
                  </a:lnTo>
                  <a:lnTo>
                    <a:pt x="132301" y="586572"/>
                  </a:lnTo>
                  <a:cubicBezTo>
                    <a:pt x="182209" y="472364"/>
                    <a:pt x="217883" y="335433"/>
                    <a:pt x="253918" y="201998"/>
                  </a:cubicBezTo>
                  <a:cubicBezTo>
                    <a:pt x="268011" y="153052"/>
                    <a:pt x="278901" y="104107"/>
                    <a:pt x="292994" y="58270"/>
                  </a:cubicBezTo>
                  <a:cubicBezTo>
                    <a:pt x="307089" y="12430"/>
                    <a:pt x="323744" y="0"/>
                    <a:pt x="337838" y="0"/>
                  </a:cubicBezTo>
                  <a:close/>
                </a:path>
              </a:pathLst>
            </a:custGeom>
            <a:solidFill>
              <a:srgbClr val="FFFFFF"/>
            </a:solidFill>
            <a:ln w="575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grpSp>
        <p:nvGrpSpPr>
          <p:cNvPr id="38" name="Group 37">
            <a:extLst>
              <a:ext uri="{FF2B5EF4-FFF2-40B4-BE49-F238E27FC236}">
                <a16:creationId xmlns:a16="http://schemas.microsoft.com/office/drawing/2014/main" id="{22595C16-4764-123A-BC4D-AEE53CB51DAA}"/>
              </a:ext>
              <a:ext uri="{C183D7F6-B498-43B3-948B-1728B52AA6E4}">
                <adec:decorative xmlns:adec="http://schemas.microsoft.com/office/drawing/2017/decorative" val="1"/>
              </a:ext>
            </a:extLst>
          </p:cNvPr>
          <p:cNvGrpSpPr>
            <a:grpSpLocks noChangeAspect="1"/>
          </p:cNvGrpSpPr>
          <p:nvPr/>
        </p:nvGrpSpPr>
        <p:grpSpPr>
          <a:xfrm>
            <a:off x="8545371" y="1564502"/>
            <a:ext cx="468827" cy="457200"/>
            <a:chOff x="3158532" y="4343071"/>
            <a:chExt cx="468827" cy="457200"/>
          </a:xfrm>
          <a:solidFill>
            <a:srgbClr val="00C7FD"/>
          </a:solidFill>
        </p:grpSpPr>
        <p:sp>
          <p:nvSpPr>
            <p:cNvPr id="39" name="Freeform: Shape 38">
              <a:extLst>
                <a:ext uri="{FF2B5EF4-FFF2-40B4-BE49-F238E27FC236}">
                  <a16:creationId xmlns:a16="http://schemas.microsoft.com/office/drawing/2014/main" id="{B3236AA1-CFEE-1035-3464-16DBE8C3765F}"/>
                </a:ext>
                <a:ext uri="{C183D7F6-B498-43B3-948B-1728B52AA6E4}">
                  <adec:decorative xmlns:adec="http://schemas.microsoft.com/office/drawing/2017/decorative" val="1"/>
                </a:ext>
              </a:extLst>
            </p:cNvPr>
            <p:cNvSpPr/>
            <p:nvPr/>
          </p:nvSpPr>
          <p:spPr>
            <a:xfrm>
              <a:off x="3241898" y="4343071"/>
              <a:ext cx="302144" cy="457200"/>
            </a:xfrm>
            <a:custGeom>
              <a:avLst/>
              <a:gdLst>
                <a:gd name="connsiteX0" fmla="*/ 1398145 w 4532153"/>
                <a:gd name="connsiteY0" fmla="*/ 6188520 h 6857999"/>
                <a:gd name="connsiteX1" fmla="*/ 3084403 w 4532153"/>
                <a:gd name="connsiteY1" fmla="*/ 6188520 h 6857999"/>
                <a:gd name="connsiteX2" fmla="*/ 3251772 w 4532153"/>
                <a:gd name="connsiteY2" fmla="*/ 6355891 h 6857999"/>
                <a:gd name="connsiteX3" fmla="*/ 3084403 w 4532153"/>
                <a:gd name="connsiteY3" fmla="*/ 6523260 h 6857999"/>
                <a:gd name="connsiteX4" fmla="*/ 2908663 w 4532153"/>
                <a:gd name="connsiteY4" fmla="*/ 6523260 h 6857999"/>
                <a:gd name="connsiteX5" fmla="*/ 2829162 w 4532153"/>
                <a:gd name="connsiteY5" fmla="*/ 6544180 h 6857999"/>
                <a:gd name="connsiteX6" fmla="*/ 2594842 w 4532153"/>
                <a:gd name="connsiteY6" fmla="*/ 6837079 h 6857999"/>
                <a:gd name="connsiteX7" fmla="*/ 2515341 w 4532153"/>
                <a:gd name="connsiteY7" fmla="*/ 6857999 h 6857999"/>
                <a:gd name="connsiteX8" fmla="*/ 1946283 w 4532153"/>
                <a:gd name="connsiteY8" fmla="*/ 6857999 h 6857999"/>
                <a:gd name="connsiteX9" fmla="*/ 1875150 w 4532153"/>
                <a:gd name="connsiteY9" fmla="*/ 6841263 h 6857999"/>
                <a:gd name="connsiteX10" fmla="*/ 1582250 w 4532153"/>
                <a:gd name="connsiteY10" fmla="*/ 6535812 h 6857999"/>
                <a:gd name="connsiteX11" fmla="*/ 1511117 w 4532153"/>
                <a:gd name="connsiteY11" fmla="*/ 6519076 h 6857999"/>
                <a:gd name="connsiteX12" fmla="*/ 1398145 w 4532153"/>
                <a:gd name="connsiteY12" fmla="*/ 6519076 h 6857999"/>
                <a:gd name="connsiteX13" fmla="*/ 1230772 w 4532153"/>
                <a:gd name="connsiteY13" fmla="*/ 6351707 h 6857999"/>
                <a:gd name="connsiteX14" fmla="*/ 1398145 w 4532153"/>
                <a:gd name="connsiteY14" fmla="*/ 6188520 h 6857999"/>
                <a:gd name="connsiteX15" fmla="*/ 1402329 w 4532153"/>
                <a:gd name="connsiteY15" fmla="*/ 5678041 h 6857999"/>
                <a:gd name="connsiteX16" fmla="*/ 3105324 w 4532153"/>
                <a:gd name="connsiteY16" fmla="*/ 5678041 h 6857999"/>
                <a:gd name="connsiteX17" fmla="*/ 3272693 w 4532153"/>
                <a:gd name="connsiteY17" fmla="*/ 5845412 h 6857999"/>
                <a:gd name="connsiteX18" fmla="*/ 3105324 w 4532153"/>
                <a:gd name="connsiteY18" fmla="*/ 6012780 h 6857999"/>
                <a:gd name="connsiteX19" fmla="*/ 1402329 w 4532153"/>
                <a:gd name="connsiteY19" fmla="*/ 6012780 h 6857999"/>
                <a:gd name="connsiteX20" fmla="*/ 1234956 w 4532153"/>
                <a:gd name="connsiteY20" fmla="*/ 5845412 h 6857999"/>
                <a:gd name="connsiteX21" fmla="*/ 1402329 w 4532153"/>
                <a:gd name="connsiteY21" fmla="*/ 5678041 h 6857999"/>
                <a:gd name="connsiteX22" fmla="*/ 3625278 w 4532153"/>
                <a:gd name="connsiteY22" fmla="*/ 2859810 h 6857999"/>
                <a:gd name="connsiteX23" fmla="*/ 3657641 w 4532153"/>
                <a:gd name="connsiteY23" fmla="*/ 2866218 h 6857999"/>
                <a:gd name="connsiteX24" fmla="*/ 3699485 w 4532153"/>
                <a:gd name="connsiteY24" fmla="*/ 2979192 h 6857999"/>
                <a:gd name="connsiteX25" fmla="*/ 3569773 w 4532153"/>
                <a:gd name="connsiteY25" fmla="*/ 3209327 h 6857999"/>
                <a:gd name="connsiteX26" fmla="*/ 3498640 w 4532153"/>
                <a:gd name="connsiteY26" fmla="*/ 3246984 h 6857999"/>
                <a:gd name="connsiteX27" fmla="*/ 3452612 w 4532153"/>
                <a:gd name="connsiteY27" fmla="*/ 3234432 h 6857999"/>
                <a:gd name="connsiteX28" fmla="*/ 3427508 w 4532153"/>
                <a:gd name="connsiteY28" fmla="*/ 3117272 h 6857999"/>
                <a:gd name="connsiteX29" fmla="*/ 3544665 w 4532153"/>
                <a:gd name="connsiteY29" fmla="*/ 2908059 h 6857999"/>
                <a:gd name="connsiteX30" fmla="*/ 3625278 w 4532153"/>
                <a:gd name="connsiteY30" fmla="*/ 2859810 h 6857999"/>
                <a:gd name="connsiteX31" fmla="*/ 3750154 w 4532153"/>
                <a:gd name="connsiteY31" fmla="*/ 1809823 h 6857999"/>
                <a:gd name="connsiteX32" fmla="*/ 3816645 w 4532153"/>
                <a:gd name="connsiteY32" fmla="*/ 1874548 h 6857999"/>
                <a:gd name="connsiteX33" fmla="*/ 3820829 w 4532153"/>
                <a:gd name="connsiteY33" fmla="*/ 2648638 h 6857999"/>
                <a:gd name="connsiteX34" fmla="*/ 3741329 w 4532153"/>
                <a:gd name="connsiteY34" fmla="*/ 2711401 h 6857999"/>
                <a:gd name="connsiteX35" fmla="*/ 3720406 w 4532153"/>
                <a:gd name="connsiteY35" fmla="*/ 2707218 h 6857999"/>
                <a:gd name="connsiteX36" fmla="*/ 3657642 w 4532153"/>
                <a:gd name="connsiteY36" fmla="*/ 2606793 h 6857999"/>
                <a:gd name="connsiteX37" fmla="*/ 3653457 w 4532153"/>
                <a:gd name="connsiteY37" fmla="*/ 1912207 h 6857999"/>
                <a:gd name="connsiteX38" fmla="*/ 3716222 w 4532153"/>
                <a:gd name="connsiteY38" fmla="*/ 1811784 h 6857999"/>
                <a:gd name="connsiteX39" fmla="*/ 3750154 w 4532153"/>
                <a:gd name="connsiteY39" fmla="*/ 1809823 h 6857999"/>
                <a:gd name="connsiteX40" fmla="*/ 1648021 w 4532153"/>
                <a:gd name="connsiteY40" fmla="*/ 776701 h 6857999"/>
                <a:gd name="connsiteX41" fmla="*/ 1724515 w 4532153"/>
                <a:gd name="connsiteY41" fmla="*/ 828481 h 6857999"/>
                <a:gd name="connsiteX42" fmla="*/ 1678487 w 4532153"/>
                <a:gd name="connsiteY42" fmla="*/ 937273 h 6857999"/>
                <a:gd name="connsiteX43" fmla="*/ 812343 w 4532153"/>
                <a:gd name="connsiteY43" fmla="*/ 2259500 h 6857999"/>
                <a:gd name="connsiteX44" fmla="*/ 728659 w 4532153"/>
                <a:gd name="connsiteY44" fmla="*/ 2347369 h 6857999"/>
                <a:gd name="connsiteX45" fmla="*/ 644971 w 4532153"/>
                <a:gd name="connsiteY45" fmla="*/ 2263684 h 6857999"/>
                <a:gd name="connsiteX46" fmla="*/ 1615723 w 4532153"/>
                <a:gd name="connsiteY46" fmla="*/ 782456 h 6857999"/>
                <a:gd name="connsiteX47" fmla="*/ 1648021 w 4532153"/>
                <a:gd name="connsiteY47" fmla="*/ 776701 h 6857999"/>
                <a:gd name="connsiteX48" fmla="*/ 2096911 w 4532153"/>
                <a:gd name="connsiteY48" fmla="*/ 656928 h 6857999"/>
                <a:gd name="connsiteX49" fmla="*/ 2188964 w 4532153"/>
                <a:gd name="connsiteY49" fmla="*/ 732244 h 6857999"/>
                <a:gd name="connsiteX50" fmla="*/ 2113648 w 4532153"/>
                <a:gd name="connsiteY50" fmla="*/ 824297 h 6857999"/>
                <a:gd name="connsiteX51" fmla="*/ 1942091 w 4532153"/>
                <a:gd name="connsiteY51" fmla="*/ 853585 h 6857999"/>
                <a:gd name="connsiteX52" fmla="*/ 1929539 w 4532153"/>
                <a:gd name="connsiteY52" fmla="*/ 857772 h 6857999"/>
                <a:gd name="connsiteX53" fmla="*/ 1845855 w 4532153"/>
                <a:gd name="connsiteY53" fmla="*/ 790824 h 6857999"/>
                <a:gd name="connsiteX54" fmla="*/ 1908619 w 4532153"/>
                <a:gd name="connsiteY54" fmla="*/ 690400 h 6857999"/>
                <a:gd name="connsiteX55" fmla="*/ 2096911 w 4532153"/>
                <a:gd name="connsiteY55" fmla="*/ 656928 h 6857999"/>
                <a:gd name="connsiteX56" fmla="*/ 2268466 w 4532153"/>
                <a:gd name="connsiteY56" fmla="*/ 0 h 6857999"/>
                <a:gd name="connsiteX57" fmla="*/ 4532153 w 4532153"/>
                <a:gd name="connsiteY57" fmla="*/ 2267869 h 6857999"/>
                <a:gd name="connsiteX58" fmla="*/ 3887775 w 4532153"/>
                <a:gd name="connsiteY58" fmla="*/ 3849520 h 6857999"/>
                <a:gd name="connsiteX59" fmla="*/ 3653458 w 4532153"/>
                <a:gd name="connsiteY59" fmla="*/ 4096389 h 6857999"/>
                <a:gd name="connsiteX60" fmla="*/ 3377297 w 4532153"/>
                <a:gd name="connsiteY60" fmla="*/ 4406026 h 6857999"/>
                <a:gd name="connsiteX61" fmla="*/ 3272689 w 4532153"/>
                <a:gd name="connsiteY61" fmla="*/ 4828635 h 6857999"/>
                <a:gd name="connsiteX62" fmla="*/ 3272689 w 4532153"/>
                <a:gd name="connsiteY62" fmla="*/ 5351668 h 6857999"/>
                <a:gd name="connsiteX63" fmla="*/ 3105320 w 4532153"/>
                <a:gd name="connsiteY63" fmla="*/ 5519037 h 6857999"/>
                <a:gd name="connsiteX64" fmla="*/ 2264282 w 4532153"/>
                <a:gd name="connsiteY64" fmla="*/ 5519037 h 6857999"/>
                <a:gd name="connsiteX65" fmla="*/ 2096913 w 4532153"/>
                <a:gd name="connsiteY65" fmla="*/ 5351668 h 6857999"/>
                <a:gd name="connsiteX66" fmla="*/ 2096913 w 4532153"/>
                <a:gd name="connsiteY66" fmla="*/ 5016927 h 6857999"/>
                <a:gd name="connsiteX67" fmla="*/ 2096913 w 4532153"/>
                <a:gd name="connsiteY67" fmla="*/ 4572834 h 6857999"/>
                <a:gd name="connsiteX68" fmla="*/ 2096913 w 4532153"/>
                <a:gd name="connsiteY68" fmla="*/ 4184261 h 6857999"/>
                <a:gd name="connsiteX69" fmla="*/ 2096913 w 4532153"/>
                <a:gd name="connsiteY69" fmla="*/ 3320635 h 6857999"/>
                <a:gd name="connsiteX70" fmla="*/ 2431651 w 4532153"/>
                <a:gd name="connsiteY70" fmla="*/ 3320635 h 6857999"/>
                <a:gd name="connsiteX71" fmla="*/ 2431651 w 4532153"/>
                <a:gd name="connsiteY71" fmla="*/ 4184261 h 6857999"/>
                <a:gd name="connsiteX72" fmla="*/ 2431654 w 4532153"/>
                <a:gd name="connsiteY72" fmla="*/ 4184261 h 6857999"/>
                <a:gd name="connsiteX73" fmla="*/ 2431654 w 4532153"/>
                <a:gd name="connsiteY73" fmla="*/ 4790978 h 6857999"/>
                <a:gd name="connsiteX74" fmla="*/ 2431654 w 4532153"/>
                <a:gd name="connsiteY74" fmla="*/ 5175928 h 6857999"/>
                <a:gd name="connsiteX75" fmla="*/ 2933764 w 4532153"/>
                <a:gd name="connsiteY75" fmla="*/ 5175928 h 6857999"/>
                <a:gd name="connsiteX76" fmla="*/ 2933764 w 4532153"/>
                <a:gd name="connsiteY76" fmla="*/ 4820267 h 6857999"/>
                <a:gd name="connsiteX77" fmla="*/ 3113688 w 4532153"/>
                <a:gd name="connsiteY77" fmla="*/ 4175889 h 6857999"/>
                <a:gd name="connsiteX78" fmla="*/ 3406586 w 4532153"/>
                <a:gd name="connsiteY78" fmla="*/ 3857888 h 6857999"/>
                <a:gd name="connsiteX79" fmla="*/ 3645090 w 4532153"/>
                <a:gd name="connsiteY79" fmla="*/ 3611016 h 6857999"/>
                <a:gd name="connsiteX80" fmla="*/ 4193228 w 4532153"/>
                <a:gd name="connsiteY80" fmla="*/ 2154893 h 6857999"/>
                <a:gd name="connsiteX81" fmla="*/ 2389810 w 4532153"/>
                <a:gd name="connsiteY81" fmla="*/ 338924 h 6857999"/>
                <a:gd name="connsiteX82" fmla="*/ 335335 w 4532153"/>
                <a:gd name="connsiteY82" fmla="*/ 2263685 h 6857999"/>
                <a:gd name="connsiteX83" fmla="*/ 891845 w 4532153"/>
                <a:gd name="connsiteY83" fmla="*/ 3619384 h 6857999"/>
                <a:gd name="connsiteX84" fmla="*/ 1130346 w 4532153"/>
                <a:gd name="connsiteY84" fmla="*/ 3870440 h 6857999"/>
                <a:gd name="connsiteX85" fmla="*/ 1460903 w 4532153"/>
                <a:gd name="connsiteY85" fmla="*/ 4263761 h 6857999"/>
                <a:gd name="connsiteX86" fmla="*/ 1590616 w 4532153"/>
                <a:gd name="connsiteY86" fmla="*/ 4824451 h 6857999"/>
                <a:gd name="connsiteX87" fmla="*/ 1590616 w 4532153"/>
                <a:gd name="connsiteY87" fmla="*/ 5519037 h 6857999"/>
                <a:gd name="connsiteX88" fmla="*/ 1255875 w 4532153"/>
                <a:gd name="connsiteY88" fmla="*/ 5519037 h 6857999"/>
                <a:gd name="connsiteX89" fmla="*/ 1255875 w 4532153"/>
                <a:gd name="connsiteY89" fmla="*/ 4824451 h 6857999"/>
                <a:gd name="connsiteX90" fmla="*/ 1172190 w 4532153"/>
                <a:gd name="connsiteY90" fmla="*/ 4418578 h 6857999"/>
                <a:gd name="connsiteX91" fmla="*/ 992265 w 4532153"/>
                <a:gd name="connsiteY91" fmla="*/ 4209365 h 6857999"/>
                <a:gd name="connsiteX92" fmla="*/ 653340 w 4532153"/>
                <a:gd name="connsiteY92" fmla="*/ 3853704 h 6857999"/>
                <a:gd name="connsiteX93" fmla="*/ 4778 w 4532153"/>
                <a:gd name="connsiteY93" fmla="*/ 2108868 h 6857999"/>
                <a:gd name="connsiteX94" fmla="*/ 2268466 w 4532153"/>
                <a:gd name="connsiteY94"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532153" h="6857999">
                  <a:moveTo>
                    <a:pt x="1398145" y="6188520"/>
                  </a:moveTo>
                  <a:lnTo>
                    <a:pt x="3084403" y="6188520"/>
                  </a:lnTo>
                  <a:cubicBezTo>
                    <a:pt x="3176456" y="6188520"/>
                    <a:pt x="3251772" y="6263836"/>
                    <a:pt x="3251772" y="6355891"/>
                  </a:cubicBezTo>
                  <a:cubicBezTo>
                    <a:pt x="3251772" y="6447944"/>
                    <a:pt x="3176456" y="6523260"/>
                    <a:pt x="3084403" y="6523260"/>
                  </a:cubicBezTo>
                  <a:lnTo>
                    <a:pt x="2908663" y="6523260"/>
                  </a:lnTo>
                  <a:cubicBezTo>
                    <a:pt x="2879374" y="6523260"/>
                    <a:pt x="2854267" y="6531628"/>
                    <a:pt x="2829162" y="6544180"/>
                  </a:cubicBezTo>
                  <a:lnTo>
                    <a:pt x="2594842" y="6837079"/>
                  </a:lnTo>
                  <a:cubicBezTo>
                    <a:pt x="2569737" y="6849631"/>
                    <a:pt x="2544633" y="6857999"/>
                    <a:pt x="2515341" y="6857999"/>
                  </a:cubicBezTo>
                  <a:lnTo>
                    <a:pt x="1946283" y="6857999"/>
                  </a:lnTo>
                  <a:cubicBezTo>
                    <a:pt x="1921175" y="6857999"/>
                    <a:pt x="1896071" y="6849631"/>
                    <a:pt x="1875150" y="6841263"/>
                  </a:cubicBezTo>
                  <a:lnTo>
                    <a:pt x="1582250" y="6535812"/>
                  </a:lnTo>
                  <a:cubicBezTo>
                    <a:pt x="1561329" y="6523260"/>
                    <a:pt x="1536225" y="6519076"/>
                    <a:pt x="1511117" y="6519076"/>
                  </a:cubicBezTo>
                  <a:lnTo>
                    <a:pt x="1398145" y="6519076"/>
                  </a:lnTo>
                  <a:cubicBezTo>
                    <a:pt x="1306089" y="6519076"/>
                    <a:pt x="1230772" y="6443760"/>
                    <a:pt x="1230772" y="6351707"/>
                  </a:cubicBezTo>
                  <a:cubicBezTo>
                    <a:pt x="1230772" y="6259652"/>
                    <a:pt x="1306089" y="6184336"/>
                    <a:pt x="1398145" y="6188520"/>
                  </a:cubicBezTo>
                  <a:close/>
                  <a:moveTo>
                    <a:pt x="1402329" y="5678041"/>
                  </a:moveTo>
                  <a:lnTo>
                    <a:pt x="3105324" y="5678041"/>
                  </a:lnTo>
                  <a:cubicBezTo>
                    <a:pt x="3197377" y="5678041"/>
                    <a:pt x="3272693" y="5753357"/>
                    <a:pt x="3272693" y="5845412"/>
                  </a:cubicBezTo>
                  <a:cubicBezTo>
                    <a:pt x="3272693" y="5941648"/>
                    <a:pt x="3197377" y="6012780"/>
                    <a:pt x="3105324" y="6012780"/>
                  </a:cubicBezTo>
                  <a:lnTo>
                    <a:pt x="1402329" y="6012780"/>
                  </a:lnTo>
                  <a:cubicBezTo>
                    <a:pt x="1310273" y="6012780"/>
                    <a:pt x="1234956" y="5937464"/>
                    <a:pt x="1234956" y="5845412"/>
                  </a:cubicBezTo>
                  <a:cubicBezTo>
                    <a:pt x="1234956" y="5753357"/>
                    <a:pt x="1310273" y="5678041"/>
                    <a:pt x="1402329" y="5678041"/>
                  </a:cubicBezTo>
                  <a:close/>
                  <a:moveTo>
                    <a:pt x="3625278" y="2859810"/>
                  </a:moveTo>
                  <a:cubicBezTo>
                    <a:pt x="3636196" y="2859941"/>
                    <a:pt x="3647180" y="2862034"/>
                    <a:pt x="3657641" y="2866218"/>
                  </a:cubicBezTo>
                  <a:cubicBezTo>
                    <a:pt x="3699485" y="2887139"/>
                    <a:pt x="3716221" y="2937351"/>
                    <a:pt x="3699485" y="2979192"/>
                  </a:cubicBezTo>
                  <a:cubicBezTo>
                    <a:pt x="3661825" y="3058692"/>
                    <a:pt x="3619985" y="3138196"/>
                    <a:pt x="3569773" y="3209327"/>
                  </a:cubicBezTo>
                  <a:cubicBezTo>
                    <a:pt x="3553033" y="3234432"/>
                    <a:pt x="3523745" y="3246984"/>
                    <a:pt x="3498640" y="3246984"/>
                  </a:cubicBezTo>
                  <a:cubicBezTo>
                    <a:pt x="3481901" y="3246984"/>
                    <a:pt x="3465165" y="3242800"/>
                    <a:pt x="3452612" y="3234432"/>
                  </a:cubicBezTo>
                  <a:cubicBezTo>
                    <a:pt x="3414953" y="3209327"/>
                    <a:pt x="3402400" y="3159116"/>
                    <a:pt x="3427508" y="3117272"/>
                  </a:cubicBezTo>
                  <a:cubicBezTo>
                    <a:pt x="3469349" y="3050323"/>
                    <a:pt x="3511193" y="2983376"/>
                    <a:pt x="3544665" y="2908059"/>
                  </a:cubicBezTo>
                  <a:cubicBezTo>
                    <a:pt x="3560358" y="2876679"/>
                    <a:pt x="3592523" y="2859418"/>
                    <a:pt x="3625278" y="2859810"/>
                  </a:cubicBezTo>
                  <a:close/>
                  <a:moveTo>
                    <a:pt x="3750154" y="1809823"/>
                  </a:moveTo>
                  <a:cubicBezTo>
                    <a:pt x="3782910" y="1814923"/>
                    <a:pt x="3810369" y="1840029"/>
                    <a:pt x="3816645" y="1874548"/>
                  </a:cubicBezTo>
                  <a:cubicBezTo>
                    <a:pt x="3879409" y="2133972"/>
                    <a:pt x="3879409" y="2401765"/>
                    <a:pt x="3820829" y="2648638"/>
                  </a:cubicBezTo>
                  <a:cubicBezTo>
                    <a:pt x="3812461" y="2686294"/>
                    <a:pt x="3778986" y="2711401"/>
                    <a:pt x="3741329" y="2711401"/>
                  </a:cubicBezTo>
                  <a:cubicBezTo>
                    <a:pt x="3732958" y="2711401"/>
                    <a:pt x="3728774" y="2711401"/>
                    <a:pt x="3720406" y="2707218"/>
                  </a:cubicBezTo>
                  <a:cubicBezTo>
                    <a:pt x="3674381" y="2694665"/>
                    <a:pt x="3649273" y="2652821"/>
                    <a:pt x="3657642" y="2606793"/>
                  </a:cubicBezTo>
                  <a:cubicBezTo>
                    <a:pt x="3712037" y="2385029"/>
                    <a:pt x="3712037" y="2142340"/>
                    <a:pt x="3653457" y="1912207"/>
                  </a:cubicBezTo>
                  <a:cubicBezTo>
                    <a:pt x="3640905" y="1866180"/>
                    <a:pt x="3670197" y="1820152"/>
                    <a:pt x="3716222" y="1811784"/>
                  </a:cubicBezTo>
                  <a:cubicBezTo>
                    <a:pt x="3727729" y="1808645"/>
                    <a:pt x="3739236" y="1808123"/>
                    <a:pt x="3750154" y="1809823"/>
                  </a:cubicBezTo>
                  <a:close/>
                  <a:moveTo>
                    <a:pt x="1648021" y="776701"/>
                  </a:moveTo>
                  <a:cubicBezTo>
                    <a:pt x="1680579" y="777486"/>
                    <a:pt x="1711960" y="797100"/>
                    <a:pt x="1724515" y="828481"/>
                  </a:cubicBezTo>
                  <a:cubicBezTo>
                    <a:pt x="1741251" y="870324"/>
                    <a:pt x="1720331" y="920536"/>
                    <a:pt x="1678487" y="937273"/>
                  </a:cubicBezTo>
                  <a:cubicBezTo>
                    <a:pt x="1188928" y="1138117"/>
                    <a:pt x="799791" y="1732283"/>
                    <a:pt x="812343" y="2259500"/>
                  </a:cubicBezTo>
                  <a:cubicBezTo>
                    <a:pt x="816527" y="2309713"/>
                    <a:pt x="778871" y="2347369"/>
                    <a:pt x="728659" y="2347369"/>
                  </a:cubicBezTo>
                  <a:cubicBezTo>
                    <a:pt x="682631" y="2347369"/>
                    <a:pt x="644971" y="2309713"/>
                    <a:pt x="644971" y="2263684"/>
                  </a:cubicBezTo>
                  <a:cubicBezTo>
                    <a:pt x="636603" y="1665335"/>
                    <a:pt x="1063400" y="1012589"/>
                    <a:pt x="1615723" y="782456"/>
                  </a:cubicBezTo>
                  <a:cubicBezTo>
                    <a:pt x="1626184" y="778271"/>
                    <a:pt x="1637168" y="776440"/>
                    <a:pt x="1648021" y="776701"/>
                  </a:cubicBezTo>
                  <a:close/>
                  <a:moveTo>
                    <a:pt x="2096911" y="656928"/>
                  </a:moveTo>
                  <a:cubicBezTo>
                    <a:pt x="2142936" y="652740"/>
                    <a:pt x="2184780" y="686216"/>
                    <a:pt x="2188964" y="732244"/>
                  </a:cubicBezTo>
                  <a:cubicBezTo>
                    <a:pt x="2193148" y="778269"/>
                    <a:pt x="2159675" y="820113"/>
                    <a:pt x="2113648" y="824297"/>
                  </a:cubicBezTo>
                  <a:cubicBezTo>
                    <a:pt x="2055068" y="832665"/>
                    <a:pt x="1996487" y="841033"/>
                    <a:pt x="1942091" y="853585"/>
                  </a:cubicBezTo>
                  <a:cubicBezTo>
                    <a:pt x="1942091" y="857772"/>
                    <a:pt x="1937907" y="857772"/>
                    <a:pt x="1929539" y="857772"/>
                  </a:cubicBezTo>
                  <a:cubicBezTo>
                    <a:pt x="1891883" y="857772"/>
                    <a:pt x="1858407" y="832665"/>
                    <a:pt x="1845855" y="790824"/>
                  </a:cubicBezTo>
                  <a:cubicBezTo>
                    <a:pt x="1837487" y="744796"/>
                    <a:pt x="1862591" y="702952"/>
                    <a:pt x="1908619" y="690400"/>
                  </a:cubicBezTo>
                  <a:cubicBezTo>
                    <a:pt x="1971383" y="677848"/>
                    <a:pt x="2034147" y="665296"/>
                    <a:pt x="2096911" y="656928"/>
                  </a:cubicBezTo>
                  <a:close/>
                  <a:moveTo>
                    <a:pt x="2268466" y="0"/>
                  </a:moveTo>
                  <a:cubicBezTo>
                    <a:pt x="3515378" y="0"/>
                    <a:pt x="4527969" y="1016774"/>
                    <a:pt x="4532153" y="2267869"/>
                  </a:cubicBezTo>
                  <a:cubicBezTo>
                    <a:pt x="4532153" y="2862034"/>
                    <a:pt x="4302020" y="3422724"/>
                    <a:pt x="3887775" y="3849520"/>
                  </a:cubicBezTo>
                  <a:cubicBezTo>
                    <a:pt x="3808275" y="3933204"/>
                    <a:pt x="3732959" y="4012705"/>
                    <a:pt x="3653458" y="4096389"/>
                  </a:cubicBezTo>
                  <a:cubicBezTo>
                    <a:pt x="3557222" y="4196813"/>
                    <a:pt x="3444245" y="4284681"/>
                    <a:pt x="3377297" y="4406026"/>
                  </a:cubicBezTo>
                  <a:cubicBezTo>
                    <a:pt x="3306165" y="4531554"/>
                    <a:pt x="3272689" y="4686370"/>
                    <a:pt x="3272689" y="4828635"/>
                  </a:cubicBezTo>
                  <a:lnTo>
                    <a:pt x="3272689" y="5351668"/>
                  </a:lnTo>
                  <a:cubicBezTo>
                    <a:pt x="3272689" y="5443720"/>
                    <a:pt x="3197373" y="5519037"/>
                    <a:pt x="3105320" y="5519037"/>
                  </a:cubicBezTo>
                  <a:lnTo>
                    <a:pt x="2264282" y="5519037"/>
                  </a:lnTo>
                  <a:cubicBezTo>
                    <a:pt x="2172229" y="5519037"/>
                    <a:pt x="2096913" y="5443720"/>
                    <a:pt x="2096913" y="5351668"/>
                  </a:cubicBezTo>
                  <a:lnTo>
                    <a:pt x="2096913" y="5016927"/>
                  </a:lnTo>
                  <a:lnTo>
                    <a:pt x="2096913" y="4572834"/>
                  </a:lnTo>
                  <a:lnTo>
                    <a:pt x="2096913" y="4184261"/>
                  </a:lnTo>
                  <a:lnTo>
                    <a:pt x="2096913" y="3320635"/>
                  </a:lnTo>
                  <a:lnTo>
                    <a:pt x="2431651" y="3320635"/>
                  </a:lnTo>
                  <a:lnTo>
                    <a:pt x="2431651" y="4184261"/>
                  </a:lnTo>
                  <a:lnTo>
                    <a:pt x="2431654" y="4184261"/>
                  </a:lnTo>
                  <a:lnTo>
                    <a:pt x="2431654" y="4790978"/>
                  </a:lnTo>
                  <a:lnTo>
                    <a:pt x="2431654" y="5175928"/>
                  </a:lnTo>
                  <a:lnTo>
                    <a:pt x="2933764" y="5175928"/>
                  </a:lnTo>
                  <a:cubicBezTo>
                    <a:pt x="2933764" y="5175928"/>
                    <a:pt x="2933764" y="4820267"/>
                    <a:pt x="2933764" y="4820267"/>
                  </a:cubicBezTo>
                  <a:cubicBezTo>
                    <a:pt x="2933764" y="4594318"/>
                    <a:pt x="3000712" y="4372550"/>
                    <a:pt x="3113688" y="4175889"/>
                  </a:cubicBezTo>
                  <a:cubicBezTo>
                    <a:pt x="3184821" y="4058733"/>
                    <a:pt x="3310349" y="3958309"/>
                    <a:pt x="3406586" y="3857888"/>
                  </a:cubicBezTo>
                  <a:cubicBezTo>
                    <a:pt x="3486086" y="3778388"/>
                    <a:pt x="3565590" y="3694700"/>
                    <a:pt x="3645090" y="3611016"/>
                  </a:cubicBezTo>
                  <a:cubicBezTo>
                    <a:pt x="4025856" y="3221879"/>
                    <a:pt x="4222516" y="2698846"/>
                    <a:pt x="4193228" y="2154893"/>
                  </a:cubicBezTo>
                  <a:cubicBezTo>
                    <a:pt x="4138832" y="1188330"/>
                    <a:pt x="3356374" y="401688"/>
                    <a:pt x="2389810" y="338924"/>
                  </a:cubicBezTo>
                  <a:cubicBezTo>
                    <a:pt x="1268427" y="267792"/>
                    <a:pt x="335335" y="1159039"/>
                    <a:pt x="335335" y="2263685"/>
                  </a:cubicBezTo>
                  <a:cubicBezTo>
                    <a:pt x="335335" y="2774166"/>
                    <a:pt x="531996" y="3255355"/>
                    <a:pt x="891845" y="3619384"/>
                  </a:cubicBezTo>
                  <a:cubicBezTo>
                    <a:pt x="971345" y="3703068"/>
                    <a:pt x="1050845" y="3786756"/>
                    <a:pt x="1130346" y="3870440"/>
                  </a:cubicBezTo>
                  <a:cubicBezTo>
                    <a:pt x="1251691" y="3995969"/>
                    <a:pt x="1381403" y="4108941"/>
                    <a:pt x="1460903" y="4263761"/>
                  </a:cubicBezTo>
                  <a:cubicBezTo>
                    <a:pt x="1548772" y="4435314"/>
                    <a:pt x="1590616" y="4631974"/>
                    <a:pt x="1590616" y="4824451"/>
                  </a:cubicBezTo>
                  <a:lnTo>
                    <a:pt x="1590616" y="5519037"/>
                  </a:lnTo>
                  <a:lnTo>
                    <a:pt x="1255875" y="5519037"/>
                  </a:lnTo>
                  <a:cubicBezTo>
                    <a:pt x="1255875" y="5519037"/>
                    <a:pt x="1255875" y="4824451"/>
                    <a:pt x="1255875" y="4824451"/>
                  </a:cubicBezTo>
                  <a:cubicBezTo>
                    <a:pt x="1255875" y="4686370"/>
                    <a:pt x="1234954" y="4539922"/>
                    <a:pt x="1172190" y="4418578"/>
                  </a:cubicBezTo>
                  <a:cubicBezTo>
                    <a:pt x="1130346" y="4339077"/>
                    <a:pt x="1055030" y="4276313"/>
                    <a:pt x="992265" y="4209365"/>
                  </a:cubicBezTo>
                  <a:cubicBezTo>
                    <a:pt x="879289" y="4092205"/>
                    <a:pt x="770500" y="3970861"/>
                    <a:pt x="653340" y="3853704"/>
                  </a:cubicBezTo>
                  <a:cubicBezTo>
                    <a:pt x="197255" y="3393435"/>
                    <a:pt x="-37062" y="2765794"/>
                    <a:pt x="4778" y="2108868"/>
                  </a:cubicBezTo>
                  <a:cubicBezTo>
                    <a:pt x="84282" y="924722"/>
                    <a:pt x="1084318" y="0"/>
                    <a:pt x="2268466" y="0"/>
                  </a:cubicBezTo>
                  <a:close/>
                </a:path>
              </a:pathLst>
            </a:custGeom>
            <a:grpFill/>
            <a:ln w="12601"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40" name="Freeform: Shape 39">
              <a:extLst>
                <a:ext uri="{FF2B5EF4-FFF2-40B4-BE49-F238E27FC236}">
                  <a16:creationId xmlns:a16="http://schemas.microsoft.com/office/drawing/2014/main" id="{5C51ADDE-0454-E9A5-6796-38F5ABF7E283}"/>
                </a:ext>
                <a:ext uri="{C183D7F6-B498-43B3-948B-1728B52AA6E4}">
                  <adec:decorative xmlns:adec="http://schemas.microsoft.com/office/drawing/2017/decorative" val="1"/>
                </a:ext>
              </a:extLst>
            </p:cNvPr>
            <p:cNvSpPr/>
            <p:nvPr/>
          </p:nvSpPr>
          <p:spPr>
            <a:xfrm rot="10800000">
              <a:off x="3158532" y="4382076"/>
              <a:ext cx="468827" cy="211013"/>
            </a:xfrm>
            <a:custGeom>
              <a:avLst/>
              <a:gdLst>
                <a:gd name="connsiteX0" fmla="*/ 1000808 w 7032405"/>
                <a:gd name="connsiteY0" fmla="*/ 720714 h 3165190"/>
                <a:gd name="connsiteX1" fmla="*/ 279719 w 7032405"/>
                <a:gd name="connsiteY1" fmla="*/ 304380 h 3165190"/>
                <a:gd name="connsiteX2" fmla="*/ 455458 w 7032405"/>
                <a:gd name="connsiteY2" fmla="*/ 0 h 3165190"/>
                <a:gd name="connsiteX3" fmla="*/ 1176547 w 7032405"/>
                <a:gd name="connsiteY3" fmla="*/ 416334 h 3165190"/>
                <a:gd name="connsiteX4" fmla="*/ 6030363 w 7032405"/>
                <a:gd name="connsiteY4" fmla="*/ 724978 h 3165190"/>
                <a:gd name="connsiteX5" fmla="*/ 5854624 w 7032405"/>
                <a:gd name="connsiteY5" fmla="*/ 420598 h 3165190"/>
                <a:gd name="connsiteX6" fmla="*/ 6575714 w 7032405"/>
                <a:gd name="connsiteY6" fmla="*/ 4264 h 3165190"/>
                <a:gd name="connsiteX7" fmla="*/ 6751453 w 7032405"/>
                <a:gd name="connsiteY7" fmla="*/ 308644 h 3165190"/>
                <a:gd name="connsiteX8" fmla="*/ 3768017 w 7032405"/>
                <a:gd name="connsiteY8" fmla="*/ 1245984 h 3165190"/>
                <a:gd name="connsiteX9" fmla="*/ 3265901 w 7032405"/>
                <a:gd name="connsiteY9" fmla="*/ 1245984 h 3165190"/>
                <a:gd name="connsiteX10" fmla="*/ 3265901 w 7032405"/>
                <a:gd name="connsiteY10" fmla="*/ 743872 h 3165190"/>
                <a:gd name="connsiteX11" fmla="*/ 3768017 w 7032405"/>
                <a:gd name="connsiteY11" fmla="*/ 743872 h 3165190"/>
                <a:gd name="connsiteX12" fmla="*/ 7032405 w 7032405"/>
                <a:gd name="connsiteY12" fmla="*/ 1750184 h 3165190"/>
                <a:gd name="connsiteX13" fmla="*/ 6028183 w 7032405"/>
                <a:gd name="connsiteY13" fmla="*/ 1750184 h 3165190"/>
                <a:gd name="connsiteX14" fmla="*/ 6028183 w 7032405"/>
                <a:gd name="connsiteY14" fmla="*/ 1415444 h 3165190"/>
                <a:gd name="connsiteX15" fmla="*/ 7032405 w 7032405"/>
                <a:gd name="connsiteY15" fmla="*/ 1415444 h 3165190"/>
                <a:gd name="connsiteX16" fmla="*/ 1004220 w 7032405"/>
                <a:gd name="connsiteY16" fmla="*/ 1750558 h 3165190"/>
                <a:gd name="connsiteX17" fmla="*/ 0 w 7032405"/>
                <a:gd name="connsiteY17" fmla="*/ 1750558 h 3165190"/>
                <a:gd name="connsiteX18" fmla="*/ 0 w 7032405"/>
                <a:gd name="connsiteY18" fmla="*/ 1415817 h 3165190"/>
                <a:gd name="connsiteX19" fmla="*/ 1004220 w 7032405"/>
                <a:gd name="connsiteY19" fmla="*/ 1415817 h 3165190"/>
                <a:gd name="connsiteX20" fmla="*/ 453577 w 7032405"/>
                <a:gd name="connsiteY20" fmla="*/ 3162576 h 3165190"/>
                <a:gd name="connsiteX21" fmla="*/ 277838 w 7032405"/>
                <a:gd name="connsiteY21" fmla="*/ 2858196 h 3165190"/>
                <a:gd name="connsiteX22" fmla="*/ 998927 w 7032405"/>
                <a:gd name="connsiteY22" fmla="*/ 2441862 h 3165190"/>
                <a:gd name="connsiteX23" fmla="*/ 1174666 w 7032405"/>
                <a:gd name="connsiteY23" fmla="*/ 2746242 h 3165190"/>
                <a:gd name="connsiteX24" fmla="*/ 6573813 w 7032405"/>
                <a:gd name="connsiteY24" fmla="*/ 3165190 h 3165190"/>
                <a:gd name="connsiteX25" fmla="*/ 5852723 w 7032405"/>
                <a:gd name="connsiteY25" fmla="*/ 2748856 h 3165190"/>
                <a:gd name="connsiteX26" fmla="*/ 6028461 w 7032405"/>
                <a:gd name="connsiteY26" fmla="*/ 2444476 h 3165190"/>
                <a:gd name="connsiteX27" fmla="*/ 6749552 w 7032405"/>
                <a:gd name="connsiteY27" fmla="*/ 2860810 h 316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032405" h="3165190">
                  <a:moveTo>
                    <a:pt x="1000808" y="720714"/>
                  </a:moveTo>
                  <a:lnTo>
                    <a:pt x="279719" y="304380"/>
                  </a:lnTo>
                  <a:lnTo>
                    <a:pt x="455458" y="0"/>
                  </a:lnTo>
                  <a:lnTo>
                    <a:pt x="1176547" y="416334"/>
                  </a:lnTo>
                  <a:close/>
                  <a:moveTo>
                    <a:pt x="6030363" y="724978"/>
                  </a:moveTo>
                  <a:lnTo>
                    <a:pt x="5854624" y="420598"/>
                  </a:lnTo>
                  <a:lnTo>
                    <a:pt x="6575714" y="4264"/>
                  </a:lnTo>
                  <a:lnTo>
                    <a:pt x="6751453" y="308644"/>
                  </a:lnTo>
                  <a:close/>
                  <a:moveTo>
                    <a:pt x="3768017" y="1245984"/>
                  </a:moveTo>
                  <a:lnTo>
                    <a:pt x="3265901" y="1245984"/>
                  </a:lnTo>
                  <a:lnTo>
                    <a:pt x="3265901" y="743872"/>
                  </a:lnTo>
                  <a:lnTo>
                    <a:pt x="3768017" y="743872"/>
                  </a:lnTo>
                  <a:close/>
                  <a:moveTo>
                    <a:pt x="7032405" y="1750184"/>
                  </a:moveTo>
                  <a:lnTo>
                    <a:pt x="6028183" y="1750184"/>
                  </a:lnTo>
                  <a:lnTo>
                    <a:pt x="6028183" y="1415444"/>
                  </a:lnTo>
                  <a:lnTo>
                    <a:pt x="7032405" y="1415444"/>
                  </a:lnTo>
                  <a:close/>
                  <a:moveTo>
                    <a:pt x="1004220" y="1750558"/>
                  </a:moveTo>
                  <a:lnTo>
                    <a:pt x="0" y="1750558"/>
                  </a:lnTo>
                  <a:lnTo>
                    <a:pt x="0" y="1415817"/>
                  </a:lnTo>
                  <a:lnTo>
                    <a:pt x="1004220" y="1415817"/>
                  </a:lnTo>
                  <a:close/>
                  <a:moveTo>
                    <a:pt x="453577" y="3162576"/>
                  </a:moveTo>
                  <a:lnTo>
                    <a:pt x="277838" y="2858196"/>
                  </a:lnTo>
                  <a:lnTo>
                    <a:pt x="998927" y="2441862"/>
                  </a:lnTo>
                  <a:lnTo>
                    <a:pt x="1174666" y="2746242"/>
                  </a:lnTo>
                  <a:close/>
                  <a:moveTo>
                    <a:pt x="6573813" y="3165190"/>
                  </a:moveTo>
                  <a:lnTo>
                    <a:pt x="5852723" y="2748856"/>
                  </a:lnTo>
                  <a:lnTo>
                    <a:pt x="6028461" y="2444476"/>
                  </a:lnTo>
                  <a:lnTo>
                    <a:pt x="6749552" y="2860810"/>
                  </a:lnTo>
                  <a:close/>
                </a:path>
              </a:pathLst>
            </a:custGeom>
            <a:solidFill>
              <a:srgbClr val="FFFFFF"/>
            </a:solidFill>
            <a:ln w="12601"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107" name="Freeform: Shape 106">
            <a:extLst>
              <a:ext uri="{FF2B5EF4-FFF2-40B4-BE49-F238E27FC236}">
                <a16:creationId xmlns:a16="http://schemas.microsoft.com/office/drawing/2014/main" id="{6D352DB9-8578-98A9-BB94-640437E2E3E0}"/>
              </a:ext>
            </a:extLst>
          </p:cNvPr>
          <p:cNvSpPr/>
          <p:nvPr/>
        </p:nvSpPr>
        <p:spPr>
          <a:xfrm rot="8359657">
            <a:off x="3163178" y="2672033"/>
            <a:ext cx="1422990" cy="2456224"/>
          </a:xfrm>
          <a:custGeom>
            <a:avLst/>
            <a:gdLst>
              <a:gd name="connsiteX0" fmla="*/ 1422757 w 1422990"/>
              <a:gd name="connsiteY0" fmla="*/ 1380464 h 2456224"/>
              <a:gd name="connsiteX1" fmla="*/ 1134670 w 1422990"/>
              <a:gd name="connsiteY1" fmla="*/ 2230278 h 2456224"/>
              <a:gd name="connsiteX2" fmla="*/ 1115549 w 1422990"/>
              <a:gd name="connsiteY2" fmla="*/ 2251514 h 2456224"/>
              <a:gd name="connsiteX3" fmla="*/ 1093148 w 1422990"/>
              <a:gd name="connsiteY3" fmla="*/ 2251514 h 2456224"/>
              <a:gd name="connsiteX4" fmla="*/ 1297603 w 1422990"/>
              <a:gd name="connsiteY4" fmla="*/ 2456224 h 2456224"/>
              <a:gd name="connsiteX5" fmla="*/ 614558 w 1422990"/>
              <a:gd name="connsiteY5" fmla="*/ 2456224 h 2456224"/>
              <a:gd name="connsiteX6" fmla="*/ 614558 w 1422990"/>
              <a:gd name="connsiteY6" fmla="*/ 1772324 h 2456224"/>
              <a:gd name="connsiteX7" fmla="*/ 857652 w 1422990"/>
              <a:gd name="connsiteY7" fmla="*/ 2015722 h 2456224"/>
              <a:gd name="connsiteX8" fmla="*/ 864148 w 1422990"/>
              <a:gd name="connsiteY8" fmla="*/ 2008508 h 2456224"/>
              <a:gd name="connsiteX9" fmla="*/ 1079213 w 1422990"/>
              <a:gd name="connsiteY9" fmla="*/ 1374101 h 2456224"/>
              <a:gd name="connsiteX10" fmla="*/ 769606 w 1422990"/>
              <a:gd name="connsiteY10" fmla="*/ 653154 h 2456224"/>
              <a:gd name="connsiteX11" fmla="*/ 769607 w 1422990"/>
              <a:gd name="connsiteY11" fmla="*/ 653152 h 2456224"/>
              <a:gd name="connsiteX12" fmla="*/ 48660 w 1422990"/>
              <a:gd name="connsiteY12" fmla="*/ 343546 h 2456224"/>
              <a:gd name="connsiteX13" fmla="*/ 0 w 1422990"/>
              <a:gd name="connsiteY13" fmla="*/ 347315 h 2456224"/>
              <a:gd name="connsiteX14" fmla="*/ 0 w 1422990"/>
              <a:gd name="connsiteY14" fmla="*/ 3276 h 2456224"/>
              <a:gd name="connsiteX15" fmla="*/ 42294 w 1422990"/>
              <a:gd name="connsiteY15" fmla="*/ 0 h 2456224"/>
              <a:gd name="connsiteX16" fmla="*/ 1008029 w 1422990"/>
              <a:gd name="connsiteY16" fmla="*/ 414729 h 2456224"/>
              <a:gd name="connsiteX17" fmla="*/ 1008028 w 1422990"/>
              <a:gd name="connsiteY17" fmla="*/ 414730 h 2456224"/>
              <a:gd name="connsiteX18" fmla="*/ 1422757 w 1422990"/>
              <a:gd name="connsiteY18" fmla="*/ 1380464 h 24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990" h="2456224">
                <a:moveTo>
                  <a:pt x="1422757" y="1380464"/>
                </a:moveTo>
                <a:cubicBezTo>
                  <a:pt x="1428379" y="1683972"/>
                  <a:pt x="1332691" y="1985603"/>
                  <a:pt x="1134670" y="2230278"/>
                </a:cubicBezTo>
                <a:lnTo>
                  <a:pt x="1115549" y="2251514"/>
                </a:lnTo>
                <a:lnTo>
                  <a:pt x="1093148" y="2251514"/>
                </a:lnTo>
                <a:lnTo>
                  <a:pt x="1297603" y="2456224"/>
                </a:lnTo>
                <a:lnTo>
                  <a:pt x="614558" y="2456224"/>
                </a:lnTo>
                <a:lnTo>
                  <a:pt x="614558" y="1772324"/>
                </a:lnTo>
                <a:lnTo>
                  <a:pt x="857652" y="2015722"/>
                </a:lnTo>
                <a:lnTo>
                  <a:pt x="864148" y="2008508"/>
                </a:lnTo>
                <a:cubicBezTo>
                  <a:pt x="1011975" y="1825852"/>
                  <a:pt x="1083409" y="1600677"/>
                  <a:pt x="1079213" y="1374101"/>
                </a:cubicBezTo>
                <a:cubicBezTo>
                  <a:pt x="1074415" y="1115156"/>
                  <a:pt x="970834" y="854382"/>
                  <a:pt x="769606" y="653154"/>
                </a:cubicBezTo>
                <a:lnTo>
                  <a:pt x="769607" y="653152"/>
                </a:lnTo>
                <a:cubicBezTo>
                  <a:pt x="568378" y="451925"/>
                  <a:pt x="307604" y="348344"/>
                  <a:pt x="48660" y="343546"/>
                </a:cubicBezTo>
                <a:lnTo>
                  <a:pt x="0" y="347315"/>
                </a:lnTo>
                <a:lnTo>
                  <a:pt x="0" y="3276"/>
                </a:lnTo>
                <a:lnTo>
                  <a:pt x="42294" y="0"/>
                </a:lnTo>
                <a:cubicBezTo>
                  <a:pt x="389160" y="6426"/>
                  <a:pt x="738477" y="145177"/>
                  <a:pt x="1008029" y="414729"/>
                </a:cubicBezTo>
                <a:lnTo>
                  <a:pt x="1008028" y="414730"/>
                </a:lnTo>
                <a:cubicBezTo>
                  <a:pt x="1277580" y="684283"/>
                  <a:pt x="1416331" y="1033600"/>
                  <a:pt x="1422757" y="1380464"/>
                </a:cubicBezTo>
                <a:close/>
              </a:path>
            </a:pathLst>
          </a:custGeom>
          <a:solidFill>
            <a:srgbClr val="C98F00"/>
          </a:solidFill>
          <a:ln>
            <a:solidFill>
              <a:schemeClr val="accent2"/>
            </a:solidFill>
          </a:ln>
        </p:spPr>
        <p:style>
          <a:lnRef idx="0">
            <a:scrgbClr r="0" g="0" b="0"/>
          </a:lnRef>
          <a:fillRef idx="0">
            <a:scrgbClr r="0" g="0" b="0"/>
          </a:fillRef>
          <a:effectRef idx="0">
            <a:scrgbClr r="0" g="0" b="0"/>
          </a:effectRef>
          <a:fontRef idx="minor">
            <a:schemeClr val="lt1"/>
          </a:fontRef>
        </p:style>
        <p:txBody>
          <a:bodyPr wrap="square" lIns="137160" tIns="137160" rIns="137160" bIns="137160" rtlCol="0" anchor="ctr">
            <a:noAutofit/>
          </a:bodyPr>
          <a:lstStyle/>
          <a:p>
            <a:pPr algn="ctr"/>
            <a:endParaRPr lang="en-GB"/>
          </a:p>
        </p:txBody>
      </p:sp>
      <p:sp>
        <p:nvSpPr>
          <p:cNvPr id="111" name="Arrow: Down 110">
            <a:extLst>
              <a:ext uri="{FF2B5EF4-FFF2-40B4-BE49-F238E27FC236}">
                <a16:creationId xmlns:a16="http://schemas.microsoft.com/office/drawing/2014/main" id="{42A10553-0595-97BB-12AC-8A441AEAB1E1}"/>
              </a:ext>
            </a:extLst>
          </p:cNvPr>
          <p:cNvSpPr/>
          <p:nvPr/>
        </p:nvSpPr>
        <p:spPr>
          <a:xfrm rot="2723329">
            <a:off x="5438857" y="2212362"/>
            <a:ext cx="807720" cy="2571290"/>
          </a:xfrm>
          <a:prstGeom prst="downArrow">
            <a:avLst/>
          </a:prstGeom>
          <a:solidFill>
            <a:srgbClr val="70854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8" name="Freeform: Shape 107">
            <a:extLst>
              <a:ext uri="{FF2B5EF4-FFF2-40B4-BE49-F238E27FC236}">
                <a16:creationId xmlns:a16="http://schemas.microsoft.com/office/drawing/2014/main" id="{9D9EAF47-433C-8B31-6FB4-BD1868566223}"/>
              </a:ext>
            </a:extLst>
          </p:cNvPr>
          <p:cNvSpPr/>
          <p:nvPr/>
        </p:nvSpPr>
        <p:spPr>
          <a:xfrm rot="5400000" flipH="1">
            <a:off x="7062702" y="1472759"/>
            <a:ext cx="1422990" cy="2456224"/>
          </a:xfrm>
          <a:custGeom>
            <a:avLst/>
            <a:gdLst>
              <a:gd name="connsiteX0" fmla="*/ 1422757 w 1422990"/>
              <a:gd name="connsiteY0" fmla="*/ 1380464 h 2456224"/>
              <a:gd name="connsiteX1" fmla="*/ 1134670 w 1422990"/>
              <a:gd name="connsiteY1" fmla="*/ 2230278 h 2456224"/>
              <a:gd name="connsiteX2" fmla="*/ 1115549 w 1422990"/>
              <a:gd name="connsiteY2" fmla="*/ 2251514 h 2456224"/>
              <a:gd name="connsiteX3" fmla="*/ 1093148 w 1422990"/>
              <a:gd name="connsiteY3" fmla="*/ 2251514 h 2456224"/>
              <a:gd name="connsiteX4" fmla="*/ 1297603 w 1422990"/>
              <a:gd name="connsiteY4" fmla="*/ 2456224 h 2456224"/>
              <a:gd name="connsiteX5" fmla="*/ 614558 w 1422990"/>
              <a:gd name="connsiteY5" fmla="*/ 2456224 h 2456224"/>
              <a:gd name="connsiteX6" fmla="*/ 614558 w 1422990"/>
              <a:gd name="connsiteY6" fmla="*/ 1772324 h 2456224"/>
              <a:gd name="connsiteX7" fmla="*/ 857652 w 1422990"/>
              <a:gd name="connsiteY7" fmla="*/ 2015722 h 2456224"/>
              <a:gd name="connsiteX8" fmla="*/ 864148 w 1422990"/>
              <a:gd name="connsiteY8" fmla="*/ 2008508 h 2456224"/>
              <a:gd name="connsiteX9" fmla="*/ 1079213 w 1422990"/>
              <a:gd name="connsiteY9" fmla="*/ 1374101 h 2456224"/>
              <a:gd name="connsiteX10" fmla="*/ 769606 w 1422990"/>
              <a:gd name="connsiteY10" fmla="*/ 653154 h 2456224"/>
              <a:gd name="connsiteX11" fmla="*/ 769607 w 1422990"/>
              <a:gd name="connsiteY11" fmla="*/ 653152 h 2456224"/>
              <a:gd name="connsiteX12" fmla="*/ 48660 w 1422990"/>
              <a:gd name="connsiteY12" fmla="*/ 343546 h 2456224"/>
              <a:gd name="connsiteX13" fmla="*/ 0 w 1422990"/>
              <a:gd name="connsiteY13" fmla="*/ 347315 h 2456224"/>
              <a:gd name="connsiteX14" fmla="*/ 0 w 1422990"/>
              <a:gd name="connsiteY14" fmla="*/ 3276 h 2456224"/>
              <a:gd name="connsiteX15" fmla="*/ 42294 w 1422990"/>
              <a:gd name="connsiteY15" fmla="*/ 0 h 2456224"/>
              <a:gd name="connsiteX16" fmla="*/ 1008029 w 1422990"/>
              <a:gd name="connsiteY16" fmla="*/ 414729 h 2456224"/>
              <a:gd name="connsiteX17" fmla="*/ 1008028 w 1422990"/>
              <a:gd name="connsiteY17" fmla="*/ 414730 h 2456224"/>
              <a:gd name="connsiteX18" fmla="*/ 1422757 w 1422990"/>
              <a:gd name="connsiteY18" fmla="*/ 1380464 h 24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990" h="2456224">
                <a:moveTo>
                  <a:pt x="1422757" y="1380464"/>
                </a:moveTo>
                <a:cubicBezTo>
                  <a:pt x="1428379" y="1683972"/>
                  <a:pt x="1332691" y="1985603"/>
                  <a:pt x="1134670" y="2230278"/>
                </a:cubicBezTo>
                <a:lnTo>
                  <a:pt x="1115549" y="2251514"/>
                </a:lnTo>
                <a:lnTo>
                  <a:pt x="1093148" y="2251514"/>
                </a:lnTo>
                <a:lnTo>
                  <a:pt x="1297603" y="2456224"/>
                </a:lnTo>
                <a:lnTo>
                  <a:pt x="614558" y="2456224"/>
                </a:lnTo>
                <a:lnTo>
                  <a:pt x="614558" y="1772324"/>
                </a:lnTo>
                <a:lnTo>
                  <a:pt x="857652" y="2015722"/>
                </a:lnTo>
                <a:lnTo>
                  <a:pt x="864148" y="2008508"/>
                </a:lnTo>
                <a:cubicBezTo>
                  <a:pt x="1011975" y="1825852"/>
                  <a:pt x="1083409" y="1600677"/>
                  <a:pt x="1079213" y="1374101"/>
                </a:cubicBezTo>
                <a:cubicBezTo>
                  <a:pt x="1074415" y="1115156"/>
                  <a:pt x="970834" y="854382"/>
                  <a:pt x="769606" y="653154"/>
                </a:cubicBezTo>
                <a:lnTo>
                  <a:pt x="769607" y="653152"/>
                </a:lnTo>
                <a:cubicBezTo>
                  <a:pt x="568378" y="451925"/>
                  <a:pt x="307604" y="348344"/>
                  <a:pt x="48660" y="343546"/>
                </a:cubicBezTo>
                <a:lnTo>
                  <a:pt x="0" y="347315"/>
                </a:lnTo>
                <a:lnTo>
                  <a:pt x="0" y="3276"/>
                </a:lnTo>
                <a:lnTo>
                  <a:pt x="42294" y="0"/>
                </a:lnTo>
                <a:cubicBezTo>
                  <a:pt x="389160" y="6426"/>
                  <a:pt x="738477" y="145177"/>
                  <a:pt x="1008029" y="414729"/>
                </a:cubicBezTo>
                <a:lnTo>
                  <a:pt x="1008028" y="414730"/>
                </a:lnTo>
                <a:cubicBezTo>
                  <a:pt x="1277580" y="684283"/>
                  <a:pt x="1416331" y="1033600"/>
                  <a:pt x="1422757" y="1380464"/>
                </a:cubicBezTo>
                <a:close/>
              </a:path>
            </a:pathLst>
          </a:custGeom>
          <a:solidFill>
            <a:srgbClr val="7000FF"/>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09" name="Freeform: Shape 108">
            <a:extLst>
              <a:ext uri="{FF2B5EF4-FFF2-40B4-BE49-F238E27FC236}">
                <a16:creationId xmlns:a16="http://schemas.microsoft.com/office/drawing/2014/main" id="{C3BB0032-6F76-CC4D-3630-5F1136A43F62}"/>
              </a:ext>
            </a:extLst>
          </p:cNvPr>
          <p:cNvSpPr/>
          <p:nvPr/>
        </p:nvSpPr>
        <p:spPr>
          <a:xfrm rot="13240343" flipH="1">
            <a:off x="7350916" y="2672032"/>
            <a:ext cx="1422990" cy="2456224"/>
          </a:xfrm>
          <a:custGeom>
            <a:avLst/>
            <a:gdLst>
              <a:gd name="connsiteX0" fmla="*/ 1422757 w 1422990"/>
              <a:gd name="connsiteY0" fmla="*/ 1380464 h 2456224"/>
              <a:gd name="connsiteX1" fmla="*/ 1134670 w 1422990"/>
              <a:gd name="connsiteY1" fmla="*/ 2230278 h 2456224"/>
              <a:gd name="connsiteX2" fmla="*/ 1115549 w 1422990"/>
              <a:gd name="connsiteY2" fmla="*/ 2251514 h 2456224"/>
              <a:gd name="connsiteX3" fmla="*/ 1093148 w 1422990"/>
              <a:gd name="connsiteY3" fmla="*/ 2251514 h 2456224"/>
              <a:gd name="connsiteX4" fmla="*/ 1297603 w 1422990"/>
              <a:gd name="connsiteY4" fmla="*/ 2456224 h 2456224"/>
              <a:gd name="connsiteX5" fmla="*/ 614558 w 1422990"/>
              <a:gd name="connsiteY5" fmla="*/ 2456224 h 2456224"/>
              <a:gd name="connsiteX6" fmla="*/ 614558 w 1422990"/>
              <a:gd name="connsiteY6" fmla="*/ 1772324 h 2456224"/>
              <a:gd name="connsiteX7" fmla="*/ 857652 w 1422990"/>
              <a:gd name="connsiteY7" fmla="*/ 2015722 h 2456224"/>
              <a:gd name="connsiteX8" fmla="*/ 864148 w 1422990"/>
              <a:gd name="connsiteY8" fmla="*/ 2008508 h 2456224"/>
              <a:gd name="connsiteX9" fmla="*/ 1079213 w 1422990"/>
              <a:gd name="connsiteY9" fmla="*/ 1374101 h 2456224"/>
              <a:gd name="connsiteX10" fmla="*/ 769606 w 1422990"/>
              <a:gd name="connsiteY10" fmla="*/ 653154 h 2456224"/>
              <a:gd name="connsiteX11" fmla="*/ 769607 w 1422990"/>
              <a:gd name="connsiteY11" fmla="*/ 653152 h 2456224"/>
              <a:gd name="connsiteX12" fmla="*/ 48660 w 1422990"/>
              <a:gd name="connsiteY12" fmla="*/ 343546 h 2456224"/>
              <a:gd name="connsiteX13" fmla="*/ 0 w 1422990"/>
              <a:gd name="connsiteY13" fmla="*/ 347315 h 2456224"/>
              <a:gd name="connsiteX14" fmla="*/ 0 w 1422990"/>
              <a:gd name="connsiteY14" fmla="*/ 3276 h 2456224"/>
              <a:gd name="connsiteX15" fmla="*/ 42294 w 1422990"/>
              <a:gd name="connsiteY15" fmla="*/ 0 h 2456224"/>
              <a:gd name="connsiteX16" fmla="*/ 1008029 w 1422990"/>
              <a:gd name="connsiteY16" fmla="*/ 414729 h 2456224"/>
              <a:gd name="connsiteX17" fmla="*/ 1008028 w 1422990"/>
              <a:gd name="connsiteY17" fmla="*/ 414730 h 2456224"/>
              <a:gd name="connsiteX18" fmla="*/ 1422757 w 1422990"/>
              <a:gd name="connsiteY18" fmla="*/ 1380464 h 24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990" h="2456224">
                <a:moveTo>
                  <a:pt x="1422757" y="1380464"/>
                </a:moveTo>
                <a:cubicBezTo>
                  <a:pt x="1428379" y="1683972"/>
                  <a:pt x="1332691" y="1985603"/>
                  <a:pt x="1134670" y="2230278"/>
                </a:cubicBezTo>
                <a:lnTo>
                  <a:pt x="1115549" y="2251514"/>
                </a:lnTo>
                <a:lnTo>
                  <a:pt x="1093148" y="2251514"/>
                </a:lnTo>
                <a:lnTo>
                  <a:pt x="1297603" y="2456224"/>
                </a:lnTo>
                <a:lnTo>
                  <a:pt x="614558" y="2456224"/>
                </a:lnTo>
                <a:lnTo>
                  <a:pt x="614558" y="1772324"/>
                </a:lnTo>
                <a:lnTo>
                  <a:pt x="857652" y="2015722"/>
                </a:lnTo>
                <a:lnTo>
                  <a:pt x="864148" y="2008508"/>
                </a:lnTo>
                <a:cubicBezTo>
                  <a:pt x="1011975" y="1825852"/>
                  <a:pt x="1083409" y="1600677"/>
                  <a:pt x="1079213" y="1374101"/>
                </a:cubicBezTo>
                <a:cubicBezTo>
                  <a:pt x="1074415" y="1115156"/>
                  <a:pt x="970834" y="854382"/>
                  <a:pt x="769606" y="653154"/>
                </a:cubicBezTo>
                <a:lnTo>
                  <a:pt x="769607" y="653152"/>
                </a:lnTo>
                <a:cubicBezTo>
                  <a:pt x="568378" y="451925"/>
                  <a:pt x="307604" y="348344"/>
                  <a:pt x="48660" y="343546"/>
                </a:cubicBezTo>
                <a:lnTo>
                  <a:pt x="0" y="347315"/>
                </a:lnTo>
                <a:lnTo>
                  <a:pt x="0" y="3276"/>
                </a:lnTo>
                <a:lnTo>
                  <a:pt x="42294" y="0"/>
                </a:lnTo>
                <a:cubicBezTo>
                  <a:pt x="389160" y="6426"/>
                  <a:pt x="738477" y="145177"/>
                  <a:pt x="1008029" y="414729"/>
                </a:cubicBezTo>
                <a:lnTo>
                  <a:pt x="1008028" y="414730"/>
                </a:lnTo>
                <a:cubicBezTo>
                  <a:pt x="1277580" y="684283"/>
                  <a:pt x="1416331" y="1033600"/>
                  <a:pt x="1422757" y="1380464"/>
                </a:cubicBezTo>
                <a:close/>
              </a:path>
            </a:pathLst>
          </a:custGeom>
          <a:solidFill>
            <a:srgbClr val="0099EC"/>
          </a:solidFill>
          <a:ln>
            <a:solidFill>
              <a:schemeClr val="accent2"/>
            </a:solidFill>
          </a:ln>
        </p:spPr>
        <p:style>
          <a:lnRef idx="0">
            <a:scrgbClr r="0" g="0" b="0"/>
          </a:lnRef>
          <a:fillRef idx="0">
            <a:scrgbClr r="0" g="0" b="0"/>
          </a:fillRef>
          <a:effectRef idx="0">
            <a:scrgbClr r="0" g="0" b="0"/>
          </a:effectRef>
          <a:fontRef idx="minor">
            <a:schemeClr val="lt1"/>
          </a:fontRef>
        </p:style>
        <p:txBody>
          <a:bodyPr wrap="square" lIns="137160" tIns="137160" rIns="137160" bIns="137160" rtlCol="0" anchor="ctr">
            <a:noAutofit/>
          </a:bodyPr>
          <a:lstStyle/>
          <a:p>
            <a:pPr algn="ctr"/>
            <a:endParaRPr lang="en-GB"/>
          </a:p>
        </p:txBody>
      </p:sp>
      <p:sp>
        <p:nvSpPr>
          <p:cNvPr id="112" name="Arrow: Down 111">
            <a:extLst>
              <a:ext uri="{FF2B5EF4-FFF2-40B4-BE49-F238E27FC236}">
                <a16:creationId xmlns:a16="http://schemas.microsoft.com/office/drawing/2014/main" id="{FD151EDA-B4C7-6FAB-EB52-6F93D94D2038}"/>
              </a:ext>
            </a:extLst>
          </p:cNvPr>
          <p:cNvSpPr/>
          <p:nvPr/>
        </p:nvSpPr>
        <p:spPr>
          <a:xfrm rot="18876671" flipH="1">
            <a:off x="5690507" y="2199051"/>
            <a:ext cx="807720" cy="2571290"/>
          </a:xfrm>
          <a:prstGeom prst="downArrow">
            <a:avLst/>
          </a:prstGeom>
          <a:solidFill>
            <a:srgbClr val="FEC91B"/>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6" name="Freeform: Shape 105">
            <a:extLst>
              <a:ext uri="{FF2B5EF4-FFF2-40B4-BE49-F238E27FC236}">
                <a16:creationId xmlns:a16="http://schemas.microsoft.com/office/drawing/2014/main" id="{4147CE0F-7ED2-8E7D-B532-D73A30BDA590}"/>
              </a:ext>
            </a:extLst>
          </p:cNvPr>
          <p:cNvSpPr/>
          <p:nvPr/>
        </p:nvSpPr>
        <p:spPr>
          <a:xfrm rot="16200000">
            <a:off x="3451392" y="1472760"/>
            <a:ext cx="1422990" cy="2456224"/>
          </a:xfrm>
          <a:custGeom>
            <a:avLst/>
            <a:gdLst>
              <a:gd name="connsiteX0" fmla="*/ 1422757 w 1422990"/>
              <a:gd name="connsiteY0" fmla="*/ 1380464 h 2456224"/>
              <a:gd name="connsiteX1" fmla="*/ 1134670 w 1422990"/>
              <a:gd name="connsiteY1" fmla="*/ 2230278 h 2456224"/>
              <a:gd name="connsiteX2" fmla="*/ 1115549 w 1422990"/>
              <a:gd name="connsiteY2" fmla="*/ 2251514 h 2456224"/>
              <a:gd name="connsiteX3" fmla="*/ 1093148 w 1422990"/>
              <a:gd name="connsiteY3" fmla="*/ 2251514 h 2456224"/>
              <a:gd name="connsiteX4" fmla="*/ 1297603 w 1422990"/>
              <a:gd name="connsiteY4" fmla="*/ 2456224 h 2456224"/>
              <a:gd name="connsiteX5" fmla="*/ 614558 w 1422990"/>
              <a:gd name="connsiteY5" fmla="*/ 2456224 h 2456224"/>
              <a:gd name="connsiteX6" fmla="*/ 614558 w 1422990"/>
              <a:gd name="connsiteY6" fmla="*/ 1772324 h 2456224"/>
              <a:gd name="connsiteX7" fmla="*/ 857652 w 1422990"/>
              <a:gd name="connsiteY7" fmla="*/ 2015722 h 2456224"/>
              <a:gd name="connsiteX8" fmla="*/ 864148 w 1422990"/>
              <a:gd name="connsiteY8" fmla="*/ 2008508 h 2456224"/>
              <a:gd name="connsiteX9" fmla="*/ 1079213 w 1422990"/>
              <a:gd name="connsiteY9" fmla="*/ 1374101 h 2456224"/>
              <a:gd name="connsiteX10" fmla="*/ 769606 w 1422990"/>
              <a:gd name="connsiteY10" fmla="*/ 653154 h 2456224"/>
              <a:gd name="connsiteX11" fmla="*/ 769607 w 1422990"/>
              <a:gd name="connsiteY11" fmla="*/ 653152 h 2456224"/>
              <a:gd name="connsiteX12" fmla="*/ 48660 w 1422990"/>
              <a:gd name="connsiteY12" fmla="*/ 343546 h 2456224"/>
              <a:gd name="connsiteX13" fmla="*/ 0 w 1422990"/>
              <a:gd name="connsiteY13" fmla="*/ 347315 h 2456224"/>
              <a:gd name="connsiteX14" fmla="*/ 0 w 1422990"/>
              <a:gd name="connsiteY14" fmla="*/ 3276 h 2456224"/>
              <a:gd name="connsiteX15" fmla="*/ 42294 w 1422990"/>
              <a:gd name="connsiteY15" fmla="*/ 0 h 2456224"/>
              <a:gd name="connsiteX16" fmla="*/ 1008029 w 1422990"/>
              <a:gd name="connsiteY16" fmla="*/ 414729 h 2456224"/>
              <a:gd name="connsiteX17" fmla="*/ 1008028 w 1422990"/>
              <a:gd name="connsiteY17" fmla="*/ 414730 h 2456224"/>
              <a:gd name="connsiteX18" fmla="*/ 1422757 w 1422990"/>
              <a:gd name="connsiteY18" fmla="*/ 1380464 h 24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990" h="2456224">
                <a:moveTo>
                  <a:pt x="1422757" y="1380464"/>
                </a:moveTo>
                <a:cubicBezTo>
                  <a:pt x="1428379" y="1683972"/>
                  <a:pt x="1332691" y="1985603"/>
                  <a:pt x="1134670" y="2230278"/>
                </a:cubicBezTo>
                <a:lnTo>
                  <a:pt x="1115549" y="2251514"/>
                </a:lnTo>
                <a:lnTo>
                  <a:pt x="1093148" y="2251514"/>
                </a:lnTo>
                <a:lnTo>
                  <a:pt x="1297603" y="2456224"/>
                </a:lnTo>
                <a:lnTo>
                  <a:pt x="614558" y="2456224"/>
                </a:lnTo>
                <a:lnTo>
                  <a:pt x="614558" y="1772324"/>
                </a:lnTo>
                <a:lnTo>
                  <a:pt x="857652" y="2015722"/>
                </a:lnTo>
                <a:lnTo>
                  <a:pt x="864148" y="2008508"/>
                </a:lnTo>
                <a:cubicBezTo>
                  <a:pt x="1011975" y="1825852"/>
                  <a:pt x="1083409" y="1600677"/>
                  <a:pt x="1079213" y="1374101"/>
                </a:cubicBezTo>
                <a:cubicBezTo>
                  <a:pt x="1074415" y="1115156"/>
                  <a:pt x="970834" y="854382"/>
                  <a:pt x="769606" y="653154"/>
                </a:cubicBezTo>
                <a:lnTo>
                  <a:pt x="769607" y="653152"/>
                </a:lnTo>
                <a:cubicBezTo>
                  <a:pt x="568378" y="451925"/>
                  <a:pt x="307604" y="348344"/>
                  <a:pt x="48660" y="343546"/>
                </a:cubicBezTo>
                <a:lnTo>
                  <a:pt x="0" y="347315"/>
                </a:lnTo>
                <a:lnTo>
                  <a:pt x="0" y="3276"/>
                </a:lnTo>
                <a:lnTo>
                  <a:pt x="42294" y="0"/>
                </a:lnTo>
                <a:cubicBezTo>
                  <a:pt x="389160" y="6426"/>
                  <a:pt x="738477" y="145177"/>
                  <a:pt x="1008029" y="414729"/>
                </a:cubicBezTo>
                <a:lnTo>
                  <a:pt x="1008028" y="414730"/>
                </a:lnTo>
                <a:cubicBezTo>
                  <a:pt x="1277580" y="684283"/>
                  <a:pt x="1416331" y="1033600"/>
                  <a:pt x="1422757" y="1380464"/>
                </a:cubicBezTo>
                <a:close/>
              </a:path>
            </a:pathLst>
          </a:custGeom>
          <a:solidFill>
            <a:srgbClr val="FE5A80"/>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13" name="Isosceles Triangle 112">
            <a:extLst>
              <a:ext uri="{FF2B5EF4-FFF2-40B4-BE49-F238E27FC236}">
                <a16:creationId xmlns:a16="http://schemas.microsoft.com/office/drawing/2014/main" id="{1BDA2F5C-FCD9-D51B-12C4-A3F5007DF5B1}"/>
              </a:ext>
            </a:extLst>
          </p:cNvPr>
          <p:cNvSpPr/>
          <p:nvPr/>
        </p:nvSpPr>
        <p:spPr>
          <a:xfrm rot="261042">
            <a:off x="2610571" y="2899642"/>
            <a:ext cx="1039185" cy="524864"/>
          </a:xfrm>
          <a:prstGeom prst="triangle">
            <a:avLst/>
          </a:prstGeom>
          <a:solidFill>
            <a:srgbClr val="C98F00"/>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6" name="TextBox 115">
            <a:extLst>
              <a:ext uri="{FF2B5EF4-FFF2-40B4-BE49-F238E27FC236}">
                <a16:creationId xmlns:a16="http://schemas.microsoft.com/office/drawing/2014/main" id="{2CC5918C-C61A-C548-472F-81FE06297971}"/>
              </a:ext>
            </a:extLst>
          </p:cNvPr>
          <p:cNvSpPr txBox="1"/>
          <p:nvPr/>
        </p:nvSpPr>
        <p:spPr>
          <a:xfrm>
            <a:off x="1906460" y="1503284"/>
            <a:ext cx="1001556" cy="553998"/>
          </a:xfrm>
          <a:prstGeom prst="rect">
            <a:avLst/>
          </a:prstGeom>
          <a:noFill/>
        </p:spPr>
        <p:txBody>
          <a:bodyPr wrap="none" lIns="137160" tIns="137160" rIns="137160" bIns="137160" rtlCol="0">
            <a:spAutoFit/>
          </a:bodyPr>
          <a:lstStyle/>
          <a:p>
            <a:pPr algn="l"/>
            <a:r>
              <a:rPr lang="en-GB">
                <a:solidFill>
                  <a:srgbClr val="6DDCFF"/>
                </a:solidFill>
              </a:rPr>
              <a:t>Define</a:t>
            </a:r>
          </a:p>
        </p:txBody>
      </p:sp>
      <p:sp>
        <p:nvSpPr>
          <p:cNvPr id="118" name="TextBox 117">
            <a:extLst>
              <a:ext uri="{FF2B5EF4-FFF2-40B4-BE49-F238E27FC236}">
                <a16:creationId xmlns:a16="http://schemas.microsoft.com/office/drawing/2014/main" id="{4D874913-4133-287D-3379-72EBF34E2167}"/>
              </a:ext>
            </a:extLst>
          </p:cNvPr>
          <p:cNvSpPr txBox="1"/>
          <p:nvPr/>
        </p:nvSpPr>
        <p:spPr>
          <a:xfrm>
            <a:off x="5232997" y="4729639"/>
            <a:ext cx="1464825" cy="553998"/>
          </a:xfrm>
          <a:prstGeom prst="rect">
            <a:avLst/>
          </a:prstGeom>
          <a:noFill/>
        </p:spPr>
        <p:txBody>
          <a:bodyPr wrap="none" lIns="137160" tIns="137160" rIns="137160" bIns="137160" rtlCol="0">
            <a:spAutoFit/>
          </a:bodyPr>
          <a:lstStyle/>
          <a:p>
            <a:pPr algn="l"/>
            <a:r>
              <a:rPr lang="en-GB">
                <a:solidFill>
                  <a:srgbClr val="6DDCFF"/>
                </a:solidFill>
              </a:rPr>
              <a:t>Implement</a:t>
            </a:r>
          </a:p>
        </p:txBody>
      </p:sp>
      <p:sp>
        <p:nvSpPr>
          <p:cNvPr id="119" name="TextBox 118">
            <a:extLst>
              <a:ext uri="{FF2B5EF4-FFF2-40B4-BE49-F238E27FC236}">
                <a16:creationId xmlns:a16="http://schemas.microsoft.com/office/drawing/2014/main" id="{69F22015-087E-ED56-CB45-420F57F2212B}"/>
              </a:ext>
            </a:extLst>
          </p:cNvPr>
          <p:cNvSpPr txBox="1"/>
          <p:nvPr/>
        </p:nvSpPr>
        <p:spPr>
          <a:xfrm>
            <a:off x="8991083" y="1481596"/>
            <a:ext cx="1352614" cy="553998"/>
          </a:xfrm>
          <a:prstGeom prst="rect">
            <a:avLst/>
          </a:prstGeom>
          <a:noFill/>
        </p:spPr>
        <p:txBody>
          <a:bodyPr wrap="none" lIns="137160" tIns="137160" rIns="137160" bIns="137160" rtlCol="0">
            <a:spAutoFit/>
          </a:bodyPr>
          <a:lstStyle/>
          <a:p>
            <a:pPr algn="l"/>
            <a:r>
              <a:rPr lang="en-GB">
                <a:solidFill>
                  <a:srgbClr val="6DDCFF"/>
                </a:solidFill>
              </a:rPr>
              <a:t>Diagnose</a:t>
            </a:r>
          </a:p>
        </p:txBody>
      </p:sp>
      <p:sp>
        <p:nvSpPr>
          <p:cNvPr id="120" name="TextBox 119">
            <a:extLst>
              <a:ext uri="{FF2B5EF4-FFF2-40B4-BE49-F238E27FC236}">
                <a16:creationId xmlns:a16="http://schemas.microsoft.com/office/drawing/2014/main" id="{96191B12-7EA2-8A03-8F87-F45438C911C4}"/>
              </a:ext>
            </a:extLst>
          </p:cNvPr>
          <p:cNvSpPr txBox="1"/>
          <p:nvPr/>
        </p:nvSpPr>
        <p:spPr>
          <a:xfrm>
            <a:off x="1612523" y="4541476"/>
            <a:ext cx="1182696" cy="553998"/>
          </a:xfrm>
          <a:prstGeom prst="rect">
            <a:avLst/>
          </a:prstGeom>
          <a:noFill/>
        </p:spPr>
        <p:txBody>
          <a:bodyPr wrap="none" lIns="137160" tIns="137160" rIns="137160" bIns="137160" rtlCol="0">
            <a:spAutoFit/>
          </a:bodyPr>
          <a:lstStyle/>
          <a:p>
            <a:pPr algn="l"/>
            <a:r>
              <a:rPr lang="en-GB">
                <a:solidFill>
                  <a:srgbClr val="6DDCFF"/>
                </a:solidFill>
              </a:rPr>
              <a:t>Validate</a:t>
            </a:r>
          </a:p>
        </p:txBody>
      </p:sp>
      <p:grpSp>
        <p:nvGrpSpPr>
          <p:cNvPr id="129" name="Group 128">
            <a:extLst>
              <a:ext uri="{FF2B5EF4-FFF2-40B4-BE49-F238E27FC236}">
                <a16:creationId xmlns:a16="http://schemas.microsoft.com/office/drawing/2014/main" id="{E03C47AE-B7D1-04E7-C13F-D7489F32F85E}"/>
              </a:ext>
              <a:ext uri="{C183D7F6-B498-43B3-948B-1728B52AA6E4}">
                <adec:decorative xmlns:adec="http://schemas.microsoft.com/office/drawing/2017/decorative" val="1"/>
              </a:ext>
            </a:extLst>
          </p:cNvPr>
          <p:cNvGrpSpPr>
            <a:grpSpLocks noChangeAspect="1"/>
          </p:cNvGrpSpPr>
          <p:nvPr/>
        </p:nvGrpSpPr>
        <p:grpSpPr>
          <a:xfrm>
            <a:off x="2881257" y="1549807"/>
            <a:ext cx="429553" cy="457200"/>
            <a:chOff x="2551070" y="2930159"/>
            <a:chExt cx="429553" cy="457200"/>
          </a:xfrm>
          <a:solidFill>
            <a:srgbClr val="FF0000"/>
          </a:solidFill>
        </p:grpSpPr>
        <p:sp>
          <p:nvSpPr>
            <p:cNvPr id="130" name="Freeform: Shape 129">
              <a:extLst>
                <a:ext uri="{FF2B5EF4-FFF2-40B4-BE49-F238E27FC236}">
                  <a16:creationId xmlns:a16="http://schemas.microsoft.com/office/drawing/2014/main" id="{9A85C19B-F1D4-C6D0-442D-E354E1C4FB73}"/>
                </a:ext>
                <a:ext uri="{C183D7F6-B498-43B3-948B-1728B52AA6E4}">
                  <adec:decorative xmlns:adec="http://schemas.microsoft.com/office/drawing/2017/decorative" val="1"/>
                </a:ext>
              </a:extLst>
            </p:cNvPr>
            <p:cNvSpPr/>
            <p:nvPr/>
          </p:nvSpPr>
          <p:spPr>
            <a:xfrm>
              <a:off x="2551070" y="2933912"/>
              <a:ext cx="429553" cy="453447"/>
            </a:xfrm>
            <a:custGeom>
              <a:avLst/>
              <a:gdLst>
                <a:gd name="connsiteX0" fmla="*/ 183635 w 985089"/>
                <a:gd name="connsiteY0" fmla="*/ 150413 h 1039885"/>
                <a:gd name="connsiteX1" fmla="*/ 184989 w 985089"/>
                <a:gd name="connsiteY1" fmla="*/ 156433 h 1039885"/>
                <a:gd name="connsiteX2" fmla="*/ 182832 w 985089"/>
                <a:gd name="connsiteY2" fmla="*/ 150658 h 1039885"/>
                <a:gd name="connsiteX3" fmla="*/ 183635 w 985089"/>
                <a:gd name="connsiteY3" fmla="*/ 150413 h 1039885"/>
                <a:gd name="connsiteX4" fmla="*/ 44622 w 985089"/>
                <a:gd name="connsiteY4" fmla="*/ 142781 h 1039885"/>
                <a:gd name="connsiteX5" fmla="*/ 44885 w 985089"/>
                <a:gd name="connsiteY5" fmla="*/ 144254 h 1039885"/>
                <a:gd name="connsiteX6" fmla="*/ 43931 w 985089"/>
                <a:gd name="connsiteY6" fmla="*/ 143582 h 1039885"/>
                <a:gd name="connsiteX7" fmla="*/ 44622 w 985089"/>
                <a:gd name="connsiteY7" fmla="*/ 142781 h 1039885"/>
                <a:gd name="connsiteX8" fmla="*/ 139265 w 985089"/>
                <a:gd name="connsiteY8" fmla="*/ 142229 h 1039885"/>
                <a:gd name="connsiteX9" fmla="*/ 139176 w 985089"/>
                <a:gd name="connsiteY9" fmla="*/ 142459 h 1039885"/>
                <a:gd name="connsiteX10" fmla="*/ 139453 w 985089"/>
                <a:gd name="connsiteY10" fmla="*/ 142229 h 1039885"/>
                <a:gd name="connsiteX11" fmla="*/ 45269 w 985089"/>
                <a:gd name="connsiteY11" fmla="*/ 142229 h 1039885"/>
                <a:gd name="connsiteX12" fmla="*/ 45128 w 985089"/>
                <a:gd name="connsiteY12" fmla="*/ 142417 h 1039885"/>
                <a:gd name="connsiteX13" fmla="*/ 44622 w 985089"/>
                <a:gd name="connsiteY13" fmla="*/ 142781 h 1039885"/>
                <a:gd name="connsiteX14" fmla="*/ 43930 w 985089"/>
                <a:gd name="connsiteY14" fmla="*/ 143582 h 1039885"/>
                <a:gd name="connsiteX15" fmla="*/ 44808 w 985089"/>
                <a:gd name="connsiteY15" fmla="*/ 145640 h 1039885"/>
                <a:gd name="connsiteX16" fmla="*/ 44513 w 985089"/>
                <a:gd name="connsiteY16" fmla="*/ 157475 h 1039885"/>
                <a:gd name="connsiteX17" fmla="*/ 46492 w 985089"/>
                <a:gd name="connsiteY17" fmla="*/ 169797 h 1039885"/>
                <a:gd name="connsiteX18" fmla="*/ 45848 w 985089"/>
                <a:gd name="connsiteY18" fmla="*/ 173110 h 1039885"/>
                <a:gd name="connsiteX19" fmla="*/ 48040 w 985089"/>
                <a:gd name="connsiteY19" fmla="*/ 186253 h 1039885"/>
                <a:gd name="connsiteX20" fmla="*/ 48457 w 985089"/>
                <a:gd name="connsiteY20" fmla="*/ 199930 h 1039885"/>
                <a:gd name="connsiteX21" fmla="*/ 50735 w 985089"/>
                <a:gd name="connsiteY21" fmla="*/ 208456 h 1039885"/>
                <a:gd name="connsiteX22" fmla="*/ 68812 w 985089"/>
                <a:gd name="connsiteY22" fmla="*/ 289827 h 1039885"/>
                <a:gd name="connsiteX23" fmla="*/ 175706 w 985089"/>
                <a:gd name="connsiteY23" fmla="*/ 463588 h 1039885"/>
                <a:gd name="connsiteX24" fmla="*/ 182628 w 985089"/>
                <a:gd name="connsiteY24" fmla="*/ 466787 h 1039885"/>
                <a:gd name="connsiteX25" fmla="*/ 183605 w 985089"/>
                <a:gd name="connsiteY25" fmla="*/ 469094 h 1039885"/>
                <a:gd name="connsiteX26" fmla="*/ 184147 w 985089"/>
                <a:gd name="connsiteY26" fmla="*/ 468574 h 1039885"/>
                <a:gd name="connsiteX27" fmla="*/ 182980 w 985089"/>
                <a:gd name="connsiteY27" fmla="*/ 465731 h 1039885"/>
                <a:gd name="connsiteX28" fmla="*/ 178988 w 985089"/>
                <a:gd name="connsiteY28" fmla="*/ 447646 h 1039885"/>
                <a:gd name="connsiteX29" fmla="*/ 177551 w 985089"/>
                <a:gd name="connsiteY29" fmla="*/ 443735 h 1039885"/>
                <a:gd name="connsiteX30" fmla="*/ 175562 w 985089"/>
                <a:gd name="connsiteY30" fmla="*/ 433634 h 1039885"/>
                <a:gd name="connsiteX31" fmla="*/ 172806 w 985089"/>
                <a:gd name="connsiteY31" fmla="*/ 427248 h 1039885"/>
                <a:gd name="connsiteX32" fmla="*/ 169328 w 985089"/>
                <a:gd name="connsiteY32" fmla="*/ 409393 h 1039885"/>
                <a:gd name="connsiteX33" fmla="*/ 165900 w 985089"/>
                <a:gd name="connsiteY33" fmla="*/ 398775 h 1039885"/>
                <a:gd name="connsiteX34" fmla="*/ 165374 w 985089"/>
                <a:gd name="connsiteY34" fmla="*/ 391183 h 1039885"/>
                <a:gd name="connsiteX35" fmla="*/ 162902 w 985089"/>
                <a:gd name="connsiteY35" fmla="*/ 384714 h 1039885"/>
                <a:gd name="connsiteX36" fmla="*/ 161633 w 985089"/>
                <a:gd name="connsiteY36" fmla="*/ 372867 h 1039885"/>
                <a:gd name="connsiteX37" fmla="*/ 159377 w 985089"/>
                <a:gd name="connsiteY37" fmla="*/ 366447 h 1039885"/>
                <a:gd name="connsiteX38" fmla="*/ 159286 w 985089"/>
                <a:gd name="connsiteY38" fmla="*/ 360755 h 1039885"/>
                <a:gd name="connsiteX39" fmla="*/ 155844 w 985089"/>
                <a:gd name="connsiteY39" fmla="*/ 346134 h 1039885"/>
                <a:gd name="connsiteX40" fmla="*/ 155508 w 985089"/>
                <a:gd name="connsiteY40" fmla="*/ 336353 h 1039885"/>
                <a:gd name="connsiteX41" fmla="*/ 155506 w 985089"/>
                <a:gd name="connsiteY41" fmla="*/ 336342 h 1039885"/>
                <a:gd name="connsiteX42" fmla="*/ 152214 w 985089"/>
                <a:gd name="connsiteY42" fmla="*/ 322050 h 1039885"/>
                <a:gd name="connsiteX43" fmla="*/ 151566 w 985089"/>
                <a:gd name="connsiteY43" fmla="*/ 310071 h 1039885"/>
                <a:gd name="connsiteX44" fmla="*/ 149474 w 985089"/>
                <a:gd name="connsiteY44" fmla="*/ 301577 h 1039885"/>
                <a:gd name="connsiteX45" fmla="*/ 149161 w 985089"/>
                <a:gd name="connsiteY45" fmla="*/ 289946 h 1039885"/>
                <a:gd name="connsiteX46" fmla="*/ 149158 w 985089"/>
                <a:gd name="connsiteY46" fmla="*/ 289932 h 1039885"/>
                <a:gd name="connsiteX47" fmla="*/ 147178 w 985089"/>
                <a:gd name="connsiteY47" fmla="*/ 279528 h 1039885"/>
                <a:gd name="connsiteX48" fmla="*/ 147429 w 985089"/>
                <a:gd name="connsiteY48" fmla="*/ 275690 h 1039885"/>
                <a:gd name="connsiteX49" fmla="*/ 147417 w 985089"/>
                <a:gd name="connsiteY49" fmla="*/ 275624 h 1039885"/>
                <a:gd name="connsiteX50" fmla="*/ 145577 w 985089"/>
                <a:gd name="connsiteY50" fmla="*/ 265126 h 1039885"/>
                <a:gd name="connsiteX51" fmla="*/ 145389 w 985089"/>
                <a:gd name="connsiteY51" fmla="*/ 249288 h 1039885"/>
                <a:gd name="connsiteX52" fmla="*/ 142771 w 985089"/>
                <a:gd name="connsiteY52" fmla="*/ 232782 h 1039885"/>
                <a:gd name="connsiteX53" fmla="*/ 142062 w 985089"/>
                <a:gd name="connsiteY53" fmla="*/ 213048 h 1039885"/>
                <a:gd name="connsiteX54" fmla="*/ 140902 w 985089"/>
                <a:gd name="connsiteY54" fmla="*/ 213048 h 1039885"/>
                <a:gd name="connsiteX55" fmla="*/ 140902 w 985089"/>
                <a:gd name="connsiteY55" fmla="*/ 188101 h 1039885"/>
                <a:gd name="connsiteX56" fmla="*/ 139414 w 985089"/>
                <a:gd name="connsiteY56" fmla="*/ 172310 h 1039885"/>
                <a:gd name="connsiteX57" fmla="*/ 140173 w 985089"/>
                <a:gd name="connsiteY57" fmla="*/ 169047 h 1039885"/>
                <a:gd name="connsiteX58" fmla="*/ 139007 w 985089"/>
                <a:gd name="connsiteY58" fmla="*/ 151599 h 1039885"/>
                <a:gd name="connsiteX59" fmla="*/ 140902 w 985089"/>
                <a:gd name="connsiteY59" fmla="*/ 155178 h 1039885"/>
                <a:gd name="connsiteX60" fmla="*/ 140902 w 985089"/>
                <a:gd name="connsiteY60" fmla="*/ 154194 h 1039885"/>
                <a:gd name="connsiteX61" fmla="*/ 138971 w 985089"/>
                <a:gd name="connsiteY61" fmla="*/ 149903 h 1039885"/>
                <a:gd name="connsiteX62" fmla="*/ 139175 w 985089"/>
                <a:gd name="connsiteY62" fmla="*/ 142459 h 1039885"/>
                <a:gd name="connsiteX63" fmla="*/ 129650 w 985089"/>
                <a:gd name="connsiteY63" fmla="*/ 142229 h 1039885"/>
                <a:gd name="connsiteX64" fmla="*/ 930788 w 985089"/>
                <a:gd name="connsiteY64" fmla="*/ 140826 h 1039885"/>
                <a:gd name="connsiteX65" fmla="*/ 853989 w 985089"/>
                <a:gd name="connsiteY65" fmla="*/ 140848 h 1039885"/>
                <a:gd name="connsiteX66" fmla="*/ 845552 w 985089"/>
                <a:gd name="connsiteY66" fmla="*/ 148754 h 1039885"/>
                <a:gd name="connsiteX67" fmla="*/ 841143 w 985089"/>
                <a:gd name="connsiteY67" fmla="*/ 230321 h 1039885"/>
                <a:gd name="connsiteX68" fmla="*/ 801754 w 985089"/>
                <a:gd name="connsiteY68" fmla="*/ 460986 h 1039885"/>
                <a:gd name="connsiteX69" fmla="*/ 799928 w 985089"/>
                <a:gd name="connsiteY69" fmla="*/ 470132 h 1039885"/>
                <a:gd name="connsiteX70" fmla="*/ 805412 w 985089"/>
                <a:gd name="connsiteY70" fmla="*/ 466184 h 1039885"/>
                <a:gd name="connsiteX71" fmla="*/ 836618 w 985089"/>
                <a:gd name="connsiteY71" fmla="*/ 434655 h 1039885"/>
                <a:gd name="connsiteX72" fmla="*/ 939035 w 985089"/>
                <a:gd name="connsiteY72" fmla="*/ 148788 h 1039885"/>
                <a:gd name="connsiteX73" fmla="*/ 930788 w 985089"/>
                <a:gd name="connsiteY73" fmla="*/ 140826 h 1039885"/>
                <a:gd name="connsiteX74" fmla="*/ 182033 w 985089"/>
                <a:gd name="connsiteY74" fmla="*/ 104826 h 1039885"/>
                <a:gd name="connsiteX75" fmla="*/ 183684 w 985089"/>
                <a:gd name="connsiteY75" fmla="*/ 109913 h 1039885"/>
                <a:gd name="connsiteX76" fmla="*/ 182775 w 985089"/>
                <a:gd name="connsiteY76" fmla="*/ 110094 h 1039885"/>
                <a:gd name="connsiteX77" fmla="*/ 181955 w 985089"/>
                <a:gd name="connsiteY77" fmla="*/ 109706 h 1039885"/>
                <a:gd name="connsiteX78" fmla="*/ 181502 w 985089"/>
                <a:gd name="connsiteY78" fmla="*/ 109951 h 1039885"/>
                <a:gd name="connsiteX79" fmla="*/ 705916 w 985089"/>
                <a:gd name="connsiteY79" fmla="*/ 0 h 1039885"/>
                <a:gd name="connsiteX80" fmla="*/ 835613 w 985089"/>
                <a:gd name="connsiteY80" fmla="*/ 457 h 1039885"/>
                <a:gd name="connsiteX81" fmla="*/ 840781 w 985089"/>
                <a:gd name="connsiteY81" fmla="*/ 200 h 1039885"/>
                <a:gd name="connsiteX82" fmla="*/ 846474 w 985089"/>
                <a:gd name="connsiteY82" fmla="*/ 5010 h 1039885"/>
                <a:gd name="connsiteX83" fmla="*/ 846691 w 985089"/>
                <a:gd name="connsiteY83" fmla="*/ 9302 h 1039885"/>
                <a:gd name="connsiteX84" fmla="*/ 846446 w 985089"/>
                <a:gd name="connsiteY84" fmla="*/ 17084 h 1039885"/>
                <a:gd name="connsiteX85" fmla="*/ 846685 w 985089"/>
                <a:gd name="connsiteY85" fmla="*/ 21436 h 1039885"/>
                <a:gd name="connsiteX86" fmla="*/ 846474 w 985089"/>
                <a:gd name="connsiteY86" fmla="*/ 87593 h 1039885"/>
                <a:gd name="connsiteX87" fmla="*/ 846527 w 985089"/>
                <a:gd name="connsiteY87" fmla="*/ 90104 h 1039885"/>
                <a:gd name="connsiteX88" fmla="*/ 848047 w 985089"/>
                <a:gd name="connsiteY88" fmla="*/ 94604 h 1039885"/>
                <a:gd name="connsiteX89" fmla="*/ 850914 w 985089"/>
                <a:gd name="connsiteY89" fmla="*/ 95087 h 1039885"/>
                <a:gd name="connsiteX90" fmla="*/ 982649 w 985089"/>
                <a:gd name="connsiteY90" fmla="*/ 95591 h 1039885"/>
                <a:gd name="connsiteX91" fmla="*/ 985089 w 985089"/>
                <a:gd name="connsiteY91" fmla="*/ 98505 h 1039885"/>
                <a:gd name="connsiteX92" fmla="*/ 984737 w 985089"/>
                <a:gd name="connsiteY92" fmla="*/ 101635 h 1039885"/>
                <a:gd name="connsiteX93" fmla="*/ 984982 w 985089"/>
                <a:gd name="connsiteY93" fmla="*/ 104624 h 1039885"/>
                <a:gd name="connsiteX94" fmla="*/ 984672 w 985089"/>
                <a:gd name="connsiteY94" fmla="*/ 132097 h 1039885"/>
                <a:gd name="connsiteX95" fmla="*/ 984678 w 985089"/>
                <a:gd name="connsiteY95" fmla="*/ 141047 h 1039885"/>
                <a:gd name="connsiteX96" fmla="*/ 970187 w 985089"/>
                <a:gd name="connsiteY96" fmla="*/ 261113 h 1039885"/>
                <a:gd name="connsiteX97" fmla="*/ 779379 w 985089"/>
                <a:gd name="connsiteY97" fmla="*/ 543063 h 1039885"/>
                <a:gd name="connsiteX98" fmla="*/ 759177 w 985089"/>
                <a:gd name="connsiteY98" fmla="*/ 563210 h 1039885"/>
                <a:gd name="connsiteX99" fmla="*/ 613317 w 985089"/>
                <a:gd name="connsiteY99" fmla="*/ 712941 h 1039885"/>
                <a:gd name="connsiteX100" fmla="*/ 569387 w 985089"/>
                <a:gd name="connsiteY100" fmla="*/ 733230 h 1039885"/>
                <a:gd name="connsiteX101" fmla="*/ 563357 w 985089"/>
                <a:gd name="connsiteY101" fmla="*/ 740613 h 1039885"/>
                <a:gd name="connsiteX102" fmla="*/ 570381 w 985089"/>
                <a:gd name="connsiteY102" fmla="*/ 851107 h 1039885"/>
                <a:gd name="connsiteX103" fmla="*/ 652607 w 985089"/>
                <a:gd name="connsiteY103" fmla="*/ 949658 h 1039885"/>
                <a:gd name="connsiteX104" fmla="*/ 675138 w 985089"/>
                <a:gd name="connsiteY104" fmla="*/ 954126 h 1039885"/>
                <a:gd name="connsiteX105" fmla="*/ 693640 w 985089"/>
                <a:gd name="connsiteY105" fmla="*/ 954263 h 1039885"/>
                <a:gd name="connsiteX106" fmla="*/ 693640 w 985089"/>
                <a:gd name="connsiteY106" fmla="*/ 1039885 h 1039885"/>
                <a:gd name="connsiteX107" fmla="*/ 290052 w 985089"/>
                <a:gd name="connsiteY107" fmla="*/ 1039885 h 1039885"/>
                <a:gd name="connsiteX108" fmla="*/ 290052 w 985089"/>
                <a:gd name="connsiteY108" fmla="*/ 955192 h 1039885"/>
                <a:gd name="connsiteX109" fmla="*/ 296533 w 985089"/>
                <a:gd name="connsiteY109" fmla="*/ 954334 h 1039885"/>
                <a:gd name="connsiteX110" fmla="*/ 368167 w 985089"/>
                <a:gd name="connsiteY110" fmla="*/ 923817 h 1039885"/>
                <a:gd name="connsiteX111" fmla="*/ 412870 w 985089"/>
                <a:gd name="connsiteY111" fmla="*/ 857320 h 1039885"/>
                <a:gd name="connsiteX112" fmla="*/ 419120 w 985089"/>
                <a:gd name="connsiteY112" fmla="*/ 816672 h 1039885"/>
                <a:gd name="connsiteX113" fmla="*/ 420664 w 985089"/>
                <a:gd name="connsiteY113" fmla="*/ 742098 h 1039885"/>
                <a:gd name="connsiteX114" fmla="*/ 412989 w 985089"/>
                <a:gd name="connsiteY114" fmla="*/ 732257 h 1039885"/>
                <a:gd name="connsiteX115" fmla="*/ 222608 w 985089"/>
                <a:gd name="connsiteY115" fmla="*/ 559987 h 1039885"/>
                <a:gd name="connsiteX116" fmla="*/ 209822 w 985089"/>
                <a:gd name="connsiteY116" fmla="*/ 546618 h 1039885"/>
                <a:gd name="connsiteX117" fmla="*/ 75604 w 985089"/>
                <a:gd name="connsiteY117" fmla="*/ 414543 h 1039885"/>
                <a:gd name="connsiteX118" fmla="*/ 72361 w 985089"/>
                <a:gd name="connsiteY118" fmla="*/ 409709 h 1039885"/>
                <a:gd name="connsiteX119" fmla="*/ 71618 w 985089"/>
                <a:gd name="connsiteY119" fmla="*/ 407813 h 1039885"/>
                <a:gd name="connsiteX120" fmla="*/ 68959 w 985089"/>
                <a:gd name="connsiteY120" fmla="*/ 404179 h 1039885"/>
                <a:gd name="connsiteX121" fmla="*/ 69405 w 985089"/>
                <a:gd name="connsiteY121" fmla="*/ 403479 h 1039885"/>
                <a:gd name="connsiteX122" fmla="*/ 66246 w 985089"/>
                <a:gd name="connsiteY122" fmla="*/ 399598 h 1039885"/>
                <a:gd name="connsiteX123" fmla="*/ 63773 w 985089"/>
                <a:gd name="connsiteY123" fmla="*/ 395187 h 1039885"/>
                <a:gd name="connsiteX124" fmla="*/ 62837 w 985089"/>
                <a:gd name="connsiteY124" fmla="*/ 393745 h 1039885"/>
                <a:gd name="connsiteX125" fmla="*/ 57556 w 985089"/>
                <a:gd name="connsiteY125" fmla="*/ 383652 h 1039885"/>
                <a:gd name="connsiteX126" fmla="*/ 55961 w 985089"/>
                <a:gd name="connsiteY126" fmla="*/ 381365 h 1039885"/>
                <a:gd name="connsiteX127" fmla="*/ 55623 w 985089"/>
                <a:gd name="connsiteY127" fmla="*/ 380797 h 1039885"/>
                <a:gd name="connsiteX128" fmla="*/ 55403 w 985089"/>
                <a:gd name="connsiteY128" fmla="*/ 380036 h 1039885"/>
                <a:gd name="connsiteX129" fmla="*/ 51574 w 985089"/>
                <a:gd name="connsiteY129" fmla="*/ 371439 h 1039885"/>
                <a:gd name="connsiteX130" fmla="*/ 50319 w 985089"/>
                <a:gd name="connsiteY130" fmla="*/ 368747 h 1039885"/>
                <a:gd name="connsiteX131" fmla="*/ 48645 w 985089"/>
                <a:gd name="connsiteY131" fmla="*/ 365160 h 1039885"/>
                <a:gd name="connsiteX132" fmla="*/ 41998 w 985089"/>
                <a:gd name="connsiteY132" fmla="*/ 349412 h 1039885"/>
                <a:gd name="connsiteX133" fmla="*/ 40735 w 985089"/>
                <a:gd name="connsiteY133" fmla="*/ 347025 h 1039885"/>
                <a:gd name="connsiteX134" fmla="*/ 39663 w 985089"/>
                <a:gd name="connsiteY134" fmla="*/ 344999 h 1039885"/>
                <a:gd name="connsiteX135" fmla="*/ 36069 w 985089"/>
                <a:gd name="connsiteY135" fmla="*/ 335218 h 1039885"/>
                <a:gd name="connsiteX136" fmla="*/ 35420 w 985089"/>
                <a:gd name="connsiteY136" fmla="*/ 333303 h 1039885"/>
                <a:gd name="connsiteX137" fmla="*/ 34558 w 985089"/>
                <a:gd name="connsiteY137" fmla="*/ 330762 h 1039885"/>
                <a:gd name="connsiteX138" fmla="*/ 31990 w 985089"/>
                <a:gd name="connsiteY138" fmla="*/ 323049 h 1039885"/>
                <a:gd name="connsiteX139" fmla="*/ 30571 w 985089"/>
                <a:gd name="connsiteY139" fmla="*/ 319387 h 1039885"/>
                <a:gd name="connsiteX140" fmla="*/ 28706 w 985089"/>
                <a:gd name="connsiteY140" fmla="*/ 314575 h 1039885"/>
                <a:gd name="connsiteX141" fmla="*/ 28093 w 985089"/>
                <a:gd name="connsiteY141" fmla="*/ 310872 h 1039885"/>
                <a:gd name="connsiteX142" fmla="*/ 27027 w 985089"/>
                <a:gd name="connsiteY142" fmla="*/ 308701 h 1039885"/>
                <a:gd name="connsiteX143" fmla="*/ 25948 w 985089"/>
                <a:gd name="connsiteY143" fmla="*/ 306504 h 1039885"/>
                <a:gd name="connsiteX144" fmla="*/ 24546 w 985089"/>
                <a:gd name="connsiteY144" fmla="*/ 299839 h 1039885"/>
                <a:gd name="connsiteX145" fmla="*/ 23639 w 985089"/>
                <a:gd name="connsiteY145" fmla="*/ 297550 h 1039885"/>
                <a:gd name="connsiteX146" fmla="*/ 22369 w 985089"/>
                <a:gd name="connsiteY146" fmla="*/ 294349 h 1039885"/>
                <a:gd name="connsiteX147" fmla="*/ 21991 w 985089"/>
                <a:gd name="connsiteY147" fmla="*/ 290553 h 1039885"/>
                <a:gd name="connsiteX148" fmla="*/ 20726 w 985089"/>
                <a:gd name="connsiteY148" fmla="*/ 286594 h 1039885"/>
                <a:gd name="connsiteX149" fmla="*/ 18678 w 985089"/>
                <a:gd name="connsiteY149" fmla="*/ 280183 h 1039885"/>
                <a:gd name="connsiteX150" fmla="*/ 17899 w 985089"/>
                <a:gd name="connsiteY150" fmla="*/ 274561 h 1039885"/>
                <a:gd name="connsiteX151" fmla="*/ 16922 w 985089"/>
                <a:gd name="connsiteY151" fmla="*/ 272290 h 1039885"/>
                <a:gd name="connsiteX152" fmla="*/ 15969 w 985089"/>
                <a:gd name="connsiteY152" fmla="*/ 270075 h 1039885"/>
                <a:gd name="connsiteX153" fmla="*/ 15760 w 985089"/>
                <a:gd name="connsiteY153" fmla="*/ 266267 h 1039885"/>
                <a:gd name="connsiteX154" fmla="*/ 14573 w 985089"/>
                <a:gd name="connsiteY154" fmla="*/ 261705 h 1039885"/>
                <a:gd name="connsiteX155" fmla="*/ 12533 w 985089"/>
                <a:gd name="connsiteY155" fmla="*/ 253873 h 1039885"/>
                <a:gd name="connsiteX156" fmla="*/ 11839 w 985089"/>
                <a:gd name="connsiteY156" fmla="*/ 246075 h 1039885"/>
                <a:gd name="connsiteX157" fmla="*/ 10567 w 985089"/>
                <a:gd name="connsiteY157" fmla="*/ 240341 h 1039885"/>
                <a:gd name="connsiteX158" fmla="*/ 8648 w 985089"/>
                <a:gd name="connsiteY158" fmla="*/ 231699 h 1039885"/>
                <a:gd name="connsiteX159" fmla="*/ 7974 w 985089"/>
                <a:gd name="connsiteY159" fmla="*/ 223573 h 1039885"/>
                <a:gd name="connsiteX160" fmla="*/ 6835 w 985089"/>
                <a:gd name="connsiteY160" fmla="*/ 218007 h 1039885"/>
                <a:gd name="connsiteX161" fmla="*/ 5514 w 985089"/>
                <a:gd name="connsiteY161" fmla="*/ 211550 h 1039885"/>
                <a:gd name="connsiteX162" fmla="*/ 5569 w 985089"/>
                <a:gd name="connsiteY162" fmla="*/ 207517 h 1039885"/>
                <a:gd name="connsiteX163" fmla="*/ 4544 w 985089"/>
                <a:gd name="connsiteY163" fmla="*/ 199591 h 1039885"/>
                <a:gd name="connsiteX164" fmla="*/ 2408 w 985089"/>
                <a:gd name="connsiteY164" fmla="*/ 183061 h 1039885"/>
                <a:gd name="connsiteX165" fmla="*/ 1825 w 985089"/>
                <a:gd name="connsiteY165" fmla="*/ 167041 h 1039885"/>
                <a:gd name="connsiteX166" fmla="*/ 1452 w 985089"/>
                <a:gd name="connsiteY166" fmla="*/ 152635 h 1039885"/>
                <a:gd name="connsiteX167" fmla="*/ 0 w 985089"/>
                <a:gd name="connsiteY167" fmla="*/ 96645 h 1039885"/>
                <a:gd name="connsiteX168" fmla="*/ 30487 w 985089"/>
                <a:gd name="connsiteY168" fmla="*/ 95215 h 1039885"/>
                <a:gd name="connsiteX169" fmla="*/ 46649 w 985089"/>
                <a:gd name="connsiteY169" fmla="*/ 96196 h 1039885"/>
                <a:gd name="connsiteX170" fmla="*/ 57006 w 985089"/>
                <a:gd name="connsiteY170" fmla="*/ 96196 h 1039885"/>
                <a:gd name="connsiteX171" fmla="*/ 60749 w 985089"/>
                <a:gd name="connsiteY171" fmla="*/ 95541 h 1039885"/>
                <a:gd name="connsiteX172" fmla="*/ 61309 w 985089"/>
                <a:gd name="connsiteY172" fmla="*/ 96196 h 1039885"/>
                <a:gd name="connsiteX173" fmla="*/ 61918 w 985089"/>
                <a:gd name="connsiteY173" fmla="*/ 96196 h 1039885"/>
                <a:gd name="connsiteX174" fmla="*/ 61550 w 985089"/>
                <a:gd name="connsiteY174" fmla="*/ 95755 h 1039885"/>
                <a:gd name="connsiteX175" fmla="*/ 81314 w 985089"/>
                <a:gd name="connsiteY175" fmla="*/ 96196 h 1039885"/>
                <a:gd name="connsiteX176" fmla="*/ 97356 w 985089"/>
                <a:gd name="connsiteY176" fmla="*/ 96196 h 1039885"/>
                <a:gd name="connsiteX177" fmla="*/ 101069 w 985089"/>
                <a:gd name="connsiteY177" fmla="*/ 95654 h 1039885"/>
                <a:gd name="connsiteX178" fmla="*/ 101181 w 985089"/>
                <a:gd name="connsiteY178" fmla="*/ 96196 h 1039885"/>
                <a:gd name="connsiteX179" fmla="*/ 101864 w 985089"/>
                <a:gd name="connsiteY179" fmla="*/ 96196 h 1039885"/>
                <a:gd name="connsiteX180" fmla="*/ 101856 w 985089"/>
                <a:gd name="connsiteY180" fmla="*/ 95844 h 1039885"/>
                <a:gd name="connsiteX181" fmla="*/ 123195 w 985089"/>
                <a:gd name="connsiteY181" fmla="*/ 96125 h 1039885"/>
                <a:gd name="connsiteX182" fmla="*/ 123317 w 985089"/>
                <a:gd name="connsiteY182" fmla="*/ 96196 h 1039885"/>
                <a:gd name="connsiteX183" fmla="*/ 124647 w 985089"/>
                <a:gd name="connsiteY183" fmla="*/ 96196 h 1039885"/>
                <a:gd name="connsiteX184" fmla="*/ 138485 w 985089"/>
                <a:gd name="connsiteY184" fmla="*/ 91087 h 1039885"/>
                <a:gd name="connsiteX185" fmla="*/ 138765 w 985089"/>
                <a:gd name="connsiteY185" fmla="*/ 91200 h 1039885"/>
                <a:gd name="connsiteX186" fmla="*/ 138765 w 985089"/>
                <a:gd name="connsiteY186" fmla="*/ 86682 h 1039885"/>
                <a:gd name="connsiteX187" fmla="*/ 181730 w 985089"/>
                <a:gd name="connsiteY187" fmla="*/ 86682 h 1039885"/>
                <a:gd name="connsiteX188" fmla="*/ 181730 w 985089"/>
                <a:gd name="connsiteY188" fmla="*/ 99497 h 1039885"/>
                <a:gd name="connsiteX189" fmla="*/ 181576 w 985089"/>
                <a:gd name="connsiteY189" fmla="*/ 99497 h 1039885"/>
                <a:gd name="connsiteX190" fmla="*/ 182067 w 985089"/>
                <a:gd name="connsiteY190" fmla="*/ 104082 h 1039885"/>
                <a:gd name="connsiteX191" fmla="*/ 180867 w 985089"/>
                <a:gd name="connsiteY191" fmla="*/ 110295 h 1039885"/>
                <a:gd name="connsiteX192" fmla="*/ 181502 w 985089"/>
                <a:gd name="connsiteY192" fmla="*/ 109951 h 1039885"/>
                <a:gd name="connsiteX193" fmla="*/ 181460 w 985089"/>
                <a:gd name="connsiteY193" fmla="*/ 110356 h 1039885"/>
                <a:gd name="connsiteX194" fmla="*/ 182775 w 985089"/>
                <a:gd name="connsiteY194" fmla="*/ 110094 h 1039885"/>
                <a:gd name="connsiteX195" fmla="*/ 183235 w 985089"/>
                <a:gd name="connsiteY195" fmla="*/ 110311 h 1039885"/>
                <a:gd name="connsiteX196" fmla="*/ 183575 w 985089"/>
                <a:gd name="connsiteY196" fmla="*/ 126076 h 1039885"/>
                <a:gd name="connsiteX197" fmla="*/ 183134 w 985089"/>
                <a:gd name="connsiteY197" fmla="*/ 126614 h 1039885"/>
                <a:gd name="connsiteX198" fmla="*/ 182923 w 985089"/>
                <a:gd name="connsiteY198" fmla="*/ 139699 h 1039885"/>
                <a:gd name="connsiteX199" fmla="*/ 179956 w 985089"/>
                <a:gd name="connsiteY199" fmla="*/ 137953 h 1039885"/>
                <a:gd name="connsiteX200" fmla="*/ 182513 w 985089"/>
                <a:gd name="connsiteY200" fmla="*/ 140389 h 1039885"/>
                <a:gd name="connsiteX201" fmla="*/ 183737 w 985089"/>
                <a:gd name="connsiteY201" fmla="*/ 149577 h 1039885"/>
                <a:gd name="connsiteX202" fmla="*/ 182899 w 985089"/>
                <a:gd name="connsiteY202" fmla="*/ 149893 h 1039885"/>
                <a:gd name="connsiteX203" fmla="*/ 180208 w 985089"/>
                <a:gd name="connsiteY203" fmla="*/ 144871 h 1039885"/>
                <a:gd name="connsiteX204" fmla="*/ 182832 w 985089"/>
                <a:gd name="connsiteY204" fmla="*/ 150658 h 1039885"/>
                <a:gd name="connsiteX205" fmla="*/ 184568 w 985089"/>
                <a:gd name="connsiteY205" fmla="*/ 156833 h 1039885"/>
                <a:gd name="connsiteX206" fmla="*/ 184615 w 985089"/>
                <a:gd name="connsiteY206" fmla="*/ 164917 h 1039885"/>
                <a:gd name="connsiteX207" fmla="*/ 184597 w 985089"/>
                <a:gd name="connsiteY207" fmla="*/ 165777 h 1039885"/>
                <a:gd name="connsiteX208" fmla="*/ 185298 w 985089"/>
                <a:gd name="connsiteY208" fmla="*/ 165738 h 1039885"/>
                <a:gd name="connsiteX209" fmla="*/ 184878 w 985089"/>
                <a:gd name="connsiteY209" fmla="*/ 166495 h 1039885"/>
                <a:gd name="connsiteX210" fmla="*/ 184592 w 985089"/>
                <a:gd name="connsiteY210" fmla="*/ 165982 h 1039885"/>
                <a:gd name="connsiteX211" fmla="*/ 184582 w 985089"/>
                <a:gd name="connsiteY211" fmla="*/ 166446 h 1039885"/>
                <a:gd name="connsiteX212" fmla="*/ 184313 w 985089"/>
                <a:gd name="connsiteY212" fmla="*/ 172616 h 1039885"/>
                <a:gd name="connsiteX213" fmla="*/ 184683 w 985089"/>
                <a:gd name="connsiteY213" fmla="*/ 174815 h 1039885"/>
                <a:gd name="connsiteX214" fmla="*/ 185078 w 985089"/>
                <a:gd name="connsiteY214" fmla="*/ 177167 h 1039885"/>
                <a:gd name="connsiteX215" fmla="*/ 185307 w 985089"/>
                <a:gd name="connsiteY215" fmla="*/ 194260 h 1039885"/>
                <a:gd name="connsiteX216" fmla="*/ 185557 w 985089"/>
                <a:gd name="connsiteY216" fmla="*/ 195788 h 1039885"/>
                <a:gd name="connsiteX217" fmla="*/ 185814 w 985089"/>
                <a:gd name="connsiteY217" fmla="*/ 197358 h 1039885"/>
                <a:gd name="connsiteX218" fmla="*/ 186003 w 985089"/>
                <a:gd name="connsiteY218" fmla="*/ 211238 h 1039885"/>
                <a:gd name="connsiteX219" fmla="*/ 186323 w 985089"/>
                <a:gd name="connsiteY219" fmla="*/ 214291 h 1039885"/>
                <a:gd name="connsiteX220" fmla="*/ 187338 w 985089"/>
                <a:gd name="connsiteY220" fmla="*/ 223955 h 1039885"/>
                <a:gd name="connsiteX221" fmla="*/ 188437 w 985089"/>
                <a:gd name="connsiteY221" fmla="*/ 247362 h 1039885"/>
                <a:gd name="connsiteX222" fmla="*/ 188779 w 985089"/>
                <a:gd name="connsiteY222" fmla="*/ 249759 h 1039885"/>
                <a:gd name="connsiteX223" fmla="*/ 189426 w 985089"/>
                <a:gd name="connsiteY223" fmla="*/ 254300 h 1039885"/>
                <a:gd name="connsiteX224" fmla="*/ 192202 w 985089"/>
                <a:gd name="connsiteY224" fmla="*/ 285987 h 1039885"/>
                <a:gd name="connsiteX225" fmla="*/ 192933 w 985089"/>
                <a:gd name="connsiteY225" fmla="*/ 289662 h 1039885"/>
                <a:gd name="connsiteX226" fmla="*/ 193940 w 985089"/>
                <a:gd name="connsiteY226" fmla="*/ 294736 h 1039885"/>
                <a:gd name="connsiteX227" fmla="*/ 215751 w 985089"/>
                <a:gd name="connsiteY227" fmla="*/ 410723 h 1039885"/>
                <a:gd name="connsiteX228" fmla="*/ 299333 w 985089"/>
                <a:gd name="connsiteY228" fmla="*/ 593696 h 1039885"/>
                <a:gd name="connsiteX229" fmla="*/ 457929 w 985089"/>
                <a:gd name="connsiteY229" fmla="*/ 699518 h 1039885"/>
                <a:gd name="connsiteX230" fmla="*/ 465510 w 985089"/>
                <a:gd name="connsiteY230" fmla="*/ 707593 h 1039885"/>
                <a:gd name="connsiteX231" fmla="*/ 460126 w 985089"/>
                <a:gd name="connsiteY231" fmla="*/ 858747 h 1039885"/>
                <a:gd name="connsiteX232" fmla="*/ 418796 w 985089"/>
                <a:gd name="connsiteY232" fmla="*/ 936348 h 1039885"/>
                <a:gd name="connsiteX233" fmla="*/ 350151 w 985089"/>
                <a:gd name="connsiteY233" fmla="*/ 991494 h 1039885"/>
                <a:gd name="connsiteX234" fmla="*/ 346761 w 985089"/>
                <a:gd name="connsiteY234" fmla="*/ 995081 h 1039885"/>
                <a:gd name="connsiteX235" fmla="*/ 638935 w 985089"/>
                <a:gd name="connsiteY235" fmla="*/ 995081 h 1039885"/>
                <a:gd name="connsiteX236" fmla="*/ 626948 w 985089"/>
                <a:gd name="connsiteY236" fmla="*/ 987987 h 1039885"/>
                <a:gd name="connsiteX237" fmla="*/ 525273 w 985089"/>
                <a:gd name="connsiteY237" fmla="*/ 862733 h 1039885"/>
                <a:gd name="connsiteX238" fmla="*/ 518392 w 985089"/>
                <a:gd name="connsiteY238" fmla="*/ 800738 h 1039885"/>
                <a:gd name="connsiteX239" fmla="*/ 518659 w 985089"/>
                <a:gd name="connsiteY239" fmla="*/ 707836 h 1039885"/>
                <a:gd name="connsiteX240" fmla="*/ 525903 w 985089"/>
                <a:gd name="connsiteY240" fmla="*/ 699141 h 1039885"/>
                <a:gd name="connsiteX241" fmla="*/ 656278 w 985089"/>
                <a:gd name="connsiteY241" fmla="*/ 625288 h 1039885"/>
                <a:gd name="connsiteX242" fmla="*/ 733498 w 985089"/>
                <a:gd name="connsiteY242" fmla="*/ 512787 h 1039885"/>
                <a:gd name="connsiteX243" fmla="*/ 777364 w 985089"/>
                <a:gd name="connsiteY243" fmla="*/ 371627 h 1039885"/>
                <a:gd name="connsiteX244" fmla="*/ 798249 w 985089"/>
                <a:gd name="connsiteY244" fmla="*/ 183152 h 1039885"/>
                <a:gd name="connsiteX245" fmla="*/ 801187 w 985089"/>
                <a:gd name="connsiteY245" fmla="*/ 52499 h 1039885"/>
                <a:gd name="connsiteX246" fmla="*/ 800584 w 985089"/>
                <a:gd name="connsiteY246" fmla="*/ 47384 h 1039885"/>
                <a:gd name="connsiteX247" fmla="*/ 788148 w 985089"/>
                <a:gd name="connsiteY247" fmla="*/ 45282 h 1039885"/>
                <a:gd name="connsiteX248" fmla="*/ 290189 w 985089"/>
                <a:gd name="connsiteY248" fmla="*/ 45176 h 1039885"/>
                <a:gd name="connsiteX249" fmla="*/ 285214 w 985089"/>
                <a:gd name="connsiteY249" fmla="*/ 44754 h 1039885"/>
                <a:gd name="connsiteX250" fmla="*/ 224084 w 985089"/>
                <a:gd name="connsiteY250" fmla="*/ 44754 h 1039885"/>
                <a:gd name="connsiteX251" fmla="*/ 224084 w 985089"/>
                <a:gd name="connsiteY251" fmla="*/ 504 h 1039885"/>
                <a:gd name="connsiteX252" fmla="*/ 298507 w 985089"/>
                <a:gd name="connsiteY252" fmla="*/ 504 h 1039885"/>
                <a:gd name="connsiteX253" fmla="*/ 301474 w 985089"/>
                <a:gd name="connsiteY253" fmla="*/ 441 h 1039885"/>
                <a:gd name="connsiteX254" fmla="*/ 306611 w 985089"/>
                <a:gd name="connsiteY254" fmla="*/ 160 h 10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985089" h="1039885">
                  <a:moveTo>
                    <a:pt x="183635" y="150413"/>
                  </a:moveTo>
                  <a:lnTo>
                    <a:pt x="184989" y="156433"/>
                  </a:lnTo>
                  <a:cubicBezTo>
                    <a:pt x="183967" y="155030"/>
                    <a:pt x="183366" y="153228"/>
                    <a:pt x="182832" y="150658"/>
                  </a:cubicBezTo>
                  <a:cubicBezTo>
                    <a:pt x="182899" y="149893"/>
                    <a:pt x="183397" y="150233"/>
                    <a:pt x="183635" y="150413"/>
                  </a:cubicBezTo>
                  <a:close/>
                  <a:moveTo>
                    <a:pt x="44622" y="142781"/>
                  </a:moveTo>
                  <a:cubicBezTo>
                    <a:pt x="45003" y="142983"/>
                    <a:pt x="45047" y="143355"/>
                    <a:pt x="44885" y="144254"/>
                  </a:cubicBezTo>
                  <a:cubicBezTo>
                    <a:pt x="44420" y="144383"/>
                    <a:pt x="44111" y="144009"/>
                    <a:pt x="43931" y="143582"/>
                  </a:cubicBezTo>
                  <a:cubicBezTo>
                    <a:pt x="43874" y="143445"/>
                    <a:pt x="44157" y="143163"/>
                    <a:pt x="44622" y="142781"/>
                  </a:cubicBezTo>
                  <a:close/>
                  <a:moveTo>
                    <a:pt x="139265" y="142229"/>
                  </a:moveTo>
                  <a:cubicBezTo>
                    <a:pt x="139236" y="142306"/>
                    <a:pt x="139206" y="142382"/>
                    <a:pt x="139176" y="142459"/>
                  </a:cubicBezTo>
                  <a:lnTo>
                    <a:pt x="139453" y="142229"/>
                  </a:lnTo>
                  <a:close/>
                  <a:moveTo>
                    <a:pt x="45269" y="142229"/>
                  </a:moveTo>
                  <a:lnTo>
                    <a:pt x="45128" y="142417"/>
                  </a:lnTo>
                  <a:cubicBezTo>
                    <a:pt x="45193" y="142524"/>
                    <a:pt x="44958" y="142611"/>
                    <a:pt x="44622" y="142781"/>
                  </a:cubicBezTo>
                  <a:cubicBezTo>
                    <a:pt x="44157" y="143163"/>
                    <a:pt x="43873" y="143445"/>
                    <a:pt x="43930" y="143582"/>
                  </a:cubicBezTo>
                  <a:cubicBezTo>
                    <a:pt x="44110" y="144009"/>
                    <a:pt x="44420" y="144383"/>
                    <a:pt x="44808" y="145640"/>
                  </a:cubicBezTo>
                  <a:cubicBezTo>
                    <a:pt x="44964" y="149990"/>
                    <a:pt x="44994" y="153478"/>
                    <a:pt x="44513" y="157475"/>
                  </a:cubicBezTo>
                  <a:cubicBezTo>
                    <a:pt x="44733" y="161728"/>
                    <a:pt x="45462" y="165471"/>
                    <a:pt x="46492" y="169797"/>
                  </a:cubicBezTo>
                  <a:cubicBezTo>
                    <a:pt x="46676" y="171236"/>
                    <a:pt x="46558" y="172090"/>
                    <a:pt x="45848" y="173110"/>
                  </a:cubicBezTo>
                  <a:cubicBezTo>
                    <a:pt x="46087" y="177324"/>
                    <a:pt x="46923" y="181371"/>
                    <a:pt x="48040" y="186253"/>
                  </a:cubicBezTo>
                  <a:cubicBezTo>
                    <a:pt x="48525" y="191225"/>
                    <a:pt x="48730" y="195363"/>
                    <a:pt x="48457" y="199930"/>
                  </a:cubicBezTo>
                  <a:cubicBezTo>
                    <a:pt x="48798" y="202787"/>
                    <a:pt x="49620" y="205213"/>
                    <a:pt x="50735" y="208456"/>
                  </a:cubicBezTo>
                  <a:cubicBezTo>
                    <a:pt x="56860" y="236152"/>
                    <a:pt x="61171" y="263472"/>
                    <a:pt x="68812" y="289827"/>
                  </a:cubicBezTo>
                  <a:cubicBezTo>
                    <a:pt x="88394" y="357396"/>
                    <a:pt x="123642" y="415800"/>
                    <a:pt x="175706" y="463588"/>
                  </a:cubicBezTo>
                  <a:cubicBezTo>
                    <a:pt x="177498" y="465233"/>
                    <a:pt x="180578" y="465476"/>
                    <a:pt x="182628" y="466787"/>
                  </a:cubicBezTo>
                  <a:cubicBezTo>
                    <a:pt x="182668" y="467831"/>
                    <a:pt x="183136" y="468462"/>
                    <a:pt x="183605" y="469094"/>
                  </a:cubicBezTo>
                  <a:cubicBezTo>
                    <a:pt x="183795" y="468914"/>
                    <a:pt x="184177" y="468626"/>
                    <a:pt x="184147" y="468574"/>
                  </a:cubicBezTo>
                  <a:cubicBezTo>
                    <a:pt x="183743" y="467867"/>
                    <a:pt x="183281" y="467194"/>
                    <a:pt x="182980" y="465731"/>
                  </a:cubicBezTo>
                  <a:cubicBezTo>
                    <a:pt x="181715" y="459351"/>
                    <a:pt x="180307" y="453752"/>
                    <a:pt x="178988" y="447646"/>
                  </a:cubicBezTo>
                  <a:cubicBezTo>
                    <a:pt x="178725" y="446211"/>
                    <a:pt x="178372" y="445284"/>
                    <a:pt x="177551" y="443735"/>
                  </a:cubicBezTo>
                  <a:cubicBezTo>
                    <a:pt x="176416" y="440084"/>
                    <a:pt x="175750" y="437057"/>
                    <a:pt x="175562" y="433634"/>
                  </a:cubicBezTo>
                  <a:cubicBezTo>
                    <a:pt x="175076" y="431475"/>
                    <a:pt x="174113" y="429712"/>
                    <a:pt x="172806" y="427248"/>
                  </a:cubicBezTo>
                  <a:cubicBezTo>
                    <a:pt x="171266" y="420959"/>
                    <a:pt x="170066" y="415375"/>
                    <a:pt x="169328" y="409393"/>
                  </a:cubicBezTo>
                  <a:cubicBezTo>
                    <a:pt x="168608" y="405834"/>
                    <a:pt x="167430" y="402674"/>
                    <a:pt x="165900" y="398775"/>
                  </a:cubicBezTo>
                  <a:cubicBezTo>
                    <a:pt x="165330" y="395881"/>
                    <a:pt x="165109" y="393722"/>
                    <a:pt x="165374" y="391183"/>
                  </a:cubicBezTo>
                  <a:cubicBezTo>
                    <a:pt x="164982" y="389012"/>
                    <a:pt x="164102" y="387221"/>
                    <a:pt x="162902" y="384714"/>
                  </a:cubicBezTo>
                  <a:cubicBezTo>
                    <a:pt x="162121" y="380414"/>
                    <a:pt x="161659" y="376831"/>
                    <a:pt x="161633" y="372867"/>
                  </a:cubicBezTo>
                  <a:cubicBezTo>
                    <a:pt x="161261" y="370710"/>
                    <a:pt x="160451" y="368934"/>
                    <a:pt x="159377" y="366447"/>
                  </a:cubicBezTo>
                  <a:cubicBezTo>
                    <a:pt x="159003" y="364231"/>
                    <a:pt x="158893" y="362726"/>
                    <a:pt x="159286" y="360755"/>
                  </a:cubicBezTo>
                  <a:cubicBezTo>
                    <a:pt x="158592" y="355828"/>
                    <a:pt x="157400" y="351365"/>
                    <a:pt x="155844" y="346134"/>
                  </a:cubicBezTo>
                  <a:cubicBezTo>
                    <a:pt x="155330" y="342528"/>
                    <a:pt x="155178" y="339695"/>
                    <a:pt x="155508" y="336353"/>
                  </a:cubicBezTo>
                  <a:cubicBezTo>
                    <a:pt x="155507" y="336349"/>
                    <a:pt x="155506" y="336346"/>
                    <a:pt x="155506" y="336342"/>
                  </a:cubicBezTo>
                  <a:lnTo>
                    <a:pt x="152214" y="322050"/>
                  </a:lnTo>
                  <a:cubicBezTo>
                    <a:pt x="151708" y="317709"/>
                    <a:pt x="151417" y="314108"/>
                    <a:pt x="151566" y="310071"/>
                  </a:cubicBezTo>
                  <a:cubicBezTo>
                    <a:pt x="151255" y="307220"/>
                    <a:pt x="150502" y="304808"/>
                    <a:pt x="149474" y="301577"/>
                  </a:cubicBezTo>
                  <a:cubicBezTo>
                    <a:pt x="149015" y="297307"/>
                    <a:pt x="148829" y="293856"/>
                    <a:pt x="149161" y="289946"/>
                  </a:cubicBezTo>
                  <a:cubicBezTo>
                    <a:pt x="149160" y="289942"/>
                    <a:pt x="149159" y="289937"/>
                    <a:pt x="149158" y="289932"/>
                  </a:cubicBezTo>
                  <a:lnTo>
                    <a:pt x="147178" y="279528"/>
                  </a:lnTo>
                  <a:cubicBezTo>
                    <a:pt x="146913" y="277978"/>
                    <a:pt x="146931" y="277061"/>
                    <a:pt x="147429" y="275690"/>
                  </a:cubicBezTo>
                  <a:lnTo>
                    <a:pt x="147417" y="275624"/>
                  </a:lnTo>
                  <a:lnTo>
                    <a:pt x="145577" y="265126"/>
                  </a:lnTo>
                  <a:cubicBezTo>
                    <a:pt x="145148" y="259470"/>
                    <a:pt x="145009" y="254664"/>
                    <a:pt x="145389" y="249288"/>
                  </a:cubicBezTo>
                  <a:cubicBezTo>
                    <a:pt x="144942" y="243704"/>
                    <a:pt x="143977" y="238690"/>
                    <a:pt x="142771" y="232782"/>
                  </a:cubicBezTo>
                  <a:cubicBezTo>
                    <a:pt x="142534" y="226203"/>
                    <a:pt x="142298" y="219626"/>
                    <a:pt x="142062" y="213048"/>
                  </a:cubicBezTo>
                  <a:lnTo>
                    <a:pt x="140902" y="213048"/>
                  </a:lnTo>
                  <a:lnTo>
                    <a:pt x="140902" y="188101"/>
                  </a:lnTo>
                  <a:lnTo>
                    <a:pt x="139414" y="172310"/>
                  </a:lnTo>
                  <a:cubicBezTo>
                    <a:pt x="139313" y="170884"/>
                    <a:pt x="139426" y="170054"/>
                    <a:pt x="140173" y="169047"/>
                  </a:cubicBezTo>
                  <a:cubicBezTo>
                    <a:pt x="139303" y="163656"/>
                    <a:pt x="139066" y="158086"/>
                    <a:pt x="139007" y="151599"/>
                  </a:cubicBezTo>
                  <a:lnTo>
                    <a:pt x="140902" y="155178"/>
                  </a:lnTo>
                  <a:lnTo>
                    <a:pt x="140902" y="154194"/>
                  </a:lnTo>
                  <a:lnTo>
                    <a:pt x="138971" y="149903"/>
                  </a:lnTo>
                  <a:cubicBezTo>
                    <a:pt x="138765" y="146969"/>
                    <a:pt x="138773" y="144815"/>
                    <a:pt x="139175" y="142459"/>
                  </a:cubicBezTo>
                  <a:lnTo>
                    <a:pt x="129650" y="142229"/>
                  </a:lnTo>
                  <a:close/>
                  <a:moveTo>
                    <a:pt x="930788" y="140826"/>
                  </a:moveTo>
                  <a:lnTo>
                    <a:pt x="853989" y="140848"/>
                  </a:lnTo>
                  <a:cubicBezTo>
                    <a:pt x="848099" y="140798"/>
                    <a:pt x="845819" y="142408"/>
                    <a:pt x="845552" y="148754"/>
                  </a:cubicBezTo>
                  <a:cubicBezTo>
                    <a:pt x="844409" y="175956"/>
                    <a:pt x="842745" y="203139"/>
                    <a:pt x="841143" y="230321"/>
                  </a:cubicBezTo>
                  <a:cubicBezTo>
                    <a:pt x="836554" y="308129"/>
                    <a:pt x="824903" y="384751"/>
                    <a:pt x="801754" y="460986"/>
                  </a:cubicBezTo>
                  <a:lnTo>
                    <a:pt x="799928" y="470132"/>
                  </a:lnTo>
                  <a:cubicBezTo>
                    <a:pt x="802866" y="468039"/>
                    <a:pt x="804311" y="467283"/>
                    <a:pt x="805412" y="466184"/>
                  </a:cubicBezTo>
                  <a:cubicBezTo>
                    <a:pt x="815881" y="455737"/>
                    <a:pt x="826919" y="445778"/>
                    <a:pt x="836618" y="434655"/>
                  </a:cubicBezTo>
                  <a:cubicBezTo>
                    <a:pt x="908014" y="352773"/>
                    <a:pt x="932960" y="254152"/>
                    <a:pt x="939035" y="148788"/>
                  </a:cubicBezTo>
                  <a:cubicBezTo>
                    <a:pt x="939405" y="142342"/>
                    <a:pt x="936728" y="140772"/>
                    <a:pt x="930788" y="140826"/>
                  </a:cubicBezTo>
                  <a:close/>
                  <a:moveTo>
                    <a:pt x="182033" y="104826"/>
                  </a:moveTo>
                  <a:cubicBezTo>
                    <a:pt x="183028" y="106088"/>
                    <a:pt x="183581" y="107802"/>
                    <a:pt x="183684" y="109913"/>
                  </a:cubicBezTo>
                  <a:lnTo>
                    <a:pt x="182775" y="110094"/>
                  </a:lnTo>
                  <a:lnTo>
                    <a:pt x="181955" y="109706"/>
                  </a:lnTo>
                  <a:lnTo>
                    <a:pt x="181502" y="109951"/>
                  </a:lnTo>
                  <a:close/>
                  <a:moveTo>
                    <a:pt x="705916" y="0"/>
                  </a:moveTo>
                  <a:lnTo>
                    <a:pt x="835613" y="457"/>
                  </a:lnTo>
                  <a:cubicBezTo>
                    <a:pt x="838209" y="648"/>
                    <a:pt x="839496" y="425"/>
                    <a:pt x="840781" y="200"/>
                  </a:cubicBezTo>
                  <a:cubicBezTo>
                    <a:pt x="842772" y="1352"/>
                    <a:pt x="844761" y="2501"/>
                    <a:pt x="846474" y="5010"/>
                  </a:cubicBezTo>
                  <a:cubicBezTo>
                    <a:pt x="846363" y="7345"/>
                    <a:pt x="846527" y="8324"/>
                    <a:pt x="846691" y="9302"/>
                  </a:cubicBezTo>
                  <a:cubicBezTo>
                    <a:pt x="846711" y="11402"/>
                    <a:pt x="846729" y="13502"/>
                    <a:pt x="846446" y="17084"/>
                  </a:cubicBezTo>
                  <a:cubicBezTo>
                    <a:pt x="846325" y="19520"/>
                    <a:pt x="846505" y="20479"/>
                    <a:pt x="846685" y="21436"/>
                  </a:cubicBezTo>
                  <a:cubicBezTo>
                    <a:pt x="846705" y="43003"/>
                    <a:pt x="846723" y="64571"/>
                    <a:pt x="846474" y="87593"/>
                  </a:cubicBezTo>
                  <a:cubicBezTo>
                    <a:pt x="846315" y="89398"/>
                    <a:pt x="846422" y="89752"/>
                    <a:pt x="846527" y="90104"/>
                  </a:cubicBezTo>
                  <a:cubicBezTo>
                    <a:pt x="846833" y="91314"/>
                    <a:pt x="847136" y="92522"/>
                    <a:pt x="848047" y="94604"/>
                  </a:cubicBezTo>
                  <a:cubicBezTo>
                    <a:pt x="849404" y="95347"/>
                    <a:pt x="850159" y="95217"/>
                    <a:pt x="850914" y="95087"/>
                  </a:cubicBezTo>
                  <a:lnTo>
                    <a:pt x="982649" y="95591"/>
                  </a:lnTo>
                  <a:cubicBezTo>
                    <a:pt x="984075" y="96971"/>
                    <a:pt x="984581" y="97738"/>
                    <a:pt x="985089" y="98505"/>
                  </a:cubicBezTo>
                  <a:cubicBezTo>
                    <a:pt x="985087" y="99266"/>
                    <a:pt x="985087" y="100029"/>
                    <a:pt x="984737" y="101635"/>
                  </a:cubicBezTo>
                  <a:cubicBezTo>
                    <a:pt x="984587" y="103195"/>
                    <a:pt x="984786" y="103909"/>
                    <a:pt x="984982" y="104624"/>
                  </a:cubicBezTo>
                  <a:cubicBezTo>
                    <a:pt x="985027" y="113262"/>
                    <a:pt x="985069" y="121900"/>
                    <a:pt x="984672" y="132097"/>
                  </a:cubicBezTo>
                  <a:cubicBezTo>
                    <a:pt x="984381" y="136120"/>
                    <a:pt x="984529" y="138584"/>
                    <a:pt x="984678" y="141047"/>
                  </a:cubicBezTo>
                  <a:cubicBezTo>
                    <a:pt x="980033" y="181108"/>
                    <a:pt x="978335" y="221778"/>
                    <a:pt x="970187" y="261113"/>
                  </a:cubicBezTo>
                  <a:cubicBezTo>
                    <a:pt x="945394" y="380817"/>
                    <a:pt x="884158" y="476971"/>
                    <a:pt x="779379" y="543063"/>
                  </a:cubicBezTo>
                  <a:cubicBezTo>
                    <a:pt x="771071" y="548304"/>
                    <a:pt x="764220" y="553965"/>
                    <a:pt x="759177" y="563210"/>
                  </a:cubicBezTo>
                  <a:cubicBezTo>
                    <a:pt x="724583" y="626631"/>
                    <a:pt x="677691" y="678489"/>
                    <a:pt x="613317" y="712941"/>
                  </a:cubicBezTo>
                  <a:cubicBezTo>
                    <a:pt x="599123" y="720537"/>
                    <a:pt x="583905" y="726200"/>
                    <a:pt x="569387" y="733230"/>
                  </a:cubicBezTo>
                  <a:cubicBezTo>
                    <a:pt x="566716" y="734522"/>
                    <a:pt x="563252" y="738183"/>
                    <a:pt x="563357" y="740613"/>
                  </a:cubicBezTo>
                  <a:cubicBezTo>
                    <a:pt x="564938" y="777566"/>
                    <a:pt x="561783" y="815778"/>
                    <a:pt x="570381" y="851107"/>
                  </a:cubicBezTo>
                  <a:cubicBezTo>
                    <a:pt x="581078" y="895067"/>
                    <a:pt x="611334" y="928532"/>
                    <a:pt x="652607" y="949658"/>
                  </a:cubicBezTo>
                  <a:cubicBezTo>
                    <a:pt x="659175" y="953021"/>
                    <a:pt x="667522" y="953242"/>
                    <a:pt x="675138" y="954126"/>
                  </a:cubicBezTo>
                  <a:cubicBezTo>
                    <a:pt x="681028" y="954811"/>
                    <a:pt x="687059" y="954263"/>
                    <a:pt x="693640" y="954263"/>
                  </a:cubicBezTo>
                  <a:lnTo>
                    <a:pt x="693640" y="1039885"/>
                  </a:lnTo>
                  <a:lnTo>
                    <a:pt x="290052" y="1039885"/>
                  </a:lnTo>
                  <a:lnTo>
                    <a:pt x="290052" y="955192"/>
                  </a:lnTo>
                  <a:cubicBezTo>
                    <a:pt x="292108" y="954897"/>
                    <a:pt x="294382" y="954085"/>
                    <a:pt x="296533" y="954334"/>
                  </a:cubicBezTo>
                  <a:cubicBezTo>
                    <a:pt x="326236" y="957776"/>
                    <a:pt x="348550" y="943466"/>
                    <a:pt x="368167" y="923817"/>
                  </a:cubicBezTo>
                  <a:cubicBezTo>
                    <a:pt x="387328" y="904625"/>
                    <a:pt x="404193" y="883305"/>
                    <a:pt x="412870" y="857320"/>
                  </a:cubicBezTo>
                  <a:cubicBezTo>
                    <a:pt x="417157" y="844484"/>
                    <a:pt x="418430" y="830330"/>
                    <a:pt x="419120" y="816672"/>
                  </a:cubicBezTo>
                  <a:cubicBezTo>
                    <a:pt x="420370" y="791853"/>
                    <a:pt x="420040" y="766956"/>
                    <a:pt x="420664" y="742098"/>
                  </a:cubicBezTo>
                  <a:cubicBezTo>
                    <a:pt x="420812" y="736236"/>
                    <a:pt x="418122" y="734201"/>
                    <a:pt x="412989" y="732257"/>
                  </a:cubicBezTo>
                  <a:cubicBezTo>
                    <a:pt x="327072" y="699706"/>
                    <a:pt x="266091" y="639571"/>
                    <a:pt x="222608" y="559987"/>
                  </a:cubicBezTo>
                  <a:cubicBezTo>
                    <a:pt x="219737" y="554732"/>
                    <a:pt x="214911" y="549825"/>
                    <a:pt x="209822" y="546618"/>
                  </a:cubicBezTo>
                  <a:cubicBezTo>
                    <a:pt x="155773" y="512558"/>
                    <a:pt x="109998" y="470129"/>
                    <a:pt x="75604" y="414543"/>
                  </a:cubicBezTo>
                  <a:cubicBezTo>
                    <a:pt x="74445" y="412060"/>
                    <a:pt x="73403" y="410885"/>
                    <a:pt x="72361" y="409709"/>
                  </a:cubicBezTo>
                  <a:cubicBezTo>
                    <a:pt x="72361" y="409709"/>
                    <a:pt x="71699" y="408961"/>
                    <a:pt x="71618" y="407813"/>
                  </a:cubicBezTo>
                  <a:cubicBezTo>
                    <a:pt x="70679" y="405836"/>
                    <a:pt x="69819" y="405009"/>
                    <a:pt x="68959" y="404179"/>
                  </a:cubicBezTo>
                  <a:cubicBezTo>
                    <a:pt x="68959" y="404179"/>
                    <a:pt x="69498" y="403967"/>
                    <a:pt x="69405" y="403479"/>
                  </a:cubicBezTo>
                  <a:cubicBezTo>
                    <a:pt x="68290" y="401860"/>
                    <a:pt x="67268" y="400729"/>
                    <a:pt x="66246" y="399598"/>
                  </a:cubicBezTo>
                  <a:cubicBezTo>
                    <a:pt x="65516" y="398418"/>
                    <a:pt x="64787" y="397239"/>
                    <a:pt x="63773" y="395187"/>
                  </a:cubicBezTo>
                  <a:cubicBezTo>
                    <a:pt x="63490" y="394315"/>
                    <a:pt x="62837" y="393745"/>
                    <a:pt x="62837" y="393745"/>
                  </a:cubicBezTo>
                  <a:cubicBezTo>
                    <a:pt x="61167" y="390762"/>
                    <a:pt x="59498" y="387781"/>
                    <a:pt x="57556" y="383652"/>
                  </a:cubicBezTo>
                  <a:cubicBezTo>
                    <a:pt x="57001" y="381942"/>
                    <a:pt x="56560" y="381562"/>
                    <a:pt x="55961" y="381365"/>
                  </a:cubicBezTo>
                  <a:cubicBezTo>
                    <a:pt x="55961" y="381365"/>
                    <a:pt x="55571" y="381145"/>
                    <a:pt x="55623" y="380797"/>
                  </a:cubicBezTo>
                  <a:cubicBezTo>
                    <a:pt x="55676" y="380451"/>
                    <a:pt x="55403" y="380036"/>
                    <a:pt x="55403" y="380036"/>
                  </a:cubicBezTo>
                  <a:cubicBezTo>
                    <a:pt x="54142" y="377648"/>
                    <a:pt x="52882" y="375259"/>
                    <a:pt x="51574" y="371439"/>
                  </a:cubicBezTo>
                  <a:lnTo>
                    <a:pt x="50319" y="368747"/>
                  </a:lnTo>
                  <a:lnTo>
                    <a:pt x="48645" y="365160"/>
                  </a:lnTo>
                  <a:cubicBezTo>
                    <a:pt x="46281" y="360265"/>
                    <a:pt x="43918" y="355371"/>
                    <a:pt x="41998" y="349412"/>
                  </a:cubicBezTo>
                  <a:lnTo>
                    <a:pt x="40735" y="347025"/>
                  </a:lnTo>
                  <a:lnTo>
                    <a:pt x="39663" y="344999"/>
                  </a:lnTo>
                  <a:cubicBezTo>
                    <a:pt x="38343" y="342065"/>
                    <a:pt x="37026" y="339129"/>
                    <a:pt x="36069" y="335218"/>
                  </a:cubicBezTo>
                  <a:lnTo>
                    <a:pt x="35420" y="333303"/>
                  </a:lnTo>
                  <a:lnTo>
                    <a:pt x="34558" y="330762"/>
                  </a:lnTo>
                  <a:cubicBezTo>
                    <a:pt x="33556" y="328561"/>
                    <a:pt x="32556" y="326357"/>
                    <a:pt x="31990" y="323049"/>
                  </a:cubicBezTo>
                  <a:lnTo>
                    <a:pt x="30571" y="319387"/>
                  </a:lnTo>
                  <a:lnTo>
                    <a:pt x="28706" y="314575"/>
                  </a:lnTo>
                  <a:cubicBezTo>
                    <a:pt x="28376" y="313689"/>
                    <a:pt x="28046" y="312803"/>
                    <a:pt x="28093" y="310872"/>
                  </a:cubicBezTo>
                  <a:lnTo>
                    <a:pt x="27027" y="308701"/>
                  </a:lnTo>
                  <a:lnTo>
                    <a:pt x="25948" y="306504"/>
                  </a:lnTo>
                  <a:cubicBezTo>
                    <a:pt x="25406" y="304731"/>
                    <a:pt x="24864" y="302957"/>
                    <a:pt x="24546" y="299839"/>
                  </a:cubicBezTo>
                  <a:lnTo>
                    <a:pt x="23639" y="297550"/>
                  </a:lnTo>
                  <a:lnTo>
                    <a:pt x="22369" y="294349"/>
                  </a:lnTo>
                  <a:cubicBezTo>
                    <a:pt x="22094" y="293461"/>
                    <a:pt x="21817" y="292573"/>
                    <a:pt x="21991" y="290553"/>
                  </a:cubicBezTo>
                  <a:lnTo>
                    <a:pt x="20726" y="286594"/>
                  </a:lnTo>
                  <a:lnTo>
                    <a:pt x="18678" y="280183"/>
                  </a:lnTo>
                  <a:cubicBezTo>
                    <a:pt x="18282" y="278674"/>
                    <a:pt x="17887" y="277165"/>
                    <a:pt x="17899" y="274561"/>
                  </a:cubicBezTo>
                  <a:lnTo>
                    <a:pt x="16922" y="272290"/>
                  </a:lnTo>
                  <a:lnTo>
                    <a:pt x="15969" y="270075"/>
                  </a:lnTo>
                  <a:cubicBezTo>
                    <a:pt x="15730" y="269192"/>
                    <a:pt x="15491" y="268310"/>
                    <a:pt x="15760" y="266267"/>
                  </a:cubicBezTo>
                  <a:lnTo>
                    <a:pt x="14573" y="261705"/>
                  </a:lnTo>
                  <a:lnTo>
                    <a:pt x="12533" y="253873"/>
                  </a:lnTo>
                  <a:cubicBezTo>
                    <a:pt x="12116" y="251722"/>
                    <a:pt x="11702" y="249572"/>
                    <a:pt x="11839" y="246075"/>
                  </a:cubicBezTo>
                  <a:lnTo>
                    <a:pt x="10567" y="240341"/>
                  </a:lnTo>
                  <a:lnTo>
                    <a:pt x="8648" y="231699"/>
                  </a:lnTo>
                  <a:cubicBezTo>
                    <a:pt x="8244" y="229394"/>
                    <a:pt x="7841" y="227088"/>
                    <a:pt x="7974" y="223573"/>
                  </a:cubicBezTo>
                  <a:lnTo>
                    <a:pt x="6835" y="218007"/>
                  </a:lnTo>
                  <a:lnTo>
                    <a:pt x="5514" y="211550"/>
                  </a:lnTo>
                  <a:cubicBezTo>
                    <a:pt x="5322" y="210629"/>
                    <a:pt x="5128" y="209709"/>
                    <a:pt x="5569" y="207517"/>
                  </a:cubicBezTo>
                  <a:lnTo>
                    <a:pt x="4544" y="199591"/>
                  </a:lnTo>
                  <a:lnTo>
                    <a:pt x="2408" y="183061"/>
                  </a:lnTo>
                  <a:cubicBezTo>
                    <a:pt x="2003" y="178239"/>
                    <a:pt x="1601" y="173417"/>
                    <a:pt x="1825" y="167041"/>
                  </a:cubicBezTo>
                  <a:cubicBezTo>
                    <a:pt x="1701" y="162239"/>
                    <a:pt x="1577" y="157437"/>
                    <a:pt x="1452" y="152635"/>
                  </a:cubicBezTo>
                  <a:lnTo>
                    <a:pt x="0" y="96645"/>
                  </a:lnTo>
                  <a:lnTo>
                    <a:pt x="30487" y="95215"/>
                  </a:lnTo>
                  <a:lnTo>
                    <a:pt x="46649" y="96196"/>
                  </a:lnTo>
                  <a:lnTo>
                    <a:pt x="57006" y="96196"/>
                  </a:lnTo>
                  <a:lnTo>
                    <a:pt x="60749" y="95541"/>
                  </a:lnTo>
                  <a:lnTo>
                    <a:pt x="61309" y="96196"/>
                  </a:lnTo>
                  <a:lnTo>
                    <a:pt x="61918" y="96196"/>
                  </a:lnTo>
                  <a:lnTo>
                    <a:pt x="61550" y="95755"/>
                  </a:lnTo>
                  <a:lnTo>
                    <a:pt x="81314" y="96196"/>
                  </a:lnTo>
                  <a:lnTo>
                    <a:pt x="97356" y="96196"/>
                  </a:lnTo>
                  <a:lnTo>
                    <a:pt x="101069" y="95654"/>
                  </a:lnTo>
                  <a:cubicBezTo>
                    <a:pt x="101106" y="95835"/>
                    <a:pt x="101143" y="96016"/>
                    <a:pt x="101181" y="96196"/>
                  </a:cubicBezTo>
                  <a:lnTo>
                    <a:pt x="101864" y="96196"/>
                  </a:lnTo>
                  <a:cubicBezTo>
                    <a:pt x="101861" y="96079"/>
                    <a:pt x="101859" y="95962"/>
                    <a:pt x="101856" y="95844"/>
                  </a:cubicBezTo>
                  <a:cubicBezTo>
                    <a:pt x="108647" y="95626"/>
                    <a:pt x="115435" y="95407"/>
                    <a:pt x="123195" y="96125"/>
                  </a:cubicBezTo>
                  <a:lnTo>
                    <a:pt x="123317" y="96196"/>
                  </a:lnTo>
                  <a:lnTo>
                    <a:pt x="124647" y="96196"/>
                  </a:lnTo>
                  <a:lnTo>
                    <a:pt x="138485" y="91087"/>
                  </a:lnTo>
                  <a:lnTo>
                    <a:pt x="138765" y="91200"/>
                  </a:lnTo>
                  <a:lnTo>
                    <a:pt x="138765" y="86682"/>
                  </a:lnTo>
                  <a:lnTo>
                    <a:pt x="181730" y="86682"/>
                  </a:lnTo>
                  <a:lnTo>
                    <a:pt x="181730" y="99497"/>
                  </a:lnTo>
                  <a:lnTo>
                    <a:pt x="181576" y="99497"/>
                  </a:lnTo>
                  <a:lnTo>
                    <a:pt x="182067" y="104082"/>
                  </a:lnTo>
                  <a:cubicBezTo>
                    <a:pt x="181349" y="106949"/>
                    <a:pt x="181108" y="108622"/>
                    <a:pt x="180867" y="110295"/>
                  </a:cubicBezTo>
                  <a:lnTo>
                    <a:pt x="181502" y="109951"/>
                  </a:lnTo>
                  <a:lnTo>
                    <a:pt x="181460" y="110356"/>
                  </a:lnTo>
                  <a:lnTo>
                    <a:pt x="182775" y="110094"/>
                  </a:lnTo>
                  <a:lnTo>
                    <a:pt x="183235" y="110311"/>
                  </a:lnTo>
                  <a:cubicBezTo>
                    <a:pt x="183496" y="115386"/>
                    <a:pt x="183755" y="120461"/>
                    <a:pt x="183575" y="126076"/>
                  </a:cubicBezTo>
                  <a:lnTo>
                    <a:pt x="183134" y="126614"/>
                  </a:lnTo>
                  <a:cubicBezTo>
                    <a:pt x="183391" y="130837"/>
                    <a:pt x="183648" y="135061"/>
                    <a:pt x="182923" y="139699"/>
                  </a:cubicBezTo>
                  <a:lnTo>
                    <a:pt x="179956" y="137953"/>
                  </a:lnTo>
                  <a:lnTo>
                    <a:pt x="182513" y="140389"/>
                  </a:lnTo>
                  <a:cubicBezTo>
                    <a:pt x="183417" y="143418"/>
                    <a:pt x="183747" y="146170"/>
                    <a:pt x="183737" y="149577"/>
                  </a:cubicBezTo>
                  <a:cubicBezTo>
                    <a:pt x="183397" y="150233"/>
                    <a:pt x="182899" y="149893"/>
                    <a:pt x="182899" y="149893"/>
                  </a:cubicBezTo>
                  <a:lnTo>
                    <a:pt x="180208" y="144871"/>
                  </a:lnTo>
                  <a:cubicBezTo>
                    <a:pt x="180721" y="145828"/>
                    <a:pt x="181810" y="147862"/>
                    <a:pt x="182832" y="150658"/>
                  </a:cubicBezTo>
                  <a:cubicBezTo>
                    <a:pt x="183366" y="153228"/>
                    <a:pt x="183967" y="155031"/>
                    <a:pt x="184568" y="156833"/>
                  </a:cubicBezTo>
                  <a:cubicBezTo>
                    <a:pt x="184661" y="159164"/>
                    <a:pt x="184752" y="161497"/>
                    <a:pt x="184615" y="164917"/>
                  </a:cubicBezTo>
                  <a:cubicBezTo>
                    <a:pt x="184609" y="165203"/>
                    <a:pt x="184603" y="165490"/>
                    <a:pt x="184597" y="165777"/>
                  </a:cubicBezTo>
                  <a:lnTo>
                    <a:pt x="185298" y="165738"/>
                  </a:lnTo>
                  <a:cubicBezTo>
                    <a:pt x="185298" y="165738"/>
                    <a:pt x="185173" y="166542"/>
                    <a:pt x="184878" y="166495"/>
                  </a:cubicBezTo>
                  <a:lnTo>
                    <a:pt x="184592" y="165982"/>
                  </a:lnTo>
                  <a:cubicBezTo>
                    <a:pt x="184589" y="166137"/>
                    <a:pt x="184585" y="166292"/>
                    <a:pt x="184582" y="166446"/>
                  </a:cubicBezTo>
                  <a:cubicBezTo>
                    <a:pt x="184675" y="168124"/>
                    <a:pt x="184770" y="169799"/>
                    <a:pt x="184313" y="172616"/>
                  </a:cubicBezTo>
                  <a:lnTo>
                    <a:pt x="184683" y="174815"/>
                  </a:lnTo>
                  <a:lnTo>
                    <a:pt x="185078" y="177167"/>
                  </a:lnTo>
                  <a:cubicBezTo>
                    <a:pt x="185234" y="182421"/>
                    <a:pt x="185392" y="187678"/>
                    <a:pt x="185307" y="194260"/>
                  </a:cubicBezTo>
                  <a:lnTo>
                    <a:pt x="185557" y="195788"/>
                  </a:lnTo>
                  <a:lnTo>
                    <a:pt x="185814" y="197358"/>
                  </a:lnTo>
                  <a:cubicBezTo>
                    <a:pt x="186045" y="201520"/>
                    <a:pt x="186276" y="205680"/>
                    <a:pt x="186003" y="211238"/>
                  </a:cubicBezTo>
                  <a:lnTo>
                    <a:pt x="186323" y="214291"/>
                  </a:lnTo>
                  <a:lnTo>
                    <a:pt x="187338" y="223955"/>
                  </a:lnTo>
                  <a:cubicBezTo>
                    <a:pt x="187868" y="231335"/>
                    <a:pt x="188398" y="238714"/>
                    <a:pt x="188437" y="247362"/>
                  </a:cubicBezTo>
                  <a:lnTo>
                    <a:pt x="188779" y="249759"/>
                  </a:lnTo>
                  <a:lnTo>
                    <a:pt x="189426" y="254300"/>
                  </a:lnTo>
                  <a:cubicBezTo>
                    <a:pt x="190537" y="264413"/>
                    <a:pt x="191646" y="274528"/>
                    <a:pt x="192202" y="285987"/>
                  </a:cubicBezTo>
                  <a:lnTo>
                    <a:pt x="192933" y="289662"/>
                  </a:lnTo>
                  <a:lnTo>
                    <a:pt x="193940" y="294736"/>
                  </a:lnTo>
                  <a:cubicBezTo>
                    <a:pt x="201089" y="333427"/>
                    <a:pt x="206595" y="372511"/>
                    <a:pt x="215751" y="410723"/>
                  </a:cubicBezTo>
                  <a:cubicBezTo>
                    <a:pt x="231618" y="476956"/>
                    <a:pt x="256730" y="539395"/>
                    <a:pt x="299333" y="593696"/>
                  </a:cubicBezTo>
                  <a:cubicBezTo>
                    <a:pt x="340663" y="646375"/>
                    <a:pt x="394228" y="680397"/>
                    <a:pt x="457929" y="699518"/>
                  </a:cubicBezTo>
                  <a:cubicBezTo>
                    <a:pt x="461087" y="700467"/>
                    <a:pt x="465456" y="704777"/>
                    <a:pt x="465510" y="707593"/>
                  </a:cubicBezTo>
                  <a:cubicBezTo>
                    <a:pt x="466478" y="758067"/>
                    <a:pt x="469480" y="808712"/>
                    <a:pt x="460126" y="858747"/>
                  </a:cubicBezTo>
                  <a:cubicBezTo>
                    <a:pt x="454525" y="888707"/>
                    <a:pt x="437389" y="913122"/>
                    <a:pt x="418796" y="936348"/>
                  </a:cubicBezTo>
                  <a:cubicBezTo>
                    <a:pt x="400057" y="959753"/>
                    <a:pt x="377895" y="979157"/>
                    <a:pt x="350151" y="991494"/>
                  </a:cubicBezTo>
                  <a:cubicBezTo>
                    <a:pt x="349321" y="991862"/>
                    <a:pt x="348787" y="992898"/>
                    <a:pt x="346761" y="995081"/>
                  </a:cubicBezTo>
                  <a:lnTo>
                    <a:pt x="638935" y="995081"/>
                  </a:lnTo>
                  <a:cubicBezTo>
                    <a:pt x="633300" y="991739"/>
                    <a:pt x="630168" y="989786"/>
                    <a:pt x="626948" y="987987"/>
                  </a:cubicBezTo>
                  <a:cubicBezTo>
                    <a:pt x="576412" y="959741"/>
                    <a:pt x="542047" y="917696"/>
                    <a:pt x="525273" y="862733"/>
                  </a:cubicBezTo>
                  <a:cubicBezTo>
                    <a:pt x="519300" y="843162"/>
                    <a:pt x="519021" y="821510"/>
                    <a:pt x="518392" y="800738"/>
                  </a:cubicBezTo>
                  <a:cubicBezTo>
                    <a:pt x="517453" y="769803"/>
                    <a:pt x="518564" y="738806"/>
                    <a:pt x="518659" y="707836"/>
                  </a:cubicBezTo>
                  <a:cubicBezTo>
                    <a:pt x="518675" y="702624"/>
                    <a:pt x="520652" y="700679"/>
                    <a:pt x="525903" y="699141"/>
                  </a:cubicBezTo>
                  <a:cubicBezTo>
                    <a:pt x="575097" y="684751"/>
                    <a:pt x="619227" y="661314"/>
                    <a:pt x="656278" y="625288"/>
                  </a:cubicBezTo>
                  <a:cubicBezTo>
                    <a:pt x="689566" y="592919"/>
                    <a:pt x="714454" y="554871"/>
                    <a:pt x="733498" y="512787"/>
                  </a:cubicBezTo>
                  <a:cubicBezTo>
                    <a:pt x="753967" y="467556"/>
                    <a:pt x="767558" y="420255"/>
                    <a:pt x="777364" y="371627"/>
                  </a:cubicBezTo>
                  <a:cubicBezTo>
                    <a:pt x="789919" y="309371"/>
                    <a:pt x="796171" y="246488"/>
                    <a:pt x="798249" y="183152"/>
                  </a:cubicBezTo>
                  <a:cubicBezTo>
                    <a:pt x="799663" y="140057"/>
                    <a:pt x="799953" y="96927"/>
                    <a:pt x="801187" y="52499"/>
                  </a:cubicBezTo>
                  <a:cubicBezTo>
                    <a:pt x="801280" y="49919"/>
                    <a:pt x="800932" y="48653"/>
                    <a:pt x="800584" y="47384"/>
                  </a:cubicBezTo>
                  <a:cubicBezTo>
                    <a:pt x="796438" y="46652"/>
                    <a:pt x="792294" y="45284"/>
                    <a:pt x="788148" y="45282"/>
                  </a:cubicBezTo>
                  <a:lnTo>
                    <a:pt x="290189" y="45176"/>
                  </a:lnTo>
                  <a:lnTo>
                    <a:pt x="285214" y="44754"/>
                  </a:lnTo>
                  <a:lnTo>
                    <a:pt x="224084" y="44754"/>
                  </a:lnTo>
                  <a:lnTo>
                    <a:pt x="224084" y="504"/>
                  </a:lnTo>
                  <a:lnTo>
                    <a:pt x="298507" y="504"/>
                  </a:lnTo>
                  <a:lnTo>
                    <a:pt x="301474" y="441"/>
                  </a:lnTo>
                  <a:cubicBezTo>
                    <a:pt x="304058" y="609"/>
                    <a:pt x="305334" y="385"/>
                    <a:pt x="306611" y="160"/>
                  </a:cubicBezTo>
                  <a:close/>
                </a:path>
              </a:pathLst>
            </a:custGeom>
            <a:solidFill>
              <a:srgbClr val="00C7FD"/>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131" name="Rectangle 130">
              <a:extLst>
                <a:ext uri="{FF2B5EF4-FFF2-40B4-BE49-F238E27FC236}">
                  <a16:creationId xmlns:a16="http://schemas.microsoft.com/office/drawing/2014/main" id="{E24818EF-E327-AB3E-7F2B-2187A838C581}"/>
                </a:ext>
                <a:ext uri="{C183D7F6-B498-43B3-948B-1728B52AA6E4}">
                  <adec:decorative xmlns:adec="http://schemas.microsoft.com/office/drawing/2017/decorative" val="1"/>
                </a:ext>
              </a:extLst>
            </p:cNvPr>
            <p:cNvSpPr/>
            <p:nvPr/>
          </p:nvSpPr>
          <p:spPr>
            <a:xfrm>
              <a:off x="2607232" y="2930159"/>
              <a:ext cx="29028" cy="29028"/>
            </a:xfrm>
            <a:prstGeom prst="rect">
              <a:avLst/>
            </a:prstGeom>
            <a:solidFill>
              <a:srgbClr val="FFFFFF"/>
            </a:solidFill>
            <a:ln w="635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132" name="TextBox 131">
            <a:extLst>
              <a:ext uri="{FF2B5EF4-FFF2-40B4-BE49-F238E27FC236}">
                <a16:creationId xmlns:a16="http://schemas.microsoft.com/office/drawing/2014/main" id="{BD5E62C2-61B6-A329-8B6C-524FF021670E}"/>
              </a:ext>
            </a:extLst>
          </p:cNvPr>
          <p:cNvSpPr txBox="1"/>
          <p:nvPr/>
        </p:nvSpPr>
        <p:spPr>
          <a:xfrm>
            <a:off x="3762456" y="1985344"/>
            <a:ext cx="400431" cy="492443"/>
          </a:xfrm>
          <a:prstGeom prst="rect">
            <a:avLst/>
          </a:prstGeom>
          <a:noFill/>
        </p:spPr>
        <p:txBody>
          <a:bodyPr wrap="none" lIns="137160" tIns="137160" rIns="137160" bIns="137160" rtlCol="0">
            <a:spAutoFit/>
          </a:bodyPr>
          <a:lstStyle/>
          <a:p>
            <a:pPr algn="l"/>
            <a:r>
              <a:rPr lang="en-GB" sz="1400"/>
              <a:t>0</a:t>
            </a:r>
          </a:p>
        </p:txBody>
      </p:sp>
      <p:sp>
        <p:nvSpPr>
          <p:cNvPr id="133" name="TextBox 132">
            <a:extLst>
              <a:ext uri="{FF2B5EF4-FFF2-40B4-BE49-F238E27FC236}">
                <a16:creationId xmlns:a16="http://schemas.microsoft.com/office/drawing/2014/main" id="{6CE9E88B-D280-3BA3-22FB-BBFA2B03AC69}"/>
              </a:ext>
            </a:extLst>
          </p:cNvPr>
          <p:cNvSpPr txBox="1"/>
          <p:nvPr/>
        </p:nvSpPr>
        <p:spPr>
          <a:xfrm>
            <a:off x="5776762" y="3109876"/>
            <a:ext cx="341119" cy="492443"/>
          </a:xfrm>
          <a:prstGeom prst="rect">
            <a:avLst/>
          </a:prstGeom>
          <a:noFill/>
        </p:spPr>
        <p:txBody>
          <a:bodyPr wrap="none" lIns="137160" tIns="137160" rIns="137160" bIns="137160" rtlCol="0">
            <a:spAutoFit/>
          </a:bodyPr>
          <a:lstStyle/>
          <a:p>
            <a:pPr algn="l"/>
            <a:r>
              <a:rPr lang="en-GB" sz="1400"/>
              <a:t>1</a:t>
            </a:r>
          </a:p>
        </p:txBody>
      </p:sp>
      <p:sp>
        <p:nvSpPr>
          <p:cNvPr id="134" name="TextBox 133">
            <a:extLst>
              <a:ext uri="{FF2B5EF4-FFF2-40B4-BE49-F238E27FC236}">
                <a16:creationId xmlns:a16="http://schemas.microsoft.com/office/drawing/2014/main" id="{DCFC1923-03C9-85FA-5571-58E4302A00D8}"/>
              </a:ext>
            </a:extLst>
          </p:cNvPr>
          <p:cNvSpPr txBox="1"/>
          <p:nvPr/>
        </p:nvSpPr>
        <p:spPr>
          <a:xfrm>
            <a:off x="7965304" y="4195966"/>
            <a:ext cx="389209" cy="492443"/>
          </a:xfrm>
          <a:prstGeom prst="rect">
            <a:avLst/>
          </a:prstGeom>
          <a:noFill/>
        </p:spPr>
        <p:txBody>
          <a:bodyPr wrap="none" lIns="137160" tIns="137160" rIns="137160" bIns="137160" rtlCol="0">
            <a:spAutoFit/>
          </a:bodyPr>
          <a:lstStyle/>
          <a:p>
            <a:pPr algn="l"/>
            <a:r>
              <a:rPr lang="en-GB" sz="1400"/>
              <a:t>2</a:t>
            </a:r>
          </a:p>
        </p:txBody>
      </p:sp>
      <p:sp>
        <p:nvSpPr>
          <p:cNvPr id="135" name="TextBox 134">
            <a:extLst>
              <a:ext uri="{FF2B5EF4-FFF2-40B4-BE49-F238E27FC236}">
                <a16:creationId xmlns:a16="http://schemas.microsoft.com/office/drawing/2014/main" id="{5900F67B-B785-3272-4D5E-05F3742B0E02}"/>
              </a:ext>
            </a:extLst>
          </p:cNvPr>
          <p:cNvSpPr txBox="1"/>
          <p:nvPr/>
        </p:nvSpPr>
        <p:spPr>
          <a:xfrm>
            <a:off x="7912133" y="2022638"/>
            <a:ext cx="389209" cy="492443"/>
          </a:xfrm>
          <a:prstGeom prst="rect">
            <a:avLst/>
          </a:prstGeom>
          <a:noFill/>
        </p:spPr>
        <p:txBody>
          <a:bodyPr wrap="none" lIns="137160" tIns="137160" rIns="137160" bIns="137160" rtlCol="0">
            <a:spAutoFit/>
          </a:bodyPr>
          <a:lstStyle/>
          <a:p>
            <a:pPr algn="l"/>
            <a:r>
              <a:rPr lang="en-GB" sz="1400"/>
              <a:t>3</a:t>
            </a:r>
          </a:p>
        </p:txBody>
      </p:sp>
      <p:sp>
        <p:nvSpPr>
          <p:cNvPr id="136" name="TextBox 135">
            <a:extLst>
              <a:ext uri="{FF2B5EF4-FFF2-40B4-BE49-F238E27FC236}">
                <a16:creationId xmlns:a16="http://schemas.microsoft.com/office/drawing/2014/main" id="{A4284F00-52FD-71CC-3C47-3118D3553C3A}"/>
              </a:ext>
            </a:extLst>
          </p:cNvPr>
          <p:cNvSpPr txBox="1"/>
          <p:nvPr/>
        </p:nvSpPr>
        <p:spPr>
          <a:xfrm>
            <a:off x="5353717" y="3535197"/>
            <a:ext cx="397225" cy="492443"/>
          </a:xfrm>
          <a:prstGeom prst="rect">
            <a:avLst/>
          </a:prstGeom>
          <a:noFill/>
        </p:spPr>
        <p:txBody>
          <a:bodyPr wrap="none" lIns="137160" tIns="137160" rIns="137160" bIns="137160" rtlCol="0">
            <a:spAutoFit/>
          </a:bodyPr>
          <a:lstStyle/>
          <a:p>
            <a:pPr algn="l"/>
            <a:r>
              <a:rPr lang="en-GB" sz="1400"/>
              <a:t>4</a:t>
            </a:r>
          </a:p>
        </p:txBody>
      </p:sp>
      <p:sp>
        <p:nvSpPr>
          <p:cNvPr id="137" name="TextBox 136">
            <a:extLst>
              <a:ext uri="{FF2B5EF4-FFF2-40B4-BE49-F238E27FC236}">
                <a16:creationId xmlns:a16="http://schemas.microsoft.com/office/drawing/2014/main" id="{62D191F9-819D-823D-5563-0C7610D6E3E7}"/>
              </a:ext>
            </a:extLst>
          </p:cNvPr>
          <p:cNvSpPr txBox="1"/>
          <p:nvPr/>
        </p:nvSpPr>
        <p:spPr>
          <a:xfrm>
            <a:off x="3525061" y="4182655"/>
            <a:ext cx="397225" cy="492443"/>
          </a:xfrm>
          <a:prstGeom prst="rect">
            <a:avLst/>
          </a:prstGeom>
          <a:noFill/>
        </p:spPr>
        <p:txBody>
          <a:bodyPr wrap="none" lIns="137160" tIns="137160" rIns="137160" bIns="137160" rtlCol="0">
            <a:spAutoFit/>
          </a:bodyPr>
          <a:lstStyle/>
          <a:p>
            <a:pPr algn="l"/>
            <a:r>
              <a:rPr lang="en-GB" sz="1400"/>
              <a:t>5</a:t>
            </a:r>
          </a:p>
        </p:txBody>
      </p:sp>
      <p:sp>
        <p:nvSpPr>
          <p:cNvPr id="138" name="Rectangle 137">
            <a:extLst>
              <a:ext uri="{FF2B5EF4-FFF2-40B4-BE49-F238E27FC236}">
                <a16:creationId xmlns:a16="http://schemas.microsoft.com/office/drawing/2014/main" id="{37540C39-0E9F-B407-31FD-A0383D61ED91}"/>
              </a:ext>
            </a:extLst>
          </p:cNvPr>
          <p:cNvSpPr/>
          <p:nvPr/>
        </p:nvSpPr>
        <p:spPr>
          <a:xfrm>
            <a:off x="2915868" y="3307321"/>
            <a:ext cx="340412" cy="227876"/>
          </a:xfrm>
          <a:prstGeom prst="rect">
            <a:avLst/>
          </a:pr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3" name="Group 2">
            <a:extLst>
              <a:ext uri="{FF2B5EF4-FFF2-40B4-BE49-F238E27FC236}">
                <a16:creationId xmlns:a16="http://schemas.microsoft.com/office/drawing/2014/main" id="{3184F593-2021-5B82-0AAF-4C93831AB48A}"/>
              </a:ext>
              <a:ext uri="{C183D7F6-B498-43B3-948B-1728B52AA6E4}">
                <adec:decorative xmlns:adec="http://schemas.microsoft.com/office/drawing/2017/decorative" val="1"/>
              </a:ext>
            </a:extLst>
          </p:cNvPr>
          <p:cNvGrpSpPr>
            <a:grpSpLocks noChangeAspect="1"/>
          </p:cNvGrpSpPr>
          <p:nvPr/>
        </p:nvGrpSpPr>
        <p:grpSpPr>
          <a:xfrm>
            <a:off x="5673546" y="1940032"/>
            <a:ext cx="558439" cy="567427"/>
            <a:chOff x="4873375" y="3636615"/>
            <a:chExt cx="449958" cy="457200"/>
          </a:xfrm>
          <a:solidFill>
            <a:srgbClr val="FF0000"/>
          </a:solidFill>
        </p:grpSpPr>
        <p:sp>
          <p:nvSpPr>
            <p:cNvPr id="4" name="Freeform: Shape 3">
              <a:extLst>
                <a:ext uri="{FF2B5EF4-FFF2-40B4-BE49-F238E27FC236}">
                  <a16:creationId xmlns:a16="http://schemas.microsoft.com/office/drawing/2014/main" id="{F37C6857-6C73-94EB-A317-81FA0897668E}"/>
                </a:ext>
                <a:ext uri="{C183D7F6-B498-43B3-948B-1728B52AA6E4}">
                  <adec:decorative xmlns:adec="http://schemas.microsoft.com/office/drawing/2017/decorative" val="1"/>
                </a:ext>
              </a:extLst>
            </p:cNvPr>
            <p:cNvSpPr/>
            <p:nvPr/>
          </p:nvSpPr>
          <p:spPr>
            <a:xfrm>
              <a:off x="4873375" y="3636615"/>
              <a:ext cx="441904" cy="457200"/>
            </a:xfrm>
            <a:custGeom>
              <a:avLst/>
              <a:gdLst>
                <a:gd name="connsiteX0" fmla="*/ 514306 w 681926"/>
                <a:gd name="connsiteY0" fmla="*/ 508431 h 705530"/>
                <a:gd name="connsiteX1" fmla="*/ 583829 w 681926"/>
                <a:gd name="connsiteY1" fmla="*/ 522825 h 705530"/>
                <a:gd name="connsiteX2" fmla="*/ 636603 w 681926"/>
                <a:gd name="connsiteY2" fmla="*/ 554318 h 705530"/>
                <a:gd name="connsiteX3" fmla="*/ 681926 w 681926"/>
                <a:gd name="connsiteY3" fmla="*/ 609828 h 705530"/>
                <a:gd name="connsiteX4" fmla="*/ 623956 w 681926"/>
                <a:gd name="connsiteY4" fmla="*/ 609828 h 705530"/>
                <a:gd name="connsiteX5" fmla="*/ 585853 w 681926"/>
                <a:gd name="connsiteY5" fmla="*/ 574299 h 705530"/>
                <a:gd name="connsiteX6" fmla="*/ 530742 w 681926"/>
                <a:gd name="connsiteY6" fmla="*/ 555332 h 705530"/>
                <a:gd name="connsiteX7" fmla="*/ 453967 w 681926"/>
                <a:gd name="connsiteY7" fmla="*/ 564733 h 705530"/>
                <a:gd name="connsiteX8" fmla="*/ 400834 w 681926"/>
                <a:gd name="connsiteY8" fmla="*/ 600214 h 705530"/>
                <a:gd name="connsiteX9" fmla="*/ 361541 w 681926"/>
                <a:gd name="connsiteY9" fmla="*/ 674970 h 705530"/>
                <a:gd name="connsiteX10" fmla="*/ 358515 w 681926"/>
                <a:gd name="connsiteY10" fmla="*/ 699790 h 705530"/>
                <a:gd name="connsiteX11" fmla="*/ 357381 w 681926"/>
                <a:gd name="connsiteY11" fmla="*/ 705530 h 705530"/>
                <a:gd name="connsiteX12" fmla="*/ 312491 w 681926"/>
                <a:gd name="connsiteY12" fmla="*/ 705530 h 705530"/>
                <a:gd name="connsiteX13" fmla="*/ 314590 w 681926"/>
                <a:gd name="connsiteY13" fmla="*/ 678467 h 705530"/>
                <a:gd name="connsiteX14" fmla="*/ 325277 w 681926"/>
                <a:gd name="connsiteY14" fmla="*/ 636991 h 705530"/>
                <a:gd name="connsiteX15" fmla="*/ 354480 w 681926"/>
                <a:gd name="connsiteY15" fmla="*/ 584726 h 705530"/>
                <a:gd name="connsiteX16" fmla="*/ 378983 w 681926"/>
                <a:gd name="connsiteY16" fmla="*/ 558349 h 705530"/>
                <a:gd name="connsiteX17" fmla="*/ 431232 w 681926"/>
                <a:gd name="connsiteY17" fmla="*/ 525125 h 705530"/>
                <a:gd name="connsiteX18" fmla="*/ 468289 w 681926"/>
                <a:gd name="connsiteY18" fmla="*/ 513127 h 705530"/>
                <a:gd name="connsiteX19" fmla="*/ 494404 w 681926"/>
                <a:gd name="connsiteY19" fmla="*/ 509394 h 705530"/>
                <a:gd name="connsiteX20" fmla="*/ 514306 w 681926"/>
                <a:gd name="connsiteY20" fmla="*/ 508431 h 705530"/>
                <a:gd name="connsiteX21" fmla="*/ 525826 w 681926"/>
                <a:gd name="connsiteY21" fmla="*/ 279200 h 705530"/>
                <a:gd name="connsiteX22" fmla="*/ 489239 w 681926"/>
                <a:gd name="connsiteY22" fmla="*/ 280550 h 705530"/>
                <a:gd name="connsiteX23" fmla="*/ 444681 w 681926"/>
                <a:gd name="connsiteY23" fmla="*/ 309657 h 705530"/>
                <a:gd name="connsiteX24" fmla="*/ 427610 w 681926"/>
                <a:gd name="connsiteY24" fmla="*/ 376845 h 705530"/>
                <a:gd name="connsiteX25" fmla="*/ 458184 w 681926"/>
                <a:gd name="connsiteY25" fmla="*/ 426908 h 705530"/>
                <a:gd name="connsiteX26" fmla="*/ 527088 w 681926"/>
                <a:gd name="connsiteY26" fmla="*/ 443400 h 705530"/>
                <a:gd name="connsiteX27" fmla="*/ 574325 w 681926"/>
                <a:gd name="connsiteY27" fmla="*/ 414741 h 705530"/>
                <a:gd name="connsiteX28" fmla="*/ 593040 w 681926"/>
                <a:gd name="connsiteY28" fmla="*/ 350998 h 705530"/>
                <a:gd name="connsiteX29" fmla="*/ 587356 w 681926"/>
                <a:gd name="connsiteY29" fmla="*/ 330137 h 705530"/>
                <a:gd name="connsiteX30" fmla="*/ 559151 w 681926"/>
                <a:gd name="connsiteY30" fmla="*/ 294218 h 705530"/>
                <a:gd name="connsiteX31" fmla="*/ 525826 w 681926"/>
                <a:gd name="connsiteY31" fmla="*/ 279200 h 705530"/>
                <a:gd name="connsiteX32" fmla="*/ 499357 w 681926"/>
                <a:gd name="connsiteY32" fmla="*/ 233166 h 705530"/>
                <a:gd name="connsiteX33" fmla="*/ 571952 w 681926"/>
                <a:gd name="connsiteY33" fmla="*/ 248318 h 705530"/>
                <a:gd name="connsiteX34" fmla="*/ 620882 w 681926"/>
                <a:gd name="connsiteY34" fmla="*/ 295571 h 705530"/>
                <a:gd name="connsiteX35" fmla="*/ 637154 w 681926"/>
                <a:gd name="connsiteY35" fmla="*/ 339564 h 705530"/>
                <a:gd name="connsiteX36" fmla="*/ 628616 w 681926"/>
                <a:gd name="connsiteY36" fmla="*/ 412407 h 705530"/>
                <a:gd name="connsiteX37" fmla="*/ 597068 w 681926"/>
                <a:gd name="connsiteY37" fmla="*/ 456783 h 705530"/>
                <a:gd name="connsiteX38" fmla="*/ 536023 w 681926"/>
                <a:gd name="connsiteY38" fmla="*/ 487645 h 705530"/>
                <a:gd name="connsiteX39" fmla="*/ 510205 w 681926"/>
                <a:gd name="connsiteY39" fmla="*/ 490515 h 705530"/>
                <a:gd name="connsiteX40" fmla="*/ 458027 w 681926"/>
                <a:gd name="connsiteY40" fmla="*/ 479664 h 705530"/>
                <a:gd name="connsiteX41" fmla="*/ 417218 w 681926"/>
                <a:gd name="connsiteY41" fmla="*/ 451457 h 705530"/>
                <a:gd name="connsiteX42" fmla="*/ 383146 w 681926"/>
                <a:gd name="connsiteY42" fmla="*/ 386204 h 705530"/>
                <a:gd name="connsiteX43" fmla="*/ 381151 w 681926"/>
                <a:gd name="connsiteY43" fmla="*/ 372453 h 705530"/>
                <a:gd name="connsiteX44" fmla="*/ 388990 w 681926"/>
                <a:gd name="connsiteY44" fmla="*/ 316505 h 705530"/>
                <a:gd name="connsiteX45" fmla="*/ 413296 w 681926"/>
                <a:gd name="connsiteY45" fmla="*/ 276138 h 705530"/>
                <a:gd name="connsiteX46" fmla="*/ 450079 w 681926"/>
                <a:gd name="connsiteY46" fmla="*/ 247199 h 705530"/>
                <a:gd name="connsiteX47" fmla="*/ 499357 w 681926"/>
                <a:gd name="connsiteY47" fmla="*/ 233166 h 705530"/>
                <a:gd name="connsiteX48" fmla="*/ 178573 w 681926"/>
                <a:gd name="connsiteY48" fmla="*/ 28133 h 705530"/>
                <a:gd name="connsiteX49" fmla="*/ 132046 w 681926"/>
                <a:gd name="connsiteY49" fmla="*/ 54721 h 705530"/>
                <a:gd name="connsiteX50" fmla="*/ 124800 w 681926"/>
                <a:gd name="connsiteY50" fmla="*/ 58591 h 705530"/>
                <a:gd name="connsiteX51" fmla="*/ 109320 w 681926"/>
                <a:gd name="connsiteY51" fmla="*/ 68390 h 705530"/>
                <a:gd name="connsiteX52" fmla="*/ 106090 w 681926"/>
                <a:gd name="connsiteY52" fmla="*/ 70344 h 705530"/>
                <a:gd name="connsiteX53" fmla="*/ 25840 w 681926"/>
                <a:gd name="connsiteY53" fmla="*/ 116590 h 705530"/>
                <a:gd name="connsiteX54" fmla="*/ 22806 w 681926"/>
                <a:gd name="connsiteY54" fmla="*/ 121821 h 705530"/>
                <a:gd name="connsiteX55" fmla="*/ 22709 w 681926"/>
                <a:gd name="connsiteY55" fmla="*/ 176252 h 705530"/>
                <a:gd name="connsiteX56" fmla="*/ 22683 w 681926"/>
                <a:gd name="connsiteY56" fmla="*/ 207839 h 705530"/>
                <a:gd name="connsiteX57" fmla="*/ 22709 w 681926"/>
                <a:gd name="connsiteY57" fmla="*/ 262673 h 705530"/>
                <a:gd name="connsiteX58" fmla="*/ 22683 w 681926"/>
                <a:gd name="connsiteY58" fmla="*/ 294218 h 705530"/>
                <a:gd name="connsiteX59" fmla="*/ 25852 w 681926"/>
                <a:gd name="connsiteY59" fmla="*/ 303823 h 705530"/>
                <a:gd name="connsiteX60" fmla="*/ 66175 w 681926"/>
                <a:gd name="connsiteY60" fmla="*/ 327201 h 705530"/>
                <a:gd name="connsiteX61" fmla="*/ 88670 w 681926"/>
                <a:gd name="connsiteY61" fmla="*/ 340102 h 705530"/>
                <a:gd name="connsiteX62" fmla="*/ 119477 w 681926"/>
                <a:gd name="connsiteY62" fmla="*/ 357346 h 705530"/>
                <a:gd name="connsiteX63" fmla="*/ 179757 w 681926"/>
                <a:gd name="connsiteY63" fmla="*/ 392345 h 705530"/>
                <a:gd name="connsiteX64" fmla="*/ 184970 w 681926"/>
                <a:gd name="connsiteY64" fmla="*/ 392496 h 705530"/>
                <a:gd name="connsiteX65" fmla="*/ 265853 w 681926"/>
                <a:gd name="connsiteY65" fmla="*/ 346214 h 705530"/>
                <a:gd name="connsiteX66" fmla="*/ 272648 w 681926"/>
                <a:gd name="connsiteY66" fmla="*/ 342544 h 705530"/>
                <a:gd name="connsiteX67" fmla="*/ 288587 w 681926"/>
                <a:gd name="connsiteY67" fmla="*/ 332538 h 705530"/>
                <a:gd name="connsiteX68" fmla="*/ 310051 w 681926"/>
                <a:gd name="connsiteY68" fmla="*/ 320686 h 705530"/>
                <a:gd name="connsiteX69" fmla="*/ 322285 w 681926"/>
                <a:gd name="connsiteY69" fmla="*/ 313850 h 705530"/>
                <a:gd name="connsiteX70" fmla="*/ 332781 w 681926"/>
                <a:gd name="connsiteY70" fmla="*/ 307004 h 705530"/>
                <a:gd name="connsiteX71" fmla="*/ 338896 w 681926"/>
                <a:gd name="connsiteY71" fmla="*/ 303421 h 705530"/>
                <a:gd name="connsiteX72" fmla="*/ 341716 w 681926"/>
                <a:gd name="connsiteY72" fmla="*/ 298695 h 705530"/>
                <a:gd name="connsiteX73" fmla="*/ 341800 w 681926"/>
                <a:gd name="connsiteY73" fmla="*/ 222708 h 705530"/>
                <a:gd name="connsiteX74" fmla="*/ 341827 w 681926"/>
                <a:gd name="connsiteY74" fmla="*/ 199957 h 705530"/>
                <a:gd name="connsiteX75" fmla="*/ 341800 w 681926"/>
                <a:gd name="connsiteY75" fmla="*/ 168695 h 705530"/>
                <a:gd name="connsiteX76" fmla="*/ 341827 w 681926"/>
                <a:gd name="connsiteY76" fmla="*/ 145943 h 705530"/>
                <a:gd name="connsiteX77" fmla="*/ 341950 w 681926"/>
                <a:gd name="connsiteY77" fmla="*/ 121971 h 705530"/>
                <a:gd name="connsiteX78" fmla="*/ 338616 w 681926"/>
                <a:gd name="connsiteY78" fmla="*/ 115840 h 705530"/>
                <a:gd name="connsiteX79" fmla="*/ 329024 w 681926"/>
                <a:gd name="connsiteY79" fmla="*/ 110583 h 705530"/>
                <a:gd name="connsiteX80" fmla="*/ 298190 w 681926"/>
                <a:gd name="connsiteY80" fmla="*/ 92325 h 705530"/>
                <a:gd name="connsiteX81" fmla="*/ 278864 w 681926"/>
                <a:gd name="connsiteY81" fmla="*/ 81090 h 705530"/>
                <a:gd name="connsiteX82" fmla="*/ 258126 w 681926"/>
                <a:gd name="connsiteY82" fmla="*/ 69651 h 705530"/>
                <a:gd name="connsiteX83" fmla="*/ 227579 w 681926"/>
                <a:gd name="connsiteY83" fmla="*/ 51939 h 705530"/>
                <a:gd name="connsiteX84" fmla="*/ 187052 w 681926"/>
                <a:gd name="connsiteY84" fmla="*/ 28620 h 705530"/>
                <a:gd name="connsiteX85" fmla="*/ 178573 w 681926"/>
                <a:gd name="connsiteY85" fmla="*/ 28133 h 705530"/>
                <a:gd name="connsiteX86" fmla="*/ 180830 w 681926"/>
                <a:gd name="connsiteY86" fmla="*/ 249 h 705530"/>
                <a:gd name="connsiteX87" fmla="*/ 185192 w 681926"/>
                <a:gd name="connsiteY87" fmla="*/ 856 h 705530"/>
                <a:gd name="connsiteX88" fmla="*/ 219078 w 681926"/>
                <a:gd name="connsiteY88" fmla="*/ 20257 h 705530"/>
                <a:gd name="connsiteX89" fmla="*/ 297620 w 681926"/>
                <a:gd name="connsiteY89" fmla="*/ 65426 h 705530"/>
                <a:gd name="connsiteX90" fmla="*/ 360929 w 681926"/>
                <a:gd name="connsiteY90" fmla="*/ 101857 h 705530"/>
                <a:gd name="connsiteX91" fmla="*/ 365536 w 681926"/>
                <a:gd name="connsiteY91" fmla="*/ 109884 h 705530"/>
                <a:gd name="connsiteX92" fmla="*/ 365410 w 681926"/>
                <a:gd name="connsiteY92" fmla="*/ 297933 h 705530"/>
                <a:gd name="connsiteX93" fmla="*/ 365410 w 681926"/>
                <a:gd name="connsiteY93" fmla="*/ 315223 h 705530"/>
                <a:gd name="connsiteX94" fmla="*/ 293104 w 681926"/>
                <a:gd name="connsiteY94" fmla="*/ 357057 h 705530"/>
                <a:gd name="connsiteX95" fmla="*/ 227465 w 681926"/>
                <a:gd name="connsiteY95" fmla="*/ 395194 h 705530"/>
                <a:gd name="connsiteX96" fmla="*/ 185567 w 681926"/>
                <a:gd name="connsiteY96" fmla="*/ 419040 h 705530"/>
                <a:gd name="connsiteX97" fmla="*/ 178883 w 681926"/>
                <a:gd name="connsiteY97" fmla="*/ 418754 h 705530"/>
                <a:gd name="connsiteX98" fmla="*/ 138851 w 681926"/>
                <a:gd name="connsiteY98" fmla="*/ 395443 h 705530"/>
                <a:gd name="connsiteX99" fmla="*/ 85580 w 681926"/>
                <a:gd name="connsiteY99" fmla="*/ 364553 h 705530"/>
                <a:gd name="connsiteX100" fmla="*/ 43282 w 681926"/>
                <a:gd name="connsiteY100" fmla="*/ 340402 h 705530"/>
                <a:gd name="connsiteX101" fmla="*/ 3115 w 681926"/>
                <a:gd name="connsiteY101" fmla="*/ 317353 h 705530"/>
                <a:gd name="connsiteX102" fmla="*/ 0 w 681926"/>
                <a:gd name="connsiteY102" fmla="*/ 311593 h 705530"/>
                <a:gd name="connsiteX103" fmla="*/ 26 w 681926"/>
                <a:gd name="connsiteY103" fmla="*/ 108814 h 705530"/>
                <a:gd name="connsiteX104" fmla="*/ 3780 w 681926"/>
                <a:gd name="connsiteY104" fmla="*/ 102311 h 705530"/>
                <a:gd name="connsiteX105" fmla="*/ 53383 w 681926"/>
                <a:gd name="connsiteY105" fmla="*/ 73616 h 705530"/>
                <a:gd name="connsiteX106" fmla="*/ 108100 w 681926"/>
                <a:gd name="connsiteY106" fmla="*/ 42336 h 705530"/>
                <a:gd name="connsiteX107" fmla="*/ 160063 w 681926"/>
                <a:gd name="connsiteY107" fmla="*/ 12023 h 705530"/>
                <a:gd name="connsiteX108" fmla="*/ 180830 w 681926"/>
                <a:gd name="connsiteY108" fmla="*/ 249 h 70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81926" h="705530">
                  <a:moveTo>
                    <a:pt x="514306" y="508431"/>
                  </a:moveTo>
                  <a:cubicBezTo>
                    <a:pt x="538246" y="509391"/>
                    <a:pt x="561538" y="513642"/>
                    <a:pt x="583829" y="522825"/>
                  </a:cubicBezTo>
                  <a:cubicBezTo>
                    <a:pt x="603000" y="530723"/>
                    <a:pt x="620785" y="540997"/>
                    <a:pt x="636603" y="554318"/>
                  </a:cubicBezTo>
                  <a:lnTo>
                    <a:pt x="681926" y="609828"/>
                  </a:lnTo>
                  <a:lnTo>
                    <a:pt x="623956" y="609828"/>
                  </a:lnTo>
                  <a:lnTo>
                    <a:pt x="585853" y="574299"/>
                  </a:lnTo>
                  <a:cubicBezTo>
                    <a:pt x="568785" y="564287"/>
                    <a:pt x="550373" y="558287"/>
                    <a:pt x="530742" y="555332"/>
                  </a:cubicBezTo>
                  <a:cubicBezTo>
                    <a:pt x="504169" y="551330"/>
                    <a:pt x="478718" y="554981"/>
                    <a:pt x="453967" y="564733"/>
                  </a:cubicBezTo>
                  <a:cubicBezTo>
                    <a:pt x="433721" y="572711"/>
                    <a:pt x="415774" y="584381"/>
                    <a:pt x="400834" y="600214"/>
                  </a:cubicBezTo>
                  <a:cubicBezTo>
                    <a:pt x="380826" y="621419"/>
                    <a:pt x="366911" y="646045"/>
                    <a:pt x="361541" y="674970"/>
                  </a:cubicBezTo>
                  <a:cubicBezTo>
                    <a:pt x="360022" y="683149"/>
                    <a:pt x="359537" y="691517"/>
                    <a:pt x="358515" y="699790"/>
                  </a:cubicBezTo>
                  <a:cubicBezTo>
                    <a:pt x="358283" y="701668"/>
                    <a:pt x="357788" y="703513"/>
                    <a:pt x="357381" y="705530"/>
                  </a:cubicBezTo>
                  <a:cubicBezTo>
                    <a:pt x="342417" y="705530"/>
                    <a:pt x="327589" y="705530"/>
                    <a:pt x="312491" y="705530"/>
                  </a:cubicBezTo>
                  <a:cubicBezTo>
                    <a:pt x="313132" y="696350"/>
                    <a:pt x="312842" y="687204"/>
                    <a:pt x="314590" y="678467"/>
                  </a:cubicBezTo>
                  <a:cubicBezTo>
                    <a:pt x="317387" y="664481"/>
                    <a:pt x="320852" y="650543"/>
                    <a:pt x="325277" y="636991"/>
                  </a:cubicBezTo>
                  <a:cubicBezTo>
                    <a:pt x="331556" y="617765"/>
                    <a:pt x="341478" y="600253"/>
                    <a:pt x="354480" y="584726"/>
                  </a:cubicBezTo>
                  <a:cubicBezTo>
                    <a:pt x="362181" y="575533"/>
                    <a:pt x="370199" y="566481"/>
                    <a:pt x="378983" y="558349"/>
                  </a:cubicBezTo>
                  <a:cubicBezTo>
                    <a:pt x="394312" y="544155"/>
                    <a:pt x="411688" y="532704"/>
                    <a:pt x="431232" y="525125"/>
                  </a:cubicBezTo>
                  <a:cubicBezTo>
                    <a:pt x="443325" y="520436"/>
                    <a:pt x="455744" y="516407"/>
                    <a:pt x="468289" y="513127"/>
                  </a:cubicBezTo>
                  <a:cubicBezTo>
                    <a:pt x="476746" y="510916"/>
                    <a:pt x="485655" y="510308"/>
                    <a:pt x="494404" y="509394"/>
                  </a:cubicBezTo>
                  <a:cubicBezTo>
                    <a:pt x="501005" y="508705"/>
                    <a:pt x="507692" y="508166"/>
                    <a:pt x="514306" y="508431"/>
                  </a:cubicBezTo>
                  <a:close/>
                  <a:moveTo>
                    <a:pt x="525826" y="279200"/>
                  </a:moveTo>
                  <a:cubicBezTo>
                    <a:pt x="514164" y="276825"/>
                    <a:pt x="501958" y="277178"/>
                    <a:pt x="489239" y="280550"/>
                  </a:cubicBezTo>
                  <a:cubicBezTo>
                    <a:pt x="471252" y="285321"/>
                    <a:pt x="456325" y="294883"/>
                    <a:pt x="444681" y="309657"/>
                  </a:cubicBezTo>
                  <a:cubicBezTo>
                    <a:pt x="428965" y="329594"/>
                    <a:pt x="422961" y="352236"/>
                    <a:pt x="427610" y="376845"/>
                  </a:cubicBezTo>
                  <a:cubicBezTo>
                    <a:pt x="431410" y="396959"/>
                    <a:pt x="441572" y="414019"/>
                    <a:pt x="458184" y="426908"/>
                  </a:cubicBezTo>
                  <a:cubicBezTo>
                    <a:pt x="478753" y="442864"/>
                    <a:pt x="501685" y="448719"/>
                    <a:pt x="527088" y="443400"/>
                  </a:cubicBezTo>
                  <a:cubicBezTo>
                    <a:pt x="546043" y="439430"/>
                    <a:pt x="561884" y="429603"/>
                    <a:pt x="574325" y="414741"/>
                  </a:cubicBezTo>
                  <a:cubicBezTo>
                    <a:pt x="589784" y="396277"/>
                    <a:pt x="595345" y="374605"/>
                    <a:pt x="593040" y="350998"/>
                  </a:cubicBezTo>
                  <a:cubicBezTo>
                    <a:pt x="592376" y="344185"/>
                    <a:pt x="589357" y="337602"/>
                    <a:pt x="587356" y="330137"/>
                  </a:cubicBezTo>
                  <a:cubicBezTo>
                    <a:pt x="581528" y="315358"/>
                    <a:pt x="571909" y="303339"/>
                    <a:pt x="559151" y="294218"/>
                  </a:cubicBezTo>
                  <a:cubicBezTo>
                    <a:pt x="548607" y="286679"/>
                    <a:pt x="537488" y="281576"/>
                    <a:pt x="525826" y="279200"/>
                  </a:cubicBezTo>
                  <a:close/>
                  <a:moveTo>
                    <a:pt x="499357" y="233166"/>
                  </a:moveTo>
                  <a:cubicBezTo>
                    <a:pt x="525311" y="230698"/>
                    <a:pt x="549398" y="236237"/>
                    <a:pt x="571952" y="248318"/>
                  </a:cubicBezTo>
                  <a:cubicBezTo>
                    <a:pt x="592561" y="259357"/>
                    <a:pt x="608728" y="275402"/>
                    <a:pt x="620882" y="295571"/>
                  </a:cubicBezTo>
                  <a:cubicBezTo>
                    <a:pt x="629139" y="309275"/>
                    <a:pt x="634968" y="323977"/>
                    <a:pt x="637154" y="339564"/>
                  </a:cubicBezTo>
                  <a:cubicBezTo>
                    <a:pt x="640633" y="364387"/>
                    <a:pt x="638995" y="388952"/>
                    <a:pt x="628616" y="412407"/>
                  </a:cubicBezTo>
                  <a:cubicBezTo>
                    <a:pt x="621098" y="429397"/>
                    <a:pt x="610752" y="444335"/>
                    <a:pt x="597068" y="456783"/>
                  </a:cubicBezTo>
                  <a:cubicBezTo>
                    <a:pt x="579625" y="472652"/>
                    <a:pt x="559470" y="483603"/>
                    <a:pt x="536023" y="487645"/>
                  </a:cubicBezTo>
                  <a:cubicBezTo>
                    <a:pt x="527498" y="489115"/>
                    <a:pt x="518826" y="490398"/>
                    <a:pt x="510205" y="490515"/>
                  </a:cubicBezTo>
                  <a:cubicBezTo>
                    <a:pt x="492097" y="490760"/>
                    <a:pt x="474714" y="486898"/>
                    <a:pt x="458027" y="479664"/>
                  </a:cubicBezTo>
                  <a:cubicBezTo>
                    <a:pt x="442516" y="472939"/>
                    <a:pt x="428824" y="463543"/>
                    <a:pt x="417218" y="451457"/>
                  </a:cubicBezTo>
                  <a:cubicBezTo>
                    <a:pt x="399591" y="433105"/>
                    <a:pt x="388212" y="411225"/>
                    <a:pt x="383146" y="386204"/>
                  </a:cubicBezTo>
                  <a:cubicBezTo>
                    <a:pt x="382258" y="381820"/>
                    <a:pt x="381820" y="377346"/>
                    <a:pt x="381151" y="372453"/>
                  </a:cubicBezTo>
                  <a:cubicBezTo>
                    <a:pt x="380323" y="353012"/>
                    <a:pt x="382276" y="334404"/>
                    <a:pt x="388990" y="316505"/>
                  </a:cubicBezTo>
                  <a:cubicBezTo>
                    <a:pt x="394595" y="301565"/>
                    <a:pt x="402768" y="288228"/>
                    <a:pt x="413296" y="276138"/>
                  </a:cubicBezTo>
                  <a:cubicBezTo>
                    <a:pt x="423783" y="264095"/>
                    <a:pt x="436109" y="254523"/>
                    <a:pt x="450079" y="247199"/>
                  </a:cubicBezTo>
                  <a:cubicBezTo>
                    <a:pt x="465445" y="239142"/>
                    <a:pt x="481907" y="234824"/>
                    <a:pt x="499357" y="233166"/>
                  </a:cubicBezTo>
                  <a:close/>
                  <a:moveTo>
                    <a:pt x="178573" y="28133"/>
                  </a:moveTo>
                  <a:cubicBezTo>
                    <a:pt x="163318" y="37030"/>
                    <a:pt x="148030" y="45870"/>
                    <a:pt x="132046" y="54721"/>
                  </a:cubicBezTo>
                  <a:cubicBezTo>
                    <a:pt x="129624" y="56001"/>
                    <a:pt x="127101" y="57122"/>
                    <a:pt x="124800" y="58591"/>
                  </a:cubicBezTo>
                  <a:cubicBezTo>
                    <a:pt x="119819" y="61771"/>
                    <a:pt x="114952" y="65128"/>
                    <a:pt x="109320" y="68390"/>
                  </a:cubicBezTo>
                  <a:cubicBezTo>
                    <a:pt x="108243" y="69042"/>
                    <a:pt x="107181" y="69717"/>
                    <a:pt x="106090" y="70344"/>
                  </a:cubicBezTo>
                  <a:cubicBezTo>
                    <a:pt x="79320" y="85724"/>
                    <a:pt x="52520" y="101055"/>
                    <a:pt x="25840" y="116590"/>
                  </a:cubicBezTo>
                  <a:cubicBezTo>
                    <a:pt x="24292" y="117490"/>
                    <a:pt x="22825" y="120029"/>
                    <a:pt x="22806" y="121821"/>
                  </a:cubicBezTo>
                  <a:cubicBezTo>
                    <a:pt x="22617" y="139653"/>
                    <a:pt x="22741" y="157489"/>
                    <a:pt x="22709" y="176252"/>
                  </a:cubicBezTo>
                  <a:cubicBezTo>
                    <a:pt x="22733" y="186479"/>
                    <a:pt x="22758" y="196706"/>
                    <a:pt x="22683" y="207839"/>
                  </a:cubicBezTo>
                  <a:cubicBezTo>
                    <a:pt x="22715" y="225807"/>
                    <a:pt x="22745" y="243775"/>
                    <a:pt x="22709" y="262673"/>
                  </a:cubicBezTo>
                  <a:cubicBezTo>
                    <a:pt x="22733" y="272900"/>
                    <a:pt x="22758" y="283127"/>
                    <a:pt x="22683" y="294218"/>
                  </a:cubicBezTo>
                  <a:cubicBezTo>
                    <a:pt x="22871" y="297695"/>
                    <a:pt x="21547" y="301430"/>
                    <a:pt x="25852" y="303823"/>
                  </a:cubicBezTo>
                  <a:cubicBezTo>
                    <a:pt x="39260" y="311280"/>
                    <a:pt x="52526" y="318990"/>
                    <a:pt x="66175" y="327201"/>
                  </a:cubicBezTo>
                  <a:cubicBezTo>
                    <a:pt x="73557" y="331296"/>
                    <a:pt x="80939" y="335390"/>
                    <a:pt x="88670" y="340102"/>
                  </a:cubicBezTo>
                  <a:cubicBezTo>
                    <a:pt x="98943" y="345843"/>
                    <a:pt x="109288" y="351461"/>
                    <a:pt x="119477" y="357346"/>
                  </a:cubicBezTo>
                  <a:cubicBezTo>
                    <a:pt x="139598" y="368966"/>
                    <a:pt x="159608" y="380776"/>
                    <a:pt x="179757" y="392345"/>
                  </a:cubicBezTo>
                  <a:cubicBezTo>
                    <a:pt x="181115" y="393126"/>
                    <a:pt x="183656" y="393248"/>
                    <a:pt x="184970" y="392496"/>
                  </a:cubicBezTo>
                  <a:cubicBezTo>
                    <a:pt x="211756" y="377172"/>
                    <a:pt x="238441" y="361676"/>
                    <a:pt x="265853" y="346214"/>
                  </a:cubicBezTo>
                  <a:cubicBezTo>
                    <a:pt x="268124" y="344999"/>
                    <a:pt x="270483" y="343924"/>
                    <a:pt x="272648" y="342544"/>
                  </a:cubicBezTo>
                  <a:cubicBezTo>
                    <a:pt x="277769" y="339278"/>
                    <a:pt x="282797" y="335869"/>
                    <a:pt x="288587" y="332538"/>
                  </a:cubicBezTo>
                  <a:cubicBezTo>
                    <a:pt x="295505" y="328586"/>
                    <a:pt x="302423" y="324633"/>
                    <a:pt x="310051" y="320686"/>
                  </a:cubicBezTo>
                  <a:cubicBezTo>
                    <a:pt x="314138" y="318423"/>
                    <a:pt x="318316" y="316304"/>
                    <a:pt x="322285" y="313850"/>
                  </a:cubicBezTo>
                  <a:cubicBezTo>
                    <a:pt x="325665" y="311761"/>
                    <a:pt x="328807" y="309287"/>
                    <a:pt x="332781" y="307004"/>
                  </a:cubicBezTo>
                  <a:cubicBezTo>
                    <a:pt x="334845" y="305838"/>
                    <a:pt x="337143" y="304944"/>
                    <a:pt x="338896" y="303421"/>
                  </a:cubicBezTo>
                  <a:cubicBezTo>
                    <a:pt x="340235" y="302257"/>
                    <a:pt x="341707" y="300304"/>
                    <a:pt x="341716" y="298695"/>
                  </a:cubicBezTo>
                  <a:cubicBezTo>
                    <a:pt x="341857" y="273676"/>
                    <a:pt x="341767" y="248656"/>
                    <a:pt x="341800" y="222708"/>
                  </a:cubicBezTo>
                  <a:cubicBezTo>
                    <a:pt x="341777" y="215426"/>
                    <a:pt x="341754" y="208143"/>
                    <a:pt x="341827" y="199957"/>
                  </a:cubicBezTo>
                  <a:cubicBezTo>
                    <a:pt x="341795" y="189846"/>
                    <a:pt x="341762" y="179734"/>
                    <a:pt x="341800" y="168695"/>
                  </a:cubicBezTo>
                  <a:cubicBezTo>
                    <a:pt x="341777" y="161413"/>
                    <a:pt x="341754" y="154130"/>
                    <a:pt x="341827" y="145943"/>
                  </a:cubicBezTo>
                  <a:cubicBezTo>
                    <a:pt x="341831" y="137952"/>
                    <a:pt x="341618" y="129950"/>
                    <a:pt x="341950" y="121971"/>
                  </a:cubicBezTo>
                  <a:cubicBezTo>
                    <a:pt x="342078" y="118913"/>
                    <a:pt x="340927" y="117171"/>
                    <a:pt x="338616" y="115840"/>
                  </a:cubicBezTo>
                  <a:cubicBezTo>
                    <a:pt x="335458" y="114021"/>
                    <a:pt x="332176" y="112415"/>
                    <a:pt x="329024" y="110583"/>
                  </a:cubicBezTo>
                  <a:cubicBezTo>
                    <a:pt x="318878" y="104689"/>
                    <a:pt x="308769" y="98733"/>
                    <a:pt x="298190" y="92325"/>
                  </a:cubicBezTo>
                  <a:cubicBezTo>
                    <a:pt x="291755" y="88569"/>
                    <a:pt x="285386" y="84689"/>
                    <a:pt x="278864" y="81090"/>
                  </a:cubicBezTo>
                  <a:cubicBezTo>
                    <a:pt x="272097" y="77356"/>
                    <a:pt x="265180" y="73893"/>
                    <a:pt x="258126" y="69651"/>
                  </a:cubicBezTo>
                  <a:cubicBezTo>
                    <a:pt x="247945" y="63744"/>
                    <a:pt x="237789" y="57794"/>
                    <a:pt x="227579" y="51939"/>
                  </a:cubicBezTo>
                  <a:cubicBezTo>
                    <a:pt x="214057" y="44185"/>
                    <a:pt x="200346" y="36743"/>
                    <a:pt x="187052" y="28620"/>
                  </a:cubicBezTo>
                  <a:cubicBezTo>
                    <a:pt x="183786" y="26624"/>
                    <a:pt x="181592" y="26372"/>
                    <a:pt x="178573" y="28133"/>
                  </a:cubicBezTo>
                  <a:close/>
                  <a:moveTo>
                    <a:pt x="180830" y="249"/>
                  </a:moveTo>
                  <a:cubicBezTo>
                    <a:pt x="181895" y="-319"/>
                    <a:pt x="183974" y="166"/>
                    <a:pt x="185192" y="856"/>
                  </a:cubicBezTo>
                  <a:cubicBezTo>
                    <a:pt x="196415" y="7218"/>
                    <a:pt x="207552" y="13733"/>
                    <a:pt x="219078" y="20257"/>
                  </a:cubicBezTo>
                  <a:cubicBezTo>
                    <a:pt x="245502" y="35350"/>
                    <a:pt x="271554" y="50399"/>
                    <a:pt x="297620" y="65426"/>
                  </a:cubicBezTo>
                  <a:cubicBezTo>
                    <a:pt x="318714" y="77586"/>
                    <a:pt x="339820" y="89725"/>
                    <a:pt x="360929" y="101857"/>
                  </a:cubicBezTo>
                  <a:cubicBezTo>
                    <a:pt x="364050" y="103651"/>
                    <a:pt x="365547" y="105824"/>
                    <a:pt x="365536" y="109884"/>
                  </a:cubicBezTo>
                  <a:cubicBezTo>
                    <a:pt x="365355" y="172567"/>
                    <a:pt x="365410" y="235250"/>
                    <a:pt x="365410" y="297933"/>
                  </a:cubicBezTo>
                  <a:cubicBezTo>
                    <a:pt x="365410" y="303657"/>
                    <a:pt x="365410" y="309382"/>
                    <a:pt x="365410" y="315223"/>
                  </a:cubicBezTo>
                  <a:cubicBezTo>
                    <a:pt x="341278" y="329183"/>
                    <a:pt x="317178" y="343097"/>
                    <a:pt x="293104" y="357057"/>
                  </a:cubicBezTo>
                  <a:cubicBezTo>
                    <a:pt x="271214" y="369750"/>
                    <a:pt x="249383" y="382546"/>
                    <a:pt x="227465" y="395194"/>
                  </a:cubicBezTo>
                  <a:cubicBezTo>
                    <a:pt x="213546" y="403225"/>
                    <a:pt x="199491" y="411019"/>
                    <a:pt x="185567" y="419040"/>
                  </a:cubicBezTo>
                  <a:cubicBezTo>
                    <a:pt x="183086" y="420468"/>
                    <a:pt x="181472" y="420321"/>
                    <a:pt x="178883" y="418754"/>
                  </a:cubicBezTo>
                  <a:cubicBezTo>
                    <a:pt x="165676" y="410758"/>
                    <a:pt x="152212" y="403185"/>
                    <a:pt x="138851" y="395443"/>
                  </a:cubicBezTo>
                  <a:cubicBezTo>
                    <a:pt x="121090" y="385152"/>
                    <a:pt x="103364" y="374803"/>
                    <a:pt x="85580" y="364553"/>
                  </a:cubicBezTo>
                  <a:cubicBezTo>
                    <a:pt x="71513" y="356446"/>
                    <a:pt x="57375" y="348464"/>
                    <a:pt x="43282" y="340402"/>
                  </a:cubicBezTo>
                  <a:cubicBezTo>
                    <a:pt x="29883" y="332737"/>
                    <a:pt x="16499" y="325045"/>
                    <a:pt x="3115" y="317353"/>
                  </a:cubicBezTo>
                  <a:cubicBezTo>
                    <a:pt x="905" y="316083"/>
                    <a:pt x="-5" y="314390"/>
                    <a:pt x="0" y="311593"/>
                  </a:cubicBezTo>
                  <a:cubicBezTo>
                    <a:pt x="106" y="244000"/>
                    <a:pt x="100" y="176407"/>
                    <a:pt x="26" y="108814"/>
                  </a:cubicBezTo>
                  <a:cubicBezTo>
                    <a:pt x="23" y="105690"/>
                    <a:pt x="955" y="103914"/>
                    <a:pt x="3780" y="102311"/>
                  </a:cubicBezTo>
                  <a:cubicBezTo>
                    <a:pt x="20388" y="92878"/>
                    <a:pt x="36826" y="83143"/>
                    <a:pt x="53383" y="73616"/>
                  </a:cubicBezTo>
                  <a:cubicBezTo>
                    <a:pt x="71591" y="63136"/>
                    <a:pt x="89905" y="52838"/>
                    <a:pt x="108100" y="42336"/>
                  </a:cubicBezTo>
                  <a:cubicBezTo>
                    <a:pt x="125468" y="32313"/>
                    <a:pt x="142735" y="22114"/>
                    <a:pt x="160063" y="12023"/>
                  </a:cubicBezTo>
                  <a:cubicBezTo>
                    <a:pt x="166940" y="8018"/>
                    <a:pt x="173812" y="3996"/>
                    <a:pt x="180830" y="249"/>
                  </a:cubicBezTo>
                  <a:close/>
                </a:path>
              </a:pathLst>
            </a:custGeom>
            <a:solidFill>
              <a:srgbClr val="00C7FD"/>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5" name="Freeform: Shape 4">
              <a:extLst>
                <a:ext uri="{FF2B5EF4-FFF2-40B4-BE49-F238E27FC236}">
                  <a16:creationId xmlns:a16="http://schemas.microsoft.com/office/drawing/2014/main" id="{276BA1E6-E5CD-30F6-F7C9-F6C422B48F8A}"/>
                </a:ext>
                <a:ext uri="{C183D7F6-B498-43B3-948B-1728B52AA6E4}">
                  <adec:decorative xmlns:adec="http://schemas.microsoft.com/office/drawing/2017/decorative" val="1"/>
                </a:ext>
              </a:extLst>
            </p:cNvPr>
            <p:cNvSpPr/>
            <p:nvPr/>
          </p:nvSpPr>
          <p:spPr>
            <a:xfrm>
              <a:off x="4888112" y="3672370"/>
              <a:ext cx="435221" cy="421445"/>
            </a:xfrm>
            <a:custGeom>
              <a:avLst/>
              <a:gdLst>
                <a:gd name="connsiteX0" fmla="*/ 605147 w 671613"/>
                <a:gd name="connsiteY0" fmla="*/ 583889 h 650355"/>
                <a:gd name="connsiteX1" fmla="*/ 671613 w 671613"/>
                <a:gd name="connsiteY1" fmla="*/ 583889 h 650355"/>
                <a:gd name="connsiteX2" fmla="*/ 671613 w 671613"/>
                <a:gd name="connsiteY2" fmla="*/ 650355 h 650355"/>
                <a:gd name="connsiteX3" fmla="*/ 605147 w 671613"/>
                <a:gd name="connsiteY3" fmla="*/ 650355 h 650355"/>
                <a:gd name="connsiteX4" fmla="*/ 185479 w 671613"/>
                <a:gd name="connsiteY4" fmla="*/ 259712 h 650355"/>
                <a:gd name="connsiteX5" fmla="*/ 176701 w 671613"/>
                <a:gd name="connsiteY5" fmla="*/ 271387 h 650355"/>
                <a:gd name="connsiteX6" fmla="*/ 186766 w 671613"/>
                <a:gd name="connsiteY6" fmla="*/ 280320 h 650355"/>
                <a:gd name="connsiteX7" fmla="*/ 197320 w 671613"/>
                <a:gd name="connsiteY7" fmla="*/ 269212 h 650355"/>
                <a:gd name="connsiteX8" fmla="*/ 185479 w 671613"/>
                <a:gd name="connsiteY8" fmla="*/ 259712 h 650355"/>
                <a:gd name="connsiteX9" fmla="*/ 242406 w 671613"/>
                <a:gd name="connsiteY9" fmla="*/ 236419 h 650355"/>
                <a:gd name="connsiteX10" fmla="*/ 265092 w 671613"/>
                <a:gd name="connsiteY10" fmla="*/ 236419 h 650355"/>
                <a:gd name="connsiteX11" fmla="*/ 265106 w 671613"/>
                <a:gd name="connsiteY11" fmla="*/ 276884 h 650355"/>
                <a:gd name="connsiteX12" fmla="*/ 249907 w 671613"/>
                <a:gd name="connsiteY12" fmla="*/ 287368 h 650355"/>
                <a:gd name="connsiteX13" fmla="*/ 242759 w 671613"/>
                <a:gd name="connsiteY13" fmla="*/ 291038 h 650355"/>
                <a:gd name="connsiteX14" fmla="*/ 242406 w 671613"/>
                <a:gd name="connsiteY14" fmla="*/ 236419 h 650355"/>
                <a:gd name="connsiteX15" fmla="*/ 107817 w 671613"/>
                <a:gd name="connsiteY15" fmla="*/ 230823 h 650355"/>
                <a:gd name="connsiteX16" fmla="*/ 102523 w 671613"/>
                <a:gd name="connsiteY16" fmla="*/ 247887 h 650355"/>
                <a:gd name="connsiteX17" fmla="*/ 115424 w 671613"/>
                <a:gd name="connsiteY17" fmla="*/ 249973 h 650355"/>
                <a:gd name="connsiteX18" fmla="*/ 119892 w 671613"/>
                <a:gd name="connsiteY18" fmla="*/ 237632 h 650355"/>
                <a:gd name="connsiteX19" fmla="*/ 107817 w 671613"/>
                <a:gd name="connsiteY19" fmla="*/ 230823 h 650355"/>
                <a:gd name="connsiteX20" fmla="*/ 43108 w 671613"/>
                <a:gd name="connsiteY20" fmla="*/ 213889 h 650355"/>
                <a:gd name="connsiteX21" fmla="*/ 65695 w 671613"/>
                <a:gd name="connsiteY21" fmla="*/ 213889 h 650355"/>
                <a:gd name="connsiteX22" fmla="*/ 65637 w 671613"/>
                <a:gd name="connsiteY22" fmla="*/ 283850 h 650355"/>
                <a:gd name="connsiteX23" fmla="*/ 43271 w 671613"/>
                <a:gd name="connsiteY23" fmla="*/ 271727 h 650355"/>
                <a:gd name="connsiteX24" fmla="*/ 43108 w 671613"/>
                <a:gd name="connsiteY24" fmla="*/ 213889 h 650355"/>
                <a:gd name="connsiteX25" fmla="*/ 286599 w 671613"/>
                <a:gd name="connsiteY25" fmla="*/ 198119 h 650355"/>
                <a:gd name="connsiteX26" fmla="*/ 309285 w 671613"/>
                <a:gd name="connsiteY26" fmla="*/ 198119 h 650355"/>
                <a:gd name="connsiteX27" fmla="*/ 309298 w 671613"/>
                <a:gd name="connsiteY27" fmla="*/ 251351 h 650355"/>
                <a:gd name="connsiteX28" fmla="*/ 299544 w 671613"/>
                <a:gd name="connsiteY28" fmla="*/ 258675 h 650355"/>
                <a:gd name="connsiteX29" fmla="*/ 286955 w 671613"/>
                <a:gd name="connsiteY29" fmla="*/ 265508 h 650355"/>
                <a:gd name="connsiteX30" fmla="*/ 286599 w 671613"/>
                <a:gd name="connsiteY30" fmla="*/ 198119 h 650355"/>
                <a:gd name="connsiteX31" fmla="*/ 293547 w 671613"/>
                <a:gd name="connsiteY31" fmla="*/ 145688 h 650355"/>
                <a:gd name="connsiteX32" fmla="*/ 318538 w 671613"/>
                <a:gd name="connsiteY32" fmla="*/ 145722 h 650355"/>
                <a:gd name="connsiteX33" fmla="*/ 319024 w 671613"/>
                <a:gd name="connsiteY33" fmla="*/ 167997 h 650355"/>
                <a:gd name="connsiteX34" fmla="*/ 304767 w 671613"/>
                <a:gd name="connsiteY34" fmla="*/ 168274 h 650355"/>
                <a:gd name="connsiteX35" fmla="*/ 291872 w 671613"/>
                <a:gd name="connsiteY35" fmla="*/ 173472 h 650355"/>
                <a:gd name="connsiteX36" fmla="*/ 259403 w 671613"/>
                <a:gd name="connsiteY36" fmla="*/ 203809 h 650355"/>
                <a:gd name="connsiteX37" fmla="*/ 253744 w 671613"/>
                <a:gd name="connsiteY37" fmla="*/ 205606 h 650355"/>
                <a:gd name="connsiteX38" fmla="*/ 204164 w 671613"/>
                <a:gd name="connsiteY38" fmla="*/ 205685 h 650355"/>
                <a:gd name="connsiteX39" fmla="*/ 198336 w 671613"/>
                <a:gd name="connsiteY39" fmla="*/ 205685 h 650355"/>
                <a:gd name="connsiteX40" fmla="*/ 198455 w 671613"/>
                <a:gd name="connsiteY40" fmla="*/ 236415 h 650355"/>
                <a:gd name="connsiteX41" fmla="*/ 201079 w 671613"/>
                <a:gd name="connsiteY41" fmla="*/ 239363 h 650355"/>
                <a:gd name="connsiteX42" fmla="*/ 220821 w 671613"/>
                <a:gd name="connsiteY42" fmla="*/ 269348 h 650355"/>
                <a:gd name="connsiteX43" fmla="*/ 192609 w 671613"/>
                <a:gd name="connsiteY43" fmla="*/ 302921 h 650355"/>
                <a:gd name="connsiteX44" fmla="*/ 154982 w 671613"/>
                <a:gd name="connsiteY44" fmla="*/ 280044 h 650355"/>
                <a:gd name="connsiteX45" fmla="*/ 171438 w 671613"/>
                <a:gd name="connsiteY45" fmla="*/ 240302 h 650355"/>
                <a:gd name="connsiteX46" fmla="*/ 175801 w 671613"/>
                <a:gd name="connsiteY46" fmla="*/ 233299 h 650355"/>
                <a:gd name="connsiteX47" fmla="*/ 175717 w 671613"/>
                <a:gd name="connsiteY47" fmla="*/ 206033 h 650355"/>
                <a:gd name="connsiteX48" fmla="*/ 120403 w 671613"/>
                <a:gd name="connsiteY48" fmla="*/ 206033 h 650355"/>
                <a:gd name="connsiteX49" fmla="*/ 124777 w 671613"/>
                <a:gd name="connsiteY49" fmla="*/ 210551 h 650355"/>
                <a:gd name="connsiteX50" fmla="*/ 137603 w 671613"/>
                <a:gd name="connsiteY50" fmla="*/ 260196 h 650355"/>
                <a:gd name="connsiteX51" fmla="*/ 105125 w 671613"/>
                <a:gd name="connsiteY51" fmla="*/ 274171 h 650355"/>
                <a:gd name="connsiteX52" fmla="*/ 77625 w 671613"/>
                <a:gd name="connsiteY52" fmla="*/ 249585 h 650355"/>
                <a:gd name="connsiteX53" fmla="*/ 94635 w 671613"/>
                <a:gd name="connsiteY53" fmla="*/ 211096 h 650355"/>
                <a:gd name="connsiteX54" fmla="*/ 98160 w 671613"/>
                <a:gd name="connsiteY54" fmla="*/ 205295 h 650355"/>
                <a:gd name="connsiteX55" fmla="*/ 98134 w 671613"/>
                <a:gd name="connsiteY55" fmla="*/ 182116 h 650355"/>
                <a:gd name="connsiteX56" fmla="*/ 104182 w 671613"/>
                <a:gd name="connsiteY56" fmla="*/ 182116 h 650355"/>
                <a:gd name="connsiteX57" fmla="*/ 239665 w 671613"/>
                <a:gd name="connsiteY57" fmla="*/ 182329 h 650355"/>
                <a:gd name="connsiteX58" fmla="*/ 256726 w 671613"/>
                <a:gd name="connsiteY58" fmla="*/ 175253 h 650355"/>
                <a:gd name="connsiteX59" fmla="*/ 282791 w 671613"/>
                <a:gd name="connsiteY59" fmla="*/ 150125 h 650355"/>
                <a:gd name="connsiteX60" fmla="*/ 293547 w 671613"/>
                <a:gd name="connsiteY60" fmla="*/ 145688 h 650355"/>
                <a:gd name="connsiteX61" fmla="*/ 205285 w 671613"/>
                <a:gd name="connsiteY61" fmla="*/ 131486 h 650355"/>
                <a:gd name="connsiteX62" fmla="*/ 203448 w 671613"/>
                <a:gd name="connsiteY62" fmla="*/ 143830 h 650355"/>
                <a:gd name="connsiteX63" fmla="*/ 212952 w 671613"/>
                <a:gd name="connsiteY63" fmla="*/ 149297 h 650355"/>
                <a:gd name="connsiteX64" fmla="*/ 222444 w 671613"/>
                <a:gd name="connsiteY64" fmla="*/ 141764 h 650355"/>
                <a:gd name="connsiteX65" fmla="*/ 219240 w 671613"/>
                <a:gd name="connsiteY65" fmla="*/ 131824 h 650355"/>
                <a:gd name="connsiteX66" fmla="*/ 205285 w 671613"/>
                <a:gd name="connsiteY66" fmla="*/ 131486 h 650355"/>
                <a:gd name="connsiteX67" fmla="*/ 242539 w 671613"/>
                <a:gd name="connsiteY67" fmla="*/ 91704 h 650355"/>
                <a:gd name="connsiteX68" fmla="*/ 318538 w 671613"/>
                <a:gd name="connsiteY68" fmla="*/ 91709 h 650355"/>
                <a:gd name="connsiteX69" fmla="*/ 319024 w 671613"/>
                <a:gd name="connsiteY69" fmla="*/ 113984 h 650355"/>
                <a:gd name="connsiteX70" fmla="*/ 251783 w 671613"/>
                <a:gd name="connsiteY70" fmla="*/ 114381 h 650355"/>
                <a:gd name="connsiteX71" fmla="*/ 243447 w 671613"/>
                <a:gd name="connsiteY71" fmla="*/ 126385 h 650355"/>
                <a:gd name="connsiteX72" fmla="*/ 235593 w 671613"/>
                <a:gd name="connsiteY72" fmla="*/ 163025 h 650355"/>
                <a:gd name="connsiteX73" fmla="*/ 193577 w 671613"/>
                <a:gd name="connsiteY73" fmla="*/ 166994 h 650355"/>
                <a:gd name="connsiteX74" fmla="*/ 184690 w 671613"/>
                <a:gd name="connsiteY74" fmla="*/ 120178 h 650355"/>
                <a:gd name="connsiteX75" fmla="*/ 210125 w 671613"/>
                <a:gd name="connsiteY75" fmla="*/ 106531 h 650355"/>
                <a:gd name="connsiteX76" fmla="*/ 222184 w 671613"/>
                <a:gd name="connsiteY76" fmla="*/ 107332 h 650355"/>
                <a:gd name="connsiteX77" fmla="*/ 226293 w 671613"/>
                <a:gd name="connsiteY77" fmla="*/ 105384 h 650355"/>
                <a:gd name="connsiteX78" fmla="*/ 234490 w 671613"/>
                <a:gd name="connsiteY78" fmla="*/ 95804 h 650355"/>
                <a:gd name="connsiteX79" fmla="*/ 242539 w 671613"/>
                <a:gd name="connsiteY79" fmla="*/ 91704 h 650355"/>
                <a:gd name="connsiteX80" fmla="*/ 41392 w 671613"/>
                <a:gd name="connsiteY80" fmla="*/ 85226 h 650355"/>
                <a:gd name="connsiteX81" fmla="*/ 35255 w 671613"/>
                <a:gd name="connsiteY81" fmla="*/ 95741 h 650355"/>
                <a:gd name="connsiteX82" fmla="*/ 44787 w 671613"/>
                <a:gd name="connsiteY82" fmla="*/ 105495 h 650355"/>
                <a:gd name="connsiteX83" fmla="*/ 53622 w 671613"/>
                <a:gd name="connsiteY83" fmla="*/ 101172 h 650355"/>
                <a:gd name="connsiteX84" fmla="*/ 54236 w 671613"/>
                <a:gd name="connsiteY84" fmla="*/ 88674 h 650355"/>
                <a:gd name="connsiteX85" fmla="*/ 41392 w 671613"/>
                <a:gd name="connsiteY85" fmla="*/ 85226 h 650355"/>
                <a:gd name="connsiteX86" fmla="*/ 147388 w 671613"/>
                <a:gd name="connsiteY86" fmla="*/ 76096 h 650355"/>
                <a:gd name="connsiteX87" fmla="*/ 136477 w 671613"/>
                <a:gd name="connsiteY87" fmla="*/ 78219 h 650355"/>
                <a:gd name="connsiteX88" fmla="*/ 132860 w 671613"/>
                <a:gd name="connsiteY88" fmla="*/ 87088 h 650355"/>
                <a:gd name="connsiteX89" fmla="*/ 142967 w 671613"/>
                <a:gd name="connsiteY89" fmla="*/ 96651 h 650355"/>
                <a:gd name="connsiteX90" fmla="*/ 153812 w 671613"/>
                <a:gd name="connsiteY90" fmla="*/ 88518 h 650355"/>
                <a:gd name="connsiteX91" fmla="*/ 147388 w 671613"/>
                <a:gd name="connsiteY91" fmla="*/ 76096 h 650355"/>
                <a:gd name="connsiteX92" fmla="*/ 43904 w 671613"/>
                <a:gd name="connsiteY92" fmla="*/ 61147 h 650355"/>
                <a:gd name="connsiteX93" fmla="*/ 67529 w 671613"/>
                <a:gd name="connsiteY93" fmla="*/ 69407 h 650355"/>
                <a:gd name="connsiteX94" fmla="*/ 79218 w 671613"/>
                <a:gd name="connsiteY94" fmla="*/ 94059 h 650355"/>
                <a:gd name="connsiteX95" fmla="*/ 49014 w 671613"/>
                <a:gd name="connsiteY95" fmla="*/ 127917 h 650355"/>
                <a:gd name="connsiteX96" fmla="*/ 32386 w 671613"/>
                <a:gd name="connsiteY96" fmla="*/ 125766 h 650355"/>
                <a:gd name="connsiteX97" fmla="*/ 28596 w 671613"/>
                <a:gd name="connsiteY97" fmla="*/ 126554 h 650355"/>
                <a:gd name="connsiteX98" fmla="*/ 330 w 671613"/>
                <a:gd name="connsiteY98" fmla="*/ 151606 h 650355"/>
                <a:gd name="connsiteX99" fmla="*/ 1 w 671613"/>
                <a:gd name="connsiteY99" fmla="*/ 120612 h 650355"/>
                <a:gd name="connsiteX100" fmla="*/ 13047 w 671613"/>
                <a:gd name="connsiteY100" fmla="*/ 109365 h 650355"/>
                <a:gd name="connsiteX101" fmla="*/ 13434 w 671613"/>
                <a:gd name="connsiteY101" fmla="*/ 105094 h 650355"/>
                <a:gd name="connsiteX102" fmla="*/ 21104 w 671613"/>
                <a:gd name="connsiteY102" fmla="*/ 71471 h 650355"/>
                <a:gd name="connsiteX103" fmla="*/ 43904 w 671613"/>
                <a:gd name="connsiteY103" fmla="*/ 61147 h 650355"/>
                <a:gd name="connsiteX104" fmla="*/ 136114 w 671613"/>
                <a:gd name="connsiteY104" fmla="*/ 52956 h 650355"/>
                <a:gd name="connsiteX105" fmla="*/ 176893 w 671613"/>
                <a:gd name="connsiteY105" fmla="*/ 84260 h 650355"/>
                <a:gd name="connsiteX106" fmla="*/ 149911 w 671613"/>
                <a:gd name="connsiteY106" fmla="*/ 118698 h 650355"/>
                <a:gd name="connsiteX107" fmla="*/ 133216 w 671613"/>
                <a:gd name="connsiteY107" fmla="*/ 117488 h 650355"/>
                <a:gd name="connsiteX108" fmla="*/ 127286 w 671613"/>
                <a:gd name="connsiteY108" fmla="*/ 118936 h 650355"/>
                <a:gd name="connsiteX109" fmla="*/ 86642 w 671613"/>
                <a:gd name="connsiteY109" fmla="*/ 157739 h 650355"/>
                <a:gd name="connsiteX110" fmla="*/ 56357 w 671613"/>
                <a:gd name="connsiteY110" fmla="*/ 186082 h 650355"/>
                <a:gd name="connsiteX111" fmla="*/ 24664 w 671613"/>
                <a:gd name="connsiteY111" fmla="*/ 215791 h 650355"/>
                <a:gd name="connsiteX112" fmla="*/ 330 w 671613"/>
                <a:gd name="connsiteY112" fmla="*/ 238026 h 650355"/>
                <a:gd name="connsiteX113" fmla="*/ 1 w 671613"/>
                <a:gd name="connsiteY113" fmla="*/ 207032 h 650355"/>
                <a:gd name="connsiteX114" fmla="*/ 15870 w 671613"/>
                <a:gd name="connsiteY114" fmla="*/ 192160 h 650355"/>
                <a:gd name="connsiteX115" fmla="*/ 40937 w 671613"/>
                <a:gd name="connsiteY115" fmla="*/ 168138 h 650355"/>
                <a:gd name="connsiteX116" fmla="*/ 89332 w 671613"/>
                <a:gd name="connsiteY116" fmla="*/ 122693 h 650355"/>
                <a:gd name="connsiteX117" fmla="*/ 110275 w 671613"/>
                <a:gd name="connsiteY117" fmla="*/ 103746 h 650355"/>
                <a:gd name="connsiteX118" fmla="*/ 111950 w 671613"/>
                <a:gd name="connsiteY118" fmla="*/ 97017 h 650355"/>
                <a:gd name="connsiteX119" fmla="*/ 136114 w 671613"/>
                <a:gd name="connsiteY119" fmla="*/ 52956 h 650355"/>
                <a:gd name="connsiteX120" fmla="*/ 109623 w 671613"/>
                <a:gd name="connsiteY120" fmla="*/ 0 h 650355"/>
                <a:gd name="connsiteX121" fmla="*/ 109940 w 671613"/>
                <a:gd name="connsiteY121" fmla="*/ 15134 h 650355"/>
                <a:gd name="connsiteX122" fmla="*/ 235587 w 671613"/>
                <a:gd name="connsiteY122" fmla="*/ 15134 h 650355"/>
                <a:gd name="connsiteX123" fmla="*/ 256124 w 671613"/>
                <a:gd name="connsiteY123" fmla="*/ 25914 h 650355"/>
                <a:gd name="connsiteX124" fmla="*/ 275676 w 671613"/>
                <a:gd name="connsiteY124" fmla="*/ 37387 h 650355"/>
                <a:gd name="connsiteX125" fmla="*/ 187124 w 671613"/>
                <a:gd name="connsiteY125" fmla="*/ 37748 h 650355"/>
                <a:gd name="connsiteX126" fmla="*/ 93922 w 671613"/>
                <a:gd name="connsiteY126" fmla="*/ 37753 h 650355"/>
                <a:gd name="connsiteX127" fmla="*/ 87325 w 671613"/>
                <a:gd name="connsiteY127" fmla="*/ 37753 h 650355"/>
                <a:gd name="connsiteX128" fmla="*/ 87311 w 671613"/>
                <a:gd name="connsiteY128" fmla="*/ 13695 h 650355"/>
                <a:gd name="connsiteX129" fmla="*/ 102059 w 671613"/>
                <a:gd name="connsiteY129" fmla="*/ 3415 h 650355"/>
                <a:gd name="connsiteX130" fmla="*/ 109623 w 671613"/>
                <a:gd name="connsiteY130" fmla="*/ 0 h 65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71613" h="650355">
                  <a:moveTo>
                    <a:pt x="605147" y="583889"/>
                  </a:moveTo>
                  <a:lnTo>
                    <a:pt x="671613" y="583889"/>
                  </a:lnTo>
                  <a:lnTo>
                    <a:pt x="671613" y="650355"/>
                  </a:lnTo>
                  <a:lnTo>
                    <a:pt x="605147" y="650355"/>
                  </a:lnTo>
                  <a:close/>
                  <a:moveTo>
                    <a:pt x="185479" y="259712"/>
                  </a:moveTo>
                  <a:cubicBezTo>
                    <a:pt x="179663" y="260429"/>
                    <a:pt x="176403" y="264765"/>
                    <a:pt x="176701" y="271387"/>
                  </a:cubicBezTo>
                  <a:cubicBezTo>
                    <a:pt x="176920" y="276239"/>
                    <a:pt x="181414" y="280229"/>
                    <a:pt x="186766" y="280320"/>
                  </a:cubicBezTo>
                  <a:cubicBezTo>
                    <a:pt x="192474" y="280417"/>
                    <a:pt x="196695" y="276294"/>
                    <a:pt x="197320" y="269212"/>
                  </a:cubicBezTo>
                  <a:cubicBezTo>
                    <a:pt x="195990" y="262754"/>
                    <a:pt x="191305" y="258994"/>
                    <a:pt x="185479" y="259712"/>
                  </a:cubicBezTo>
                  <a:close/>
                  <a:moveTo>
                    <a:pt x="242406" y="236419"/>
                  </a:moveTo>
                  <a:cubicBezTo>
                    <a:pt x="250089" y="236419"/>
                    <a:pt x="257210" y="236419"/>
                    <a:pt x="265092" y="236419"/>
                  </a:cubicBezTo>
                  <a:cubicBezTo>
                    <a:pt x="265092" y="249755"/>
                    <a:pt x="265092" y="263091"/>
                    <a:pt x="265106" y="276884"/>
                  </a:cubicBezTo>
                  <a:cubicBezTo>
                    <a:pt x="260056" y="280693"/>
                    <a:pt x="255027" y="284103"/>
                    <a:pt x="249907" y="287368"/>
                  </a:cubicBezTo>
                  <a:cubicBezTo>
                    <a:pt x="247742" y="288748"/>
                    <a:pt x="245383" y="289823"/>
                    <a:pt x="242759" y="291038"/>
                  </a:cubicBezTo>
                  <a:cubicBezTo>
                    <a:pt x="242406" y="272927"/>
                    <a:pt x="242406" y="254816"/>
                    <a:pt x="242406" y="236419"/>
                  </a:cubicBezTo>
                  <a:close/>
                  <a:moveTo>
                    <a:pt x="107817" y="230823"/>
                  </a:moveTo>
                  <a:cubicBezTo>
                    <a:pt x="99803" y="233319"/>
                    <a:pt x="97612" y="239560"/>
                    <a:pt x="102523" y="247887"/>
                  </a:cubicBezTo>
                  <a:cubicBezTo>
                    <a:pt x="107167" y="252370"/>
                    <a:pt x="109918" y="252815"/>
                    <a:pt x="115424" y="249973"/>
                  </a:cubicBezTo>
                  <a:cubicBezTo>
                    <a:pt x="119985" y="247617"/>
                    <a:pt x="121896" y="242339"/>
                    <a:pt x="119892" y="237632"/>
                  </a:cubicBezTo>
                  <a:cubicBezTo>
                    <a:pt x="117382" y="231734"/>
                    <a:pt x="112936" y="229228"/>
                    <a:pt x="107817" y="230823"/>
                  </a:cubicBezTo>
                  <a:close/>
                  <a:moveTo>
                    <a:pt x="43108" y="213889"/>
                  </a:moveTo>
                  <a:cubicBezTo>
                    <a:pt x="50719" y="213889"/>
                    <a:pt x="57944" y="213889"/>
                    <a:pt x="65695" y="213889"/>
                  </a:cubicBezTo>
                  <a:cubicBezTo>
                    <a:pt x="65695" y="237155"/>
                    <a:pt x="65695" y="260273"/>
                    <a:pt x="65637" y="283850"/>
                  </a:cubicBezTo>
                  <a:cubicBezTo>
                    <a:pt x="58198" y="280216"/>
                    <a:pt x="50816" y="276121"/>
                    <a:pt x="43271" y="271727"/>
                  </a:cubicBezTo>
                  <a:cubicBezTo>
                    <a:pt x="43108" y="252363"/>
                    <a:pt x="43108" y="233298"/>
                    <a:pt x="43108" y="213889"/>
                  </a:cubicBezTo>
                  <a:close/>
                  <a:moveTo>
                    <a:pt x="286599" y="198119"/>
                  </a:moveTo>
                  <a:cubicBezTo>
                    <a:pt x="294282" y="198119"/>
                    <a:pt x="301405" y="198119"/>
                    <a:pt x="309285" y="198119"/>
                  </a:cubicBezTo>
                  <a:cubicBezTo>
                    <a:pt x="309285" y="215714"/>
                    <a:pt x="309285" y="233303"/>
                    <a:pt x="309298" y="251351"/>
                  </a:cubicBezTo>
                  <a:cubicBezTo>
                    <a:pt x="306066" y="254112"/>
                    <a:pt x="302924" y="256586"/>
                    <a:pt x="299544" y="258675"/>
                  </a:cubicBezTo>
                  <a:cubicBezTo>
                    <a:pt x="295574" y="261129"/>
                    <a:pt x="291397" y="263248"/>
                    <a:pt x="286955" y="265508"/>
                  </a:cubicBezTo>
                  <a:cubicBezTo>
                    <a:pt x="286599" y="243139"/>
                    <a:pt x="286599" y="220771"/>
                    <a:pt x="286599" y="198119"/>
                  </a:cubicBezTo>
                  <a:close/>
                  <a:moveTo>
                    <a:pt x="293547" y="145688"/>
                  </a:moveTo>
                  <a:cubicBezTo>
                    <a:pt x="301715" y="146003"/>
                    <a:pt x="309906" y="145765"/>
                    <a:pt x="318538" y="145722"/>
                  </a:cubicBezTo>
                  <a:cubicBezTo>
                    <a:pt x="319012" y="152967"/>
                    <a:pt x="319036" y="160250"/>
                    <a:pt x="319024" y="167997"/>
                  </a:cubicBezTo>
                  <a:cubicBezTo>
                    <a:pt x="314246" y="168430"/>
                    <a:pt x="309465" y="168752"/>
                    <a:pt x="304767" y="168274"/>
                  </a:cubicBezTo>
                  <a:cubicBezTo>
                    <a:pt x="299378" y="167725"/>
                    <a:pt x="295520" y="170023"/>
                    <a:pt x="291872" y="173472"/>
                  </a:cubicBezTo>
                  <a:cubicBezTo>
                    <a:pt x="281109" y="183648"/>
                    <a:pt x="270343" y="193825"/>
                    <a:pt x="259403" y="203809"/>
                  </a:cubicBezTo>
                  <a:cubicBezTo>
                    <a:pt x="258063" y="205033"/>
                    <a:pt x="255661" y="205590"/>
                    <a:pt x="253744" y="205606"/>
                  </a:cubicBezTo>
                  <a:cubicBezTo>
                    <a:pt x="237217" y="205743"/>
                    <a:pt x="220690" y="205685"/>
                    <a:pt x="204164" y="205685"/>
                  </a:cubicBezTo>
                  <a:cubicBezTo>
                    <a:pt x="202399" y="205685"/>
                    <a:pt x="200634" y="205685"/>
                    <a:pt x="198336" y="205685"/>
                  </a:cubicBezTo>
                  <a:cubicBezTo>
                    <a:pt x="198336" y="216234"/>
                    <a:pt x="198259" y="226327"/>
                    <a:pt x="198455" y="236415"/>
                  </a:cubicBezTo>
                  <a:cubicBezTo>
                    <a:pt x="198475" y="237435"/>
                    <a:pt x="199952" y="238839"/>
                    <a:pt x="201079" y="239363"/>
                  </a:cubicBezTo>
                  <a:cubicBezTo>
                    <a:pt x="213869" y="245307"/>
                    <a:pt x="219501" y="256003"/>
                    <a:pt x="220821" y="269348"/>
                  </a:cubicBezTo>
                  <a:cubicBezTo>
                    <a:pt x="222339" y="284674"/>
                    <a:pt x="208356" y="301117"/>
                    <a:pt x="192609" y="302921"/>
                  </a:cubicBezTo>
                  <a:cubicBezTo>
                    <a:pt x="174155" y="305035"/>
                    <a:pt x="160344" y="296639"/>
                    <a:pt x="154982" y="280044"/>
                  </a:cubicBezTo>
                  <a:cubicBezTo>
                    <a:pt x="149978" y="264560"/>
                    <a:pt x="156908" y="247450"/>
                    <a:pt x="171438" y="240302"/>
                  </a:cubicBezTo>
                  <a:cubicBezTo>
                    <a:pt x="174718" y="238688"/>
                    <a:pt x="175903" y="236901"/>
                    <a:pt x="175801" y="233299"/>
                  </a:cubicBezTo>
                  <a:cubicBezTo>
                    <a:pt x="175546" y="224331"/>
                    <a:pt x="175717" y="215351"/>
                    <a:pt x="175717" y="206033"/>
                  </a:cubicBezTo>
                  <a:cubicBezTo>
                    <a:pt x="157622" y="206033"/>
                    <a:pt x="139880" y="206033"/>
                    <a:pt x="120403" y="206033"/>
                  </a:cubicBezTo>
                  <a:cubicBezTo>
                    <a:pt x="122410" y="208154"/>
                    <a:pt x="123351" y="209838"/>
                    <a:pt x="124777" y="210551"/>
                  </a:cubicBezTo>
                  <a:cubicBezTo>
                    <a:pt x="144069" y="220197"/>
                    <a:pt x="148894" y="244070"/>
                    <a:pt x="137603" y="260196"/>
                  </a:cubicBezTo>
                  <a:cubicBezTo>
                    <a:pt x="128897" y="272630"/>
                    <a:pt x="117153" y="276035"/>
                    <a:pt x="105125" y="274171"/>
                  </a:cubicBezTo>
                  <a:cubicBezTo>
                    <a:pt x="91075" y="271993"/>
                    <a:pt x="81371" y="263630"/>
                    <a:pt x="77625" y="249585"/>
                  </a:cubicBezTo>
                  <a:cubicBezTo>
                    <a:pt x="73527" y="234216"/>
                    <a:pt x="80597" y="218005"/>
                    <a:pt x="94635" y="211096"/>
                  </a:cubicBezTo>
                  <a:cubicBezTo>
                    <a:pt x="97753" y="209562"/>
                    <a:pt x="98186" y="208052"/>
                    <a:pt x="98160" y="205295"/>
                  </a:cubicBezTo>
                  <a:cubicBezTo>
                    <a:pt x="98086" y="197795"/>
                    <a:pt x="98134" y="190294"/>
                    <a:pt x="98134" y="182116"/>
                  </a:cubicBezTo>
                  <a:cubicBezTo>
                    <a:pt x="100390" y="182116"/>
                    <a:pt x="102287" y="182116"/>
                    <a:pt x="104182" y="182116"/>
                  </a:cubicBezTo>
                  <a:cubicBezTo>
                    <a:pt x="149344" y="182116"/>
                    <a:pt x="194507" y="181907"/>
                    <a:pt x="239665" y="182329"/>
                  </a:cubicBezTo>
                  <a:cubicBezTo>
                    <a:pt x="246924" y="182396"/>
                    <a:pt x="251960" y="179852"/>
                    <a:pt x="256726" y="175253"/>
                  </a:cubicBezTo>
                  <a:cubicBezTo>
                    <a:pt x="265410" y="166872"/>
                    <a:pt x="274146" y="158545"/>
                    <a:pt x="282791" y="150125"/>
                  </a:cubicBezTo>
                  <a:cubicBezTo>
                    <a:pt x="285825" y="147170"/>
                    <a:pt x="289079" y="145515"/>
                    <a:pt x="293547" y="145688"/>
                  </a:cubicBezTo>
                  <a:close/>
                  <a:moveTo>
                    <a:pt x="205285" y="131486"/>
                  </a:moveTo>
                  <a:cubicBezTo>
                    <a:pt x="201305" y="136122"/>
                    <a:pt x="200214" y="140076"/>
                    <a:pt x="203448" y="143830"/>
                  </a:cubicBezTo>
                  <a:cubicBezTo>
                    <a:pt x="205750" y="146503"/>
                    <a:pt x="209624" y="149082"/>
                    <a:pt x="212952" y="149297"/>
                  </a:cubicBezTo>
                  <a:cubicBezTo>
                    <a:pt x="217321" y="149580"/>
                    <a:pt x="220988" y="146512"/>
                    <a:pt x="222444" y="141764"/>
                  </a:cubicBezTo>
                  <a:cubicBezTo>
                    <a:pt x="223703" y="137659"/>
                    <a:pt x="222245" y="134561"/>
                    <a:pt x="219240" y="131824"/>
                  </a:cubicBezTo>
                  <a:cubicBezTo>
                    <a:pt x="215390" y="128317"/>
                    <a:pt x="212094" y="128085"/>
                    <a:pt x="205285" y="131486"/>
                  </a:cubicBezTo>
                  <a:close/>
                  <a:moveTo>
                    <a:pt x="242539" y="91704"/>
                  </a:moveTo>
                  <a:cubicBezTo>
                    <a:pt x="267721" y="91816"/>
                    <a:pt x="292904" y="91752"/>
                    <a:pt x="318538" y="91709"/>
                  </a:cubicBezTo>
                  <a:cubicBezTo>
                    <a:pt x="319012" y="98955"/>
                    <a:pt x="319036" y="106238"/>
                    <a:pt x="319024" y="113984"/>
                  </a:cubicBezTo>
                  <a:cubicBezTo>
                    <a:pt x="296587" y="114417"/>
                    <a:pt x="274185" y="114355"/>
                    <a:pt x="251783" y="114381"/>
                  </a:cubicBezTo>
                  <a:cubicBezTo>
                    <a:pt x="246938" y="114386"/>
                    <a:pt x="241978" y="121690"/>
                    <a:pt x="243447" y="126385"/>
                  </a:cubicBezTo>
                  <a:cubicBezTo>
                    <a:pt x="247724" y="140074"/>
                    <a:pt x="246262" y="152495"/>
                    <a:pt x="235593" y="163025"/>
                  </a:cubicBezTo>
                  <a:cubicBezTo>
                    <a:pt x="224917" y="173560"/>
                    <a:pt x="205933" y="175414"/>
                    <a:pt x="193577" y="166994"/>
                  </a:cubicBezTo>
                  <a:cubicBezTo>
                    <a:pt x="177952" y="156348"/>
                    <a:pt x="173745" y="135515"/>
                    <a:pt x="184690" y="120178"/>
                  </a:cubicBezTo>
                  <a:cubicBezTo>
                    <a:pt x="190752" y="111683"/>
                    <a:pt x="199099" y="106247"/>
                    <a:pt x="210125" y="106531"/>
                  </a:cubicBezTo>
                  <a:cubicBezTo>
                    <a:pt x="214150" y="106635"/>
                    <a:pt x="218164" y="107319"/>
                    <a:pt x="222184" y="107332"/>
                  </a:cubicBezTo>
                  <a:cubicBezTo>
                    <a:pt x="223572" y="107337"/>
                    <a:pt x="225290" y="106423"/>
                    <a:pt x="226293" y="105384"/>
                  </a:cubicBezTo>
                  <a:cubicBezTo>
                    <a:pt x="229213" y="102361"/>
                    <a:pt x="232203" y="99295"/>
                    <a:pt x="234490" y="95804"/>
                  </a:cubicBezTo>
                  <a:cubicBezTo>
                    <a:pt x="236549" y="92658"/>
                    <a:pt x="238937" y="91687"/>
                    <a:pt x="242539" y="91704"/>
                  </a:cubicBezTo>
                  <a:close/>
                  <a:moveTo>
                    <a:pt x="41392" y="85226"/>
                  </a:moveTo>
                  <a:cubicBezTo>
                    <a:pt x="36990" y="87387"/>
                    <a:pt x="34831" y="90714"/>
                    <a:pt x="35255" y="95741"/>
                  </a:cubicBezTo>
                  <a:cubicBezTo>
                    <a:pt x="35722" y="101276"/>
                    <a:pt x="39285" y="103832"/>
                    <a:pt x="44787" y="105495"/>
                  </a:cubicBezTo>
                  <a:cubicBezTo>
                    <a:pt x="47768" y="104097"/>
                    <a:pt x="51184" y="103218"/>
                    <a:pt x="53622" y="101172"/>
                  </a:cubicBezTo>
                  <a:cubicBezTo>
                    <a:pt x="56933" y="98392"/>
                    <a:pt x="56849" y="92125"/>
                    <a:pt x="54236" y="88674"/>
                  </a:cubicBezTo>
                  <a:cubicBezTo>
                    <a:pt x="51246" y="84722"/>
                    <a:pt x="45485" y="83217"/>
                    <a:pt x="41392" y="85226"/>
                  </a:cubicBezTo>
                  <a:close/>
                  <a:moveTo>
                    <a:pt x="147388" y="76096"/>
                  </a:moveTo>
                  <a:cubicBezTo>
                    <a:pt x="143154" y="73722"/>
                    <a:pt x="139199" y="75116"/>
                    <a:pt x="136477" y="78219"/>
                  </a:cubicBezTo>
                  <a:cubicBezTo>
                    <a:pt x="134454" y="80526"/>
                    <a:pt x="132879" y="84079"/>
                    <a:pt x="132860" y="87088"/>
                  </a:cubicBezTo>
                  <a:cubicBezTo>
                    <a:pt x="132833" y="91467"/>
                    <a:pt x="138835" y="96401"/>
                    <a:pt x="142967" y="96651"/>
                  </a:cubicBezTo>
                  <a:cubicBezTo>
                    <a:pt x="146922" y="96889"/>
                    <a:pt x="152391" y="92788"/>
                    <a:pt x="153812" y="88518"/>
                  </a:cubicBezTo>
                  <a:cubicBezTo>
                    <a:pt x="155180" y="84408"/>
                    <a:pt x="152715" y="79206"/>
                    <a:pt x="147388" y="76096"/>
                  </a:cubicBezTo>
                  <a:close/>
                  <a:moveTo>
                    <a:pt x="43904" y="61147"/>
                  </a:moveTo>
                  <a:cubicBezTo>
                    <a:pt x="52318" y="60783"/>
                    <a:pt x="60870" y="63516"/>
                    <a:pt x="67529" y="69407"/>
                  </a:cubicBezTo>
                  <a:cubicBezTo>
                    <a:pt x="75049" y="76059"/>
                    <a:pt x="79149" y="84492"/>
                    <a:pt x="79218" y="94059"/>
                  </a:cubicBezTo>
                  <a:cubicBezTo>
                    <a:pt x="79343" y="111242"/>
                    <a:pt x="67813" y="126498"/>
                    <a:pt x="49014" y="127917"/>
                  </a:cubicBezTo>
                  <a:cubicBezTo>
                    <a:pt x="43560" y="128328"/>
                    <a:pt x="37948" y="126428"/>
                    <a:pt x="32386" y="125766"/>
                  </a:cubicBezTo>
                  <a:cubicBezTo>
                    <a:pt x="31150" y="125619"/>
                    <a:pt x="29453" y="125803"/>
                    <a:pt x="28596" y="126554"/>
                  </a:cubicBezTo>
                  <a:cubicBezTo>
                    <a:pt x="19198" y="134770"/>
                    <a:pt x="9925" y="143131"/>
                    <a:pt x="330" y="151606"/>
                  </a:cubicBezTo>
                  <a:cubicBezTo>
                    <a:pt x="17" y="141531"/>
                    <a:pt x="-8" y="131304"/>
                    <a:pt x="1" y="120612"/>
                  </a:cubicBezTo>
                  <a:cubicBezTo>
                    <a:pt x="4405" y="116588"/>
                    <a:pt x="8885" y="113152"/>
                    <a:pt x="13047" y="109365"/>
                  </a:cubicBezTo>
                  <a:cubicBezTo>
                    <a:pt x="13842" y="108642"/>
                    <a:pt x="13829" y="106405"/>
                    <a:pt x="13434" y="105094"/>
                  </a:cubicBezTo>
                  <a:cubicBezTo>
                    <a:pt x="9610" y="92393"/>
                    <a:pt x="12352" y="80779"/>
                    <a:pt x="21104" y="71471"/>
                  </a:cubicBezTo>
                  <a:cubicBezTo>
                    <a:pt x="27213" y="64973"/>
                    <a:pt x="35490" y="61511"/>
                    <a:pt x="43904" y="61147"/>
                  </a:cubicBezTo>
                  <a:close/>
                  <a:moveTo>
                    <a:pt x="136114" y="52956"/>
                  </a:moveTo>
                  <a:cubicBezTo>
                    <a:pt x="158198" y="48720"/>
                    <a:pt x="176310" y="65402"/>
                    <a:pt x="176893" y="84260"/>
                  </a:cubicBezTo>
                  <a:cubicBezTo>
                    <a:pt x="177434" y="101762"/>
                    <a:pt x="166146" y="115592"/>
                    <a:pt x="149911" y="118698"/>
                  </a:cubicBezTo>
                  <a:cubicBezTo>
                    <a:pt x="144609" y="119712"/>
                    <a:pt x="138768" y="118188"/>
                    <a:pt x="133216" y="117488"/>
                  </a:cubicBezTo>
                  <a:cubicBezTo>
                    <a:pt x="130897" y="117195"/>
                    <a:pt x="129268" y="117010"/>
                    <a:pt x="127286" y="118936"/>
                  </a:cubicBezTo>
                  <a:cubicBezTo>
                    <a:pt x="113857" y="131992"/>
                    <a:pt x="100252" y="144870"/>
                    <a:pt x="86642" y="157739"/>
                  </a:cubicBezTo>
                  <a:cubicBezTo>
                    <a:pt x="76595" y="167238"/>
                    <a:pt x="66447" y="176630"/>
                    <a:pt x="56357" y="186082"/>
                  </a:cubicBezTo>
                  <a:cubicBezTo>
                    <a:pt x="45789" y="195981"/>
                    <a:pt x="35265" y="205928"/>
                    <a:pt x="24664" y="215791"/>
                  </a:cubicBezTo>
                  <a:cubicBezTo>
                    <a:pt x="16696" y="223204"/>
                    <a:pt x="8636" y="230516"/>
                    <a:pt x="330" y="238026"/>
                  </a:cubicBezTo>
                  <a:cubicBezTo>
                    <a:pt x="17" y="227951"/>
                    <a:pt x="-8" y="217724"/>
                    <a:pt x="1" y="207032"/>
                  </a:cubicBezTo>
                  <a:cubicBezTo>
                    <a:pt x="5320" y="201771"/>
                    <a:pt x="10683" y="197059"/>
                    <a:pt x="15870" y="192160"/>
                  </a:cubicBezTo>
                  <a:cubicBezTo>
                    <a:pt x="24283" y="184213"/>
                    <a:pt x="32524" y="176084"/>
                    <a:pt x="40937" y="168138"/>
                  </a:cubicBezTo>
                  <a:cubicBezTo>
                    <a:pt x="57027" y="152944"/>
                    <a:pt x="73153" y="137790"/>
                    <a:pt x="89332" y="122693"/>
                  </a:cubicBezTo>
                  <a:cubicBezTo>
                    <a:pt x="96215" y="116271"/>
                    <a:pt x="103226" y="109985"/>
                    <a:pt x="110275" y="103746"/>
                  </a:cubicBezTo>
                  <a:cubicBezTo>
                    <a:pt x="112494" y="101781"/>
                    <a:pt x="113110" y="100008"/>
                    <a:pt x="111950" y="97017"/>
                  </a:cubicBezTo>
                  <a:cubicBezTo>
                    <a:pt x="104504" y="77797"/>
                    <a:pt x="117862" y="56458"/>
                    <a:pt x="136114" y="52956"/>
                  </a:cubicBezTo>
                  <a:close/>
                  <a:moveTo>
                    <a:pt x="109623" y="0"/>
                  </a:moveTo>
                  <a:cubicBezTo>
                    <a:pt x="109940" y="5279"/>
                    <a:pt x="109940" y="10103"/>
                    <a:pt x="109940" y="15134"/>
                  </a:cubicBezTo>
                  <a:cubicBezTo>
                    <a:pt x="152331" y="15134"/>
                    <a:pt x="193960" y="15134"/>
                    <a:pt x="235587" y="15134"/>
                  </a:cubicBezTo>
                  <a:cubicBezTo>
                    <a:pt x="242439" y="18717"/>
                    <a:pt x="249356" y="22180"/>
                    <a:pt x="256124" y="25914"/>
                  </a:cubicBezTo>
                  <a:cubicBezTo>
                    <a:pt x="262645" y="29513"/>
                    <a:pt x="269014" y="33393"/>
                    <a:pt x="275676" y="37387"/>
                  </a:cubicBezTo>
                  <a:cubicBezTo>
                    <a:pt x="246311" y="37667"/>
                    <a:pt x="216718" y="37727"/>
                    <a:pt x="187124" y="37748"/>
                  </a:cubicBezTo>
                  <a:cubicBezTo>
                    <a:pt x="156057" y="37770"/>
                    <a:pt x="124989" y="37753"/>
                    <a:pt x="93922" y="37753"/>
                  </a:cubicBezTo>
                  <a:cubicBezTo>
                    <a:pt x="91977" y="37753"/>
                    <a:pt x="90032" y="37753"/>
                    <a:pt x="87325" y="37753"/>
                  </a:cubicBezTo>
                  <a:cubicBezTo>
                    <a:pt x="87325" y="29703"/>
                    <a:pt x="87325" y="21928"/>
                    <a:pt x="87311" y="13695"/>
                  </a:cubicBezTo>
                  <a:cubicBezTo>
                    <a:pt x="92211" y="9952"/>
                    <a:pt x="97078" y="6595"/>
                    <a:pt x="102059" y="3415"/>
                  </a:cubicBezTo>
                  <a:cubicBezTo>
                    <a:pt x="104360" y="1946"/>
                    <a:pt x="106883" y="825"/>
                    <a:pt x="109623" y="0"/>
                  </a:cubicBezTo>
                  <a:close/>
                </a:path>
              </a:pathLst>
            </a:custGeom>
            <a:solidFill>
              <a:srgbClr val="FFFFFF"/>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6" name="TextBox 5">
            <a:extLst>
              <a:ext uri="{FF2B5EF4-FFF2-40B4-BE49-F238E27FC236}">
                <a16:creationId xmlns:a16="http://schemas.microsoft.com/office/drawing/2014/main" id="{32A1D19E-4CAC-2DB8-EC83-CDF2CFA39565}"/>
              </a:ext>
            </a:extLst>
          </p:cNvPr>
          <p:cNvSpPr txBox="1"/>
          <p:nvPr/>
        </p:nvSpPr>
        <p:spPr>
          <a:xfrm>
            <a:off x="5160852" y="1453009"/>
            <a:ext cx="1573829" cy="553998"/>
          </a:xfrm>
          <a:prstGeom prst="rect">
            <a:avLst/>
          </a:prstGeom>
          <a:noFill/>
        </p:spPr>
        <p:txBody>
          <a:bodyPr wrap="none" lIns="137160" tIns="137160" rIns="137160" bIns="137160" rtlCol="0">
            <a:spAutoFit/>
          </a:bodyPr>
          <a:lstStyle/>
          <a:p>
            <a:pPr algn="l"/>
            <a:r>
              <a:rPr lang="en-GB">
                <a:solidFill>
                  <a:srgbClr val="6DDCFF"/>
                </a:solidFill>
              </a:rPr>
              <a:t>Understand</a:t>
            </a:r>
          </a:p>
        </p:txBody>
      </p:sp>
      <p:grpSp>
        <p:nvGrpSpPr>
          <p:cNvPr id="7" name="Group 6">
            <a:extLst>
              <a:ext uri="{FF2B5EF4-FFF2-40B4-BE49-F238E27FC236}">
                <a16:creationId xmlns:a16="http://schemas.microsoft.com/office/drawing/2014/main" id="{45045D17-0885-66CA-A35E-F17C88DB2D94}"/>
              </a:ext>
              <a:ext uri="{C183D7F6-B498-43B3-948B-1728B52AA6E4}">
                <adec:decorative xmlns:adec="http://schemas.microsoft.com/office/drawing/2017/decorative" val="1"/>
              </a:ext>
            </a:extLst>
          </p:cNvPr>
          <p:cNvGrpSpPr>
            <a:grpSpLocks noChangeAspect="1"/>
          </p:cNvGrpSpPr>
          <p:nvPr/>
        </p:nvGrpSpPr>
        <p:grpSpPr>
          <a:xfrm>
            <a:off x="8536159" y="4571871"/>
            <a:ext cx="495058" cy="457200"/>
            <a:chOff x="2608370" y="1517247"/>
            <a:chExt cx="495058" cy="457200"/>
          </a:xfrm>
          <a:solidFill>
            <a:srgbClr val="00C7FD"/>
          </a:solidFill>
        </p:grpSpPr>
        <p:sp>
          <p:nvSpPr>
            <p:cNvPr id="8" name="Freeform: Shape 7">
              <a:extLst>
                <a:ext uri="{FF2B5EF4-FFF2-40B4-BE49-F238E27FC236}">
                  <a16:creationId xmlns:a16="http://schemas.microsoft.com/office/drawing/2014/main" id="{6DD8B1E7-4F54-F9FC-DADA-228E0A3CD1F3}"/>
                </a:ext>
                <a:ext uri="{C183D7F6-B498-43B3-948B-1728B52AA6E4}">
                  <adec:decorative xmlns:adec="http://schemas.microsoft.com/office/drawing/2017/decorative" val="1"/>
                </a:ext>
              </a:extLst>
            </p:cNvPr>
            <p:cNvSpPr/>
            <p:nvPr/>
          </p:nvSpPr>
          <p:spPr>
            <a:xfrm>
              <a:off x="2608370" y="1517247"/>
              <a:ext cx="441540" cy="379730"/>
            </a:xfrm>
            <a:custGeom>
              <a:avLst/>
              <a:gdLst>
                <a:gd name="connsiteX0" fmla="*/ 6456495 w 6623094"/>
                <a:gd name="connsiteY0" fmla="*/ 4981948 h 5695951"/>
                <a:gd name="connsiteX1" fmla="*/ 6471694 w 6623094"/>
                <a:gd name="connsiteY1" fmla="*/ 4985039 h 5695951"/>
                <a:gd name="connsiteX2" fmla="*/ 6623094 w 6623094"/>
                <a:gd name="connsiteY2" fmla="*/ 5212422 h 5695951"/>
                <a:gd name="connsiteX3" fmla="*/ 6433443 w 6623094"/>
                <a:gd name="connsiteY3" fmla="*/ 5342694 h 5695951"/>
                <a:gd name="connsiteX4" fmla="*/ 6087410 w 6623094"/>
                <a:gd name="connsiteY4" fmla="*/ 5584984 h 5695951"/>
                <a:gd name="connsiteX5" fmla="*/ 6082270 w 6623094"/>
                <a:gd name="connsiteY5" fmla="*/ 5593259 h 5695951"/>
                <a:gd name="connsiteX6" fmla="*/ 6082107 w 6623094"/>
                <a:gd name="connsiteY6" fmla="*/ 5593101 h 5695951"/>
                <a:gd name="connsiteX7" fmla="*/ 5921285 w 6623094"/>
                <a:gd name="connsiteY7" fmla="*/ 5695951 h 5695951"/>
                <a:gd name="connsiteX8" fmla="*/ 5768284 w 6623094"/>
                <a:gd name="connsiteY8" fmla="*/ 5482807 h 5695951"/>
                <a:gd name="connsiteX9" fmla="*/ 5777752 w 6623094"/>
                <a:gd name="connsiteY9" fmla="*/ 5438410 h 5695951"/>
                <a:gd name="connsiteX10" fmla="*/ 5867872 w 6623094"/>
                <a:gd name="connsiteY10" fmla="*/ 5373535 h 5695951"/>
                <a:gd name="connsiteX11" fmla="*/ 6041441 w 6623094"/>
                <a:gd name="connsiteY11" fmla="*/ 5260373 h 5695951"/>
                <a:gd name="connsiteX12" fmla="*/ 6169491 w 6623094"/>
                <a:gd name="connsiteY12" fmla="*/ 5165063 h 5695951"/>
                <a:gd name="connsiteX13" fmla="*/ 6330843 w 6623094"/>
                <a:gd name="connsiteY13" fmla="*/ 5056489 h 5695951"/>
                <a:gd name="connsiteX14" fmla="*/ 6437081 w 6623094"/>
                <a:gd name="connsiteY14" fmla="*/ 4986819 h 5695951"/>
                <a:gd name="connsiteX15" fmla="*/ 6456495 w 6623094"/>
                <a:gd name="connsiteY15" fmla="*/ 4981948 h 5695951"/>
                <a:gd name="connsiteX16" fmla="*/ 4920569 w 6623094"/>
                <a:gd name="connsiteY16" fmla="*/ 2555592 h 5695951"/>
                <a:gd name="connsiteX17" fmla="*/ 4924202 w 6623094"/>
                <a:gd name="connsiteY17" fmla="*/ 3112181 h 5695951"/>
                <a:gd name="connsiteX18" fmla="*/ 5608158 w 6623094"/>
                <a:gd name="connsiteY18" fmla="*/ 3112181 h 5695951"/>
                <a:gd name="connsiteX19" fmla="*/ 5608158 w 6623094"/>
                <a:gd name="connsiteY19" fmla="*/ 3507776 h 5695951"/>
                <a:gd name="connsiteX20" fmla="*/ 4925799 w 6623094"/>
                <a:gd name="connsiteY20" fmla="*/ 3507776 h 5695951"/>
                <a:gd name="connsiteX21" fmla="*/ 4925799 w 6623094"/>
                <a:gd name="connsiteY21" fmla="*/ 4106247 h 5695951"/>
                <a:gd name="connsiteX22" fmla="*/ 5607417 w 6623094"/>
                <a:gd name="connsiteY22" fmla="*/ 4106247 h 5695951"/>
                <a:gd name="connsiteX23" fmla="*/ 5607417 w 6623094"/>
                <a:gd name="connsiteY23" fmla="*/ 4501840 h 5695951"/>
                <a:gd name="connsiteX24" fmla="*/ 4923889 w 6623094"/>
                <a:gd name="connsiteY24" fmla="*/ 4501840 h 5695951"/>
                <a:gd name="connsiteX25" fmla="*/ 4923889 w 6623094"/>
                <a:gd name="connsiteY25" fmla="*/ 4654063 h 5695951"/>
                <a:gd name="connsiteX26" fmla="*/ 4924147 w 6623094"/>
                <a:gd name="connsiteY26" fmla="*/ 4902834 h 5695951"/>
                <a:gd name="connsiteX27" fmla="*/ 4894112 w 6623094"/>
                <a:gd name="connsiteY27" fmla="*/ 4933191 h 5695951"/>
                <a:gd name="connsiteX28" fmla="*/ 4513654 w 6623094"/>
                <a:gd name="connsiteY28" fmla="*/ 4808944 h 5695951"/>
                <a:gd name="connsiteX29" fmla="*/ 4182316 w 6623094"/>
                <a:gd name="connsiteY29" fmla="*/ 4531917 h 5695951"/>
                <a:gd name="connsiteX30" fmla="*/ 4518041 w 6623094"/>
                <a:gd name="connsiteY30" fmla="*/ 4529249 h 5695951"/>
                <a:gd name="connsiteX31" fmla="*/ 4520376 w 6623094"/>
                <a:gd name="connsiteY31" fmla="*/ 4511821 h 5695951"/>
                <a:gd name="connsiteX32" fmla="*/ 4519799 w 6623094"/>
                <a:gd name="connsiteY32" fmla="*/ 2693498 h 5695951"/>
                <a:gd name="connsiteX33" fmla="*/ 4858288 w 6623094"/>
                <a:gd name="connsiteY33" fmla="*/ 2564519 h 5695951"/>
                <a:gd name="connsiteX34" fmla="*/ 4920569 w 6623094"/>
                <a:gd name="connsiteY34" fmla="*/ 2555592 h 5695951"/>
                <a:gd name="connsiteX35" fmla="*/ 1087778 w 6623094"/>
                <a:gd name="connsiteY35" fmla="*/ 1507236 h 5695951"/>
                <a:gd name="connsiteX36" fmla="*/ 1087647 w 6623094"/>
                <a:gd name="connsiteY36" fmla="*/ 4529284 h 5695951"/>
                <a:gd name="connsiteX37" fmla="*/ 1143140 w 6623094"/>
                <a:gd name="connsiteY37" fmla="*/ 4529284 h 5695951"/>
                <a:gd name="connsiteX38" fmla="*/ 3605712 w 6623094"/>
                <a:gd name="connsiteY38" fmla="*/ 4529249 h 5695951"/>
                <a:gd name="connsiteX39" fmla="*/ 3921542 w 6623094"/>
                <a:gd name="connsiteY39" fmla="*/ 4529660 h 5695951"/>
                <a:gd name="connsiteX40" fmla="*/ 4503975 w 6623094"/>
                <a:gd name="connsiteY40" fmla="*/ 5027341 h 5695951"/>
                <a:gd name="connsiteX41" fmla="*/ 4503975 w 6623094"/>
                <a:gd name="connsiteY41" fmla="*/ 5616782 h 5695951"/>
                <a:gd name="connsiteX42" fmla="*/ 4100379 w 6623094"/>
                <a:gd name="connsiteY42" fmla="*/ 5616782 h 5695951"/>
                <a:gd name="connsiteX43" fmla="*/ 4100379 w 6623094"/>
                <a:gd name="connsiteY43" fmla="*/ 4934628 h 5695951"/>
                <a:gd name="connsiteX44" fmla="*/ 3501709 w 6623094"/>
                <a:gd name="connsiteY44" fmla="*/ 4934628 h 5695951"/>
                <a:gd name="connsiteX45" fmla="*/ 3501709 w 6623094"/>
                <a:gd name="connsiteY45" fmla="*/ 5616232 h 5695951"/>
                <a:gd name="connsiteX46" fmla="*/ 3105934 w 6623094"/>
                <a:gd name="connsiteY46" fmla="*/ 5616232 h 5695951"/>
                <a:gd name="connsiteX47" fmla="*/ 3105934 w 6623094"/>
                <a:gd name="connsiteY47" fmla="*/ 4935179 h 5695951"/>
                <a:gd name="connsiteX48" fmla="*/ 2504232 w 6623094"/>
                <a:gd name="connsiteY48" fmla="*/ 4935179 h 5695951"/>
                <a:gd name="connsiteX49" fmla="*/ 2504232 w 6623094"/>
                <a:gd name="connsiteY49" fmla="*/ 5617193 h 5695951"/>
                <a:gd name="connsiteX50" fmla="*/ 2111498 w 6623094"/>
                <a:gd name="connsiteY50" fmla="*/ 5617193 h 5695951"/>
                <a:gd name="connsiteX51" fmla="*/ 2111498 w 6623094"/>
                <a:gd name="connsiteY51" fmla="*/ 4935729 h 5695951"/>
                <a:gd name="connsiteX52" fmla="*/ 1509787 w 6623094"/>
                <a:gd name="connsiteY52" fmla="*/ 4935729 h 5695951"/>
                <a:gd name="connsiteX53" fmla="*/ 1509787 w 6623094"/>
                <a:gd name="connsiteY53" fmla="*/ 5616643 h 5695951"/>
                <a:gd name="connsiteX54" fmla="*/ 1105439 w 6623094"/>
                <a:gd name="connsiteY54" fmla="*/ 5616643 h 5695951"/>
                <a:gd name="connsiteX55" fmla="*/ 1105439 w 6623094"/>
                <a:gd name="connsiteY55" fmla="*/ 4932653 h 5695951"/>
                <a:gd name="connsiteX56" fmla="*/ 909842 w 6623094"/>
                <a:gd name="connsiteY56" fmla="*/ 4931657 h 5695951"/>
                <a:gd name="connsiteX57" fmla="*/ 760631 w 6623094"/>
                <a:gd name="connsiteY57" fmla="*/ 4887166 h 5695951"/>
                <a:gd name="connsiteX58" fmla="*/ 684977 w 6623094"/>
                <a:gd name="connsiteY58" fmla="*/ 4736566 h 5695951"/>
                <a:gd name="connsiteX59" fmla="*/ 684243 w 6623094"/>
                <a:gd name="connsiteY59" fmla="*/ 4505514 h 5695951"/>
                <a:gd name="connsiteX60" fmla="*/ 419 w 6623094"/>
                <a:gd name="connsiteY60" fmla="*/ 4505514 h 5695951"/>
                <a:gd name="connsiteX61" fmla="*/ 419 w 6623094"/>
                <a:gd name="connsiteY61" fmla="*/ 4109748 h 5695951"/>
                <a:gd name="connsiteX62" fmla="*/ 681970 w 6623094"/>
                <a:gd name="connsiteY62" fmla="*/ 4109748 h 5695951"/>
                <a:gd name="connsiteX63" fmla="*/ 681970 w 6623094"/>
                <a:gd name="connsiteY63" fmla="*/ 3509557 h 5695951"/>
                <a:gd name="connsiteX64" fmla="*/ 961 w 6623094"/>
                <a:gd name="connsiteY64" fmla="*/ 3509557 h 5695951"/>
                <a:gd name="connsiteX65" fmla="*/ 961 w 6623094"/>
                <a:gd name="connsiteY65" fmla="*/ 3115303 h 5695951"/>
                <a:gd name="connsiteX66" fmla="*/ 681420 w 6623094"/>
                <a:gd name="connsiteY66" fmla="*/ 3115303 h 5695951"/>
                <a:gd name="connsiteX67" fmla="*/ 681420 w 6623094"/>
                <a:gd name="connsiteY67" fmla="*/ 2513592 h 5695951"/>
                <a:gd name="connsiteX68" fmla="*/ 0 w 6623094"/>
                <a:gd name="connsiteY68" fmla="*/ 2513592 h 5695951"/>
                <a:gd name="connsiteX69" fmla="*/ 0 w 6623094"/>
                <a:gd name="connsiteY69" fmla="*/ 2109253 h 5695951"/>
                <a:gd name="connsiteX70" fmla="*/ 682381 w 6623094"/>
                <a:gd name="connsiteY70" fmla="*/ 2109253 h 5695951"/>
                <a:gd name="connsiteX71" fmla="*/ 682381 w 6623094"/>
                <a:gd name="connsiteY71" fmla="*/ 1510574 h 5695951"/>
                <a:gd name="connsiteX72" fmla="*/ 3103679 w 6623094"/>
                <a:gd name="connsiteY72" fmla="*/ 0 h 5695951"/>
                <a:gd name="connsiteX73" fmla="*/ 3497872 w 6623094"/>
                <a:gd name="connsiteY73" fmla="*/ 0 h 5695951"/>
                <a:gd name="connsiteX74" fmla="*/ 3497872 w 6623094"/>
                <a:gd name="connsiteY74" fmla="*/ 689783 h 5695951"/>
                <a:gd name="connsiteX75" fmla="*/ 4098009 w 6623094"/>
                <a:gd name="connsiteY75" fmla="*/ 689783 h 5695951"/>
                <a:gd name="connsiteX76" fmla="*/ 4098009 w 6623094"/>
                <a:gd name="connsiteY76" fmla="*/ 612 h 5695951"/>
                <a:gd name="connsiteX77" fmla="*/ 4502305 w 6623094"/>
                <a:gd name="connsiteY77" fmla="*/ 612 h 5695951"/>
                <a:gd name="connsiteX78" fmla="*/ 4502305 w 6623094"/>
                <a:gd name="connsiteY78" fmla="*/ 692999 h 5695951"/>
                <a:gd name="connsiteX79" fmla="*/ 4710592 w 6623094"/>
                <a:gd name="connsiteY79" fmla="*/ 692248 h 5695951"/>
                <a:gd name="connsiteX80" fmla="*/ 4924314 w 6623094"/>
                <a:gd name="connsiteY80" fmla="*/ 908251 h 5695951"/>
                <a:gd name="connsiteX81" fmla="*/ 4923886 w 6623094"/>
                <a:gd name="connsiteY81" fmla="*/ 1112964 h 5695951"/>
                <a:gd name="connsiteX82" fmla="*/ 5608400 w 6623094"/>
                <a:gd name="connsiteY82" fmla="*/ 1112964 h 5695951"/>
                <a:gd name="connsiteX83" fmla="*/ 5608400 w 6623094"/>
                <a:gd name="connsiteY83" fmla="*/ 1505645 h 5695951"/>
                <a:gd name="connsiteX84" fmla="*/ 4927006 w 6623094"/>
                <a:gd name="connsiteY84" fmla="*/ 1505645 h 5695951"/>
                <a:gd name="connsiteX85" fmla="*/ 4927006 w 6623094"/>
                <a:gd name="connsiteY85" fmla="*/ 2107304 h 5695951"/>
                <a:gd name="connsiteX86" fmla="*/ 5610296 w 6623094"/>
                <a:gd name="connsiteY86" fmla="*/ 2107304 h 5695951"/>
                <a:gd name="connsiteX87" fmla="*/ 5607351 w 6623094"/>
                <a:gd name="connsiteY87" fmla="*/ 2438331 h 5695951"/>
                <a:gd name="connsiteX88" fmla="*/ 5181409 w 6623094"/>
                <a:gd name="connsiteY88" fmla="*/ 2350241 h 5695951"/>
                <a:gd name="connsiteX89" fmla="*/ 4675216 w 6623094"/>
                <a:gd name="connsiteY89" fmla="*/ 2410357 h 5695951"/>
                <a:gd name="connsiteX90" fmla="*/ 4521103 w 6623094"/>
                <a:gd name="connsiteY90" fmla="*/ 2456779 h 5695951"/>
                <a:gd name="connsiteX91" fmla="*/ 4520648 w 6623094"/>
                <a:gd name="connsiteY91" fmla="*/ 1087796 h 5695951"/>
                <a:gd name="connsiteX92" fmla="*/ 4494562 w 6623094"/>
                <a:gd name="connsiteY92" fmla="*/ 1087796 h 5695951"/>
                <a:gd name="connsiteX93" fmla="*/ 1498365 w 6623094"/>
                <a:gd name="connsiteY93" fmla="*/ 1084510 h 5695951"/>
                <a:gd name="connsiteX94" fmla="*/ 1507698 w 6623094"/>
                <a:gd name="connsiteY94" fmla="*/ 690998 h 5695951"/>
                <a:gd name="connsiteX95" fmla="*/ 2106315 w 6623094"/>
                <a:gd name="connsiteY95" fmla="*/ 690998 h 5695951"/>
                <a:gd name="connsiteX96" fmla="*/ 2106315 w 6623094"/>
                <a:gd name="connsiteY96" fmla="*/ 909 h 5695951"/>
                <a:gd name="connsiteX97" fmla="*/ 2502029 w 6623094"/>
                <a:gd name="connsiteY97" fmla="*/ 909 h 5695951"/>
                <a:gd name="connsiteX98" fmla="*/ 2502029 w 6623094"/>
                <a:gd name="connsiteY98" fmla="*/ 690395 h 5695951"/>
                <a:gd name="connsiteX99" fmla="*/ 3103679 w 6623094"/>
                <a:gd name="connsiteY99" fmla="*/ 690395 h 56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623094" h="5695951">
                  <a:moveTo>
                    <a:pt x="6456495" y="4981948"/>
                  </a:moveTo>
                  <a:cubicBezTo>
                    <a:pt x="6463529" y="4981519"/>
                    <a:pt x="6469861" y="4982416"/>
                    <a:pt x="6471694" y="4985039"/>
                  </a:cubicBezTo>
                  <a:cubicBezTo>
                    <a:pt x="6523365" y="5058925"/>
                    <a:pt x="6572906" y="5134300"/>
                    <a:pt x="6623094" y="5212422"/>
                  </a:cubicBezTo>
                  <a:cubicBezTo>
                    <a:pt x="6561565" y="5256880"/>
                    <a:pt x="6499906" y="5298227"/>
                    <a:pt x="6433443" y="5342694"/>
                  </a:cubicBezTo>
                  <a:cubicBezTo>
                    <a:pt x="6315520" y="5425230"/>
                    <a:pt x="6202401" y="5504649"/>
                    <a:pt x="6087410" y="5584984"/>
                  </a:cubicBezTo>
                  <a:cubicBezTo>
                    <a:pt x="6082962" y="5587626"/>
                    <a:pt x="6081823" y="5590033"/>
                    <a:pt x="6082270" y="5593259"/>
                  </a:cubicBezTo>
                  <a:cubicBezTo>
                    <a:pt x="6082423" y="5593400"/>
                    <a:pt x="6082107" y="5593102"/>
                    <a:pt x="6082107" y="5593101"/>
                  </a:cubicBezTo>
                  <a:cubicBezTo>
                    <a:pt x="6029365" y="5626906"/>
                    <a:pt x="5976624" y="5660712"/>
                    <a:pt x="5921285" y="5695951"/>
                  </a:cubicBezTo>
                  <a:cubicBezTo>
                    <a:pt x="5868846" y="5625639"/>
                    <a:pt x="5820600" y="5552701"/>
                    <a:pt x="5768284" y="5482807"/>
                  </a:cubicBezTo>
                  <a:cubicBezTo>
                    <a:pt x="5750348" y="5458844"/>
                    <a:pt x="5758268" y="5451022"/>
                    <a:pt x="5777752" y="5438410"/>
                  </a:cubicBezTo>
                  <a:cubicBezTo>
                    <a:pt x="5808065" y="5418789"/>
                    <a:pt x="5837005" y="5397049"/>
                    <a:pt x="5867872" y="5373535"/>
                  </a:cubicBezTo>
                  <a:cubicBezTo>
                    <a:pt x="5925240" y="5335146"/>
                    <a:pt x="5981261" y="5299428"/>
                    <a:pt x="6041441" y="5260373"/>
                  </a:cubicBezTo>
                  <a:cubicBezTo>
                    <a:pt x="6086898" y="5226379"/>
                    <a:pt x="6128194" y="5195721"/>
                    <a:pt x="6169491" y="5165063"/>
                  </a:cubicBezTo>
                  <a:cubicBezTo>
                    <a:pt x="6222942" y="5129775"/>
                    <a:pt x="6276394" y="5094488"/>
                    <a:pt x="6330843" y="5056489"/>
                  </a:cubicBezTo>
                  <a:cubicBezTo>
                    <a:pt x="6366782" y="5031221"/>
                    <a:pt x="6401120" y="5007618"/>
                    <a:pt x="6437081" y="4986819"/>
                  </a:cubicBezTo>
                  <a:cubicBezTo>
                    <a:pt x="6441725" y="4984133"/>
                    <a:pt x="6449462" y="4982377"/>
                    <a:pt x="6456495" y="4981948"/>
                  </a:cubicBezTo>
                  <a:close/>
                  <a:moveTo>
                    <a:pt x="4920569" y="2555592"/>
                  </a:moveTo>
                  <a:cubicBezTo>
                    <a:pt x="4924202" y="2739844"/>
                    <a:pt x="4924202" y="2924039"/>
                    <a:pt x="4924202" y="3112181"/>
                  </a:cubicBezTo>
                  <a:cubicBezTo>
                    <a:pt x="5152895" y="3112181"/>
                    <a:pt x="5379385" y="3112181"/>
                    <a:pt x="5608158" y="3112181"/>
                  </a:cubicBezTo>
                  <a:cubicBezTo>
                    <a:pt x="5608158" y="3245353"/>
                    <a:pt x="5608158" y="3374582"/>
                    <a:pt x="5608158" y="3507776"/>
                  </a:cubicBezTo>
                  <a:cubicBezTo>
                    <a:pt x="5380649" y="3507776"/>
                    <a:pt x="5154157" y="3507776"/>
                    <a:pt x="4925799" y="3507776"/>
                  </a:cubicBezTo>
                  <a:cubicBezTo>
                    <a:pt x="4925799" y="3708572"/>
                    <a:pt x="4925799" y="3905428"/>
                    <a:pt x="4925799" y="4106247"/>
                  </a:cubicBezTo>
                  <a:cubicBezTo>
                    <a:pt x="5151396" y="4106247"/>
                    <a:pt x="5377888" y="4106247"/>
                    <a:pt x="5607417" y="4106247"/>
                  </a:cubicBezTo>
                  <a:cubicBezTo>
                    <a:pt x="5607417" y="4239379"/>
                    <a:pt x="5607417" y="4368621"/>
                    <a:pt x="5607417" y="4501840"/>
                  </a:cubicBezTo>
                  <a:cubicBezTo>
                    <a:pt x="5382148" y="4501840"/>
                    <a:pt x="5155656" y="4501840"/>
                    <a:pt x="4923889" y="4501840"/>
                  </a:cubicBezTo>
                  <a:cubicBezTo>
                    <a:pt x="4923889" y="4555148"/>
                    <a:pt x="4923889" y="4604606"/>
                    <a:pt x="4923889" y="4654063"/>
                  </a:cubicBezTo>
                  <a:cubicBezTo>
                    <a:pt x="4923887" y="4736988"/>
                    <a:pt x="4923539" y="4819915"/>
                    <a:pt x="4924147" y="4902834"/>
                  </a:cubicBezTo>
                  <a:cubicBezTo>
                    <a:pt x="4924288" y="4922029"/>
                    <a:pt x="4923347" y="4937416"/>
                    <a:pt x="4894112" y="4933191"/>
                  </a:cubicBezTo>
                  <a:cubicBezTo>
                    <a:pt x="4751889" y="4931187"/>
                    <a:pt x="4631657" y="4871481"/>
                    <a:pt x="4513654" y="4808944"/>
                  </a:cubicBezTo>
                  <a:cubicBezTo>
                    <a:pt x="4384231" y="4740352"/>
                    <a:pt x="4270541" y="4650530"/>
                    <a:pt x="4182316" y="4531917"/>
                  </a:cubicBezTo>
                  <a:cubicBezTo>
                    <a:pt x="4296431" y="4529249"/>
                    <a:pt x="4407351" y="4529249"/>
                    <a:pt x="4518041" y="4529249"/>
                  </a:cubicBezTo>
                  <a:cubicBezTo>
                    <a:pt x="4519314" y="4520024"/>
                    <a:pt x="4520376" y="4515922"/>
                    <a:pt x="4520376" y="4511821"/>
                  </a:cubicBezTo>
                  <a:cubicBezTo>
                    <a:pt x="4520234" y="3905713"/>
                    <a:pt x="4520016" y="3299605"/>
                    <a:pt x="4519799" y="2693498"/>
                  </a:cubicBezTo>
                  <a:cubicBezTo>
                    <a:pt x="4623208" y="2625797"/>
                    <a:pt x="4739376" y="2591442"/>
                    <a:pt x="4858288" y="2564519"/>
                  </a:cubicBezTo>
                  <a:cubicBezTo>
                    <a:pt x="4877528" y="2560163"/>
                    <a:pt x="4897373" y="2558464"/>
                    <a:pt x="4920569" y="2555592"/>
                  </a:cubicBezTo>
                  <a:close/>
                  <a:moveTo>
                    <a:pt x="1087778" y="1507236"/>
                  </a:moveTo>
                  <a:cubicBezTo>
                    <a:pt x="1087734" y="2514588"/>
                    <a:pt x="1087690" y="3521932"/>
                    <a:pt x="1087647" y="4529284"/>
                  </a:cubicBezTo>
                  <a:lnTo>
                    <a:pt x="1143140" y="4529284"/>
                  </a:lnTo>
                  <a:lnTo>
                    <a:pt x="3605712" y="4529249"/>
                  </a:lnTo>
                  <a:lnTo>
                    <a:pt x="3921542" y="4529660"/>
                  </a:lnTo>
                  <a:cubicBezTo>
                    <a:pt x="4075743" y="4745148"/>
                    <a:pt x="4266246" y="4913829"/>
                    <a:pt x="4503975" y="5027341"/>
                  </a:cubicBezTo>
                  <a:lnTo>
                    <a:pt x="4503975" y="5616782"/>
                  </a:lnTo>
                  <a:lnTo>
                    <a:pt x="4100379" y="5616782"/>
                  </a:lnTo>
                  <a:lnTo>
                    <a:pt x="4100379" y="4934628"/>
                  </a:lnTo>
                  <a:lnTo>
                    <a:pt x="3501709" y="4934628"/>
                  </a:lnTo>
                  <a:lnTo>
                    <a:pt x="3501709" y="5616232"/>
                  </a:lnTo>
                  <a:lnTo>
                    <a:pt x="3105934" y="5616232"/>
                  </a:lnTo>
                  <a:lnTo>
                    <a:pt x="3105934" y="4935179"/>
                  </a:lnTo>
                  <a:lnTo>
                    <a:pt x="2504232" y="4935179"/>
                  </a:lnTo>
                  <a:lnTo>
                    <a:pt x="2504232" y="5617193"/>
                  </a:lnTo>
                  <a:lnTo>
                    <a:pt x="2111498" y="5617193"/>
                  </a:lnTo>
                  <a:lnTo>
                    <a:pt x="2111498" y="4935729"/>
                  </a:lnTo>
                  <a:lnTo>
                    <a:pt x="1509787" y="4935729"/>
                  </a:lnTo>
                  <a:lnTo>
                    <a:pt x="1509787" y="5616643"/>
                  </a:lnTo>
                  <a:lnTo>
                    <a:pt x="1105439" y="5616643"/>
                  </a:lnTo>
                  <a:lnTo>
                    <a:pt x="1105439" y="4932653"/>
                  </a:lnTo>
                  <a:cubicBezTo>
                    <a:pt x="1037598" y="4932653"/>
                    <a:pt x="973471" y="4935852"/>
                    <a:pt x="909842" y="4931657"/>
                  </a:cubicBezTo>
                  <a:cubicBezTo>
                    <a:pt x="857862" y="4928223"/>
                    <a:pt x="806345" y="4924176"/>
                    <a:pt x="760631" y="4887166"/>
                  </a:cubicBezTo>
                  <a:cubicBezTo>
                    <a:pt x="710538" y="4846600"/>
                    <a:pt x="687424" y="4796691"/>
                    <a:pt x="684977" y="4736566"/>
                  </a:cubicBezTo>
                  <a:cubicBezTo>
                    <a:pt x="681901" y="4660999"/>
                    <a:pt x="684243" y="4585214"/>
                    <a:pt x="684243" y="4505514"/>
                  </a:cubicBezTo>
                  <a:lnTo>
                    <a:pt x="419" y="4505514"/>
                  </a:lnTo>
                  <a:lnTo>
                    <a:pt x="419" y="4109748"/>
                  </a:lnTo>
                  <a:lnTo>
                    <a:pt x="681970" y="4109748"/>
                  </a:lnTo>
                  <a:lnTo>
                    <a:pt x="681970" y="3509557"/>
                  </a:lnTo>
                  <a:lnTo>
                    <a:pt x="961" y="3509557"/>
                  </a:lnTo>
                  <a:lnTo>
                    <a:pt x="961" y="3115303"/>
                  </a:lnTo>
                  <a:lnTo>
                    <a:pt x="681420" y="3115303"/>
                  </a:lnTo>
                  <a:lnTo>
                    <a:pt x="681420" y="2513592"/>
                  </a:lnTo>
                  <a:lnTo>
                    <a:pt x="0" y="2513592"/>
                  </a:lnTo>
                  <a:lnTo>
                    <a:pt x="0" y="2109253"/>
                  </a:lnTo>
                  <a:lnTo>
                    <a:pt x="682381" y="2109253"/>
                  </a:lnTo>
                  <a:lnTo>
                    <a:pt x="682381" y="1510574"/>
                  </a:lnTo>
                  <a:close/>
                  <a:moveTo>
                    <a:pt x="3103679" y="0"/>
                  </a:moveTo>
                  <a:lnTo>
                    <a:pt x="3497872" y="0"/>
                  </a:lnTo>
                  <a:lnTo>
                    <a:pt x="3497872" y="689783"/>
                  </a:lnTo>
                  <a:lnTo>
                    <a:pt x="4098009" y="689783"/>
                  </a:lnTo>
                  <a:lnTo>
                    <a:pt x="4098009" y="612"/>
                  </a:lnTo>
                  <a:lnTo>
                    <a:pt x="4502305" y="612"/>
                  </a:lnTo>
                  <a:lnTo>
                    <a:pt x="4502305" y="692999"/>
                  </a:lnTo>
                  <a:cubicBezTo>
                    <a:pt x="4574359" y="692999"/>
                    <a:pt x="4642724" y="696539"/>
                    <a:pt x="4710592" y="692248"/>
                  </a:cubicBezTo>
                  <a:cubicBezTo>
                    <a:pt x="4842132" y="683946"/>
                    <a:pt x="4928387" y="792336"/>
                    <a:pt x="4924314" y="908251"/>
                  </a:cubicBezTo>
                  <a:cubicBezTo>
                    <a:pt x="4921964" y="975096"/>
                    <a:pt x="4923886" y="1042090"/>
                    <a:pt x="4923886" y="1112964"/>
                  </a:cubicBezTo>
                  <a:lnTo>
                    <a:pt x="5608400" y="1112964"/>
                  </a:lnTo>
                  <a:lnTo>
                    <a:pt x="5608400" y="1505645"/>
                  </a:lnTo>
                  <a:lnTo>
                    <a:pt x="4927006" y="1505645"/>
                  </a:lnTo>
                  <a:lnTo>
                    <a:pt x="4927006" y="2107304"/>
                  </a:lnTo>
                  <a:lnTo>
                    <a:pt x="5610296" y="2107304"/>
                  </a:lnTo>
                  <a:cubicBezTo>
                    <a:pt x="5610296" y="2219286"/>
                    <a:pt x="5610296" y="2327371"/>
                    <a:pt x="5607351" y="2438331"/>
                  </a:cubicBezTo>
                  <a:cubicBezTo>
                    <a:pt x="5467561" y="2391524"/>
                    <a:pt x="5326801" y="2357861"/>
                    <a:pt x="5181409" y="2350241"/>
                  </a:cubicBezTo>
                  <a:cubicBezTo>
                    <a:pt x="5009669" y="2341240"/>
                    <a:pt x="4839764" y="2354873"/>
                    <a:pt x="4675216" y="2410357"/>
                  </a:cubicBezTo>
                  <a:cubicBezTo>
                    <a:pt x="4624136" y="2427582"/>
                    <a:pt x="4572786" y="2444002"/>
                    <a:pt x="4521103" y="2456779"/>
                  </a:cubicBezTo>
                  <a:cubicBezTo>
                    <a:pt x="4520648" y="1998572"/>
                    <a:pt x="4520648" y="1544368"/>
                    <a:pt x="4520648" y="1087796"/>
                  </a:cubicBezTo>
                  <a:lnTo>
                    <a:pt x="4494562" y="1087796"/>
                  </a:lnTo>
                  <a:lnTo>
                    <a:pt x="1498365" y="1084510"/>
                  </a:lnTo>
                  <a:lnTo>
                    <a:pt x="1507698" y="690998"/>
                  </a:lnTo>
                  <a:lnTo>
                    <a:pt x="2106315" y="690998"/>
                  </a:lnTo>
                  <a:lnTo>
                    <a:pt x="2106315" y="909"/>
                  </a:lnTo>
                  <a:lnTo>
                    <a:pt x="2502029" y="909"/>
                  </a:lnTo>
                  <a:lnTo>
                    <a:pt x="2502029" y="690395"/>
                  </a:lnTo>
                  <a:lnTo>
                    <a:pt x="3103679" y="690395"/>
                  </a:lnTo>
                  <a:close/>
                </a:path>
              </a:pathLst>
            </a:custGeom>
            <a:grp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9" name="Freeform: Shape 8">
              <a:extLst>
                <a:ext uri="{FF2B5EF4-FFF2-40B4-BE49-F238E27FC236}">
                  <a16:creationId xmlns:a16="http://schemas.microsoft.com/office/drawing/2014/main" id="{9D1F8B03-C18B-A2BB-8AFF-88E29F4D420E}"/>
                </a:ext>
                <a:ext uri="{C183D7F6-B498-43B3-948B-1728B52AA6E4}">
                  <adec:decorative xmlns:adec="http://schemas.microsoft.com/office/drawing/2017/decorative" val="1"/>
                </a:ext>
              </a:extLst>
            </p:cNvPr>
            <p:cNvSpPr/>
            <p:nvPr/>
          </p:nvSpPr>
          <p:spPr>
            <a:xfrm>
              <a:off x="2649642" y="1559110"/>
              <a:ext cx="453786" cy="415337"/>
            </a:xfrm>
            <a:custGeom>
              <a:avLst/>
              <a:gdLst>
                <a:gd name="connsiteX0" fmla="*/ 6004154 w 6806789"/>
                <a:gd name="connsiteY0" fmla="*/ 4587581 h 6230056"/>
                <a:gd name="connsiteX1" fmla="*/ 6328979 w 6806789"/>
                <a:gd name="connsiteY1" fmla="*/ 5054352 h 6230056"/>
                <a:gd name="connsiteX2" fmla="*/ 6806789 w 6806789"/>
                <a:gd name="connsiteY2" fmla="*/ 5743411 h 6230056"/>
                <a:gd name="connsiteX3" fmla="*/ 6103702 w 6806789"/>
                <a:gd name="connsiteY3" fmla="*/ 6230056 h 6230056"/>
                <a:gd name="connsiteX4" fmla="*/ 5906084 w 6806789"/>
                <a:gd name="connsiteY4" fmla="*/ 5944213 h 6230056"/>
                <a:gd name="connsiteX5" fmla="*/ 5322922 w 6806789"/>
                <a:gd name="connsiteY5" fmla="*/ 5096255 h 6230056"/>
                <a:gd name="connsiteX6" fmla="*/ 5303564 w 6806789"/>
                <a:gd name="connsiteY6" fmla="*/ 5070572 h 6230056"/>
                <a:gd name="connsiteX7" fmla="*/ 5463999 w 6806789"/>
                <a:gd name="connsiteY7" fmla="*/ 4968003 h 6230056"/>
                <a:gd name="connsiteX8" fmla="*/ 5475176 w 6806789"/>
                <a:gd name="connsiteY8" fmla="*/ 4989238 h 6230056"/>
                <a:gd name="connsiteX9" fmla="*/ 5970203 w 6806789"/>
                <a:gd name="connsiteY9" fmla="*/ 5682714 h 6230056"/>
                <a:gd name="connsiteX10" fmla="*/ 6156094 w 6806789"/>
                <a:gd name="connsiteY10" fmla="*/ 5944873 h 6230056"/>
                <a:gd name="connsiteX11" fmla="*/ 6490613 w 6806789"/>
                <a:gd name="connsiteY11" fmla="*/ 5713987 h 6230056"/>
                <a:gd name="connsiteX12" fmla="*/ 6500421 w 6806789"/>
                <a:gd name="connsiteY12" fmla="*/ 5662523 h 6230056"/>
                <a:gd name="connsiteX13" fmla="*/ 6279425 w 6806789"/>
                <a:gd name="connsiteY13" fmla="*/ 5353821 h 6230056"/>
                <a:gd name="connsiteX14" fmla="*/ 5862272 w 6806789"/>
                <a:gd name="connsiteY14" fmla="*/ 4760595 h 6230056"/>
                <a:gd name="connsiteX15" fmla="*/ 5817172 w 6806789"/>
                <a:gd name="connsiteY15" fmla="*/ 4713630 h 6230056"/>
                <a:gd name="connsiteX16" fmla="*/ 6004154 w 6806789"/>
                <a:gd name="connsiteY16" fmla="*/ 4587581 h 6230056"/>
                <a:gd name="connsiteX17" fmla="*/ 4926732 w 6806789"/>
                <a:gd name="connsiteY17" fmla="*/ 2159231 h 6230056"/>
                <a:gd name="connsiteX18" fmla="*/ 5148199 w 6806789"/>
                <a:gd name="connsiteY18" fmla="*/ 2311579 h 6230056"/>
                <a:gd name="connsiteX19" fmla="*/ 5359903 w 6806789"/>
                <a:gd name="connsiteY19" fmla="*/ 2545456 h 6230056"/>
                <a:gd name="connsiteX20" fmla="*/ 5509614 w 6806789"/>
                <a:gd name="connsiteY20" fmla="*/ 2913583 h 6230056"/>
                <a:gd name="connsiteX21" fmla="*/ 5535980 w 6806789"/>
                <a:gd name="connsiteY21" fmla="*/ 3117426 h 6230056"/>
                <a:gd name="connsiteX22" fmla="*/ 5329793 w 6806789"/>
                <a:gd name="connsiteY22" fmla="*/ 3117426 h 6230056"/>
                <a:gd name="connsiteX23" fmla="*/ 4837492 w 6806789"/>
                <a:gd name="connsiteY23" fmla="*/ 2349577 h 6230056"/>
                <a:gd name="connsiteX24" fmla="*/ 4926732 w 6806789"/>
                <a:gd name="connsiteY24" fmla="*/ 2159231 h 6230056"/>
                <a:gd name="connsiteX25" fmla="*/ 1987595 w 6806789"/>
                <a:gd name="connsiteY25" fmla="*/ 1921546 h 6230056"/>
                <a:gd name="connsiteX26" fmla="*/ 2378930 w 6806789"/>
                <a:gd name="connsiteY26" fmla="*/ 1921546 h 6230056"/>
                <a:gd name="connsiteX27" fmla="*/ 2378930 w 6806789"/>
                <a:gd name="connsiteY27" fmla="*/ 3031809 h 6230056"/>
                <a:gd name="connsiteX28" fmla="*/ 1987595 w 6806789"/>
                <a:gd name="connsiteY28" fmla="*/ 3031809 h 6230056"/>
                <a:gd name="connsiteX29" fmla="*/ 4479278 w 6806789"/>
                <a:gd name="connsiteY29" fmla="*/ 1919083 h 6230056"/>
                <a:gd name="connsiteX30" fmla="*/ 4297861 w 6806789"/>
                <a:gd name="connsiteY30" fmla="*/ 1927584 h 6230056"/>
                <a:gd name="connsiteX31" fmla="*/ 4239210 w 6806789"/>
                <a:gd name="connsiteY31" fmla="*/ 1936566 h 6230056"/>
                <a:gd name="connsiteX32" fmla="*/ 3895099 w 6806789"/>
                <a:gd name="connsiteY32" fmla="*/ 2067219 h 6230056"/>
                <a:gd name="connsiteX33" fmla="*/ 3560042 w 6806789"/>
                <a:gd name="connsiteY33" fmla="*/ 3906630 h 6230056"/>
                <a:gd name="connsiteX34" fmla="*/ 3894575 w 6806789"/>
                <a:gd name="connsiteY34" fmla="*/ 4180991 h 6230056"/>
                <a:gd name="connsiteX35" fmla="*/ 4274991 w 6806789"/>
                <a:gd name="connsiteY35" fmla="*/ 4311429 h 6230056"/>
                <a:gd name="connsiteX36" fmla="*/ 4447303 w 6806789"/>
                <a:gd name="connsiteY36" fmla="*/ 4328918 h 6230056"/>
                <a:gd name="connsiteX37" fmla="*/ 4708217 w 6806789"/>
                <a:gd name="connsiteY37" fmla="*/ 4303708 h 6230056"/>
                <a:gd name="connsiteX38" fmla="*/ 5279162 w 6806789"/>
                <a:gd name="connsiteY38" fmla="*/ 4019888 h 6230056"/>
                <a:gd name="connsiteX39" fmla="*/ 5635692 w 6806789"/>
                <a:gd name="connsiteY39" fmla="*/ 3441169 h 6230056"/>
                <a:gd name="connsiteX40" fmla="*/ 5683820 w 6806789"/>
                <a:gd name="connsiteY40" fmla="*/ 3116576 h 6230056"/>
                <a:gd name="connsiteX41" fmla="*/ 5660500 w 6806789"/>
                <a:gd name="connsiteY41" fmla="*/ 2907266 h 6230056"/>
                <a:gd name="connsiteX42" fmla="*/ 5334058 w 6806789"/>
                <a:gd name="connsiteY42" fmla="*/ 2276085 h 6230056"/>
                <a:gd name="connsiteX43" fmla="*/ 4959283 w 6806789"/>
                <a:gd name="connsiteY43" fmla="*/ 2019154 h 6230056"/>
                <a:gd name="connsiteX44" fmla="*/ 4479278 w 6806789"/>
                <a:gd name="connsiteY44" fmla="*/ 1919083 h 6230056"/>
                <a:gd name="connsiteX45" fmla="*/ 4433927 w 6806789"/>
                <a:gd name="connsiteY45" fmla="*/ 1720078 h 6230056"/>
                <a:gd name="connsiteX46" fmla="*/ 4562332 w 6806789"/>
                <a:gd name="connsiteY46" fmla="*/ 1722285 h 6230056"/>
                <a:gd name="connsiteX47" fmla="*/ 4988315 w 6806789"/>
                <a:gd name="connsiteY47" fmla="*/ 1814376 h 6230056"/>
                <a:gd name="connsiteX48" fmla="*/ 5232184 w 6806789"/>
                <a:gd name="connsiteY48" fmla="*/ 1934449 h 6230056"/>
                <a:gd name="connsiteX49" fmla="*/ 5680508 w 6806789"/>
                <a:gd name="connsiteY49" fmla="*/ 2390385 h 6230056"/>
                <a:gd name="connsiteX50" fmla="*/ 5865892 w 6806789"/>
                <a:gd name="connsiteY50" fmla="*/ 2906656 h 6230056"/>
                <a:gd name="connsiteX51" fmla="*/ 5881896 w 6806789"/>
                <a:gd name="connsiteY51" fmla="*/ 3212157 h 6230056"/>
                <a:gd name="connsiteX52" fmla="*/ 5681235 w 6806789"/>
                <a:gd name="connsiteY52" fmla="*/ 3849781 h 6230056"/>
                <a:gd name="connsiteX53" fmla="*/ 5512104 w 6806789"/>
                <a:gd name="connsiteY53" fmla="*/ 4081540 h 6230056"/>
                <a:gd name="connsiteX54" fmla="*/ 5510810 w 6806789"/>
                <a:gd name="connsiteY54" fmla="*/ 4123165 h 6230056"/>
                <a:gd name="connsiteX55" fmla="*/ 5711482 w 6806789"/>
                <a:gd name="connsiteY55" fmla="*/ 4425409 h 6230056"/>
                <a:gd name="connsiteX56" fmla="*/ 5547564 w 6806789"/>
                <a:gd name="connsiteY56" fmla="*/ 4535984 h 6230056"/>
                <a:gd name="connsiteX57" fmla="*/ 5343760 w 6806789"/>
                <a:gd name="connsiteY57" fmla="*/ 4243032 h 6230056"/>
                <a:gd name="connsiteX58" fmla="*/ 5220121 w 6806789"/>
                <a:gd name="connsiteY58" fmla="*/ 4330974 h 6230056"/>
                <a:gd name="connsiteX59" fmla="*/ 5419510 w 6806789"/>
                <a:gd name="connsiteY59" fmla="*/ 4633143 h 6230056"/>
                <a:gd name="connsiteX60" fmla="*/ 5250146 w 6806789"/>
                <a:gd name="connsiteY60" fmla="*/ 4742911 h 6230056"/>
                <a:gd name="connsiteX61" fmla="*/ 5032143 w 6806789"/>
                <a:gd name="connsiteY61" fmla="*/ 4420926 h 6230056"/>
                <a:gd name="connsiteX62" fmla="*/ 4836318 w 6806789"/>
                <a:gd name="connsiteY62" fmla="*/ 4483844 h 6230056"/>
                <a:gd name="connsiteX63" fmla="*/ 4327330 w 6806789"/>
                <a:gd name="connsiteY63" fmla="*/ 4520518 h 6230056"/>
                <a:gd name="connsiteX64" fmla="*/ 3887750 w 6806789"/>
                <a:gd name="connsiteY64" fmla="*/ 4400421 h 6230056"/>
                <a:gd name="connsiteX65" fmla="*/ 3301609 w 6806789"/>
                <a:gd name="connsiteY65" fmla="*/ 3898917 h 6230056"/>
                <a:gd name="connsiteX66" fmla="*/ 3240435 w 6806789"/>
                <a:gd name="connsiteY66" fmla="*/ 3796769 h 6230056"/>
                <a:gd name="connsiteX67" fmla="*/ 3075497 w 6806789"/>
                <a:gd name="connsiteY67" fmla="*/ 3255579 h 6230056"/>
                <a:gd name="connsiteX68" fmla="*/ 3098296 w 6806789"/>
                <a:gd name="connsiteY68" fmla="*/ 2833247 h 6230056"/>
                <a:gd name="connsiteX69" fmla="*/ 3262821 w 6806789"/>
                <a:gd name="connsiteY69" fmla="*/ 2406111 h 6230056"/>
                <a:gd name="connsiteX70" fmla="*/ 3660401 w 6806789"/>
                <a:gd name="connsiteY70" fmla="*/ 1976297 h 6230056"/>
                <a:gd name="connsiteX71" fmla="*/ 3902479 w 6806789"/>
                <a:gd name="connsiteY71" fmla="*/ 1832829 h 6230056"/>
                <a:gd name="connsiteX72" fmla="*/ 4056141 w 6806789"/>
                <a:gd name="connsiteY72" fmla="*/ 1782406 h 6230056"/>
                <a:gd name="connsiteX73" fmla="*/ 4433927 w 6806789"/>
                <a:gd name="connsiteY73" fmla="*/ 1720078 h 6230056"/>
                <a:gd name="connsiteX74" fmla="*/ 2184180 w 6806789"/>
                <a:gd name="connsiteY74" fmla="*/ 1331213 h 6230056"/>
                <a:gd name="connsiteX75" fmla="*/ 2382583 w 6806789"/>
                <a:gd name="connsiteY75" fmla="*/ 1530429 h 6230056"/>
                <a:gd name="connsiteX76" fmla="*/ 2184180 w 6806789"/>
                <a:gd name="connsiteY76" fmla="*/ 1729645 h 6230056"/>
                <a:gd name="connsiteX77" fmla="*/ 1985777 w 6806789"/>
                <a:gd name="connsiteY77" fmla="*/ 1530429 h 6230056"/>
                <a:gd name="connsiteX78" fmla="*/ 2184180 w 6806789"/>
                <a:gd name="connsiteY78" fmla="*/ 1331213 h 6230056"/>
                <a:gd name="connsiteX79" fmla="*/ 0 w 6806789"/>
                <a:gd name="connsiteY79" fmla="*/ 0 h 6230056"/>
                <a:gd name="connsiteX80" fmla="*/ 580850 w 6806789"/>
                <a:gd name="connsiteY80" fmla="*/ 0 h 6230056"/>
                <a:gd name="connsiteX81" fmla="*/ 580850 w 6806789"/>
                <a:gd name="connsiteY81" fmla="*/ 580851 h 6230056"/>
                <a:gd name="connsiteX82" fmla="*/ 0 w 6806789"/>
                <a:gd name="connsiteY82" fmla="*/ 580851 h 62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806789" h="6230056">
                  <a:moveTo>
                    <a:pt x="6004154" y="4587581"/>
                  </a:moveTo>
                  <a:cubicBezTo>
                    <a:pt x="6112441" y="4743163"/>
                    <a:pt x="6220878" y="4898640"/>
                    <a:pt x="6328979" y="5054352"/>
                  </a:cubicBezTo>
                  <a:cubicBezTo>
                    <a:pt x="6486884" y="5281799"/>
                    <a:pt x="6644548" y="5509412"/>
                    <a:pt x="6806789" y="5743411"/>
                  </a:cubicBezTo>
                  <a:cubicBezTo>
                    <a:pt x="6572574" y="5905524"/>
                    <a:pt x="6339690" y="6066715"/>
                    <a:pt x="6103702" y="6230056"/>
                  </a:cubicBezTo>
                  <a:cubicBezTo>
                    <a:pt x="6036853" y="6133389"/>
                    <a:pt x="5971253" y="6038950"/>
                    <a:pt x="5906084" y="5944213"/>
                  </a:cubicBezTo>
                  <a:cubicBezTo>
                    <a:pt x="5711663" y="5661584"/>
                    <a:pt x="5517443" y="5378815"/>
                    <a:pt x="5322922" y="5096255"/>
                  </a:cubicBezTo>
                  <a:cubicBezTo>
                    <a:pt x="5317339" y="5088144"/>
                    <a:pt x="5309241" y="5081762"/>
                    <a:pt x="5303564" y="5070572"/>
                  </a:cubicBezTo>
                  <a:cubicBezTo>
                    <a:pt x="5357556" y="5032764"/>
                    <a:pt x="5410297" y="4998959"/>
                    <a:pt x="5463999" y="4968003"/>
                  </a:cubicBezTo>
                  <a:cubicBezTo>
                    <a:pt x="5468337" y="4977000"/>
                    <a:pt x="5471131" y="4983566"/>
                    <a:pt x="5475176" y="4989238"/>
                  </a:cubicBezTo>
                  <a:cubicBezTo>
                    <a:pt x="5640130" y="5220436"/>
                    <a:pt x="5805276" y="5451496"/>
                    <a:pt x="5970203" y="5682714"/>
                  </a:cubicBezTo>
                  <a:cubicBezTo>
                    <a:pt x="6032646" y="5770252"/>
                    <a:pt x="6094611" y="5858132"/>
                    <a:pt x="6156094" y="5944873"/>
                  </a:cubicBezTo>
                  <a:cubicBezTo>
                    <a:pt x="6270498" y="5865448"/>
                    <a:pt x="6379408" y="5787994"/>
                    <a:pt x="6490613" y="5713987"/>
                  </a:cubicBezTo>
                  <a:cubicBezTo>
                    <a:pt x="6517014" y="5696417"/>
                    <a:pt x="6517799" y="5686312"/>
                    <a:pt x="6500421" y="5662523"/>
                  </a:cubicBezTo>
                  <a:cubicBezTo>
                    <a:pt x="6425772" y="5560340"/>
                    <a:pt x="6352323" y="5457267"/>
                    <a:pt x="6279425" y="5353821"/>
                  </a:cubicBezTo>
                  <a:cubicBezTo>
                    <a:pt x="6140176" y="5156219"/>
                    <a:pt x="6001871" y="4957950"/>
                    <a:pt x="5862272" y="4760595"/>
                  </a:cubicBezTo>
                  <a:cubicBezTo>
                    <a:pt x="5849970" y="4743203"/>
                    <a:pt x="5831027" y="4730508"/>
                    <a:pt x="5817172" y="4713630"/>
                  </a:cubicBezTo>
                  <a:cubicBezTo>
                    <a:pt x="5880835" y="4670280"/>
                    <a:pt x="5942494" y="4628930"/>
                    <a:pt x="6004154" y="4587581"/>
                  </a:cubicBezTo>
                  <a:close/>
                  <a:moveTo>
                    <a:pt x="4926732" y="2159231"/>
                  </a:moveTo>
                  <a:cubicBezTo>
                    <a:pt x="5003097" y="2211549"/>
                    <a:pt x="5074537" y="2260491"/>
                    <a:pt x="5148199" y="2311579"/>
                  </a:cubicBezTo>
                  <a:cubicBezTo>
                    <a:pt x="5235067" y="2377568"/>
                    <a:pt x="5302982" y="2457052"/>
                    <a:pt x="5359903" y="2545456"/>
                  </a:cubicBezTo>
                  <a:cubicBezTo>
                    <a:pt x="5432686" y="2658500"/>
                    <a:pt x="5485431" y="2780800"/>
                    <a:pt x="5509614" y="2913583"/>
                  </a:cubicBezTo>
                  <a:cubicBezTo>
                    <a:pt x="5521658" y="2979718"/>
                    <a:pt x="5527101" y="3047056"/>
                    <a:pt x="5535980" y="3117426"/>
                  </a:cubicBezTo>
                  <a:cubicBezTo>
                    <a:pt x="5463032" y="3117426"/>
                    <a:pt x="5396885" y="3117426"/>
                    <a:pt x="5329793" y="3117426"/>
                  </a:cubicBezTo>
                  <a:cubicBezTo>
                    <a:pt x="5312301" y="2767809"/>
                    <a:pt x="5145984" y="2514886"/>
                    <a:pt x="4837492" y="2349577"/>
                  </a:cubicBezTo>
                  <a:cubicBezTo>
                    <a:pt x="4865289" y="2290286"/>
                    <a:pt x="4893606" y="2229888"/>
                    <a:pt x="4926732" y="2159231"/>
                  </a:cubicBezTo>
                  <a:close/>
                  <a:moveTo>
                    <a:pt x="1987595" y="1921546"/>
                  </a:moveTo>
                  <a:lnTo>
                    <a:pt x="2378930" y="1921546"/>
                  </a:lnTo>
                  <a:lnTo>
                    <a:pt x="2378930" y="3031809"/>
                  </a:lnTo>
                  <a:lnTo>
                    <a:pt x="1987595" y="3031809"/>
                  </a:lnTo>
                  <a:close/>
                  <a:moveTo>
                    <a:pt x="4479278" y="1919083"/>
                  </a:moveTo>
                  <a:cubicBezTo>
                    <a:pt x="4421192" y="1920416"/>
                    <a:pt x="4363174" y="1924738"/>
                    <a:pt x="4297861" y="1927584"/>
                  </a:cubicBezTo>
                  <a:cubicBezTo>
                    <a:pt x="4278294" y="1930511"/>
                    <a:pt x="4258451" y="1932210"/>
                    <a:pt x="4239210" y="1936566"/>
                  </a:cubicBezTo>
                  <a:cubicBezTo>
                    <a:pt x="4120298" y="1963488"/>
                    <a:pt x="4004130" y="1997843"/>
                    <a:pt x="3895099" y="2067219"/>
                  </a:cubicBezTo>
                  <a:cubicBezTo>
                    <a:pt x="3220935" y="2446345"/>
                    <a:pt x="3070057" y="3325933"/>
                    <a:pt x="3560042" y="3906630"/>
                  </a:cubicBezTo>
                  <a:cubicBezTo>
                    <a:pt x="3651461" y="4022576"/>
                    <a:pt x="3765151" y="4112399"/>
                    <a:pt x="3894575" y="4180991"/>
                  </a:cubicBezTo>
                  <a:cubicBezTo>
                    <a:pt x="4012578" y="4243528"/>
                    <a:pt x="4132812" y="4303233"/>
                    <a:pt x="4274991" y="4311429"/>
                  </a:cubicBezTo>
                  <a:cubicBezTo>
                    <a:pt x="4332444" y="4317769"/>
                    <a:pt x="4390101" y="4330687"/>
                    <a:pt x="4447303" y="4328918"/>
                  </a:cubicBezTo>
                  <a:cubicBezTo>
                    <a:pt x="4534506" y="4326223"/>
                    <a:pt x="4622412" y="4319051"/>
                    <a:pt x="4708217" y="4303708"/>
                  </a:cubicBezTo>
                  <a:cubicBezTo>
                    <a:pt x="4925417" y="4264875"/>
                    <a:pt x="5115612" y="4166140"/>
                    <a:pt x="5279162" y="4019888"/>
                  </a:cubicBezTo>
                  <a:cubicBezTo>
                    <a:pt x="5454608" y="3862999"/>
                    <a:pt x="5579838" y="3671326"/>
                    <a:pt x="5635692" y="3441169"/>
                  </a:cubicBezTo>
                  <a:cubicBezTo>
                    <a:pt x="5661413" y="3335177"/>
                    <a:pt x="5676620" y="3225452"/>
                    <a:pt x="5683820" y="3116576"/>
                  </a:cubicBezTo>
                  <a:cubicBezTo>
                    <a:pt x="5688384" y="3047584"/>
                    <a:pt x="5672104" y="2976583"/>
                    <a:pt x="5660500" y="2907266"/>
                  </a:cubicBezTo>
                  <a:cubicBezTo>
                    <a:pt x="5619463" y="2662152"/>
                    <a:pt x="5504184" y="2453587"/>
                    <a:pt x="5334058" y="2276085"/>
                  </a:cubicBezTo>
                  <a:cubicBezTo>
                    <a:pt x="5227829" y="2165252"/>
                    <a:pt x="5100948" y="2080303"/>
                    <a:pt x="4959283" y="2019154"/>
                  </a:cubicBezTo>
                  <a:cubicBezTo>
                    <a:pt x="4806154" y="1953057"/>
                    <a:pt x="4646905" y="1915238"/>
                    <a:pt x="4479278" y="1919083"/>
                  </a:cubicBezTo>
                  <a:close/>
                  <a:moveTo>
                    <a:pt x="4433927" y="1720078"/>
                  </a:moveTo>
                  <a:cubicBezTo>
                    <a:pt x="4476577" y="1719199"/>
                    <a:pt x="4519398" y="1720035"/>
                    <a:pt x="4562332" y="1722285"/>
                  </a:cubicBezTo>
                  <a:cubicBezTo>
                    <a:pt x="4707723" y="1729907"/>
                    <a:pt x="4848483" y="1763572"/>
                    <a:pt x="4988315" y="1814376"/>
                  </a:cubicBezTo>
                  <a:cubicBezTo>
                    <a:pt x="5071856" y="1854732"/>
                    <a:pt x="5156299" y="1887651"/>
                    <a:pt x="5232184" y="1934449"/>
                  </a:cubicBezTo>
                  <a:cubicBezTo>
                    <a:pt x="5418268" y="2049207"/>
                    <a:pt x="5566442" y="2204445"/>
                    <a:pt x="5680508" y="2390385"/>
                  </a:cubicBezTo>
                  <a:cubicBezTo>
                    <a:pt x="5777849" y="2549057"/>
                    <a:pt x="5844499" y="2720808"/>
                    <a:pt x="5865892" y="2906656"/>
                  </a:cubicBezTo>
                  <a:cubicBezTo>
                    <a:pt x="5877545" y="3007882"/>
                    <a:pt x="5888282" y="3111000"/>
                    <a:pt x="5881896" y="3212157"/>
                  </a:cubicBezTo>
                  <a:cubicBezTo>
                    <a:pt x="5867514" y="3439932"/>
                    <a:pt x="5804864" y="3655843"/>
                    <a:pt x="5681235" y="3849781"/>
                  </a:cubicBezTo>
                  <a:cubicBezTo>
                    <a:pt x="5629938" y="3930251"/>
                    <a:pt x="5567515" y="4003578"/>
                    <a:pt x="5512104" y="4081540"/>
                  </a:cubicBezTo>
                  <a:cubicBezTo>
                    <a:pt x="5505209" y="4091241"/>
                    <a:pt x="5504368" y="4113436"/>
                    <a:pt x="5510810" y="4123165"/>
                  </a:cubicBezTo>
                  <a:cubicBezTo>
                    <a:pt x="5576740" y="4222759"/>
                    <a:pt x="5644760" y="4320970"/>
                    <a:pt x="5711482" y="4425409"/>
                  </a:cubicBezTo>
                  <a:cubicBezTo>
                    <a:pt x="5657322" y="4466536"/>
                    <a:pt x="5603870" y="4501822"/>
                    <a:pt x="5547564" y="4535984"/>
                  </a:cubicBezTo>
                  <a:cubicBezTo>
                    <a:pt x="5478000" y="4437981"/>
                    <a:pt x="5411291" y="4341105"/>
                    <a:pt x="5343760" y="4243032"/>
                  </a:cubicBezTo>
                  <a:cubicBezTo>
                    <a:pt x="5301393" y="4273167"/>
                    <a:pt x="5261704" y="4301397"/>
                    <a:pt x="5220121" y="4330974"/>
                  </a:cubicBezTo>
                  <a:cubicBezTo>
                    <a:pt x="5288170" y="4432545"/>
                    <a:pt x="5354490" y="4531537"/>
                    <a:pt x="5419510" y="4633143"/>
                  </a:cubicBezTo>
                  <a:cubicBezTo>
                    <a:pt x="5362189" y="4671474"/>
                    <a:pt x="5306167" y="4707193"/>
                    <a:pt x="5250146" y="4742911"/>
                  </a:cubicBezTo>
                  <a:cubicBezTo>
                    <a:pt x="5177635" y="4635814"/>
                    <a:pt x="5105125" y="4528718"/>
                    <a:pt x="5032143" y="4420926"/>
                  </a:cubicBezTo>
                  <a:cubicBezTo>
                    <a:pt x="4966242" y="4442296"/>
                    <a:pt x="4902095" y="4466089"/>
                    <a:pt x="4836318" y="4483844"/>
                  </a:cubicBezTo>
                  <a:cubicBezTo>
                    <a:pt x="4669271" y="4528933"/>
                    <a:pt x="4499619" y="4538287"/>
                    <a:pt x="4327330" y="4520518"/>
                  </a:cubicBezTo>
                  <a:cubicBezTo>
                    <a:pt x="4174723" y="4504779"/>
                    <a:pt x="4028960" y="4467635"/>
                    <a:pt x="3887750" y="4400421"/>
                  </a:cubicBezTo>
                  <a:cubicBezTo>
                    <a:pt x="3647167" y="4285872"/>
                    <a:pt x="3456668" y="4117194"/>
                    <a:pt x="3301609" y="3898917"/>
                  </a:cubicBezTo>
                  <a:cubicBezTo>
                    <a:pt x="3278793" y="3862190"/>
                    <a:pt x="3258388" y="3830139"/>
                    <a:pt x="3240435" y="3796769"/>
                  </a:cubicBezTo>
                  <a:cubicBezTo>
                    <a:pt x="3149342" y="3627447"/>
                    <a:pt x="3093924" y="3448371"/>
                    <a:pt x="3075497" y="3255579"/>
                  </a:cubicBezTo>
                  <a:cubicBezTo>
                    <a:pt x="3061823" y="3112515"/>
                    <a:pt x="3070015" y="2972002"/>
                    <a:pt x="3098296" y="2833247"/>
                  </a:cubicBezTo>
                  <a:cubicBezTo>
                    <a:pt x="3129008" y="2682566"/>
                    <a:pt x="3182989" y="2539190"/>
                    <a:pt x="3262821" y="2406111"/>
                  </a:cubicBezTo>
                  <a:cubicBezTo>
                    <a:pt x="3365546" y="2234868"/>
                    <a:pt x="3496561" y="2089671"/>
                    <a:pt x="3660401" y="1976297"/>
                  </a:cubicBezTo>
                  <a:cubicBezTo>
                    <a:pt x="3737343" y="1923056"/>
                    <a:pt x="3821561" y="1880324"/>
                    <a:pt x="3902479" y="1832829"/>
                  </a:cubicBezTo>
                  <a:cubicBezTo>
                    <a:pt x="3953708" y="1816045"/>
                    <a:pt x="4005061" y="1799630"/>
                    <a:pt x="4056141" y="1782406"/>
                  </a:cubicBezTo>
                  <a:cubicBezTo>
                    <a:pt x="4179547" y="1740791"/>
                    <a:pt x="4305974" y="1722717"/>
                    <a:pt x="4433927" y="1720078"/>
                  </a:cubicBezTo>
                  <a:close/>
                  <a:moveTo>
                    <a:pt x="2184180" y="1331213"/>
                  </a:moveTo>
                  <a:cubicBezTo>
                    <a:pt x="2293755" y="1331213"/>
                    <a:pt x="2382583" y="1420405"/>
                    <a:pt x="2382583" y="1530429"/>
                  </a:cubicBezTo>
                  <a:cubicBezTo>
                    <a:pt x="2382583" y="1640453"/>
                    <a:pt x="2293755" y="1729645"/>
                    <a:pt x="2184180" y="1729645"/>
                  </a:cubicBezTo>
                  <a:cubicBezTo>
                    <a:pt x="2074605" y="1729645"/>
                    <a:pt x="1985777" y="1640453"/>
                    <a:pt x="1985777" y="1530429"/>
                  </a:cubicBezTo>
                  <a:cubicBezTo>
                    <a:pt x="1985777" y="1420405"/>
                    <a:pt x="2074605" y="1331213"/>
                    <a:pt x="2184180" y="1331213"/>
                  </a:cubicBezTo>
                  <a:close/>
                  <a:moveTo>
                    <a:pt x="0" y="0"/>
                  </a:moveTo>
                  <a:lnTo>
                    <a:pt x="580850" y="0"/>
                  </a:lnTo>
                  <a:lnTo>
                    <a:pt x="580850" y="580851"/>
                  </a:lnTo>
                  <a:lnTo>
                    <a:pt x="0" y="580851"/>
                  </a:lnTo>
                  <a:close/>
                </a:path>
              </a:pathLst>
            </a:custGeom>
            <a:solidFill>
              <a:srgbClr val="FFFFFF"/>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10" name="TextBox 9">
            <a:extLst>
              <a:ext uri="{FF2B5EF4-FFF2-40B4-BE49-F238E27FC236}">
                <a16:creationId xmlns:a16="http://schemas.microsoft.com/office/drawing/2014/main" id="{E2893C3C-D908-6253-3422-E036EDEEDF47}"/>
              </a:ext>
            </a:extLst>
          </p:cNvPr>
          <p:cNvSpPr txBox="1"/>
          <p:nvPr/>
        </p:nvSpPr>
        <p:spPr>
          <a:xfrm>
            <a:off x="8977699" y="4510633"/>
            <a:ext cx="1147430" cy="553998"/>
          </a:xfrm>
          <a:prstGeom prst="rect">
            <a:avLst/>
          </a:prstGeom>
          <a:noFill/>
        </p:spPr>
        <p:txBody>
          <a:bodyPr wrap="none" lIns="137160" tIns="137160" rIns="137160" bIns="137160" rtlCol="0">
            <a:spAutoFit/>
          </a:bodyPr>
          <a:lstStyle/>
          <a:p>
            <a:pPr algn="l"/>
            <a:r>
              <a:rPr lang="en-GB">
                <a:solidFill>
                  <a:srgbClr val="6DDCFF"/>
                </a:solidFill>
              </a:rPr>
              <a:t>Analyse</a:t>
            </a:r>
          </a:p>
        </p:txBody>
      </p:sp>
    </p:spTree>
    <p:extLst>
      <p:ext uri="{BB962C8B-B14F-4D97-AF65-F5344CB8AC3E}">
        <p14:creationId xmlns:p14="http://schemas.microsoft.com/office/powerpoint/2010/main" val="1590183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48F079-0D5A-4B05-4807-55B1A4D5A493}"/>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0049150-56CA-F355-AF2F-5B54E4B73654}"/>
              </a:ext>
            </a:extLst>
          </p:cNvPr>
          <p:cNvPicPr>
            <a:picLocks noChangeAspect="1"/>
          </p:cNvPicPr>
          <p:nvPr/>
        </p:nvPicPr>
        <p:blipFill>
          <a:blip r:embed="rId3"/>
          <a:stretch>
            <a:fillRect/>
          </a:stretch>
        </p:blipFill>
        <p:spPr>
          <a:xfrm>
            <a:off x="0" y="114300"/>
            <a:ext cx="12192000" cy="6629400"/>
          </a:xfrm>
          <a:prstGeom prst="rect">
            <a:avLst/>
          </a:prstGeom>
        </p:spPr>
      </p:pic>
      <p:pic>
        <p:nvPicPr>
          <p:cNvPr id="5" name="Picture 4">
            <a:extLst>
              <a:ext uri="{FF2B5EF4-FFF2-40B4-BE49-F238E27FC236}">
                <a16:creationId xmlns:a16="http://schemas.microsoft.com/office/drawing/2014/main" id="{C885EA51-BE95-D3EA-B424-B939B1410ABF}"/>
              </a:ext>
            </a:extLst>
          </p:cNvPr>
          <p:cNvPicPr>
            <a:picLocks noChangeAspect="1"/>
          </p:cNvPicPr>
          <p:nvPr/>
        </p:nvPicPr>
        <p:blipFill>
          <a:blip r:embed="rId3"/>
          <a:stretch>
            <a:fillRect/>
          </a:stretch>
        </p:blipFill>
        <p:spPr>
          <a:xfrm>
            <a:off x="0" y="114300"/>
            <a:ext cx="12192000" cy="6629400"/>
          </a:xfrm>
          <a:prstGeom prst="rect">
            <a:avLst/>
          </a:prstGeom>
        </p:spPr>
      </p:pic>
      <p:sp>
        <p:nvSpPr>
          <p:cNvPr id="6" name="Rectangle 5">
            <a:extLst>
              <a:ext uri="{FF2B5EF4-FFF2-40B4-BE49-F238E27FC236}">
                <a16:creationId xmlns:a16="http://schemas.microsoft.com/office/drawing/2014/main" id="{3DF76327-4F74-3A4A-E4E3-408D32B05FB9}"/>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40A608AF-75B4-8B1B-3638-E6CB25C2BC77}"/>
              </a:ext>
            </a:extLst>
          </p:cNvPr>
          <p:cNvPicPr>
            <a:picLocks noChangeAspect="1"/>
          </p:cNvPicPr>
          <p:nvPr/>
        </p:nvPicPr>
        <p:blipFill>
          <a:blip r:embed="rId4"/>
          <a:srcRect t="60082" r="894" b="21912"/>
          <a:stretch>
            <a:fillRect/>
          </a:stretch>
        </p:blipFill>
        <p:spPr>
          <a:xfrm>
            <a:off x="152861" y="3078480"/>
            <a:ext cx="11886277" cy="1183639"/>
          </a:xfrm>
          <a:prstGeom prst="rect">
            <a:avLst/>
          </a:prstGeom>
        </p:spPr>
      </p:pic>
      <p:pic>
        <p:nvPicPr>
          <p:cNvPr id="3" name="Grafik 6">
            <a:extLst>
              <a:ext uri="{FF2B5EF4-FFF2-40B4-BE49-F238E27FC236}">
                <a16:creationId xmlns:a16="http://schemas.microsoft.com/office/drawing/2014/main" id="{60240F66-B3DB-320E-D002-6F4F085D5FE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7" name="TextBox 6" descr="page number">
            <a:extLst>
              <a:ext uri="{FF2B5EF4-FFF2-40B4-BE49-F238E27FC236}">
                <a16:creationId xmlns:a16="http://schemas.microsoft.com/office/drawing/2014/main" id="{DF1E63C8-4E58-5324-7F6B-F9808325F0D0}"/>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20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286391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11D70-B4D3-94C9-755C-45D444643E6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059E984-9444-902E-0C5F-3BAFAAE3ECE6}"/>
              </a:ext>
            </a:extLst>
          </p:cNvPr>
          <p:cNvPicPr>
            <a:picLocks noChangeAspect="1"/>
          </p:cNvPicPr>
          <p:nvPr/>
        </p:nvPicPr>
        <p:blipFill>
          <a:blip r:embed="rId3"/>
          <a:stretch>
            <a:fillRect/>
          </a:stretch>
        </p:blipFill>
        <p:spPr>
          <a:xfrm>
            <a:off x="0" y="114300"/>
            <a:ext cx="12192000" cy="6629400"/>
          </a:xfrm>
          <a:prstGeom prst="rect">
            <a:avLst/>
          </a:prstGeom>
        </p:spPr>
      </p:pic>
      <p:pic>
        <p:nvPicPr>
          <p:cNvPr id="5" name="Picture 4">
            <a:extLst>
              <a:ext uri="{FF2B5EF4-FFF2-40B4-BE49-F238E27FC236}">
                <a16:creationId xmlns:a16="http://schemas.microsoft.com/office/drawing/2014/main" id="{3C86896B-3209-1391-CCE5-8F42E3CCE047}"/>
              </a:ext>
            </a:extLst>
          </p:cNvPr>
          <p:cNvPicPr>
            <a:picLocks noChangeAspect="1"/>
          </p:cNvPicPr>
          <p:nvPr/>
        </p:nvPicPr>
        <p:blipFill>
          <a:blip r:embed="rId3"/>
          <a:stretch>
            <a:fillRect/>
          </a:stretch>
        </p:blipFill>
        <p:spPr>
          <a:xfrm>
            <a:off x="0" y="114300"/>
            <a:ext cx="12192000" cy="6629400"/>
          </a:xfrm>
          <a:prstGeom prst="rect">
            <a:avLst/>
          </a:prstGeom>
        </p:spPr>
      </p:pic>
      <p:sp>
        <p:nvSpPr>
          <p:cNvPr id="6" name="Rectangle 5">
            <a:extLst>
              <a:ext uri="{FF2B5EF4-FFF2-40B4-BE49-F238E27FC236}">
                <a16:creationId xmlns:a16="http://schemas.microsoft.com/office/drawing/2014/main" id="{1619D3A1-CB01-114D-82DA-48F8FC097123}"/>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ABAD531B-5A1F-24A9-89F0-31BEDF11DDBE}"/>
              </a:ext>
            </a:extLst>
          </p:cNvPr>
          <p:cNvPicPr>
            <a:picLocks noChangeAspect="1"/>
          </p:cNvPicPr>
          <p:nvPr/>
        </p:nvPicPr>
        <p:blipFill>
          <a:blip r:embed="rId4"/>
          <a:srcRect t="60082" r="894" b="21912"/>
          <a:stretch>
            <a:fillRect/>
          </a:stretch>
        </p:blipFill>
        <p:spPr>
          <a:xfrm>
            <a:off x="152861" y="3078480"/>
            <a:ext cx="11886277" cy="1183639"/>
          </a:xfrm>
          <a:prstGeom prst="rect">
            <a:avLst/>
          </a:prstGeom>
        </p:spPr>
      </p:pic>
      <p:sp>
        <p:nvSpPr>
          <p:cNvPr id="3" name="Oval 2">
            <a:extLst>
              <a:ext uri="{FF2B5EF4-FFF2-40B4-BE49-F238E27FC236}">
                <a16:creationId xmlns:a16="http://schemas.microsoft.com/office/drawing/2014/main" id="{F5F54187-0202-3ABC-7F9E-CDF24505AC66}"/>
              </a:ext>
            </a:extLst>
          </p:cNvPr>
          <p:cNvSpPr/>
          <p:nvPr/>
        </p:nvSpPr>
        <p:spPr>
          <a:xfrm rot="11005610">
            <a:off x="1371142" y="3282580"/>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Oval 6">
            <a:extLst>
              <a:ext uri="{FF2B5EF4-FFF2-40B4-BE49-F238E27FC236}">
                <a16:creationId xmlns:a16="http://schemas.microsoft.com/office/drawing/2014/main" id="{2E06F988-3D4A-A3F8-A429-F74A7EDAB2CE}"/>
              </a:ext>
            </a:extLst>
          </p:cNvPr>
          <p:cNvSpPr/>
          <p:nvPr/>
        </p:nvSpPr>
        <p:spPr>
          <a:xfrm rot="10804929">
            <a:off x="1354094" y="3355404"/>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 name="Oval 7">
            <a:extLst>
              <a:ext uri="{FF2B5EF4-FFF2-40B4-BE49-F238E27FC236}">
                <a16:creationId xmlns:a16="http://schemas.microsoft.com/office/drawing/2014/main" id="{12B33E53-3371-1E16-D581-F7397E1DAEEE}"/>
              </a:ext>
            </a:extLst>
          </p:cNvPr>
          <p:cNvSpPr/>
          <p:nvPr/>
        </p:nvSpPr>
        <p:spPr>
          <a:xfrm rot="5500880">
            <a:off x="2027097" y="2676437"/>
            <a:ext cx="789711" cy="1992564"/>
          </a:xfrm>
          <a:custGeom>
            <a:avLst/>
            <a:gdLst>
              <a:gd name="connsiteX0" fmla="*/ 0 w 789711"/>
              <a:gd name="connsiteY0" fmla="*/ 996282 h 1992564"/>
              <a:gd name="connsiteX1" fmla="*/ 394856 w 789711"/>
              <a:gd name="connsiteY1" fmla="*/ 0 h 1992564"/>
              <a:gd name="connsiteX2" fmla="*/ 789712 w 789711"/>
              <a:gd name="connsiteY2" fmla="*/ 996282 h 1992564"/>
              <a:gd name="connsiteX3" fmla="*/ 394856 w 789711"/>
              <a:gd name="connsiteY3" fmla="*/ 1992564 h 1992564"/>
              <a:gd name="connsiteX4" fmla="*/ 0 w 789711"/>
              <a:gd name="connsiteY4" fmla="*/ 996282 h 1992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711" h="1992564" extrusionOk="0">
                <a:moveTo>
                  <a:pt x="0" y="996282"/>
                </a:moveTo>
                <a:cubicBezTo>
                  <a:pt x="-5516" y="435879"/>
                  <a:pt x="195744" y="-8456"/>
                  <a:pt x="394856" y="0"/>
                </a:cubicBezTo>
                <a:cubicBezTo>
                  <a:pt x="636342" y="49634"/>
                  <a:pt x="734127" y="471967"/>
                  <a:pt x="789712" y="996282"/>
                </a:cubicBezTo>
                <a:cubicBezTo>
                  <a:pt x="764466" y="1524605"/>
                  <a:pt x="630792" y="1985925"/>
                  <a:pt x="394856" y="1992564"/>
                </a:cubicBezTo>
                <a:cubicBezTo>
                  <a:pt x="158420" y="1973425"/>
                  <a:pt x="84693" y="1610689"/>
                  <a:pt x="0" y="99628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 name="Group 8">
            <a:extLst>
              <a:ext uri="{FF2B5EF4-FFF2-40B4-BE49-F238E27FC236}">
                <a16:creationId xmlns:a16="http://schemas.microsoft.com/office/drawing/2014/main" id="{EE78C871-DA75-9C0E-FAE6-1E844148E981}"/>
              </a:ext>
            </a:extLst>
          </p:cNvPr>
          <p:cNvGrpSpPr/>
          <p:nvPr/>
        </p:nvGrpSpPr>
        <p:grpSpPr>
          <a:xfrm>
            <a:off x="628702" y="1189905"/>
            <a:ext cx="2355349" cy="2075148"/>
            <a:chOff x="628702" y="1189905"/>
            <a:chExt cx="2355349" cy="2075148"/>
          </a:xfrm>
        </p:grpSpPr>
        <p:grpSp>
          <p:nvGrpSpPr>
            <p:cNvPr id="10" name="Group 9">
              <a:extLst>
                <a:ext uri="{FF2B5EF4-FFF2-40B4-BE49-F238E27FC236}">
                  <a16:creationId xmlns:a16="http://schemas.microsoft.com/office/drawing/2014/main" id="{A9A3F0BD-F6D8-8D38-6D75-09651FA602AE}"/>
                </a:ext>
              </a:extLst>
            </p:cNvPr>
            <p:cNvGrpSpPr/>
            <p:nvPr/>
          </p:nvGrpSpPr>
          <p:grpSpPr>
            <a:xfrm>
              <a:off x="628702" y="1189905"/>
              <a:ext cx="2355349" cy="2075148"/>
              <a:chOff x="628702" y="1189905"/>
              <a:chExt cx="2355349" cy="2075148"/>
            </a:xfrm>
          </p:grpSpPr>
          <p:grpSp>
            <p:nvGrpSpPr>
              <p:cNvPr id="14" name="Group 13">
                <a:extLst>
                  <a:ext uri="{FF2B5EF4-FFF2-40B4-BE49-F238E27FC236}">
                    <a16:creationId xmlns:a16="http://schemas.microsoft.com/office/drawing/2014/main" id="{09B96E9F-7596-0742-9372-4F70493A09AF}"/>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6" name="Rectangle 24">
                  <a:extLst>
                    <a:ext uri="{FF2B5EF4-FFF2-40B4-BE49-F238E27FC236}">
                      <a16:creationId xmlns:a16="http://schemas.microsoft.com/office/drawing/2014/main" id="{0BB54250-356E-888F-D3CC-124471500ED5}"/>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7" name="Rectangle 16">
                  <a:extLst>
                    <a:ext uri="{FF2B5EF4-FFF2-40B4-BE49-F238E27FC236}">
                      <a16:creationId xmlns:a16="http://schemas.microsoft.com/office/drawing/2014/main" id="{1A8BCCC7-6483-CA73-8863-A0F4D5622A81}"/>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5" name="TextBox 14">
                <a:extLst>
                  <a:ext uri="{FF2B5EF4-FFF2-40B4-BE49-F238E27FC236}">
                    <a16:creationId xmlns:a16="http://schemas.microsoft.com/office/drawing/2014/main" id="{D55E0D6B-4EE6-4817-93D9-F91673D31B0C}"/>
                  </a:ext>
                </a:extLst>
              </p:cNvPr>
              <p:cNvSpPr txBox="1"/>
              <p:nvPr/>
            </p:nvSpPr>
            <p:spPr>
              <a:xfrm rot="21377463">
                <a:off x="790909" y="1782843"/>
                <a:ext cx="2030933" cy="830997"/>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Almost no GPU threads…</a:t>
                </a:r>
              </a:p>
            </p:txBody>
          </p:sp>
        </p:grpSp>
        <p:grpSp>
          <p:nvGrpSpPr>
            <p:cNvPr id="11" name="Group 10">
              <a:extLst>
                <a:ext uri="{FF2B5EF4-FFF2-40B4-BE49-F238E27FC236}">
                  <a16:creationId xmlns:a16="http://schemas.microsoft.com/office/drawing/2014/main" id="{DBF6D3BA-C1C0-E7FB-822F-8123F432B096}"/>
                </a:ext>
              </a:extLst>
            </p:cNvPr>
            <p:cNvGrpSpPr/>
            <p:nvPr/>
          </p:nvGrpSpPr>
          <p:grpSpPr>
            <a:xfrm rot="21211140">
              <a:off x="2568950" y="2962697"/>
              <a:ext cx="377850" cy="181710"/>
              <a:chOff x="10290295" y="6047121"/>
              <a:chExt cx="377850" cy="181710"/>
            </a:xfrm>
          </p:grpSpPr>
          <p:sp>
            <p:nvSpPr>
              <p:cNvPr id="12" name="Freeform: Shape 11">
                <a:extLst>
                  <a:ext uri="{FF2B5EF4-FFF2-40B4-BE49-F238E27FC236}">
                    <a16:creationId xmlns:a16="http://schemas.microsoft.com/office/drawing/2014/main" id="{FB5B563C-BEF7-A637-0E8E-3749A733F323}"/>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3" name="Freeform: Shape 12">
                <a:extLst>
                  <a:ext uri="{FF2B5EF4-FFF2-40B4-BE49-F238E27FC236}">
                    <a16:creationId xmlns:a16="http://schemas.microsoft.com/office/drawing/2014/main" id="{756C534A-D6B8-B06E-8C4E-4DF58B66BE31}"/>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pic>
        <p:nvPicPr>
          <p:cNvPr id="18" name="Grafik 6">
            <a:extLst>
              <a:ext uri="{FF2B5EF4-FFF2-40B4-BE49-F238E27FC236}">
                <a16:creationId xmlns:a16="http://schemas.microsoft.com/office/drawing/2014/main" id="{6CD4F37A-38FC-12F7-92BD-BC23E22F624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9" name="TextBox 18" descr="page number">
            <a:extLst>
              <a:ext uri="{FF2B5EF4-FFF2-40B4-BE49-F238E27FC236}">
                <a16:creationId xmlns:a16="http://schemas.microsoft.com/office/drawing/2014/main" id="{5D747A60-8B03-B130-F16C-982E3798DE7C}"/>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21</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211376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500"/>
                                        <p:tgtEl>
                                          <p:spTgt spid="3"/>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heel(1)">
                                      <p:cBhvr>
                                        <p:cTn id="11" dur="500"/>
                                        <p:tgtEl>
                                          <p:spTgt spid="8"/>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1)">
                                      <p:cBhvr>
                                        <p:cTn id="15" dur="500"/>
                                        <p:tgtEl>
                                          <p:spTgt spid="7"/>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up)">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20217C-9534-F0D8-6C24-3A2CBB653EE4}"/>
            </a:ext>
          </a:extLst>
        </p:cNvPr>
        <p:cNvGrpSpPr/>
        <p:nvPr/>
      </p:nvGrpSpPr>
      <p:grpSpPr>
        <a:xfrm>
          <a:off x="0" y="0"/>
          <a:ext cx="0" cy="0"/>
          <a:chOff x="0" y="0"/>
          <a:chExt cx="0" cy="0"/>
        </a:xfrm>
      </p:grpSpPr>
      <p:pic>
        <p:nvPicPr>
          <p:cNvPr id="10" name="Picture 9">
            <a:extLst>
              <a:ext uri="{FF2B5EF4-FFF2-40B4-BE49-F238E27FC236}">
                <a16:creationId xmlns:a16="http://schemas.microsoft.com/office/drawing/2014/main" id="{84162697-E82B-339F-BC76-B851A4EB520D}"/>
              </a:ext>
            </a:extLst>
          </p:cNvPr>
          <p:cNvPicPr>
            <a:picLocks noChangeAspect="1"/>
          </p:cNvPicPr>
          <p:nvPr/>
        </p:nvPicPr>
        <p:blipFill>
          <a:blip r:embed="rId2"/>
          <a:stretch>
            <a:fillRect/>
          </a:stretch>
        </p:blipFill>
        <p:spPr>
          <a:xfrm>
            <a:off x="0" y="114300"/>
            <a:ext cx="12192000" cy="6629400"/>
          </a:xfrm>
          <a:prstGeom prst="rect">
            <a:avLst/>
          </a:prstGeom>
        </p:spPr>
      </p:pic>
      <p:pic>
        <p:nvPicPr>
          <p:cNvPr id="11" name="Picture 10">
            <a:extLst>
              <a:ext uri="{FF2B5EF4-FFF2-40B4-BE49-F238E27FC236}">
                <a16:creationId xmlns:a16="http://schemas.microsoft.com/office/drawing/2014/main" id="{BF3E64D8-1A19-1E58-2BE0-FFCF0E21E8B4}"/>
              </a:ext>
            </a:extLst>
          </p:cNvPr>
          <p:cNvPicPr>
            <a:picLocks noChangeAspect="1"/>
          </p:cNvPicPr>
          <p:nvPr/>
        </p:nvPicPr>
        <p:blipFill>
          <a:blip r:embed="rId2"/>
          <a:stretch>
            <a:fillRect/>
          </a:stretch>
        </p:blipFill>
        <p:spPr>
          <a:xfrm>
            <a:off x="0" y="114300"/>
            <a:ext cx="12192000" cy="6629400"/>
          </a:xfrm>
          <a:prstGeom prst="rect">
            <a:avLst/>
          </a:prstGeom>
        </p:spPr>
      </p:pic>
      <p:sp>
        <p:nvSpPr>
          <p:cNvPr id="12" name="Rectangle 11">
            <a:extLst>
              <a:ext uri="{FF2B5EF4-FFF2-40B4-BE49-F238E27FC236}">
                <a16:creationId xmlns:a16="http://schemas.microsoft.com/office/drawing/2014/main" id="{4F4032E9-14EC-2E37-45CF-F92C8BD99913}"/>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3" name="Picture 12">
            <a:extLst>
              <a:ext uri="{FF2B5EF4-FFF2-40B4-BE49-F238E27FC236}">
                <a16:creationId xmlns:a16="http://schemas.microsoft.com/office/drawing/2014/main" id="{D79B24AF-9AD5-CDD2-9A88-FE98ABB68539}"/>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sp>
        <p:nvSpPr>
          <p:cNvPr id="14" name="Oval 13">
            <a:extLst>
              <a:ext uri="{FF2B5EF4-FFF2-40B4-BE49-F238E27FC236}">
                <a16:creationId xmlns:a16="http://schemas.microsoft.com/office/drawing/2014/main" id="{E99F4ED7-BC76-6AC3-9DD5-560F434DE22F}"/>
              </a:ext>
            </a:extLst>
          </p:cNvPr>
          <p:cNvSpPr/>
          <p:nvPr/>
        </p:nvSpPr>
        <p:spPr>
          <a:xfrm rot="11005610">
            <a:off x="1371142" y="3282580"/>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 name="Oval 14">
            <a:extLst>
              <a:ext uri="{FF2B5EF4-FFF2-40B4-BE49-F238E27FC236}">
                <a16:creationId xmlns:a16="http://schemas.microsoft.com/office/drawing/2014/main" id="{D582FB1D-BAC6-CC2F-26EE-5DE26C68341A}"/>
              </a:ext>
            </a:extLst>
          </p:cNvPr>
          <p:cNvSpPr/>
          <p:nvPr/>
        </p:nvSpPr>
        <p:spPr>
          <a:xfrm rot="10804929">
            <a:off x="1354094" y="3355404"/>
            <a:ext cx="2136235" cy="736600"/>
          </a:xfrm>
          <a:custGeom>
            <a:avLst/>
            <a:gdLst>
              <a:gd name="connsiteX0" fmla="*/ 0 w 2136235"/>
              <a:gd name="connsiteY0" fmla="*/ 368300 h 736600"/>
              <a:gd name="connsiteX1" fmla="*/ 1068118 w 2136235"/>
              <a:gd name="connsiteY1" fmla="*/ 0 h 736600"/>
              <a:gd name="connsiteX2" fmla="*/ 2136236 w 2136235"/>
              <a:gd name="connsiteY2" fmla="*/ 368300 h 736600"/>
              <a:gd name="connsiteX3" fmla="*/ 1068118 w 2136235"/>
              <a:gd name="connsiteY3" fmla="*/ 736600 h 736600"/>
              <a:gd name="connsiteX4" fmla="*/ 0 w 2136235"/>
              <a:gd name="connsiteY4" fmla="*/ 3683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35" h="736600" extrusionOk="0">
                <a:moveTo>
                  <a:pt x="0" y="368300"/>
                </a:moveTo>
                <a:cubicBezTo>
                  <a:pt x="-18317" y="131116"/>
                  <a:pt x="527371" y="-21922"/>
                  <a:pt x="1068118" y="0"/>
                </a:cubicBezTo>
                <a:cubicBezTo>
                  <a:pt x="1682246" y="51351"/>
                  <a:pt x="2082119" y="190126"/>
                  <a:pt x="2136236" y="368300"/>
                </a:cubicBezTo>
                <a:cubicBezTo>
                  <a:pt x="2093587" y="534696"/>
                  <a:pt x="1704583" y="719295"/>
                  <a:pt x="1068118" y="736600"/>
                </a:cubicBezTo>
                <a:cubicBezTo>
                  <a:pt x="442058" y="698917"/>
                  <a:pt x="8521" y="578163"/>
                  <a:pt x="0" y="36830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6" name="Oval 15">
            <a:extLst>
              <a:ext uri="{FF2B5EF4-FFF2-40B4-BE49-F238E27FC236}">
                <a16:creationId xmlns:a16="http://schemas.microsoft.com/office/drawing/2014/main" id="{ED79B4F4-D584-8C34-8FFC-51DB6767128A}"/>
              </a:ext>
            </a:extLst>
          </p:cNvPr>
          <p:cNvSpPr/>
          <p:nvPr/>
        </p:nvSpPr>
        <p:spPr>
          <a:xfrm rot="5500880">
            <a:off x="2027097" y="2676437"/>
            <a:ext cx="789711" cy="1992564"/>
          </a:xfrm>
          <a:custGeom>
            <a:avLst/>
            <a:gdLst>
              <a:gd name="connsiteX0" fmla="*/ 0 w 789711"/>
              <a:gd name="connsiteY0" fmla="*/ 996282 h 1992564"/>
              <a:gd name="connsiteX1" fmla="*/ 394856 w 789711"/>
              <a:gd name="connsiteY1" fmla="*/ 0 h 1992564"/>
              <a:gd name="connsiteX2" fmla="*/ 789712 w 789711"/>
              <a:gd name="connsiteY2" fmla="*/ 996282 h 1992564"/>
              <a:gd name="connsiteX3" fmla="*/ 394856 w 789711"/>
              <a:gd name="connsiteY3" fmla="*/ 1992564 h 1992564"/>
              <a:gd name="connsiteX4" fmla="*/ 0 w 789711"/>
              <a:gd name="connsiteY4" fmla="*/ 996282 h 1992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711" h="1992564" extrusionOk="0">
                <a:moveTo>
                  <a:pt x="0" y="996282"/>
                </a:moveTo>
                <a:cubicBezTo>
                  <a:pt x="-5516" y="435879"/>
                  <a:pt x="195744" y="-8456"/>
                  <a:pt x="394856" y="0"/>
                </a:cubicBezTo>
                <a:cubicBezTo>
                  <a:pt x="636342" y="49634"/>
                  <a:pt x="734127" y="471967"/>
                  <a:pt x="789712" y="996282"/>
                </a:cubicBezTo>
                <a:cubicBezTo>
                  <a:pt x="764466" y="1524605"/>
                  <a:pt x="630792" y="1985925"/>
                  <a:pt x="394856" y="1992564"/>
                </a:cubicBezTo>
                <a:cubicBezTo>
                  <a:pt x="158420" y="1973425"/>
                  <a:pt x="84693" y="1610689"/>
                  <a:pt x="0" y="99628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7" name="Group 16">
            <a:extLst>
              <a:ext uri="{FF2B5EF4-FFF2-40B4-BE49-F238E27FC236}">
                <a16:creationId xmlns:a16="http://schemas.microsoft.com/office/drawing/2014/main" id="{07854EF7-087F-45A1-8861-C7E86DC0DC12}"/>
              </a:ext>
            </a:extLst>
          </p:cNvPr>
          <p:cNvGrpSpPr/>
          <p:nvPr/>
        </p:nvGrpSpPr>
        <p:grpSpPr>
          <a:xfrm>
            <a:off x="628702" y="1189905"/>
            <a:ext cx="2355349" cy="2075148"/>
            <a:chOff x="628702" y="1189905"/>
            <a:chExt cx="2355349" cy="2075148"/>
          </a:xfrm>
        </p:grpSpPr>
        <p:grpSp>
          <p:nvGrpSpPr>
            <p:cNvPr id="18" name="Group 17">
              <a:extLst>
                <a:ext uri="{FF2B5EF4-FFF2-40B4-BE49-F238E27FC236}">
                  <a16:creationId xmlns:a16="http://schemas.microsoft.com/office/drawing/2014/main" id="{FE926898-4753-441F-68D9-B9671F8BB195}"/>
                </a:ext>
              </a:extLst>
            </p:cNvPr>
            <p:cNvGrpSpPr/>
            <p:nvPr/>
          </p:nvGrpSpPr>
          <p:grpSpPr>
            <a:xfrm>
              <a:off x="628702" y="1189905"/>
              <a:ext cx="2355349" cy="2075148"/>
              <a:chOff x="628702" y="1189905"/>
              <a:chExt cx="2355349" cy="2075148"/>
            </a:xfrm>
          </p:grpSpPr>
          <p:grpSp>
            <p:nvGrpSpPr>
              <p:cNvPr id="22" name="Group 21">
                <a:extLst>
                  <a:ext uri="{FF2B5EF4-FFF2-40B4-BE49-F238E27FC236}">
                    <a16:creationId xmlns:a16="http://schemas.microsoft.com/office/drawing/2014/main" id="{A3D9ED5D-1EBB-5134-671B-37BF6E3B6EE1}"/>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4" name="Rectangle 24">
                  <a:extLst>
                    <a:ext uri="{FF2B5EF4-FFF2-40B4-BE49-F238E27FC236}">
                      <a16:creationId xmlns:a16="http://schemas.microsoft.com/office/drawing/2014/main" id="{B4C7450B-9AC9-B718-5DBF-9C2008019D6C}"/>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5" name="Rectangle 24">
                  <a:extLst>
                    <a:ext uri="{FF2B5EF4-FFF2-40B4-BE49-F238E27FC236}">
                      <a16:creationId xmlns:a16="http://schemas.microsoft.com/office/drawing/2014/main" id="{D793ECBF-6B7F-3509-F9BE-9BE32A944012}"/>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3" name="TextBox 22">
                <a:extLst>
                  <a:ext uri="{FF2B5EF4-FFF2-40B4-BE49-F238E27FC236}">
                    <a16:creationId xmlns:a16="http://schemas.microsoft.com/office/drawing/2014/main" id="{F8BB142A-E37D-F462-486B-07D47B223E4F}"/>
                  </a:ext>
                </a:extLst>
              </p:cNvPr>
              <p:cNvSpPr txBox="1"/>
              <p:nvPr/>
            </p:nvSpPr>
            <p:spPr>
              <a:xfrm rot="21377463">
                <a:off x="790909" y="1782843"/>
                <a:ext cx="2030933" cy="830997"/>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Almost no GPU threads…</a:t>
                </a:r>
              </a:p>
            </p:txBody>
          </p:sp>
        </p:grpSp>
        <p:grpSp>
          <p:nvGrpSpPr>
            <p:cNvPr id="19" name="Group 18">
              <a:extLst>
                <a:ext uri="{FF2B5EF4-FFF2-40B4-BE49-F238E27FC236}">
                  <a16:creationId xmlns:a16="http://schemas.microsoft.com/office/drawing/2014/main" id="{05F28CD4-CE07-B80F-084A-F51891524798}"/>
                </a:ext>
              </a:extLst>
            </p:cNvPr>
            <p:cNvGrpSpPr/>
            <p:nvPr/>
          </p:nvGrpSpPr>
          <p:grpSpPr>
            <a:xfrm rot="21211140">
              <a:off x="2568950" y="2962697"/>
              <a:ext cx="377850" cy="181710"/>
              <a:chOff x="10290295" y="6047121"/>
              <a:chExt cx="377850" cy="181710"/>
            </a:xfrm>
          </p:grpSpPr>
          <p:sp>
            <p:nvSpPr>
              <p:cNvPr id="20" name="Freeform: Shape 19">
                <a:extLst>
                  <a:ext uri="{FF2B5EF4-FFF2-40B4-BE49-F238E27FC236}">
                    <a16:creationId xmlns:a16="http://schemas.microsoft.com/office/drawing/2014/main" id="{030ECA2B-E238-3F8F-955A-11B600FDC54D}"/>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1" name="Freeform: Shape 20">
                <a:extLst>
                  <a:ext uri="{FF2B5EF4-FFF2-40B4-BE49-F238E27FC236}">
                    <a16:creationId xmlns:a16="http://schemas.microsoft.com/office/drawing/2014/main" id="{5F1C186B-4C20-935A-2592-6371E7F32F47}"/>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89" name="Freeform: Shape 88">
            <a:extLst>
              <a:ext uri="{FF2B5EF4-FFF2-40B4-BE49-F238E27FC236}">
                <a16:creationId xmlns:a16="http://schemas.microsoft.com/office/drawing/2014/main" id="{ECF991E3-5F81-58ED-4663-A9CF2900E2CA}"/>
              </a:ext>
            </a:extLst>
          </p:cNvPr>
          <p:cNvSpPr/>
          <p:nvPr/>
        </p:nvSpPr>
        <p:spPr>
          <a:xfrm rot="187759">
            <a:off x="6901827" y="1288918"/>
            <a:ext cx="4586499" cy="4013178"/>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586499"/>
              <a:gd name="connsiteY0" fmla="*/ 0 h 4013178"/>
              <a:gd name="connsiteX1" fmla="*/ 103333 w 4586499"/>
              <a:gd name="connsiteY1" fmla="*/ 0 h 4013178"/>
              <a:gd name="connsiteX2" fmla="*/ 103333 w 4586499"/>
              <a:gd name="connsiteY2" fmla="*/ 73477 h 4013178"/>
              <a:gd name="connsiteX3" fmla="*/ 98422 w 4586499"/>
              <a:gd name="connsiteY3" fmla="*/ 74470 h 4013178"/>
              <a:gd name="connsiteX4" fmla="*/ 44775 w 4586499"/>
              <a:gd name="connsiteY4" fmla="*/ 155403 h 4013178"/>
              <a:gd name="connsiteX5" fmla="*/ 132612 w 4586499"/>
              <a:gd name="connsiteY5" fmla="*/ 243240 h 4013178"/>
              <a:gd name="connsiteX6" fmla="*/ 220449 w 4586499"/>
              <a:gd name="connsiteY6" fmla="*/ 155403 h 4013178"/>
              <a:gd name="connsiteX7" fmla="*/ 166802 w 4586499"/>
              <a:gd name="connsiteY7" fmla="*/ 74470 h 4013178"/>
              <a:gd name="connsiteX8" fmla="*/ 152882 w 4586499"/>
              <a:gd name="connsiteY8" fmla="*/ 71658 h 4013178"/>
              <a:gd name="connsiteX9" fmla="*/ 152882 w 4586499"/>
              <a:gd name="connsiteY9" fmla="*/ 0 h 4013178"/>
              <a:gd name="connsiteX10" fmla="*/ 330045 w 4586499"/>
              <a:gd name="connsiteY10" fmla="*/ 0 h 4013178"/>
              <a:gd name="connsiteX11" fmla="*/ 330045 w 4586499"/>
              <a:gd name="connsiteY11" fmla="*/ 73477 h 4013178"/>
              <a:gd name="connsiteX12" fmla="*/ 325134 w 4586499"/>
              <a:gd name="connsiteY12" fmla="*/ 74470 h 4013178"/>
              <a:gd name="connsiteX13" fmla="*/ 271487 w 4586499"/>
              <a:gd name="connsiteY13" fmla="*/ 155403 h 4013178"/>
              <a:gd name="connsiteX14" fmla="*/ 359324 w 4586499"/>
              <a:gd name="connsiteY14" fmla="*/ 243240 h 4013178"/>
              <a:gd name="connsiteX15" fmla="*/ 447161 w 4586499"/>
              <a:gd name="connsiteY15" fmla="*/ 155403 h 4013178"/>
              <a:gd name="connsiteX16" fmla="*/ 393514 w 4586499"/>
              <a:gd name="connsiteY16" fmla="*/ 74470 h 4013178"/>
              <a:gd name="connsiteX17" fmla="*/ 379594 w 4586499"/>
              <a:gd name="connsiteY17" fmla="*/ 71658 h 4013178"/>
              <a:gd name="connsiteX18" fmla="*/ 379594 w 4586499"/>
              <a:gd name="connsiteY18" fmla="*/ 0 h 4013178"/>
              <a:gd name="connsiteX19" fmla="*/ 556757 w 4586499"/>
              <a:gd name="connsiteY19" fmla="*/ 0 h 4013178"/>
              <a:gd name="connsiteX20" fmla="*/ 556757 w 4586499"/>
              <a:gd name="connsiteY20" fmla="*/ 73477 h 4013178"/>
              <a:gd name="connsiteX21" fmla="*/ 551846 w 4586499"/>
              <a:gd name="connsiteY21" fmla="*/ 74470 h 4013178"/>
              <a:gd name="connsiteX22" fmla="*/ 498199 w 4586499"/>
              <a:gd name="connsiteY22" fmla="*/ 155403 h 4013178"/>
              <a:gd name="connsiteX23" fmla="*/ 586036 w 4586499"/>
              <a:gd name="connsiteY23" fmla="*/ 243240 h 4013178"/>
              <a:gd name="connsiteX24" fmla="*/ 673873 w 4586499"/>
              <a:gd name="connsiteY24" fmla="*/ 155403 h 4013178"/>
              <a:gd name="connsiteX25" fmla="*/ 620226 w 4586499"/>
              <a:gd name="connsiteY25" fmla="*/ 74470 h 4013178"/>
              <a:gd name="connsiteX26" fmla="*/ 606306 w 4586499"/>
              <a:gd name="connsiteY26" fmla="*/ 71658 h 4013178"/>
              <a:gd name="connsiteX27" fmla="*/ 606306 w 4586499"/>
              <a:gd name="connsiteY27" fmla="*/ 0 h 4013178"/>
              <a:gd name="connsiteX28" fmla="*/ 783469 w 4586499"/>
              <a:gd name="connsiteY28" fmla="*/ 0 h 4013178"/>
              <a:gd name="connsiteX29" fmla="*/ 783469 w 4586499"/>
              <a:gd name="connsiteY29" fmla="*/ 73477 h 4013178"/>
              <a:gd name="connsiteX30" fmla="*/ 778558 w 4586499"/>
              <a:gd name="connsiteY30" fmla="*/ 74470 h 4013178"/>
              <a:gd name="connsiteX31" fmla="*/ 724911 w 4586499"/>
              <a:gd name="connsiteY31" fmla="*/ 155403 h 4013178"/>
              <a:gd name="connsiteX32" fmla="*/ 812748 w 4586499"/>
              <a:gd name="connsiteY32" fmla="*/ 243240 h 4013178"/>
              <a:gd name="connsiteX33" fmla="*/ 900585 w 4586499"/>
              <a:gd name="connsiteY33" fmla="*/ 155403 h 4013178"/>
              <a:gd name="connsiteX34" fmla="*/ 846938 w 4586499"/>
              <a:gd name="connsiteY34" fmla="*/ 74470 h 4013178"/>
              <a:gd name="connsiteX35" fmla="*/ 833018 w 4586499"/>
              <a:gd name="connsiteY35" fmla="*/ 71658 h 4013178"/>
              <a:gd name="connsiteX36" fmla="*/ 833018 w 4586499"/>
              <a:gd name="connsiteY36" fmla="*/ 0 h 4013178"/>
              <a:gd name="connsiteX37" fmla="*/ 1010181 w 4586499"/>
              <a:gd name="connsiteY37" fmla="*/ 0 h 4013178"/>
              <a:gd name="connsiteX38" fmla="*/ 1010181 w 4586499"/>
              <a:gd name="connsiteY38" fmla="*/ 73477 h 4013178"/>
              <a:gd name="connsiteX39" fmla="*/ 1005270 w 4586499"/>
              <a:gd name="connsiteY39" fmla="*/ 74470 h 4013178"/>
              <a:gd name="connsiteX40" fmla="*/ 951623 w 4586499"/>
              <a:gd name="connsiteY40" fmla="*/ 155403 h 4013178"/>
              <a:gd name="connsiteX41" fmla="*/ 1039460 w 4586499"/>
              <a:gd name="connsiteY41" fmla="*/ 243240 h 4013178"/>
              <a:gd name="connsiteX42" fmla="*/ 1127297 w 4586499"/>
              <a:gd name="connsiteY42" fmla="*/ 155403 h 4013178"/>
              <a:gd name="connsiteX43" fmla="*/ 1073650 w 4586499"/>
              <a:gd name="connsiteY43" fmla="*/ 74470 h 4013178"/>
              <a:gd name="connsiteX44" fmla="*/ 1059730 w 4586499"/>
              <a:gd name="connsiteY44" fmla="*/ 71658 h 4013178"/>
              <a:gd name="connsiteX45" fmla="*/ 1059730 w 4586499"/>
              <a:gd name="connsiteY45" fmla="*/ 0 h 4013178"/>
              <a:gd name="connsiteX46" fmla="*/ 1236893 w 4586499"/>
              <a:gd name="connsiteY46" fmla="*/ 0 h 4013178"/>
              <a:gd name="connsiteX47" fmla="*/ 1236893 w 4586499"/>
              <a:gd name="connsiteY47" fmla="*/ 73477 h 4013178"/>
              <a:gd name="connsiteX48" fmla="*/ 1231982 w 4586499"/>
              <a:gd name="connsiteY48" fmla="*/ 74470 h 4013178"/>
              <a:gd name="connsiteX49" fmla="*/ 1178335 w 4586499"/>
              <a:gd name="connsiteY49" fmla="*/ 155403 h 4013178"/>
              <a:gd name="connsiteX50" fmla="*/ 1266172 w 4586499"/>
              <a:gd name="connsiteY50" fmla="*/ 243240 h 4013178"/>
              <a:gd name="connsiteX51" fmla="*/ 1354009 w 4586499"/>
              <a:gd name="connsiteY51" fmla="*/ 155403 h 4013178"/>
              <a:gd name="connsiteX52" fmla="*/ 1300362 w 4586499"/>
              <a:gd name="connsiteY52" fmla="*/ 74470 h 4013178"/>
              <a:gd name="connsiteX53" fmla="*/ 1286442 w 4586499"/>
              <a:gd name="connsiteY53" fmla="*/ 71658 h 4013178"/>
              <a:gd name="connsiteX54" fmla="*/ 1286442 w 4586499"/>
              <a:gd name="connsiteY54" fmla="*/ 0 h 4013178"/>
              <a:gd name="connsiteX55" fmla="*/ 1463605 w 4586499"/>
              <a:gd name="connsiteY55" fmla="*/ 0 h 4013178"/>
              <a:gd name="connsiteX56" fmla="*/ 1463605 w 4586499"/>
              <a:gd name="connsiteY56" fmla="*/ 73477 h 4013178"/>
              <a:gd name="connsiteX57" fmla="*/ 1458694 w 4586499"/>
              <a:gd name="connsiteY57" fmla="*/ 74470 h 4013178"/>
              <a:gd name="connsiteX58" fmla="*/ 1405047 w 4586499"/>
              <a:gd name="connsiteY58" fmla="*/ 155403 h 4013178"/>
              <a:gd name="connsiteX59" fmla="*/ 1492884 w 4586499"/>
              <a:gd name="connsiteY59" fmla="*/ 243240 h 4013178"/>
              <a:gd name="connsiteX60" fmla="*/ 1580721 w 4586499"/>
              <a:gd name="connsiteY60" fmla="*/ 155403 h 4013178"/>
              <a:gd name="connsiteX61" fmla="*/ 1527074 w 4586499"/>
              <a:gd name="connsiteY61" fmla="*/ 74470 h 4013178"/>
              <a:gd name="connsiteX62" fmla="*/ 1513154 w 4586499"/>
              <a:gd name="connsiteY62" fmla="*/ 71658 h 4013178"/>
              <a:gd name="connsiteX63" fmla="*/ 1513154 w 4586499"/>
              <a:gd name="connsiteY63" fmla="*/ 0 h 4013178"/>
              <a:gd name="connsiteX64" fmla="*/ 1690317 w 4586499"/>
              <a:gd name="connsiteY64" fmla="*/ 0 h 4013178"/>
              <a:gd name="connsiteX65" fmla="*/ 1690317 w 4586499"/>
              <a:gd name="connsiteY65" fmla="*/ 73477 h 4013178"/>
              <a:gd name="connsiteX66" fmla="*/ 1685406 w 4586499"/>
              <a:gd name="connsiteY66" fmla="*/ 74470 h 4013178"/>
              <a:gd name="connsiteX67" fmla="*/ 1631759 w 4586499"/>
              <a:gd name="connsiteY67" fmla="*/ 155403 h 4013178"/>
              <a:gd name="connsiteX68" fmla="*/ 1719596 w 4586499"/>
              <a:gd name="connsiteY68" fmla="*/ 243240 h 4013178"/>
              <a:gd name="connsiteX69" fmla="*/ 1807433 w 4586499"/>
              <a:gd name="connsiteY69" fmla="*/ 155403 h 4013178"/>
              <a:gd name="connsiteX70" fmla="*/ 1753786 w 4586499"/>
              <a:gd name="connsiteY70" fmla="*/ 74470 h 4013178"/>
              <a:gd name="connsiteX71" fmla="*/ 1739866 w 4586499"/>
              <a:gd name="connsiteY71" fmla="*/ 71658 h 4013178"/>
              <a:gd name="connsiteX72" fmla="*/ 1739866 w 4586499"/>
              <a:gd name="connsiteY72" fmla="*/ 0 h 4013178"/>
              <a:gd name="connsiteX73" fmla="*/ 1917029 w 4586499"/>
              <a:gd name="connsiteY73" fmla="*/ 0 h 4013178"/>
              <a:gd name="connsiteX74" fmla="*/ 1917029 w 4586499"/>
              <a:gd name="connsiteY74" fmla="*/ 73477 h 4013178"/>
              <a:gd name="connsiteX75" fmla="*/ 1912118 w 4586499"/>
              <a:gd name="connsiteY75" fmla="*/ 74470 h 4013178"/>
              <a:gd name="connsiteX76" fmla="*/ 1858471 w 4586499"/>
              <a:gd name="connsiteY76" fmla="*/ 155403 h 4013178"/>
              <a:gd name="connsiteX77" fmla="*/ 1946308 w 4586499"/>
              <a:gd name="connsiteY77" fmla="*/ 243240 h 4013178"/>
              <a:gd name="connsiteX78" fmla="*/ 2034145 w 4586499"/>
              <a:gd name="connsiteY78" fmla="*/ 155403 h 4013178"/>
              <a:gd name="connsiteX79" fmla="*/ 1980498 w 4586499"/>
              <a:gd name="connsiteY79" fmla="*/ 74470 h 4013178"/>
              <a:gd name="connsiteX80" fmla="*/ 1966578 w 4586499"/>
              <a:gd name="connsiteY80" fmla="*/ 71658 h 4013178"/>
              <a:gd name="connsiteX81" fmla="*/ 1966578 w 4586499"/>
              <a:gd name="connsiteY81" fmla="*/ 0 h 4013178"/>
              <a:gd name="connsiteX82" fmla="*/ 2143741 w 4586499"/>
              <a:gd name="connsiteY82" fmla="*/ 0 h 4013178"/>
              <a:gd name="connsiteX83" fmla="*/ 2143741 w 4586499"/>
              <a:gd name="connsiteY83" fmla="*/ 73477 h 4013178"/>
              <a:gd name="connsiteX84" fmla="*/ 2138830 w 4586499"/>
              <a:gd name="connsiteY84" fmla="*/ 74470 h 4013178"/>
              <a:gd name="connsiteX85" fmla="*/ 2085183 w 4586499"/>
              <a:gd name="connsiteY85" fmla="*/ 155403 h 4013178"/>
              <a:gd name="connsiteX86" fmla="*/ 2173020 w 4586499"/>
              <a:gd name="connsiteY86" fmla="*/ 243240 h 4013178"/>
              <a:gd name="connsiteX87" fmla="*/ 2260857 w 4586499"/>
              <a:gd name="connsiteY87" fmla="*/ 155403 h 4013178"/>
              <a:gd name="connsiteX88" fmla="*/ 2207210 w 4586499"/>
              <a:gd name="connsiteY88" fmla="*/ 74470 h 4013178"/>
              <a:gd name="connsiteX89" fmla="*/ 2193290 w 4586499"/>
              <a:gd name="connsiteY89" fmla="*/ 71658 h 4013178"/>
              <a:gd name="connsiteX90" fmla="*/ 2193290 w 4586499"/>
              <a:gd name="connsiteY90" fmla="*/ 0 h 4013178"/>
              <a:gd name="connsiteX91" fmla="*/ 2370453 w 4586499"/>
              <a:gd name="connsiteY91" fmla="*/ 0 h 4013178"/>
              <a:gd name="connsiteX92" fmla="*/ 2370453 w 4586499"/>
              <a:gd name="connsiteY92" fmla="*/ 73477 h 4013178"/>
              <a:gd name="connsiteX93" fmla="*/ 2365542 w 4586499"/>
              <a:gd name="connsiteY93" fmla="*/ 74470 h 4013178"/>
              <a:gd name="connsiteX94" fmla="*/ 2311895 w 4586499"/>
              <a:gd name="connsiteY94" fmla="*/ 155403 h 4013178"/>
              <a:gd name="connsiteX95" fmla="*/ 2399732 w 4586499"/>
              <a:gd name="connsiteY95" fmla="*/ 243240 h 4013178"/>
              <a:gd name="connsiteX96" fmla="*/ 2487569 w 4586499"/>
              <a:gd name="connsiteY96" fmla="*/ 155403 h 4013178"/>
              <a:gd name="connsiteX97" fmla="*/ 2433922 w 4586499"/>
              <a:gd name="connsiteY97" fmla="*/ 74470 h 4013178"/>
              <a:gd name="connsiteX98" fmla="*/ 2420002 w 4586499"/>
              <a:gd name="connsiteY98" fmla="*/ 71658 h 4013178"/>
              <a:gd name="connsiteX99" fmla="*/ 2420002 w 4586499"/>
              <a:gd name="connsiteY99" fmla="*/ 0 h 4013178"/>
              <a:gd name="connsiteX100" fmla="*/ 2597165 w 4586499"/>
              <a:gd name="connsiteY100" fmla="*/ 0 h 4013178"/>
              <a:gd name="connsiteX101" fmla="*/ 2597165 w 4586499"/>
              <a:gd name="connsiteY101" fmla="*/ 73477 h 4013178"/>
              <a:gd name="connsiteX102" fmla="*/ 2592254 w 4586499"/>
              <a:gd name="connsiteY102" fmla="*/ 74470 h 4013178"/>
              <a:gd name="connsiteX103" fmla="*/ 2538607 w 4586499"/>
              <a:gd name="connsiteY103" fmla="*/ 155403 h 4013178"/>
              <a:gd name="connsiteX104" fmla="*/ 2626444 w 4586499"/>
              <a:gd name="connsiteY104" fmla="*/ 243240 h 4013178"/>
              <a:gd name="connsiteX105" fmla="*/ 2714281 w 4586499"/>
              <a:gd name="connsiteY105" fmla="*/ 155403 h 4013178"/>
              <a:gd name="connsiteX106" fmla="*/ 2660634 w 4586499"/>
              <a:gd name="connsiteY106" fmla="*/ 74470 h 4013178"/>
              <a:gd name="connsiteX107" fmla="*/ 2646714 w 4586499"/>
              <a:gd name="connsiteY107" fmla="*/ 71658 h 4013178"/>
              <a:gd name="connsiteX108" fmla="*/ 2646714 w 4586499"/>
              <a:gd name="connsiteY108" fmla="*/ 0 h 4013178"/>
              <a:gd name="connsiteX109" fmla="*/ 2823877 w 4586499"/>
              <a:gd name="connsiteY109" fmla="*/ 0 h 4013178"/>
              <a:gd name="connsiteX110" fmla="*/ 2823877 w 4586499"/>
              <a:gd name="connsiteY110" fmla="*/ 73477 h 4013178"/>
              <a:gd name="connsiteX111" fmla="*/ 2818966 w 4586499"/>
              <a:gd name="connsiteY111" fmla="*/ 74470 h 4013178"/>
              <a:gd name="connsiteX112" fmla="*/ 2765319 w 4586499"/>
              <a:gd name="connsiteY112" fmla="*/ 155403 h 4013178"/>
              <a:gd name="connsiteX113" fmla="*/ 2853156 w 4586499"/>
              <a:gd name="connsiteY113" fmla="*/ 243240 h 4013178"/>
              <a:gd name="connsiteX114" fmla="*/ 2940993 w 4586499"/>
              <a:gd name="connsiteY114" fmla="*/ 155403 h 4013178"/>
              <a:gd name="connsiteX115" fmla="*/ 2887346 w 4586499"/>
              <a:gd name="connsiteY115" fmla="*/ 74470 h 4013178"/>
              <a:gd name="connsiteX116" fmla="*/ 2873426 w 4586499"/>
              <a:gd name="connsiteY116" fmla="*/ 71658 h 4013178"/>
              <a:gd name="connsiteX117" fmla="*/ 2873426 w 4586499"/>
              <a:gd name="connsiteY117" fmla="*/ 0 h 4013178"/>
              <a:gd name="connsiteX118" fmla="*/ 3050589 w 4586499"/>
              <a:gd name="connsiteY118" fmla="*/ 0 h 4013178"/>
              <a:gd name="connsiteX119" fmla="*/ 3050589 w 4586499"/>
              <a:gd name="connsiteY119" fmla="*/ 73477 h 4013178"/>
              <a:gd name="connsiteX120" fmla="*/ 3045678 w 4586499"/>
              <a:gd name="connsiteY120" fmla="*/ 74470 h 4013178"/>
              <a:gd name="connsiteX121" fmla="*/ 2992031 w 4586499"/>
              <a:gd name="connsiteY121" fmla="*/ 155403 h 4013178"/>
              <a:gd name="connsiteX122" fmla="*/ 3079868 w 4586499"/>
              <a:gd name="connsiteY122" fmla="*/ 243240 h 4013178"/>
              <a:gd name="connsiteX123" fmla="*/ 3167705 w 4586499"/>
              <a:gd name="connsiteY123" fmla="*/ 155403 h 4013178"/>
              <a:gd name="connsiteX124" fmla="*/ 3114058 w 4586499"/>
              <a:gd name="connsiteY124" fmla="*/ 74470 h 4013178"/>
              <a:gd name="connsiteX125" fmla="*/ 3100138 w 4586499"/>
              <a:gd name="connsiteY125" fmla="*/ 71658 h 4013178"/>
              <a:gd name="connsiteX126" fmla="*/ 3100138 w 4586499"/>
              <a:gd name="connsiteY126" fmla="*/ 0 h 4013178"/>
              <a:gd name="connsiteX127" fmla="*/ 3277301 w 4586499"/>
              <a:gd name="connsiteY127" fmla="*/ 0 h 4013178"/>
              <a:gd name="connsiteX128" fmla="*/ 3277301 w 4586499"/>
              <a:gd name="connsiteY128" fmla="*/ 73477 h 4013178"/>
              <a:gd name="connsiteX129" fmla="*/ 3272390 w 4586499"/>
              <a:gd name="connsiteY129" fmla="*/ 74470 h 4013178"/>
              <a:gd name="connsiteX130" fmla="*/ 3218743 w 4586499"/>
              <a:gd name="connsiteY130" fmla="*/ 155403 h 4013178"/>
              <a:gd name="connsiteX131" fmla="*/ 3306580 w 4586499"/>
              <a:gd name="connsiteY131" fmla="*/ 243240 h 4013178"/>
              <a:gd name="connsiteX132" fmla="*/ 3394417 w 4586499"/>
              <a:gd name="connsiteY132" fmla="*/ 155403 h 4013178"/>
              <a:gd name="connsiteX133" fmla="*/ 3340770 w 4586499"/>
              <a:gd name="connsiteY133" fmla="*/ 74470 h 4013178"/>
              <a:gd name="connsiteX134" fmla="*/ 3326850 w 4586499"/>
              <a:gd name="connsiteY134" fmla="*/ 71658 h 4013178"/>
              <a:gd name="connsiteX135" fmla="*/ 3326850 w 4586499"/>
              <a:gd name="connsiteY135" fmla="*/ 0 h 4013178"/>
              <a:gd name="connsiteX136" fmla="*/ 3504013 w 4586499"/>
              <a:gd name="connsiteY136" fmla="*/ 0 h 4013178"/>
              <a:gd name="connsiteX137" fmla="*/ 3504013 w 4586499"/>
              <a:gd name="connsiteY137" fmla="*/ 73477 h 4013178"/>
              <a:gd name="connsiteX138" fmla="*/ 3499102 w 4586499"/>
              <a:gd name="connsiteY138" fmla="*/ 74470 h 4013178"/>
              <a:gd name="connsiteX139" fmla="*/ 3445455 w 4586499"/>
              <a:gd name="connsiteY139" fmla="*/ 155403 h 4013178"/>
              <a:gd name="connsiteX140" fmla="*/ 3533292 w 4586499"/>
              <a:gd name="connsiteY140" fmla="*/ 243240 h 4013178"/>
              <a:gd name="connsiteX141" fmla="*/ 3621129 w 4586499"/>
              <a:gd name="connsiteY141" fmla="*/ 155403 h 4013178"/>
              <a:gd name="connsiteX142" fmla="*/ 3567482 w 4586499"/>
              <a:gd name="connsiteY142" fmla="*/ 74470 h 4013178"/>
              <a:gd name="connsiteX143" fmla="*/ 3553562 w 4586499"/>
              <a:gd name="connsiteY143" fmla="*/ 71658 h 4013178"/>
              <a:gd name="connsiteX144" fmla="*/ 3553562 w 4586499"/>
              <a:gd name="connsiteY144" fmla="*/ 0 h 4013178"/>
              <a:gd name="connsiteX145" fmla="*/ 3730725 w 4586499"/>
              <a:gd name="connsiteY145" fmla="*/ 0 h 4013178"/>
              <a:gd name="connsiteX146" fmla="*/ 3730725 w 4586499"/>
              <a:gd name="connsiteY146" fmla="*/ 73477 h 4013178"/>
              <a:gd name="connsiteX147" fmla="*/ 3725814 w 4586499"/>
              <a:gd name="connsiteY147" fmla="*/ 74470 h 4013178"/>
              <a:gd name="connsiteX148" fmla="*/ 3672167 w 4586499"/>
              <a:gd name="connsiteY148" fmla="*/ 155403 h 4013178"/>
              <a:gd name="connsiteX149" fmla="*/ 3760004 w 4586499"/>
              <a:gd name="connsiteY149" fmla="*/ 243240 h 4013178"/>
              <a:gd name="connsiteX150" fmla="*/ 3847841 w 4586499"/>
              <a:gd name="connsiteY150" fmla="*/ 155403 h 4013178"/>
              <a:gd name="connsiteX151" fmla="*/ 3794194 w 4586499"/>
              <a:gd name="connsiteY151" fmla="*/ 74470 h 4013178"/>
              <a:gd name="connsiteX152" fmla="*/ 3780274 w 4586499"/>
              <a:gd name="connsiteY152" fmla="*/ 71658 h 4013178"/>
              <a:gd name="connsiteX153" fmla="*/ 3780274 w 4586499"/>
              <a:gd name="connsiteY153" fmla="*/ 0 h 4013178"/>
              <a:gd name="connsiteX154" fmla="*/ 3957437 w 4586499"/>
              <a:gd name="connsiteY154" fmla="*/ 0 h 4013178"/>
              <a:gd name="connsiteX155" fmla="*/ 3957437 w 4586499"/>
              <a:gd name="connsiteY155" fmla="*/ 73477 h 4013178"/>
              <a:gd name="connsiteX156" fmla="*/ 3952526 w 4586499"/>
              <a:gd name="connsiteY156" fmla="*/ 74469 h 4013178"/>
              <a:gd name="connsiteX157" fmla="*/ 3898879 w 4586499"/>
              <a:gd name="connsiteY157" fmla="*/ 155403 h 4013178"/>
              <a:gd name="connsiteX158" fmla="*/ 3986716 w 4586499"/>
              <a:gd name="connsiteY158" fmla="*/ 243240 h 4013178"/>
              <a:gd name="connsiteX159" fmla="*/ 4074553 w 4586499"/>
              <a:gd name="connsiteY159" fmla="*/ 155403 h 4013178"/>
              <a:gd name="connsiteX160" fmla="*/ 4020906 w 4586499"/>
              <a:gd name="connsiteY160" fmla="*/ 74469 h 4013178"/>
              <a:gd name="connsiteX161" fmla="*/ 4006986 w 4586499"/>
              <a:gd name="connsiteY161" fmla="*/ 71658 h 4013178"/>
              <a:gd name="connsiteX162" fmla="*/ 4006986 w 4586499"/>
              <a:gd name="connsiteY162" fmla="*/ 0 h 4013178"/>
              <a:gd name="connsiteX163" fmla="*/ 4184149 w 4586499"/>
              <a:gd name="connsiteY163" fmla="*/ 0 h 4013178"/>
              <a:gd name="connsiteX164" fmla="*/ 4184149 w 4586499"/>
              <a:gd name="connsiteY164" fmla="*/ 73477 h 4013178"/>
              <a:gd name="connsiteX165" fmla="*/ 4179238 w 4586499"/>
              <a:gd name="connsiteY165" fmla="*/ 74469 h 4013178"/>
              <a:gd name="connsiteX166" fmla="*/ 4125591 w 4586499"/>
              <a:gd name="connsiteY166" fmla="*/ 155403 h 4013178"/>
              <a:gd name="connsiteX167" fmla="*/ 4213428 w 4586499"/>
              <a:gd name="connsiteY167" fmla="*/ 243240 h 4013178"/>
              <a:gd name="connsiteX168" fmla="*/ 4301265 w 4586499"/>
              <a:gd name="connsiteY168" fmla="*/ 155403 h 4013178"/>
              <a:gd name="connsiteX169" fmla="*/ 4247618 w 4586499"/>
              <a:gd name="connsiteY169" fmla="*/ 74469 h 4013178"/>
              <a:gd name="connsiteX170" fmla="*/ 4233698 w 4586499"/>
              <a:gd name="connsiteY170" fmla="*/ 71658 h 4013178"/>
              <a:gd name="connsiteX171" fmla="*/ 4233698 w 4586499"/>
              <a:gd name="connsiteY171" fmla="*/ 0 h 4013178"/>
              <a:gd name="connsiteX172" fmla="*/ 4410853 w 4586499"/>
              <a:gd name="connsiteY172" fmla="*/ 0 h 4013178"/>
              <a:gd name="connsiteX173" fmla="*/ 4410853 w 4586499"/>
              <a:gd name="connsiteY173" fmla="*/ 73477 h 4013178"/>
              <a:gd name="connsiteX174" fmla="*/ 4405942 w 4586499"/>
              <a:gd name="connsiteY174" fmla="*/ 74469 h 4013178"/>
              <a:gd name="connsiteX175" fmla="*/ 4352295 w 4586499"/>
              <a:gd name="connsiteY175" fmla="*/ 155403 h 4013178"/>
              <a:gd name="connsiteX176" fmla="*/ 4440132 w 4586499"/>
              <a:gd name="connsiteY176" fmla="*/ 243240 h 4013178"/>
              <a:gd name="connsiteX177" fmla="*/ 4527969 w 4586499"/>
              <a:gd name="connsiteY177" fmla="*/ 155403 h 4013178"/>
              <a:gd name="connsiteX178" fmla="*/ 4474322 w 4586499"/>
              <a:gd name="connsiteY178" fmla="*/ 74469 h 4013178"/>
              <a:gd name="connsiteX179" fmla="*/ 4460402 w 4586499"/>
              <a:gd name="connsiteY179" fmla="*/ 71658 h 4013178"/>
              <a:gd name="connsiteX180" fmla="*/ 4460402 w 4586499"/>
              <a:gd name="connsiteY180" fmla="*/ 0 h 4013178"/>
              <a:gd name="connsiteX181" fmla="*/ 4576505 w 4586499"/>
              <a:gd name="connsiteY181" fmla="*/ 0 h 4013178"/>
              <a:gd name="connsiteX182" fmla="*/ 4576505 w 4586499"/>
              <a:gd name="connsiteY182" fmla="*/ 3456380 h 4013178"/>
              <a:gd name="connsiteX183" fmla="*/ 4586499 w 4586499"/>
              <a:gd name="connsiteY183" fmla="*/ 4013178 h 4013178"/>
              <a:gd name="connsiteX184" fmla="*/ 0 w 4586499"/>
              <a:gd name="connsiteY184" fmla="*/ 3999937 h 4013178"/>
              <a:gd name="connsiteX185" fmla="*/ 0 w 4586499"/>
              <a:gd name="connsiteY185" fmla="*/ 0 h 401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586499" h="4013178">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586499" y="4013178"/>
                </a:lnTo>
                <a:lnTo>
                  <a:pt x="0" y="3999937"/>
                </a:lnTo>
                <a:lnTo>
                  <a:pt x="0" y="0"/>
                </a:lnTo>
                <a:close/>
              </a:path>
            </a:pathLst>
          </a:custGeom>
          <a:solidFill>
            <a:schemeClr val="tx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3" name="Straight Connector 92">
            <a:extLst>
              <a:ext uri="{FF2B5EF4-FFF2-40B4-BE49-F238E27FC236}">
                <a16:creationId xmlns:a16="http://schemas.microsoft.com/office/drawing/2014/main" id="{9B49D719-6536-55B0-B973-DD8604860101}"/>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DC2FFEF-DE3C-D0F5-8395-D812A21A5AC9}"/>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B5C342F-3BF1-9BA9-6C6B-B8790DB39320}"/>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63BE947-405F-9CB5-6B5C-8B596D1F0FD6}"/>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C5BBE144-86F5-42AA-8B82-280078C13913}"/>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1CBE8EC-4C5B-1313-7E19-FB4AE936BA2B}"/>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078D115-90DB-9623-F181-8A0CAE5B0081}"/>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C7D9C58-9A30-64AE-FB40-B18A2142D9FF}"/>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9D85B82B-6312-6C0E-8484-1C9F3632652D}"/>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4" name="Oval 103">
            <a:extLst>
              <a:ext uri="{FF2B5EF4-FFF2-40B4-BE49-F238E27FC236}">
                <a16:creationId xmlns:a16="http://schemas.microsoft.com/office/drawing/2014/main" id="{A56F947F-9240-3903-A24D-C019869B3D5F}"/>
              </a:ext>
            </a:extLst>
          </p:cNvPr>
          <p:cNvSpPr/>
          <p:nvPr/>
        </p:nvSpPr>
        <p:spPr>
          <a:xfrm>
            <a:off x="8173421" y="1921698"/>
            <a:ext cx="1757385" cy="936731"/>
          </a:xfrm>
          <a:custGeom>
            <a:avLst/>
            <a:gdLst>
              <a:gd name="connsiteX0" fmla="*/ 0 w 1757385"/>
              <a:gd name="connsiteY0" fmla="*/ 468366 h 936731"/>
              <a:gd name="connsiteX1" fmla="*/ 878693 w 1757385"/>
              <a:gd name="connsiteY1" fmla="*/ 0 h 936731"/>
              <a:gd name="connsiteX2" fmla="*/ 1757386 w 1757385"/>
              <a:gd name="connsiteY2" fmla="*/ 468366 h 936731"/>
              <a:gd name="connsiteX3" fmla="*/ 878693 w 1757385"/>
              <a:gd name="connsiteY3" fmla="*/ 936732 h 936731"/>
              <a:gd name="connsiteX4" fmla="*/ 0 w 1757385"/>
              <a:gd name="connsiteY4" fmla="*/ 468366 h 936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85" h="936731" extrusionOk="0">
                <a:moveTo>
                  <a:pt x="0" y="468366"/>
                </a:moveTo>
                <a:cubicBezTo>
                  <a:pt x="-35740" y="299376"/>
                  <a:pt x="338786" y="-103485"/>
                  <a:pt x="878693" y="0"/>
                </a:cubicBezTo>
                <a:cubicBezTo>
                  <a:pt x="1371387" y="-15166"/>
                  <a:pt x="1750641" y="208201"/>
                  <a:pt x="1757386" y="468366"/>
                </a:cubicBezTo>
                <a:cubicBezTo>
                  <a:pt x="1793741" y="734672"/>
                  <a:pt x="1369069" y="906488"/>
                  <a:pt x="878693" y="936732"/>
                </a:cubicBezTo>
                <a:cubicBezTo>
                  <a:pt x="378719" y="953981"/>
                  <a:pt x="18757" y="678675"/>
                  <a:pt x="0" y="468366"/>
                </a:cubicBezTo>
                <a:close/>
              </a:path>
            </a:pathLst>
          </a:custGeom>
          <a:noFill/>
          <a:ln>
            <a:solidFill>
              <a:schemeClr val="bg1"/>
            </a:solidFill>
            <a:extLst>
              <a:ext uri="{C807C97D-BFC1-408E-A445-0C87EB9F89A2}">
                <ask:lineSketchStyleProps xmlns:ask="http://schemas.microsoft.com/office/drawing/2018/sketchyshapes" sd="305098727">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5" name="TextBox 104">
            <a:extLst>
              <a:ext uri="{FF2B5EF4-FFF2-40B4-BE49-F238E27FC236}">
                <a16:creationId xmlns:a16="http://schemas.microsoft.com/office/drawing/2014/main" id="{F15BAB1C-86EF-76B9-08E4-D08186A14E79}"/>
              </a:ext>
            </a:extLst>
          </p:cNvPr>
          <p:cNvSpPr txBox="1"/>
          <p:nvPr/>
        </p:nvSpPr>
        <p:spPr>
          <a:xfrm rot="233395">
            <a:off x="8112012" y="202874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Do we have any threads?</a:t>
            </a:r>
          </a:p>
        </p:txBody>
      </p:sp>
      <p:sp>
        <p:nvSpPr>
          <p:cNvPr id="107" name="TextBox 106">
            <a:extLst>
              <a:ext uri="{FF2B5EF4-FFF2-40B4-BE49-F238E27FC236}">
                <a16:creationId xmlns:a16="http://schemas.microsoft.com/office/drawing/2014/main" id="{7BEE7B0F-4635-A9EB-8A7F-E9D123259125}"/>
              </a:ext>
            </a:extLst>
          </p:cNvPr>
          <p:cNvSpPr txBox="1"/>
          <p:nvPr/>
        </p:nvSpPr>
        <p:spPr>
          <a:xfrm rot="168082">
            <a:off x="7042261" y="330842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Huzzah! We can</a:t>
            </a:r>
          </a:p>
          <a:p>
            <a:pPr algn="ctr"/>
            <a:r>
              <a:rPr lang="en-GB" sz="1600" b="1">
                <a:solidFill>
                  <a:schemeClr val="bg1"/>
                </a:solidFill>
                <a:latin typeface="Bradley Hand ITC" panose="03070402050302030203" pitchFamily="66" charset="0"/>
              </a:rPr>
              <a:t>Compute stuff!</a:t>
            </a:r>
          </a:p>
        </p:txBody>
      </p:sp>
      <p:sp>
        <p:nvSpPr>
          <p:cNvPr id="109" name="TextBox 108">
            <a:extLst>
              <a:ext uri="{FF2B5EF4-FFF2-40B4-BE49-F238E27FC236}">
                <a16:creationId xmlns:a16="http://schemas.microsoft.com/office/drawing/2014/main" id="{21717157-67B8-C02C-D79C-BD6F57ED1073}"/>
              </a:ext>
            </a:extLst>
          </p:cNvPr>
          <p:cNvSpPr txBox="1"/>
          <p:nvPr/>
        </p:nvSpPr>
        <p:spPr>
          <a:xfrm rot="465577">
            <a:off x="9285297" y="3248948"/>
            <a:ext cx="187497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We can’t</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compute anything!</a:t>
            </a:r>
          </a:p>
        </p:txBody>
      </p:sp>
      <p:grpSp>
        <p:nvGrpSpPr>
          <p:cNvPr id="3" name="Group 2">
            <a:extLst>
              <a:ext uri="{FF2B5EF4-FFF2-40B4-BE49-F238E27FC236}">
                <a16:creationId xmlns:a16="http://schemas.microsoft.com/office/drawing/2014/main" id="{5F0AD498-C171-2026-938B-B7A5CEEA9B9E}"/>
              </a:ext>
            </a:extLst>
          </p:cNvPr>
          <p:cNvGrpSpPr/>
          <p:nvPr/>
        </p:nvGrpSpPr>
        <p:grpSpPr>
          <a:xfrm>
            <a:off x="10051471" y="4171341"/>
            <a:ext cx="522514" cy="463930"/>
            <a:chOff x="10051471" y="4171341"/>
            <a:chExt cx="522514" cy="463930"/>
          </a:xfrm>
        </p:grpSpPr>
        <p:sp>
          <p:nvSpPr>
            <p:cNvPr id="110" name="Oval 109">
              <a:extLst>
                <a:ext uri="{FF2B5EF4-FFF2-40B4-BE49-F238E27FC236}">
                  <a16:creationId xmlns:a16="http://schemas.microsoft.com/office/drawing/2014/main" id="{C625123B-7A21-18E3-0B41-6A0D3492B1C3}"/>
                </a:ext>
              </a:extLst>
            </p:cNvPr>
            <p:cNvSpPr/>
            <p:nvPr/>
          </p:nvSpPr>
          <p:spPr>
            <a:xfrm>
              <a:off x="10051471" y="4171341"/>
              <a:ext cx="522514" cy="463930"/>
            </a:xfrm>
            <a:custGeom>
              <a:avLst/>
              <a:gdLst>
                <a:gd name="connsiteX0" fmla="*/ 0 w 522514"/>
                <a:gd name="connsiteY0" fmla="*/ 231965 h 463930"/>
                <a:gd name="connsiteX1" fmla="*/ 261257 w 522514"/>
                <a:gd name="connsiteY1" fmla="*/ 0 h 463930"/>
                <a:gd name="connsiteX2" fmla="*/ 522514 w 522514"/>
                <a:gd name="connsiteY2" fmla="*/ 231965 h 463930"/>
                <a:gd name="connsiteX3" fmla="*/ 261257 w 522514"/>
                <a:gd name="connsiteY3" fmla="*/ 463930 h 463930"/>
                <a:gd name="connsiteX4" fmla="*/ 0 w 522514"/>
                <a:gd name="connsiteY4" fmla="*/ 231965 h 46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463930" extrusionOk="0">
                  <a:moveTo>
                    <a:pt x="0" y="231965"/>
                  </a:moveTo>
                  <a:cubicBezTo>
                    <a:pt x="10145" y="106841"/>
                    <a:pt x="132323" y="32118"/>
                    <a:pt x="261257" y="0"/>
                  </a:cubicBezTo>
                  <a:cubicBezTo>
                    <a:pt x="389942" y="5835"/>
                    <a:pt x="530237" y="104502"/>
                    <a:pt x="522514" y="231965"/>
                  </a:cubicBezTo>
                  <a:cubicBezTo>
                    <a:pt x="511099" y="370447"/>
                    <a:pt x="398244" y="435250"/>
                    <a:pt x="261257" y="463930"/>
                  </a:cubicBezTo>
                  <a:cubicBezTo>
                    <a:pt x="122786" y="463481"/>
                    <a:pt x="-19668" y="357168"/>
                    <a:pt x="0" y="231965"/>
                  </a:cubicBezTo>
                  <a:close/>
                </a:path>
              </a:pathLst>
            </a:custGeom>
            <a:noFill/>
            <a:ln>
              <a:solidFill>
                <a:schemeClr val="bg1"/>
              </a:solidFill>
              <a:extLst>
                <a:ext uri="{C807C97D-BFC1-408E-A445-0C87EB9F89A2}">
                  <ask:lineSketchStyleProps xmlns:ask="http://schemas.microsoft.com/office/drawing/2018/sketchyshapes" sd="2126056000">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1" name="Oval 110">
              <a:extLst>
                <a:ext uri="{FF2B5EF4-FFF2-40B4-BE49-F238E27FC236}">
                  <a16:creationId xmlns:a16="http://schemas.microsoft.com/office/drawing/2014/main" id="{06C6CBC4-1240-AD4C-DE34-E4AC1A446C23}"/>
                </a:ext>
              </a:extLst>
            </p:cNvPr>
            <p:cNvSpPr/>
            <p:nvPr/>
          </p:nvSpPr>
          <p:spPr>
            <a:xfrm>
              <a:off x="10174840" y="4255747"/>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2" name="Oval 111">
              <a:extLst>
                <a:ext uri="{FF2B5EF4-FFF2-40B4-BE49-F238E27FC236}">
                  <a16:creationId xmlns:a16="http://schemas.microsoft.com/office/drawing/2014/main" id="{181770E9-9CA0-1B77-CFA4-1431814A022A}"/>
                </a:ext>
              </a:extLst>
            </p:cNvPr>
            <p:cNvSpPr/>
            <p:nvPr/>
          </p:nvSpPr>
          <p:spPr>
            <a:xfrm>
              <a:off x="10370971" y="4270092"/>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3" name="Moon 112">
              <a:extLst>
                <a:ext uri="{FF2B5EF4-FFF2-40B4-BE49-F238E27FC236}">
                  <a16:creationId xmlns:a16="http://schemas.microsoft.com/office/drawing/2014/main" id="{0B60E417-289D-25EE-FACC-2A3F4CE2751E}"/>
                </a:ext>
              </a:extLst>
            </p:cNvPr>
            <p:cNvSpPr/>
            <p:nvPr/>
          </p:nvSpPr>
          <p:spPr>
            <a:xfrm rot="5847475">
              <a:off x="10209005" y="4340816"/>
              <a:ext cx="150030" cy="252248"/>
            </a:xfrm>
            <a:custGeom>
              <a:avLst/>
              <a:gdLst>
                <a:gd name="connsiteX0" fmla="*/ 150030 w 150030"/>
                <a:gd name="connsiteY0" fmla="*/ 252248 h 252248"/>
                <a:gd name="connsiteX1" fmla="*/ 0 w 150030"/>
                <a:gd name="connsiteY1" fmla="*/ 126124 h 252248"/>
                <a:gd name="connsiteX2" fmla="*/ 150030 w 150030"/>
                <a:gd name="connsiteY2" fmla="*/ 0 h 252248"/>
                <a:gd name="connsiteX3" fmla="*/ 35800 w 150030"/>
                <a:gd name="connsiteY3" fmla="*/ 126124 h 252248"/>
                <a:gd name="connsiteX4" fmla="*/ 150030 w 150030"/>
                <a:gd name="connsiteY4" fmla="*/ 252248 h 25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30" h="252248" extrusionOk="0">
                  <a:moveTo>
                    <a:pt x="150030" y="252248"/>
                  </a:moveTo>
                  <a:cubicBezTo>
                    <a:pt x="71375" y="241942"/>
                    <a:pt x="-10877" y="212906"/>
                    <a:pt x="0" y="126124"/>
                  </a:cubicBezTo>
                  <a:cubicBezTo>
                    <a:pt x="19889" y="49708"/>
                    <a:pt x="70287" y="-1282"/>
                    <a:pt x="150030" y="0"/>
                  </a:cubicBezTo>
                  <a:cubicBezTo>
                    <a:pt x="70311" y="22164"/>
                    <a:pt x="43511" y="74573"/>
                    <a:pt x="35800" y="126124"/>
                  </a:cubicBezTo>
                  <a:cubicBezTo>
                    <a:pt x="41741" y="196882"/>
                    <a:pt x="76090" y="241623"/>
                    <a:pt x="150030" y="252248"/>
                  </a:cubicBezTo>
                  <a:close/>
                </a:path>
              </a:pathLst>
            </a:custGeom>
            <a:noFill/>
            <a:ln>
              <a:solidFill>
                <a:schemeClr val="bg1"/>
              </a:solidFill>
              <a:extLst>
                <a:ext uri="{C807C97D-BFC1-408E-A445-0C87EB9F89A2}">
                  <ask:lineSketchStyleProps xmlns:ask="http://schemas.microsoft.com/office/drawing/2018/sketchyshapes" sd="1200472652">
                    <a:prstGeom prst="moon">
                      <a:avLst>
                        <a:gd name="adj" fmla="val 238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25" name="Group 124">
            <a:extLst>
              <a:ext uri="{FF2B5EF4-FFF2-40B4-BE49-F238E27FC236}">
                <a16:creationId xmlns:a16="http://schemas.microsoft.com/office/drawing/2014/main" id="{36BE3A13-DE1B-9AC1-B519-4D19CE6594F0}"/>
              </a:ext>
            </a:extLst>
          </p:cNvPr>
          <p:cNvGrpSpPr/>
          <p:nvPr/>
        </p:nvGrpSpPr>
        <p:grpSpPr>
          <a:xfrm>
            <a:off x="8815167" y="5036974"/>
            <a:ext cx="377850" cy="181712"/>
            <a:chOff x="8641807" y="6043769"/>
            <a:chExt cx="377850" cy="181712"/>
          </a:xfrm>
        </p:grpSpPr>
        <p:sp>
          <p:nvSpPr>
            <p:cNvPr id="127" name="Freeform: Shape 126">
              <a:extLst>
                <a:ext uri="{FF2B5EF4-FFF2-40B4-BE49-F238E27FC236}">
                  <a16:creationId xmlns:a16="http://schemas.microsoft.com/office/drawing/2014/main" id="{B37AAFEB-2BBB-6FD0-98EA-6501168E78B9}"/>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8" name="Freeform: Shape 127">
              <a:extLst>
                <a:ext uri="{FF2B5EF4-FFF2-40B4-BE49-F238E27FC236}">
                  <a16:creationId xmlns:a16="http://schemas.microsoft.com/office/drawing/2014/main" id="{12E9BBB7-DFCE-F884-6897-CA6CCBE71F6B}"/>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29" name="Arrow: Right 128">
            <a:extLst>
              <a:ext uri="{FF2B5EF4-FFF2-40B4-BE49-F238E27FC236}">
                <a16:creationId xmlns:a16="http://schemas.microsoft.com/office/drawing/2014/main" id="{BB6DD932-0C8E-10A7-3CE6-35B8E41D686E}"/>
              </a:ext>
            </a:extLst>
          </p:cNvPr>
          <p:cNvSpPr/>
          <p:nvPr/>
        </p:nvSpPr>
        <p:spPr>
          <a:xfrm rot="3577019">
            <a:off x="9326331" y="2902436"/>
            <a:ext cx="618754" cy="321380"/>
          </a:xfrm>
          <a:custGeom>
            <a:avLst/>
            <a:gdLst>
              <a:gd name="connsiteX0" fmla="*/ 0 w 618754"/>
              <a:gd name="connsiteY0" fmla="*/ 80345 h 321380"/>
              <a:gd name="connsiteX1" fmla="*/ 458064 w 618754"/>
              <a:gd name="connsiteY1" fmla="*/ 80345 h 321380"/>
              <a:gd name="connsiteX2" fmla="*/ 458064 w 618754"/>
              <a:gd name="connsiteY2" fmla="*/ 0 h 321380"/>
              <a:gd name="connsiteX3" fmla="*/ 618754 w 618754"/>
              <a:gd name="connsiteY3" fmla="*/ 160690 h 321380"/>
              <a:gd name="connsiteX4" fmla="*/ 458064 w 618754"/>
              <a:gd name="connsiteY4" fmla="*/ 321380 h 321380"/>
              <a:gd name="connsiteX5" fmla="*/ 458064 w 618754"/>
              <a:gd name="connsiteY5" fmla="*/ 241035 h 321380"/>
              <a:gd name="connsiteX6" fmla="*/ 0 w 618754"/>
              <a:gd name="connsiteY6" fmla="*/ 241035 h 321380"/>
              <a:gd name="connsiteX7" fmla="*/ 0 w 618754"/>
              <a:gd name="connsiteY7" fmla="*/ 80345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80345"/>
                </a:moveTo>
                <a:cubicBezTo>
                  <a:pt x="152467" y="51856"/>
                  <a:pt x="311047" y="107463"/>
                  <a:pt x="458064" y="80345"/>
                </a:cubicBezTo>
                <a:cubicBezTo>
                  <a:pt x="453059" y="69311"/>
                  <a:pt x="458299" y="30376"/>
                  <a:pt x="458064" y="0"/>
                </a:cubicBezTo>
                <a:cubicBezTo>
                  <a:pt x="482694" y="42847"/>
                  <a:pt x="537900" y="100614"/>
                  <a:pt x="618754" y="160690"/>
                </a:cubicBezTo>
                <a:cubicBezTo>
                  <a:pt x="591468" y="196373"/>
                  <a:pt x="489304" y="264059"/>
                  <a:pt x="458064" y="321380"/>
                </a:cubicBezTo>
                <a:cubicBezTo>
                  <a:pt x="458383" y="281844"/>
                  <a:pt x="458941" y="260526"/>
                  <a:pt x="458064" y="241035"/>
                </a:cubicBezTo>
                <a:cubicBezTo>
                  <a:pt x="262246" y="247219"/>
                  <a:pt x="99778" y="201245"/>
                  <a:pt x="0" y="241035"/>
                </a:cubicBezTo>
                <a:cubicBezTo>
                  <a:pt x="9904" y="162142"/>
                  <a:pt x="2413" y="149130"/>
                  <a:pt x="0" y="80345"/>
                </a:cubicBezTo>
                <a:close/>
              </a:path>
            </a:pathLst>
          </a:custGeom>
          <a:noFill/>
          <a:ln>
            <a:solidFill>
              <a:schemeClr val="bg1"/>
            </a:solidFill>
            <a:extLst>
              <a:ext uri="{C807C97D-BFC1-408E-A445-0C87EB9F89A2}">
                <ask:lineSketchStyleProps xmlns:ask="http://schemas.microsoft.com/office/drawing/2018/sketchyshapes" sd="2230600835">
                  <a:prstGeom prst="rightArrow">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8" name="TextBox 137">
            <a:extLst>
              <a:ext uri="{FF2B5EF4-FFF2-40B4-BE49-F238E27FC236}">
                <a16:creationId xmlns:a16="http://schemas.microsoft.com/office/drawing/2014/main" id="{36CF75CE-9C89-E696-DBE4-1BBC43B68364}"/>
              </a:ext>
            </a:extLst>
          </p:cNvPr>
          <p:cNvSpPr txBox="1"/>
          <p:nvPr/>
        </p:nvSpPr>
        <p:spPr>
          <a:xfrm rot="21393894">
            <a:off x="9537550" y="2642677"/>
            <a:ext cx="718757"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 NO!</a:t>
            </a:r>
          </a:p>
        </p:txBody>
      </p:sp>
      <p:sp>
        <p:nvSpPr>
          <p:cNvPr id="139" name="Arrow: Right 138">
            <a:extLst>
              <a:ext uri="{FF2B5EF4-FFF2-40B4-BE49-F238E27FC236}">
                <a16:creationId xmlns:a16="http://schemas.microsoft.com/office/drawing/2014/main" id="{FEA745E8-7D32-BD83-0CA7-0C9BECFE2879}"/>
              </a:ext>
            </a:extLst>
          </p:cNvPr>
          <p:cNvSpPr/>
          <p:nvPr/>
        </p:nvSpPr>
        <p:spPr>
          <a:xfrm rot="8123033">
            <a:off x="8011980" y="2880520"/>
            <a:ext cx="618754" cy="321380"/>
          </a:xfrm>
          <a:custGeom>
            <a:avLst/>
            <a:gdLst>
              <a:gd name="connsiteX0" fmla="*/ 0 w 618754"/>
              <a:gd name="connsiteY0" fmla="*/ 101993 h 321380"/>
              <a:gd name="connsiteX1" fmla="*/ 349871 w 618754"/>
              <a:gd name="connsiteY1" fmla="*/ 101993 h 321380"/>
              <a:gd name="connsiteX2" fmla="*/ 349871 w 618754"/>
              <a:gd name="connsiteY2" fmla="*/ 0 h 321380"/>
              <a:gd name="connsiteX3" fmla="*/ 618754 w 618754"/>
              <a:gd name="connsiteY3" fmla="*/ 160690 h 321380"/>
              <a:gd name="connsiteX4" fmla="*/ 349871 w 618754"/>
              <a:gd name="connsiteY4" fmla="*/ 321380 h 321380"/>
              <a:gd name="connsiteX5" fmla="*/ 349871 w 618754"/>
              <a:gd name="connsiteY5" fmla="*/ 219387 h 321380"/>
              <a:gd name="connsiteX6" fmla="*/ 0 w 618754"/>
              <a:gd name="connsiteY6" fmla="*/ 219387 h 321380"/>
              <a:gd name="connsiteX7" fmla="*/ 0 w 618754"/>
              <a:gd name="connsiteY7" fmla="*/ 101993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101993"/>
                </a:moveTo>
                <a:cubicBezTo>
                  <a:pt x="104761" y="97487"/>
                  <a:pt x="189685" y="110218"/>
                  <a:pt x="349871" y="101993"/>
                </a:cubicBezTo>
                <a:cubicBezTo>
                  <a:pt x="348366" y="91702"/>
                  <a:pt x="349185" y="28749"/>
                  <a:pt x="349871" y="0"/>
                </a:cubicBezTo>
                <a:cubicBezTo>
                  <a:pt x="387984" y="44040"/>
                  <a:pt x="514267" y="114305"/>
                  <a:pt x="618754" y="160690"/>
                </a:cubicBezTo>
                <a:cubicBezTo>
                  <a:pt x="511481" y="217662"/>
                  <a:pt x="441765" y="276407"/>
                  <a:pt x="349871" y="321380"/>
                </a:cubicBezTo>
                <a:cubicBezTo>
                  <a:pt x="343115" y="276041"/>
                  <a:pt x="357633" y="259103"/>
                  <a:pt x="349871" y="219387"/>
                </a:cubicBezTo>
                <a:cubicBezTo>
                  <a:pt x="288796" y="227569"/>
                  <a:pt x="140763" y="209880"/>
                  <a:pt x="0" y="219387"/>
                </a:cubicBezTo>
                <a:cubicBezTo>
                  <a:pt x="-9798" y="180884"/>
                  <a:pt x="2295" y="154880"/>
                  <a:pt x="0" y="101993"/>
                </a:cubicBezTo>
                <a:close/>
              </a:path>
            </a:pathLst>
          </a:custGeom>
          <a:noFill/>
          <a:ln>
            <a:solidFill>
              <a:schemeClr val="bg1"/>
            </a:solidFill>
            <a:extLst>
              <a:ext uri="{C807C97D-BFC1-408E-A445-0C87EB9F89A2}">
                <ask:lineSketchStyleProps xmlns:ask="http://schemas.microsoft.com/office/drawing/2018/sketchyshapes" sd="2230600835">
                  <a:prstGeom prst="rightArrow">
                    <a:avLst>
                      <a:gd name="adj1" fmla="val 36528"/>
                      <a:gd name="adj2" fmla="val 83665"/>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40" name="TextBox 139">
            <a:extLst>
              <a:ext uri="{FF2B5EF4-FFF2-40B4-BE49-F238E27FC236}">
                <a16:creationId xmlns:a16="http://schemas.microsoft.com/office/drawing/2014/main" id="{00E8C896-EF22-6142-CCA5-BE10DCE3B8BD}"/>
              </a:ext>
            </a:extLst>
          </p:cNvPr>
          <p:cNvSpPr txBox="1"/>
          <p:nvPr/>
        </p:nvSpPr>
        <p:spPr>
          <a:xfrm rot="21393894">
            <a:off x="7580525" y="2581520"/>
            <a:ext cx="835588"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Yeah!</a:t>
            </a:r>
          </a:p>
        </p:txBody>
      </p:sp>
      <p:grpSp>
        <p:nvGrpSpPr>
          <p:cNvPr id="4" name="Graphic 2" descr="Processor outline">
            <a:extLst>
              <a:ext uri="{FF2B5EF4-FFF2-40B4-BE49-F238E27FC236}">
                <a16:creationId xmlns:a16="http://schemas.microsoft.com/office/drawing/2014/main" id="{772D021D-C47B-8A27-8115-993D9F009843}"/>
              </a:ext>
            </a:extLst>
          </p:cNvPr>
          <p:cNvGrpSpPr/>
          <p:nvPr/>
        </p:nvGrpSpPr>
        <p:grpSpPr>
          <a:xfrm rot="585980">
            <a:off x="7120970" y="4084142"/>
            <a:ext cx="685800" cy="685800"/>
            <a:chOff x="8160708" y="4006302"/>
            <a:chExt cx="685800" cy="685800"/>
          </a:xfrm>
          <a:solidFill>
            <a:srgbClr val="000000"/>
          </a:solidFill>
        </p:grpSpPr>
        <p:sp>
          <p:nvSpPr>
            <p:cNvPr id="5" name="Freeform: Shape 4">
              <a:extLst>
                <a:ext uri="{FF2B5EF4-FFF2-40B4-BE49-F238E27FC236}">
                  <a16:creationId xmlns:a16="http://schemas.microsoft.com/office/drawing/2014/main" id="{F0E87785-2120-C34E-C50D-E0F84124EA6D}"/>
                </a:ext>
              </a:extLst>
            </p:cNvPr>
            <p:cNvSpPr/>
            <p:nvPr/>
          </p:nvSpPr>
          <p:spPr>
            <a:xfrm>
              <a:off x="8341683" y="4187277"/>
              <a:ext cx="323850" cy="323850"/>
            </a:xfrm>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0 w 323850"/>
                <a:gd name="connsiteY4" fmla="*/ 323850 h 323850"/>
                <a:gd name="connsiteX5" fmla="*/ 19050 w 323850"/>
                <a:gd name="connsiteY5" fmla="*/ 19050 h 323850"/>
                <a:gd name="connsiteX6" fmla="*/ 304800 w 323850"/>
                <a:gd name="connsiteY6" fmla="*/ 19050 h 323850"/>
                <a:gd name="connsiteX7" fmla="*/ 304800 w 323850"/>
                <a:gd name="connsiteY7" fmla="*/ 304800 h 323850"/>
                <a:gd name="connsiteX8" fmla="*/ 19050 w 323850"/>
                <a:gd name="connsiteY8" fmla="*/ 304800 h 323850"/>
                <a:gd name="connsiteX9" fmla="*/ 19050 w 323850"/>
                <a:gd name="connsiteY9" fmla="*/ 190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fill="none" extrusionOk="0">
                  <a:moveTo>
                    <a:pt x="0" y="323850"/>
                  </a:moveTo>
                  <a:cubicBezTo>
                    <a:pt x="159175" y="336034"/>
                    <a:pt x="257659" y="331654"/>
                    <a:pt x="323850" y="323850"/>
                  </a:cubicBezTo>
                  <a:cubicBezTo>
                    <a:pt x="317418" y="165865"/>
                    <a:pt x="311276" y="97301"/>
                    <a:pt x="323850" y="0"/>
                  </a:cubicBezTo>
                  <a:cubicBezTo>
                    <a:pt x="233788" y="6818"/>
                    <a:pt x="105897" y="8358"/>
                    <a:pt x="0" y="0"/>
                  </a:cubicBezTo>
                  <a:cubicBezTo>
                    <a:pt x="2299" y="77201"/>
                    <a:pt x="-15817" y="233937"/>
                    <a:pt x="0" y="323850"/>
                  </a:cubicBezTo>
                  <a:close/>
                  <a:moveTo>
                    <a:pt x="19050" y="19050"/>
                  </a:moveTo>
                  <a:cubicBezTo>
                    <a:pt x="93280" y="16279"/>
                    <a:pt x="245788" y="5140"/>
                    <a:pt x="304800" y="19050"/>
                  </a:cubicBezTo>
                  <a:cubicBezTo>
                    <a:pt x="302970" y="86890"/>
                    <a:pt x="302133" y="212013"/>
                    <a:pt x="304800" y="304800"/>
                  </a:cubicBezTo>
                  <a:cubicBezTo>
                    <a:pt x="199615" y="301427"/>
                    <a:pt x="110244" y="298159"/>
                    <a:pt x="19050" y="304800"/>
                  </a:cubicBezTo>
                  <a:cubicBezTo>
                    <a:pt x="12915" y="201350"/>
                    <a:pt x="22639" y="76303"/>
                    <a:pt x="19050" y="19050"/>
                  </a:cubicBezTo>
                  <a:close/>
                </a:path>
                <a:path w="323850" h="323850" stroke="0" extrusionOk="0">
                  <a:moveTo>
                    <a:pt x="0" y="323850"/>
                  </a:moveTo>
                  <a:cubicBezTo>
                    <a:pt x="74720" y="307926"/>
                    <a:pt x="185692" y="326440"/>
                    <a:pt x="323850" y="323850"/>
                  </a:cubicBezTo>
                  <a:cubicBezTo>
                    <a:pt x="335684" y="202567"/>
                    <a:pt x="315024" y="120586"/>
                    <a:pt x="323850" y="0"/>
                  </a:cubicBezTo>
                  <a:cubicBezTo>
                    <a:pt x="245390" y="-13219"/>
                    <a:pt x="131037" y="-3706"/>
                    <a:pt x="0" y="0"/>
                  </a:cubicBezTo>
                  <a:cubicBezTo>
                    <a:pt x="4288" y="121789"/>
                    <a:pt x="-307" y="257326"/>
                    <a:pt x="0" y="323850"/>
                  </a:cubicBezTo>
                  <a:close/>
                  <a:moveTo>
                    <a:pt x="19050" y="19050"/>
                  </a:moveTo>
                  <a:cubicBezTo>
                    <a:pt x="111035" y="19988"/>
                    <a:pt x="201845" y="26075"/>
                    <a:pt x="304800" y="19050"/>
                  </a:cubicBezTo>
                  <a:cubicBezTo>
                    <a:pt x="302184" y="138390"/>
                    <a:pt x="317941" y="194391"/>
                    <a:pt x="304800" y="304800"/>
                  </a:cubicBezTo>
                  <a:cubicBezTo>
                    <a:pt x="172693" y="299329"/>
                    <a:pt x="77372" y="309978"/>
                    <a:pt x="19050" y="304800"/>
                  </a:cubicBezTo>
                  <a:cubicBezTo>
                    <a:pt x="15020" y="162335"/>
                    <a:pt x="29288" y="114896"/>
                    <a:pt x="19050" y="190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899731118">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19050 w 323850"/>
                        <a:gd name="connsiteY4" fmla="*/ 19050 h 323850"/>
                        <a:gd name="connsiteX5" fmla="*/ 304800 w 323850"/>
                        <a:gd name="connsiteY5" fmla="*/ 19050 h 323850"/>
                        <a:gd name="connsiteX6" fmla="*/ 304800 w 323850"/>
                        <a:gd name="connsiteY6" fmla="*/ 304800 h 323850"/>
                        <a:gd name="connsiteX7" fmla="*/ 19050 w 323850"/>
                        <a:gd name="connsiteY7" fmla="*/ 3048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323850">
                          <a:moveTo>
                            <a:pt x="0" y="323850"/>
                          </a:moveTo>
                          <a:lnTo>
                            <a:pt x="323850" y="323850"/>
                          </a:lnTo>
                          <a:lnTo>
                            <a:pt x="323850" y="0"/>
                          </a:lnTo>
                          <a:lnTo>
                            <a:pt x="0" y="0"/>
                          </a:lnTo>
                          <a:close/>
                          <a:moveTo>
                            <a:pt x="19050" y="19050"/>
                          </a:moveTo>
                          <a:lnTo>
                            <a:pt x="304800" y="19050"/>
                          </a:lnTo>
                          <a:lnTo>
                            <a:pt x="304800" y="304800"/>
                          </a:lnTo>
                          <a:lnTo>
                            <a:pt x="19050" y="304800"/>
                          </a:lnTo>
                          <a:close/>
                        </a:path>
                      </a:pathLst>
                    </a:custGeom>
                    <ask:type>
                      <ask:lineSketchFreehand/>
                    </ask:type>
                  </ask:lineSketchStyleProps>
                </a:ext>
              </a:extLst>
            </a:ln>
          </p:spPr>
          <p:txBody>
            <a:bodyPr rtlCol="0" anchor="ctr"/>
            <a:lstStyle/>
            <a:p>
              <a:endParaRPr lang="en-GB"/>
            </a:p>
          </p:txBody>
        </p:sp>
        <p:sp>
          <p:nvSpPr>
            <p:cNvPr id="6" name="Freeform: Shape 5">
              <a:extLst>
                <a:ext uri="{FF2B5EF4-FFF2-40B4-BE49-F238E27FC236}">
                  <a16:creationId xmlns:a16="http://schemas.microsoft.com/office/drawing/2014/main" id="{65D80575-4641-EACA-6BC3-422A1F300E25}"/>
                </a:ext>
              </a:extLst>
            </p:cNvPr>
            <p:cNvSpPr/>
            <p:nvPr/>
          </p:nvSpPr>
          <p:spPr>
            <a:xfrm>
              <a:off x="8160708" y="4006302"/>
              <a:ext cx="685800" cy="685800"/>
            </a:xfrm>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685800 w 685800"/>
                <a:gd name="connsiteY104" fmla="*/ 161925 h 685800"/>
                <a:gd name="connsiteX105" fmla="*/ 581025 w 685800"/>
                <a:gd name="connsiteY105" fmla="*/ 552450 h 685800"/>
                <a:gd name="connsiteX106" fmla="*/ 552450 w 685800"/>
                <a:gd name="connsiteY106" fmla="*/ 581025 h 685800"/>
                <a:gd name="connsiteX107" fmla="*/ 133350 w 685800"/>
                <a:gd name="connsiteY107" fmla="*/ 581025 h 685800"/>
                <a:gd name="connsiteX108" fmla="*/ 104775 w 685800"/>
                <a:gd name="connsiteY108" fmla="*/ 552450 h 685800"/>
                <a:gd name="connsiteX109" fmla="*/ 104775 w 685800"/>
                <a:gd name="connsiteY109" fmla="*/ 133350 h 685800"/>
                <a:gd name="connsiteX110" fmla="*/ 133350 w 685800"/>
                <a:gd name="connsiteY110" fmla="*/ 104775 h 685800"/>
                <a:gd name="connsiteX111" fmla="*/ 552450 w 685800"/>
                <a:gd name="connsiteY111" fmla="*/ 104775 h 685800"/>
                <a:gd name="connsiteX112" fmla="*/ 581025 w 685800"/>
                <a:gd name="connsiteY112" fmla="*/ 133350 h 685800"/>
                <a:gd name="connsiteX113" fmla="*/ 581025 w 685800"/>
                <a:gd name="connsiteY113" fmla="*/ 5524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85800" h="685800" fill="none" extrusionOk="0">
                  <a:moveTo>
                    <a:pt x="685800" y="161925"/>
                  </a:moveTo>
                  <a:cubicBezTo>
                    <a:pt x="685456" y="157996"/>
                    <a:pt x="685526" y="151713"/>
                    <a:pt x="685800" y="142875"/>
                  </a:cubicBezTo>
                  <a:cubicBezTo>
                    <a:pt x="658847" y="146746"/>
                    <a:pt x="620858" y="139578"/>
                    <a:pt x="600075" y="142875"/>
                  </a:cubicBezTo>
                  <a:cubicBezTo>
                    <a:pt x="600027" y="139762"/>
                    <a:pt x="599687" y="137416"/>
                    <a:pt x="600075" y="133350"/>
                  </a:cubicBezTo>
                  <a:cubicBezTo>
                    <a:pt x="601937" y="110926"/>
                    <a:pt x="572365" y="84169"/>
                    <a:pt x="552450" y="85725"/>
                  </a:cubicBezTo>
                  <a:cubicBezTo>
                    <a:pt x="550279" y="85606"/>
                    <a:pt x="546968" y="86125"/>
                    <a:pt x="542925" y="85725"/>
                  </a:cubicBezTo>
                  <a:cubicBezTo>
                    <a:pt x="541400" y="46595"/>
                    <a:pt x="541944" y="32784"/>
                    <a:pt x="542925" y="0"/>
                  </a:cubicBezTo>
                  <a:cubicBezTo>
                    <a:pt x="536543" y="-798"/>
                    <a:pt x="532740" y="922"/>
                    <a:pt x="523875" y="0"/>
                  </a:cubicBezTo>
                  <a:cubicBezTo>
                    <a:pt x="523732" y="25694"/>
                    <a:pt x="525412" y="51923"/>
                    <a:pt x="523875" y="85725"/>
                  </a:cubicBezTo>
                  <a:cubicBezTo>
                    <a:pt x="499986" y="86446"/>
                    <a:pt x="490868" y="85763"/>
                    <a:pt x="466725" y="85725"/>
                  </a:cubicBezTo>
                  <a:cubicBezTo>
                    <a:pt x="470587" y="57587"/>
                    <a:pt x="464538" y="28804"/>
                    <a:pt x="466725" y="0"/>
                  </a:cubicBezTo>
                  <a:cubicBezTo>
                    <a:pt x="460186" y="-141"/>
                    <a:pt x="454790" y="442"/>
                    <a:pt x="447675" y="0"/>
                  </a:cubicBezTo>
                  <a:cubicBezTo>
                    <a:pt x="451111" y="19232"/>
                    <a:pt x="449701" y="44169"/>
                    <a:pt x="447675" y="85725"/>
                  </a:cubicBezTo>
                  <a:cubicBezTo>
                    <a:pt x="436046" y="83526"/>
                    <a:pt x="406937" y="84434"/>
                    <a:pt x="390525" y="85725"/>
                  </a:cubicBezTo>
                  <a:cubicBezTo>
                    <a:pt x="394027" y="54438"/>
                    <a:pt x="388671" y="36359"/>
                    <a:pt x="390525" y="0"/>
                  </a:cubicBezTo>
                  <a:cubicBezTo>
                    <a:pt x="382716" y="-552"/>
                    <a:pt x="375888" y="-177"/>
                    <a:pt x="371475" y="0"/>
                  </a:cubicBezTo>
                  <a:cubicBezTo>
                    <a:pt x="375304" y="21237"/>
                    <a:pt x="369948" y="44862"/>
                    <a:pt x="371475" y="85725"/>
                  </a:cubicBezTo>
                  <a:cubicBezTo>
                    <a:pt x="348454" y="87078"/>
                    <a:pt x="341043" y="87245"/>
                    <a:pt x="314325" y="85725"/>
                  </a:cubicBezTo>
                  <a:cubicBezTo>
                    <a:pt x="317083" y="50874"/>
                    <a:pt x="316932" y="24767"/>
                    <a:pt x="314325" y="0"/>
                  </a:cubicBezTo>
                  <a:cubicBezTo>
                    <a:pt x="308639" y="4"/>
                    <a:pt x="300957" y="544"/>
                    <a:pt x="295275" y="0"/>
                  </a:cubicBezTo>
                  <a:cubicBezTo>
                    <a:pt x="292432" y="39659"/>
                    <a:pt x="293498" y="57542"/>
                    <a:pt x="295275" y="85725"/>
                  </a:cubicBezTo>
                  <a:cubicBezTo>
                    <a:pt x="273161" y="84924"/>
                    <a:pt x="254610" y="87221"/>
                    <a:pt x="238125" y="85725"/>
                  </a:cubicBezTo>
                  <a:cubicBezTo>
                    <a:pt x="241761" y="44934"/>
                    <a:pt x="236114" y="31199"/>
                    <a:pt x="238125" y="0"/>
                  </a:cubicBezTo>
                  <a:cubicBezTo>
                    <a:pt x="231092" y="476"/>
                    <a:pt x="228006" y="-885"/>
                    <a:pt x="219075" y="0"/>
                  </a:cubicBezTo>
                  <a:cubicBezTo>
                    <a:pt x="218321" y="39402"/>
                    <a:pt x="218558" y="63348"/>
                    <a:pt x="219075" y="85725"/>
                  </a:cubicBezTo>
                  <a:cubicBezTo>
                    <a:pt x="201873" y="88317"/>
                    <a:pt x="189899" y="83344"/>
                    <a:pt x="161925" y="85725"/>
                  </a:cubicBezTo>
                  <a:cubicBezTo>
                    <a:pt x="162416" y="57454"/>
                    <a:pt x="158725" y="28747"/>
                    <a:pt x="161925" y="0"/>
                  </a:cubicBezTo>
                  <a:cubicBezTo>
                    <a:pt x="153649" y="-551"/>
                    <a:pt x="150836" y="-319"/>
                    <a:pt x="142875" y="0"/>
                  </a:cubicBezTo>
                  <a:cubicBezTo>
                    <a:pt x="141267" y="39737"/>
                    <a:pt x="140571" y="67479"/>
                    <a:pt x="142875" y="85725"/>
                  </a:cubicBezTo>
                  <a:cubicBezTo>
                    <a:pt x="140154" y="85570"/>
                    <a:pt x="136001" y="85539"/>
                    <a:pt x="133350" y="85725"/>
                  </a:cubicBezTo>
                  <a:cubicBezTo>
                    <a:pt x="104717" y="84227"/>
                    <a:pt x="86317" y="107581"/>
                    <a:pt x="85725" y="133350"/>
                  </a:cubicBezTo>
                  <a:cubicBezTo>
                    <a:pt x="85322" y="135646"/>
                    <a:pt x="85999" y="140726"/>
                    <a:pt x="85725" y="142875"/>
                  </a:cubicBezTo>
                  <a:cubicBezTo>
                    <a:pt x="52747" y="139676"/>
                    <a:pt x="37786" y="138688"/>
                    <a:pt x="0" y="142875"/>
                  </a:cubicBezTo>
                  <a:cubicBezTo>
                    <a:pt x="734" y="148603"/>
                    <a:pt x="227" y="154048"/>
                    <a:pt x="0" y="161925"/>
                  </a:cubicBezTo>
                  <a:cubicBezTo>
                    <a:pt x="39408" y="159054"/>
                    <a:pt x="65159" y="157843"/>
                    <a:pt x="85725" y="161925"/>
                  </a:cubicBezTo>
                  <a:cubicBezTo>
                    <a:pt x="86890" y="174585"/>
                    <a:pt x="83233" y="203256"/>
                    <a:pt x="85725" y="219075"/>
                  </a:cubicBezTo>
                  <a:cubicBezTo>
                    <a:pt x="56576" y="222480"/>
                    <a:pt x="39062" y="218911"/>
                    <a:pt x="0" y="219075"/>
                  </a:cubicBezTo>
                  <a:cubicBezTo>
                    <a:pt x="559" y="224104"/>
                    <a:pt x="238" y="231181"/>
                    <a:pt x="0" y="238125"/>
                  </a:cubicBezTo>
                  <a:cubicBezTo>
                    <a:pt x="22869" y="234616"/>
                    <a:pt x="66379" y="236555"/>
                    <a:pt x="85725" y="238125"/>
                  </a:cubicBezTo>
                  <a:cubicBezTo>
                    <a:pt x="88347" y="264457"/>
                    <a:pt x="86059" y="283817"/>
                    <a:pt x="85725" y="295275"/>
                  </a:cubicBezTo>
                  <a:cubicBezTo>
                    <a:pt x="44952" y="296222"/>
                    <a:pt x="29178" y="292150"/>
                    <a:pt x="0" y="295275"/>
                  </a:cubicBezTo>
                  <a:cubicBezTo>
                    <a:pt x="-568" y="299099"/>
                    <a:pt x="151" y="309041"/>
                    <a:pt x="0" y="314325"/>
                  </a:cubicBezTo>
                  <a:cubicBezTo>
                    <a:pt x="21551" y="313472"/>
                    <a:pt x="46243" y="315960"/>
                    <a:pt x="85725" y="314325"/>
                  </a:cubicBezTo>
                  <a:cubicBezTo>
                    <a:pt x="87242" y="338253"/>
                    <a:pt x="83221" y="350360"/>
                    <a:pt x="85725" y="371475"/>
                  </a:cubicBezTo>
                  <a:cubicBezTo>
                    <a:pt x="63830" y="368051"/>
                    <a:pt x="38375" y="373212"/>
                    <a:pt x="0" y="371475"/>
                  </a:cubicBezTo>
                  <a:cubicBezTo>
                    <a:pt x="648" y="377093"/>
                    <a:pt x="277" y="385673"/>
                    <a:pt x="0" y="390525"/>
                  </a:cubicBezTo>
                  <a:cubicBezTo>
                    <a:pt x="28984" y="386351"/>
                    <a:pt x="47154" y="387256"/>
                    <a:pt x="85725" y="390525"/>
                  </a:cubicBezTo>
                  <a:cubicBezTo>
                    <a:pt x="87415" y="417776"/>
                    <a:pt x="88217" y="424720"/>
                    <a:pt x="85725" y="447675"/>
                  </a:cubicBezTo>
                  <a:cubicBezTo>
                    <a:pt x="67609" y="451751"/>
                    <a:pt x="22278" y="447364"/>
                    <a:pt x="0" y="447675"/>
                  </a:cubicBezTo>
                  <a:cubicBezTo>
                    <a:pt x="391" y="455059"/>
                    <a:pt x="736" y="461854"/>
                    <a:pt x="0" y="466725"/>
                  </a:cubicBezTo>
                  <a:cubicBezTo>
                    <a:pt x="25356" y="468363"/>
                    <a:pt x="54137" y="470988"/>
                    <a:pt x="85725" y="466725"/>
                  </a:cubicBezTo>
                  <a:cubicBezTo>
                    <a:pt x="84870" y="492822"/>
                    <a:pt x="84199" y="501539"/>
                    <a:pt x="85725" y="523875"/>
                  </a:cubicBezTo>
                  <a:cubicBezTo>
                    <a:pt x="53015" y="526773"/>
                    <a:pt x="42862" y="523785"/>
                    <a:pt x="0" y="523875"/>
                  </a:cubicBezTo>
                  <a:cubicBezTo>
                    <a:pt x="9" y="532278"/>
                    <a:pt x="-868" y="534174"/>
                    <a:pt x="0" y="542925"/>
                  </a:cubicBezTo>
                  <a:cubicBezTo>
                    <a:pt x="22471" y="542340"/>
                    <a:pt x="53690" y="540123"/>
                    <a:pt x="85725" y="542925"/>
                  </a:cubicBezTo>
                  <a:cubicBezTo>
                    <a:pt x="85814" y="547327"/>
                    <a:pt x="85658" y="550397"/>
                    <a:pt x="85725" y="552450"/>
                  </a:cubicBezTo>
                  <a:cubicBezTo>
                    <a:pt x="83920" y="579670"/>
                    <a:pt x="105406" y="605818"/>
                    <a:pt x="133350" y="600075"/>
                  </a:cubicBezTo>
                  <a:cubicBezTo>
                    <a:pt x="137773" y="599792"/>
                    <a:pt x="138620" y="599851"/>
                    <a:pt x="142875" y="600075"/>
                  </a:cubicBezTo>
                  <a:cubicBezTo>
                    <a:pt x="141548" y="618451"/>
                    <a:pt x="143527" y="668335"/>
                    <a:pt x="142875" y="685800"/>
                  </a:cubicBezTo>
                  <a:cubicBezTo>
                    <a:pt x="149600" y="686332"/>
                    <a:pt x="158109" y="686242"/>
                    <a:pt x="161925" y="685800"/>
                  </a:cubicBezTo>
                  <a:cubicBezTo>
                    <a:pt x="158551" y="648998"/>
                    <a:pt x="163824" y="626444"/>
                    <a:pt x="161925" y="600075"/>
                  </a:cubicBezTo>
                  <a:cubicBezTo>
                    <a:pt x="176150" y="599776"/>
                    <a:pt x="197575" y="602873"/>
                    <a:pt x="219075" y="600075"/>
                  </a:cubicBezTo>
                  <a:cubicBezTo>
                    <a:pt x="218346" y="620065"/>
                    <a:pt x="215643" y="658786"/>
                    <a:pt x="219075" y="685800"/>
                  </a:cubicBezTo>
                  <a:cubicBezTo>
                    <a:pt x="225382" y="684975"/>
                    <a:pt x="232194" y="685566"/>
                    <a:pt x="238125" y="685800"/>
                  </a:cubicBezTo>
                  <a:cubicBezTo>
                    <a:pt x="236242" y="643443"/>
                    <a:pt x="236341" y="633575"/>
                    <a:pt x="238125" y="600075"/>
                  </a:cubicBezTo>
                  <a:cubicBezTo>
                    <a:pt x="262950" y="601782"/>
                    <a:pt x="275054" y="601354"/>
                    <a:pt x="295275" y="600075"/>
                  </a:cubicBezTo>
                  <a:cubicBezTo>
                    <a:pt x="292250" y="636759"/>
                    <a:pt x="298296" y="665019"/>
                    <a:pt x="295275" y="685800"/>
                  </a:cubicBezTo>
                  <a:cubicBezTo>
                    <a:pt x="304030" y="685978"/>
                    <a:pt x="308760" y="684970"/>
                    <a:pt x="314325" y="685800"/>
                  </a:cubicBezTo>
                  <a:cubicBezTo>
                    <a:pt x="310743" y="664587"/>
                    <a:pt x="316287" y="624007"/>
                    <a:pt x="314325" y="600075"/>
                  </a:cubicBezTo>
                  <a:cubicBezTo>
                    <a:pt x="333587" y="600152"/>
                    <a:pt x="344047" y="599637"/>
                    <a:pt x="371475" y="600075"/>
                  </a:cubicBezTo>
                  <a:cubicBezTo>
                    <a:pt x="368256" y="626842"/>
                    <a:pt x="369188" y="665062"/>
                    <a:pt x="371475" y="685800"/>
                  </a:cubicBezTo>
                  <a:cubicBezTo>
                    <a:pt x="377952" y="686063"/>
                    <a:pt x="383873" y="686584"/>
                    <a:pt x="390525" y="685800"/>
                  </a:cubicBezTo>
                  <a:cubicBezTo>
                    <a:pt x="394650" y="664976"/>
                    <a:pt x="394571" y="628788"/>
                    <a:pt x="390525" y="600075"/>
                  </a:cubicBezTo>
                  <a:cubicBezTo>
                    <a:pt x="412676" y="601995"/>
                    <a:pt x="423088" y="600495"/>
                    <a:pt x="447675" y="600075"/>
                  </a:cubicBezTo>
                  <a:cubicBezTo>
                    <a:pt x="447109" y="634036"/>
                    <a:pt x="447527" y="653461"/>
                    <a:pt x="447675" y="685800"/>
                  </a:cubicBezTo>
                  <a:cubicBezTo>
                    <a:pt x="454243" y="685470"/>
                    <a:pt x="458636" y="686092"/>
                    <a:pt x="466725" y="685800"/>
                  </a:cubicBezTo>
                  <a:cubicBezTo>
                    <a:pt x="469792" y="665045"/>
                    <a:pt x="466724" y="619791"/>
                    <a:pt x="466725" y="600075"/>
                  </a:cubicBezTo>
                  <a:cubicBezTo>
                    <a:pt x="478831" y="597982"/>
                    <a:pt x="498859" y="601492"/>
                    <a:pt x="523875" y="600075"/>
                  </a:cubicBezTo>
                  <a:cubicBezTo>
                    <a:pt x="523303" y="629318"/>
                    <a:pt x="523580" y="648745"/>
                    <a:pt x="523875" y="685800"/>
                  </a:cubicBezTo>
                  <a:cubicBezTo>
                    <a:pt x="530934" y="684891"/>
                    <a:pt x="534458" y="686543"/>
                    <a:pt x="542925" y="685800"/>
                  </a:cubicBezTo>
                  <a:cubicBezTo>
                    <a:pt x="543748" y="662877"/>
                    <a:pt x="539669" y="633347"/>
                    <a:pt x="542925" y="600075"/>
                  </a:cubicBezTo>
                  <a:cubicBezTo>
                    <a:pt x="546250" y="599630"/>
                    <a:pt x="547954" y="600366"/>
                    <a:pt x="552450" y="600075"/>
                  </a:cubicBezTo>
                  <a:cubicBezTo>
                    <a:pt x="580610" y="596272"/>
                    <a:pt x="602110" y="582080"/>
                    <a:pt x="600075" y="552450"/>
                  </a:cubicBezTo>
                  <a:cubicBezTo>
                    <a:pt x="600145" y="550262"/>
                    <a:pt x="600337" y="547584"/>
                    <a:pt x="600075" y="542925"/>
                  </a:cubicBezTo>
                  <a:cubicBezTo>
                    <a:pt x="624681" y="546419"/>
                    <a:pt x="648835" y="538756"/>
                    <a:pt x="685800" y="542925"/>
                  </a:cubicBezTo>
                  <a:cubicBezTo>
                    <a:pt x="686458" y="538957"/>
                    <a:pt x="685972" y="528179"/>
                    <a:pt x="685800" y="523875"/>
                  </a:cubicBezTo>
                  <a:cubicBezTo>
                    <a:pt x="667765" y="525427"/>
                    <a:pt x="621432" y="524663"/>
                    <a:pt x="600075" y="523875"/>
                  </a:cubicBezTo>
                  <a:cubicBezTo>
                    <a:pt x="601559" y="502790"/>
                    <a:pt x="598243" y="493893"/>
                    <a:pt x="600075" y="466725"/>
                  </a:cubicBezTo>
                  <a:cubicBezTo>
                    <a:pt x="641363" y="463430"/>
                    <a:pt x="645713" y="465531"/>
                    <a:pt x="685800" y="466725"/>
                  </a:cubicBezTo>
                  <a:cubicBezTo>
                    <a:pt x="686727" y="462349"/>
                    <a:pt x="686295" y="454560"/>
                    <a:pt x="685800" y="447675"/>
                  </a:cubicBezTo>
                  <a:cubicBezTo>
                    <a:pt x="667476" y="448798"/>
                    <a:pt x="629070" y="444127"/>
                    <a:pt x="600075" y="447675"/>
                  </a:cubicBezTo>
                  <a:cubicBezTo>
                    <a:pt x="602594" y="426658"/>
                    <a:pt x="601388" y="413222"/>
                    <a:pt x="600075" y="390525"/>
                  </a:cubicBezTo>
                  <a:cubicBezTo>
                    <a:pt x="625917" y="393723"/>
                    <a:pt x="663455" y="390473"/>
                    <a:pt x="685800" y="390525"/>
                  </a:cubicBezTo>
                  <a:cubicBezTo>
                    <a:pt x="685288" y="383688"/>
                    <a:pt x="686263" y="376316"/>
                    <a:pt x="685800" y="371475"/>
                  </a:cubicBezTo>
                  <a:cubicBezTo>
                    <a:pt x="668533" y="368444"/>
                    <a:pt x="625803" y="372833"/>
                    <a:pt x="600075" y="371475"/>
                  </a:cubicBezTo>
                  <a:cubicBezTo>
                    <a:pt x="602850" y="354130"/>
                    <a:pt x="602181" y="339338"/>
                    <a:pt x="600075" y="314325"/>
                  </a:cubicBezTo>
                  <a:cubicBezTo>
                    <a:pt x="638419" y="311736"/>
                    <a:pt x="657099" y="314535"/>
                    <a:pt x="685800" y="314325"/>
                  </a:cubicBezTo>
                  <a:cubicBezTo>
                    <a:pt x="685402" y="308140"/>
                    <a:pt x="685874" y="301516"/>
                    <a:pt x="685800" y="295275"/>
                  </a:cubicBezTo>
                  <a:cubicBezTo>
                    <a:pt x="666616" y="294172"/>
                    <a:pt x="634706" y="294999"/>
                    <a:pt x="600075" y="295275"/>
                  </a:cubicBezTo>
                  <a:cubicBezTo>
                    <a:pt x="602662" y="278653"/>
                    <a:pt x="597446" y="258519"/>
                    <a:pt x="600075" y="238125"/>
                  </a:cubicBezTo>
                  <a:cubicBezTo>
                    <a:pt x="637407" y="235988"/>
                    <a:pt x="665401" y="235347"/>
                    <a:pt x="685800" y="238125"/>
                  </a:cubicBezTo>
                  <a:cubicBezTo>
                    <a:pt x="686443" y="233126"/>
                    <a:pt x="686281" y="226257"/>
                    <a:pt x="685800" y="219075"/>
                  </a:cubicBezTo>
                  <a:cubicBezTo>
                    <a:pt x="652483" y="217068"/>
                    <a:pt x="634561" y="218607"/>
                    <a:pt x="600075" y="219075"/>
                  </a:cubicBezTo>
                  <a:cubicBezTo>
                    <a:pt x="601437" y="190590"/>
                    <a:pt x="601494" y="189689"/>
                    <a:pt x="600075" y="161925"/>
                  </a:cubicBezTo>
                  <a:cubicBezTo>
                    <a:pt x="639206" y="164363"/>
                    <a:pt x="654528" y="165664"/>
                    <a:pt x="685800" y="161925"/>
                  </a:cubicBezTo>
                  <a:close/>
                  <a:moveTo>
                    <a:pt x="581025" y="552450"/>
                  </a:moveTo>
                  <a:cubicBezTo>
                    <a:pt x="583646" y="570579"/>
                    <a:pt x="568555" y="579774"/>
                    <a:pt x="552450" y="581025"/>
                  </a:cubicBezTo>
                  <a:cubicBezTo>
                    <a:pt x="358492" y="590655"/>
                    <a:pt x="278928" y="574733"/>
                    <a:pt x="133350" y="581025"/>
                  </a:cubicBezTo>
                  <a:cubicBezTo>
                    <a:pt x="118727" y="581144"/>
                    <a:pt x="104056" y="568911"/>
                    <a:pt x="104775" y="552450"/>
                  </a:cubicBezTo>
                  <a:cubicBezTo>
                    <a:pt x="105203" y="398616"/>
                    <a:pt x="111415" y="324243"/>
                    <a:pt x="104775" y="133350"/>
                  </a:cubicBezTo>
                  <a:cubicBezTo>
                    <a:pt x="104636" y="118318"/>
                    <a:pt x="118788" y="105877"/>
                    <a:pt x="133350" y="104775"/>
                  </a:cubicBezTo>
                  <a:cubicBezTo>
                    <a:pt x="245819" y="115558"/>
                    <a:pt x="455768" y="116411"/>
                    <a:pt x="552450" y="104775"/>
                  </a:cubicBezTo>
                  <a:cubicBezTo>
                    <a:pt x="570408" y="102627"/>
                    <a:pt x="580999" y="118038"/>
                    <a:pt x="581025" y="133350"/>
                  </a:cubicBezTo>
                  <a:cubicBezTo>
                    <a:pt x="576551" y="326062"/>
                    <a:pt x="597591" y="422021"/>
                    <a:pt x="581025" y="552450"/>
                  </a:cubicBezTo>
                  <a:close/>
                </a:path>
                <a:path w="685800" h="685800" stroke="0" extrusionOk="0">
                  <a:moveTo>
                    <a:pt x="685800" y="161925"/>
                  </a:moveTo>
                  <a:cubicBezTo>
                    <a:pt x="685362" y="156068"/>
                    <a:pt x="686386" y="148274"/>
                    <a:pt x="685800" y="142875"/>
                  </a:cubicBezTo>
                  <a:cubicBezTo>
                    <a:pt x="663559" y="144780"/>
                    <a:pt x="636541" y="138994"/>
                    <a:pt x="600075" y="142875"/>
                  </a:cubicBezTo>
                  <a:cubicBezTo>
                    <a:pt x="600007" y="139955"/>
                    <a:pt x="600239" y="137282"/>
                    <a:pt x="600075" y="133350"/>
                  </a:cubicBezTo>
                  <a:cubicBezTo>
                    <a:pt x="596529" y="107294"/>
                    <a:pt x="580254" y="88574"/>
                    <a:pt x="552450" y="85725"/>
                  </a:cubicBezTo>
                  <a:cubicBezTo>
                    <a:pt x="549679" y="85936"/>
                    <a:pt x="546080" y="86107"/>
                    <a:pt x="542925" y="85725"/>
                  </a:cubicBezTo>
                  <a:cubicBezTo>
                    <a:pt x="546393" y="61453"/>
                    <a:pt x="544466" y="23723"/>
                    <a:pt x="542925" y="0"/>
                  </a:cubicBezTo>
                  <a:cubicBezTo>
                    <a:pt x="537127" y="707"/>
                    <a:pt x="531036" y="-902"/>
                    <a:pt x="523875" y="0"/>
                  </a:cubicBezTo>
                  <a:cubicBezTo>
                    <a:pt x="521873" y="31684"/>
                    <a:pt x="520116" y="48319"/>
                    <a:pt x="523875" y="85725"/>
                  </a:cubicBezTo>
                  <a:cubicBezTo>
                    <a:pt x="496223" y="85871"/>
                    <a:pt x="495230" y="84416"/>
                    <a:pt x="466725" y="85725"/>
                  </a:cubicBezTo>
                  <a:cubicBezTo>
                    <a:pt x="465809" y="47933"/>
                    <a:pt x="469137" y="32907"/>
                    <a:pt x="466725" y="0"/>
                  </a:cubicBezTo>
                  <a:cubicBezTo>
                    <a:pt x="461429" y="-913"/>
                    <a:pt x="457050" y="-315"/>
                    <a:pt x="447675" y="0"/>
                  </a:cubicBezTo>
                  <a:cubicBezTo>
                    <a:pt x="444573" y="20438"/>
                    <a:pt x="451234" y="58025"/>
                    <a:pt x="447675" y="85725"/>
                  </a:cubicBezTo>
                  <a:cubicBezTo>
                    <a:pt x="427194" y="83213"/>
                    <a:pt x="409183" y="86250"/>
                    <a:pt x="390525" y="85725"/>
                  </a:cubicBezTo>
                  <a:cubicBezTo>
                    <a:pt x="393608" y="65492"/>
                    <a:pt x="392473" y="38267"/>
                    <a:pt x="390525" y="0"/>
                  </a:cubicBezTo>
                  <a:cubicBezTo>
                    <a:pt x="384601" y="608"/>
                    <a:pt x="377391" y="825"/>
                    <a:pt x="371475" y="0"/>
                  </a:cubicBezTo>
                  <a:cubicBezTo>
                    <a:pt x="368625" y="17366"/>
                    <a:pt x="374725" y="57070"/>
                    <a:pt x="371475" y="85725"/>
                  </a:cubicBezTo>
                  <a:cubicBezTo>
                    <a:pt x="349878" y="85215"/>
                    <a:pt x="335686" y="88068"/>
                    <a:pt x="314325" y="85725"/>
                  </a:cubicBezTo>
                  <a:cubicBezTo>
                    <a:pt x="311381" y="43413"/>
                    <a:pt x="311542" y="39256"/>
                    <a:pt x="314325" y="0"/>
                  </a:cubicBezTo>
                  <a:cubicBezTo>
                    <a:pt x="309296" y="-283"/>
                    <a:pt x="301956" y="468"/>
                    <a:pt x="295275" y="0"/>
                  </a:cubicBezTo>
                  <a:cubicBezTo>
                    <a:pt x="299452" y="39108"/>
                    <a:pt x="293654" y="63935"/>
                    <a:pt x="295275" y="85725"/>
                  </a:cubicBezTo>
                  <a:cubicBezTo>
                    <a:pt x="276247" y="83969"/>
                    <a:pt x="253155" y="84845"/>
                    <a:pt x="238125" y="85725"/>
                  </a:cubicBezTo>
                  <a:cubicBezTo>
                    <a:pt x="236052" y="45276"/>
                    <a:pt x="241697" y="39189"/>
                    <a:pt x="238125" y="0"/>
                  </a:cubicBezTo>
                  <a:cubicBezTo>
                    <a:pt x="229303" y="833"/>
                    <a:pt x="228231" y="627"/>
                    <a:pt x="219075" y="0"/>
                  </a:cubicBezTo>
                  <a:cubicBezTo>
                    <a:pt x="219459" y="21445"/>
                    <a:pt x="219462" y="56825"/>
                    <a:pt x="219075" y="85725"/>
                  </a:cubicBezTo>
                  <a:cubicBezTo>
                    <a:pt x="200305" y="85830"/>
                    <a:pt x="181985" y="83362"/>
                    <a:pt x="161925" y="85725"/>
                  </a:cubicBezTo>
                  <a:cubicBezTo>
                    <a:pt x="163612" y="44267"/>
                    <a:pt x="161155" y="20335"/>
                    <a:pt x="161925" y="0"/>
                  </a:cubicBezTo>
                  <a:cubicBezTo>
                    <a:pt x="152596" y="229"/>
                    <a:pt x="150014" y="107"/>
                    <a:pt x="142875" y="0"/>
                  </a:cubicBezTo>
                  <a:cubicBezTo>
                    <a:pt x="143310" y="28878"/>
                    <a:pt x="138654" y="58298"/>
                    <a:pt x="142875" y="85725"/>
                  </a:cubicBezTo>
                  <a:cubicBezTo>
                    <a:pt x="140339" y="85918"/>
                    <a:pt x="135988" y="85816"/>
                    <a:pt x="133350" y="85725"/>
                  </a:cubicBezTo>
                  <a:cubicBezTo>
                    <a:pt x="109690" y="80815"/>
                    <a:pt x="85278" y="105261"/>
                    <a:pt x="85725" y="133350"/>
                  </a:cubicBezTo>
                  <a:cubicBezTo>
                    <a:pt x="85555" y="137380"/>
                    <a:pt x="85673" y="139931"/>
                    <a:pt x="85725" y="142875"/>
                  </a:cubicBezTo>
                  <a:cubicBezTo>
                    <a:pt x="43243" y="144417"/>
                    <a:pt x="19683" y="142098"/>
                    <a:pt x="0" y="142875"/>
                  </a:cubicBezTo>
                  <a:cubicBezTo>
                    <a:pt x="800" y="151971"/>
                    <a:pt x="-800" y="155845"/>
                    <a:pt x="0" y="161925"/>
                  </a:cubicBezTo>
                  <a:cubicBezTo>
                    <a:pt x="35767" y="165781"/>
                    <a:pt x="65112" y="163432"/>
                    <a:pt x="85725" y="161925"/>
                  </a:cubicBezTo>
                  <a:cubicBezTo>
                    <a:pt x="84937" y="177809"/>
                    <a:pt x="85068" y="192025"/>
                    <a:pt x="85725" y="219075"/>
                  </a:cubicBezTo>
                  <a:cubicBezTo>
                    <a:pt x="53186" y="218493"/>
                    <a:pt x="27496" y="218037"/>
                    <a:pt x="0" y="219075"/>
                  </a:cubicBezTo>
                  <a:cubicBezTo>
                    <a:pt x="-290" y="224527"/>
                    <a:pt x="-886" y="230855"/>
                    <a:pt x="0" y="238125"/>
                  </a:cubicBezTo>
                  <a:cubicBezTo>
                    <a:pt x="29455" y="235400"/>
                    <a:pt x="61121" y="237803"/>
                    <a:pt x="85725" y="238125"/>
                  </a:cubicBezTo>
                  <a:cubicBezTo>
                    <a:pt x="84429" y="262979"/>
                    <a:pt x="84419" y="268336"/>
                    <a:pt x="85725" y="295275"/>
                  </a:cubicBezTo>
                  <a:cubicBezTo>
                    <a:pt x="51954" y="295539"/>
                    <a:pt x="30790" y="296432"/>
                    <a:pt x="0" y="295275"/>
                  </a:cubicBezTo>
                  <a:cubicBezTo>
                    <a:pt x="760" y="303072"/>
                    <a:pt x="-426" y="310119"/>
                    <a:pt x="0" y="314325"/>
                  </a:cubicBezTo>
                  <a:cubicBezTo>
                    <a:pt x="35409" y="316920"/>
                    <a:pt x="45543" y="312214"/>
                    <a:pt x="85725" y="314325"/>
                  </a:cubicBezTo>
                  <a:cubicBezTo>
                    <a:pt x="84037" y="336744"/>
                    <a:pt x="84563" y="348559"/>
                    <a:pt x="85725" y="371475"/>
                  </a:cubicBezTo>
                  <a:cubicBezTo>
                    <a:pt x="63976" y="372578"/>
                    <a:pt x="27566" y="372332"/>
                    <a:pt x="0" y="371475"/>
                  </a:cubicBezTo>
                  <a:cubicBezTo>
                    <a:pt x="-611" y="377813"/>
                    <a:pt x="-704" y="382331"/>
                    <a:pt x="0" y="390525"/>
                  </a:cubicBezTo>
                  <a:cubicBezTo>
                    <a:pt x="33129" y="393194"/>
                    <a:pt x="47495" y="392348"/>
                    <a:pt x="85725" y="390525"/>
                  </a:cubicBezTo>
                  <a:cubicBezTo>
                    <a:pt x="86437" y="418572"/>
                    <a:pt x="86449" y="425824"/>
                    <a:pt x="85725" y="447675"/>
                  </a:cubicBezTo>
                  <a:cubicBezTo>
                    <a:pt x="65201" y="448703"/>
                    <a:pt x="30132" y="447652"/>
                    <a:pt x="0" y="447675"/>
                  </a:cubicBezTo>
                  <a:cubicBezTo>
                    <a:pt x="-199" y="455363"/>
                    <a:pt x="-154" y="460657"/>
                    <a:pt x="0" y="466725"/>
                  </a:cubicBezTo>
                  <a:cubicBezTo>
                    <a:pt x="33205" y="466574"/>
                    <a:pt x="68351" y="466679"/>
                    <a:pt x="85725" y="466725"/>
                  </a:cubicBezTo>
                  <a:cubicBezTo>
                    <a:pt x="85900" y="488085"/>
                    <a:pt x="86180" y="496022"/>
                    <a:pt x="85725" y="523875"/>
                  </a:cubicBezTo>
                  <a:cubicBezTo>
                    <a:pt x="67102" y="526070"/>
                    <a:pt x="41335" y="523208"/>
                    <a:pt x="0" y="523875"/>
                  </a:cubicBezTo>
                  <a:cubicBezTo>
                    <a:pt x="464" y="529249"/>
                    <a:pt x="-194" y="535118"/>
                    <a:pt x="0" y="542925"/>
                  </a:cubicBezTo>
                  <a:cubicBezTo>
                    <a:pt x="40400" y="540403"/>
                    <a:pt x="59438" y="546057"/>
                    <a:pt x="85725" y="542925"/>
                  </a:cubicBezTo>
                  <a:cubicBezTo>
                    <a:pt x="85446" y="546160"/>
                    <a:pt x="86150" y="549780"/>
                    <a:pt x="85725" y="552450"/>
                  </a:cubicBezTo>
                  <a:cubicBezTo>
                    <a:pt x="90564" y="576498"/>
                    <a:pt x="110132" y="595678"/>
                    <a:pt x="133350" y="600075"/>
                  </a:cubicBezTo>
                  <a:cubicBezTo>
                    <a:pt x="136186" y="599912"/>
                    <a:pt x="140716" y="600342"/>
                    <a:pt x="142875" y="600075"/>
                  </a:cubicBezTo>
                  <a:cubicBezTo>
                    <a:pt x="143958" y="639482"/>
                    <a:pt x="139872" y="666185"/>
                    <a:pt x="142875" y="685800"/>
                  </a:cubicBezTo>
                  <a:cubicBezTo>
                    <a:pt x="152385" y="685549"/>
                    <a:pt x="155905" y="686510"/>
                    <a:pt x="161925" y="685800"/>
                  </a:cubicBezTo>
                  <a:cubicBezTo>
                    <a:pt x="158617" y="663425"/>
                    <a:pt x="163550" y="640737"/>
                    <a:pt x="161925" y="600075"/>
                  </a:cubicBezTo>
                  <a:cubicBezTo>
                    <a:pt x="188984" y="599260"/>
                    <a:pt x="203050" y="597776"/>
                    <a:pt x="219075" y="600075"/>
                  </a:cubicBezTo>
                  <a:cubicBezTo>
                    <a:pt x="222905" y="629940"/>
                    <a:pt x="223049" y="659934"/>
                    <a:pt x="219075" y="685800"/>
                  </a:cubicBezTo>
                  <a:cubicBezTo>
                    <a:pt x="224489" y="686459"/>
                    <a:pt x="229983" y="685064"/>
                    <a:pt x="238125" y="685800"/>
                  </a:cubicBezTo>
                  <a:cubicBezTo>
                    <a:pt x="240517" y="661536"/>
                    <a:pt x="238794" y="636715"/>
                    <a:pt x="238125" y="600075"/>
                  </a:cubicBezTo>
                  <a:cubicBezTo>
                    <a:pt x="263622" y="597661"/>
                    <a:pt x="272966" y="599593"/>
                    <a:pt x="295275" y="600075"/>
                  </a:cubicBezTo>
                  <a:cubicBezTo>
                    <a:pt x="294425" y="630649"/>
                    <a:pt x="295723" y="649345"/>
                    <a:pt x="295275" y="685800"/>
                  </a:cubicBezTo>
                  <a:cubicBezTo>
                    <a:pt x="300096" y="686225"/>
                    <a:pt x="307494" y="685111"/>
                    <a:pt x="314325" y="685800"/>
                  </a:cubicBezTo>
                  <a:cubicBezTo>
                    <a:pt x="311919" y="655218"/>
                    <a:pt x="316659" y="632898"/>
                    <a:pt x="314325" y="600075"/>
                  </a:cubicBezTo>
                  <a:cubicBezTo>
                    <a:pt x="334761" y="597800"/>
                    <a:pt x="356633" y="602769"/>
                    <a:pt x="371475" y="600075"/>
                  </a:cubicBezTo>
                  <a:cubicBezTo>
                    <a:pt x="369410" y="625334"/>
                    <a:pt x="374234" y="657941"/>
                    <a:pt x="371475" y="685800"/>
                  </a:cubicBezTo>
                  <a:cubicBezTo>
                    <a:pt x="375393" y="684948"/>
                    <a:pt x="382617" y="686749"/>
                    <a:pt x="390525" y="685800"/>
                  </a:cubicBezTo>
                  <a:cubicBezTo>
                    <a:pt x="390104" y="659699"/>
                    <a:pt x="388247" y="637204"/>
                    <a:pt x="390525" y="600075"/>
                  </a:cubicBezTo>
                  <a:cubicBezTo>
                    <a:pt x="408030" y="602054"/>
                    <a:pt x="435013" y="597628"/>
                    <a:pt x="447675" y="600075"/>
                  </a:cubicBezTo>
                  <a:cubicBezTo>
                    <a:pt x="451553" y="626373"/>
                    <a:pt x="448902" y="647521"/>
                    <a:pt x="447675" y="685800"/>
                  </a:cubicBezTo>
                  <a:cubicBezTo>
                    <a:pt x="454793" y="686293"/>
                    <a:pt x="457789" y="685376"/>
                    <a:pt x="466725" y="685800"/>
                  </a:cubicBezTo>
                  <a:cubicBezTo>
                    <a:pt x="467678" y="658089"/>
                    <a:pt x="470753" y="627938"/>
                    <a:pt x="466725" y="600075"/>
                  </a:cubicBezTo>
                  <a:cubicBezTo>
                    <a:pt x="491395" y="601292"/>
                    <a:pt x="504828" y="597334"/>
                    <a:pt x="523875" y="600075"/>
                  </a:cubicBezTo>
                  <a:cubicBezTo>
                    <a:pt x="519850" y="617977"/>
                    <a:pt x="520050" y="652076"/>
                    <a:pt x="523875" y="685800"/>
                  </a:cubicBezTo>
                  <a:cubicBezTo>
                    <a:pt x="527883" y="686636"/>
                    <a:pt x="533950" y="685922"/>
                    <a:pt x="542925" y="685800"/>
                  </a:cubicBezTo>
                  <a:cubicBezTo>
                    <a:pt x="539818" y="645770"/>
                    <a:pt x="538665" y="617527"/>
                    <a:pt x="542925" y="600075"/>
                  </a:cubicBezTo>
                  <a:cubicBezTo>
                    <a:pt x="546048" y="599793"/>
                    <a:pt x="548259" y="599941"/>
                    <a:pt x="552450" y="600075"/>
                  </a:cubicBezTo>
                  <a:cubicBezTo>
                    <a:pt x="576344" y="596707"/>
                    <a:pt x="602761" y="577602"/>
                    <a:pt x="600075" y="552450"/>
                  </a:cubicBezTo>
                  <a:cubicBezTo>
                    <a:pt x="600543" y="548685"/>
                    <a:pt x="599779" y="545226"/>
                    <a:pt x="600075" y="542925"/>
                  </a:cubicBezTo>
                  <a:cubicBezTo>
                    <a:pt x="622594" y="543893"/>
                    <a:pt x="650785" y="541242"/>
                    <a:pt x="685800" y="542925"/>
                  </a:cubicBezTo>
                  <a:cubicBezTo>
                    <a:pt x="685102" y="535069"/>
                    <a:pt x="685698" y="529018"/>
                    <a:pt x="685800" y="523875"/>
                  </a:cubicBezTo>
                  <a:cubicBezTo>
                    <a:pt x="668109" y="525493"/>
                    <a:pt x="628438" y="521787"/>
                    <a:pt x="600075" y="523875"/>
                  </a:cubicBezTo>
                  <a:cubicBezTo>
                    <a:pt x="600589" y="497549"/>
                    <a:pt x="602837" y="485328"/>
                    <a:pt x="600075" y="466725"/>
                  </a:cubicBezTo>
                  <a:cubicBezTo>
                    <a:pt x="635647" y="464715"/>
                    <a:pt x="653522" y="467612"/>
                    <a:pt x="685800" y="466725"/>
                  </a:cubicBezTo>
                  <a:cubicBezTo>
                    <a:pt x="685346" y="460973"/>
                    <a:pt x="686410" y="452900"/>
                    <a:pt x="685800" y="447675"/>
                  </a:cubicBezTo>
                  <a:cubicBezTo>
                    <a:pt x="652713" y="450632"/>
                    <a:pt x="626611" y="443828"/>
                    <a:pt x="600075" y="447675"/>
                  </a:cubicBezTo>
                  <a:cubicBezTo>
                    <a:pt x="600086" y="426043"/>
                    <a:pt x="598900" y="405370"/>
                    <a:pt x="600075" y="390525"/>
                  </a:cubicBezTo>
                  <a:cubicBezTo>
                    <a:pt x="618971" y="391824"/>
                    <a:pt x="666618" y="393754"/>
                    <a:pt x="685800" y="390525"/>
                  </a:cubicBezTo>
                  <a:cubicBezTo>
                    <a:pt x="686271" y="381706"/>
                    <a:pt x="685480" y="376279"/>
                    <a:pt x="685800" y="371475"/>
                  </a:cubicBezTo>
                  <a:cubicBezTo>
                    <a:pt x="643971" y="371985"/>
                    <a:pt x="639283" y="369357"/>
                    <a:pt x="600075" y="371475"/>
                  </a:cubicBezTo>
                  <a:cubicBezTo>
                    <a:pt x="601802" y="357516"/>
                    <a:pt x="599596" y="335876"/>
                    <a:pt x="600075" y="314325"/>
                  </a:cubicBezTo>
                  <a:cubicBezTo>
                    <a:pt x="635658" y="315702"/>
                    <a:pt x="646777" y="312658"/>
                    <a:pt x="685800" y="314325"/>
                  </a:cubicBezTo>
                  <a:cubicBezTo>
                    <a:pt x="686732" y="305746"/>
                    <a:pt x="686723" y="302844"/>
                    <a:pt x="685800" y="295275"/>
                  </a:cubicBezTo>
                  <a:cubicBezTo>
                    <a:pt x="657802" y="291570"/>
                    <a:pt x="642264" y="296210"/>
                    <a:pt x="600075" y="295275"/>
                  </a:cubicBezTo>
                  <a:cubicBezTo>
                    <a:pt x="599626" y="280017"/>
                    <a:pt x="598580" y="256684"/>
                    <a:pt x="600075" y="238125"/>
                  </a:cubicBezTo>
                  <a:cubicBezTo>
                    <a:pt x="639987" y="235435"/>
                    <a:pt x="648136" y="235280"/>
                    <a:pt x="685800" y="238125"/>
                  </a:cubicBezTo>
                  <a:cubicBezTo>
                    <a:pt x="685381" y="230891"/>
                    <a:pt x="685718" y="226228"/>
                    <a:pt x="685800" y="219075"/>
                  </a:cubicBezTo>
                  <a:cubicBezTo>
                    <a:pt x="660250" y="218088"/>
                    <a:pt x="634434" y="218010"/>
                    <a:pt x="600075" y="219075"/>
                  </a:cubicBezTo>
                  <a:cubicBezTo>
                    <a:pt x="601858" y="202759"/>
                    <a:pt x="601189" y="188017"/>
                    <a:pt x="600075" y="161925"/>
                  </a:cubicBezTo>
                  <a:cubicBezTo>
                    <a:pt x="626652" y="158964"/>
                    <a:pt x="659084" y="163903"/>
                    <a:pt x="685800" y="161925"/>
                  </a:cubicBezTo>
                  <a:close/>
                  <a:moveTo>
                    <a:pt x="581025" y="552450"/>
                  </a:moveTo>
                  <a:cubicBezTo>
                    <a:pt x="579029" y="569666"/>
                    <a:pt x="565988" y="578111"/>
                    <a:pt x="552450" y="581025"/>
                  </a:cubicBezTo>
                  <a:cubicBezTo>
                    <a:pt x="455562" y="593226"/>
                    <a:pt x="248466" y="568237"/>
                    <a:pt x="133350" y="581025"/>
                  </a:cubicBezTo>
                  <a:cubicBezTo>
                    <a:pt x="114847" y="579799"/>
                    <a:pt x="101715" y="569626"/>
                    <a:pt x="104775" y="552450"/>
                  </a:cubicBezTo>
                  <a:cubicBezTo>
                    <a:pt x="96604" y="463014"/>
                    <a:pt x="119642" y="275598"/>
                    <a:pt x="104775" y="133350"/>
                  </a:cubicBezTo>
                  <a:cubicBezTo>
                    <a:pt x="105736" y="114471"/>
                    <a:pt x="115169" y="104276"/>
                    <a:pt x="133350" y="104775"/>
                  </a:cubicBezTo>
                  <a:cubicBezTo>
                    <a:pt x="320038" y="100322"/>
                    <a:pt x="344701" y="97904"/>
                    <a:pt x="552450" y="104775"/>
                  </a:cubicBezTo>
                  <a:cubicBezTo>
                    <a:pt x="567771" y="104203"/>
                    <a:pt x="582602" y="118877"/>
                    <a:pt x="581025" y="133350"/>
                  </a:cubicBezTo>
                  <a:cubicBezTo>
                    <a:pt x="583244" y="299872"/>
                    <a:pt x="585215" y="343849"/>
                    <a:pt x="581025" y="5524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946448569">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581025 w 685800"/>
                        <a:gd name="connsiteY104" fmla="*/ 552450 h 685800"/>
                        <a:gd name="connsiteX105" fmla="*/ 552450 w 685800"/>
                        <a:gd name="connsiteY105" fmla="*/ 581025 h 685800"/>
                        <a:gd name="connsiteX106" fmla="*/ 133350 w 685800"/>
                        <a:gd name="connsiteY106" fmla="*/ 581025 h 685800"/>
                        <a:gd name="connsiteX107" fmla="*/ 104775 w 685800"/>
                        <a:gd name="connsiteY107" fmla="*/ 552450 h 685800"/>
                        <a:gd name="connsiteX108" fmla="*/ 104775 w 685800"/>
                        <a:gd name="connsiteY108" fmla="*/ 133350 h 685800"/>
                        <a:gd name="connsiteX109" fmla="*/ 133350 w 685800"/>
                        <a:gd name="connsiteY109" fmla="*/ 104775 h 685800"/>
                        <a:gd name="connsiteX110" fmla="*/ 552450 w 685800"/>
                        <a:gd name="connsiteY110" fmla="*/ 104775 h 685800"/>
                        <a:gd name="connsiteX111" fmla="*/ 581025 w 685800"/>
                        <a:gd name="connsiteY111" fmla="*/ 1333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800" h="685800">
                          <a:moveTo>
                            <a:pt x="685800" y="161925"/>
                          </a:moveTo>
                          <a:lnTo>
                            <a:pt x="685800" y="142875"/>
                          </a:lnTo>
                          <a:lnTo>
                            <a:pt x="600075" y="142875"/>
                          </a:lnTo>
                          <a:lnTo>
                            <a:pt x="600075" y="133350"/>
                          </a:lnTo>
                          <a:cubicBezTo>
                            <a:pt x="600044" y="107060"/>
                            <a:pt x="578740" y="85756"/>
                            <a:pt x="552450" y="85725"/>
                          </a:cubicBezTo>
                          <a:lnTo>
                            <a:pt x="542925" y="85725"/>
                          </a:lnTo>
                          <a:lnTo>
                            <a:pt x="542925" y="0"/>
                          </a:lnTo>
                          <a:lnTo>
                            <a:pt x="523875" y="0"/>
                          </a:lnTo>
                          <a:lnTo>
                            <a:pt x="523875" y="85725"/>
                          </a:lnTo>
                          <a:lnTo>
                            <a:pt x="466725" y="85725"/>
                          </a:lnTo>
                          <a:lnTo>
                            <a:pt x="466725" y="0"/>
                          </a:lnTo>
                          <a:lnTo>
                            <a:pt x="447675" y="0"/>
                          </a:lnTo>
                          <a:lnTo>
                            <a:pt x="447675" y="85725"/>
                          </a:lnTo>
                          <a:lnTo>
                            <a:pt x="390525" y="85725"/>
                          </a:lnTo>
                          <a:lnTo>
                            <a:pt x="390525" y="0"/>
                          </a:lnTo>
                          <a:lnTo>
                            <a:pt x="371475" y="0"/>
                          </a:lnTo>
                          <a:lnTo>
                            <a:pt x="371475" y="85725"/>
                          </a:lnTo>
                          <a:lnTo>
                            <a:pt x="314325" y="85725"/>
                          </a:lnTo>
                          <a:lnTo>
                            <a:pt x="314325" y="0"/>
                          </a:lnTo>
                          <a:lnTo>
                            <a:pt x="295275" y="0"/>
                          </a:lnTo>
                          <a:lnTo>
                            <a:pt x="295275" y="85725"/>
                          </a:lnTo>
                          <a:lnTo>
                            <a:pt x="238125" y="85725"/>
                          </a:lnTo>
                          <a:lnTo>
                            <a:pt x="238125" y="0"/>
                          </a:lnTo>
                          <a:lnTo>
                            <a:pt x="219075" y="0"/>
                          </a:lnTo>
                          <a:lnTo>
                            <a:pt x="219075" y="85725"/>
                          </a:lnTo>
                          <a:lnTo>
                            <a:pt x="161925" y="85725"/>
                          </a:lnTo>
                          <a:lnTo>
                            <a:pt x="161925" y="0"/>
                          </a:lnTo>
                          <a:lnTo>
                            <a:pt x="142875" y="0"/>
                          </a:lnTo>
                          <a:lnTo>
                            <a:pt x="142875" y="85725"/>
                          </a:lnTo>
                          <a:lnTo>
                            <a:pt x="133350" y="85725"/>
                          </a:lnTo>
                          <a:cubicBezTo>
                            <a:pt x="107060" y="85756"/>
                            <a:pt x="85756" y="107060"/>
                            <a:pt x="85725" y="133350"/>
                          </a:cubicBezTo>
                          <a:lnTo>
                            <a:pt x="85725" y="142875"/>
                          </a:lnTo>
                          <a:lnTo>
                            <a:pt x="0" y="142875"/>
                          </a:lnTo>
                          <a:lnTo>
                            <a:pt x="0" y="161925"/>
                          </a:lnTo>
                          <a:lnTo>
                            <a:pt x="85725" y="161925"/>
                          </a:lnTo>
                          <a:lnTo>
                            <a:pt x="85725" y="219075"/>
                          </a:lnTo>
                          <a:lnTo>
                            <a:pt x="0" y="219075"/>
                          </a:lnTo>
                          <a:lnTo>
                            <a:pt x="0" y="238125"/>
                          </a:lnTo>
                          <a:lnTo>
                            <a:pt x="85725" y="238125"/>
                          </a:lnTo>
                          <a:lnTo>
                            <a:pt x="85725" y="295275"/>
                          </a:lnTo>
                          <a:lnTo>
                            <a:pt x="0" y="295275"/>
                          </a:lnTo>
                          <a:lnTo>
                            <a:pt x="0" y="314325"/>
                          </a:lnTo>
                          <a:lnTo>
                            <a:pt x="85725" y="314325"/>
                          </a:lnTo>
                          <a:lnTo>
                            <a:pt x="85725" y="371475"/>
                          </a:lnTo>
                          <a:lnTo>
                            <a:pt x="0" y="371475"/>
                          </a:lnTo>
                          <a:lnTo>
                            <a:pt x="0" y="390525"/>
                          </a:lnTo>
                          <a:lnTo>
                            <a:pt x="85725" y="390525"/>
                          </a:lnTo>
                          <a:lnTo>
                            <a:pt x="85725" y="447675"/>
                          </a:lnTo>
                          <a:lnTo>
                            <a:pt x="0" y="447675"/>
                          </a:lnTo>
                          <a:lnTo>
                            <a:pt x="0" y="466725"/>
                          </a:lnTo>
                          <a:lnTo>
                            <a:pt x="85725" y="466725"/>
                          </a:lnTo>
                          <a:lnTo>
                            <a:pt x="85725" y="523875"/>
                          </a:lnTo>
                          <a:lnTo>
                            <a:pt x="0" y="523875"/>
                          </a:lnTo>
                          <a:lnTo>
                            <a:pt x="0" y="542925"/>
                          </a:lnTo>
                          <a:lnTo>
                            <a:pt x="85725" y="542925"/>
                          </a:lnTo>
                          <a:lnTo>
                            <a:pt x="85725" y="552450"/>
                          </a:lnTo>
                          <a:cubicBezTo>
                            <a:pt x="85756" y="578740"/>
                            <a:pt x="107060" y="600044"/>
                            <a:pt x="133350" y="600075"/>
                          </a:cubicBezTo>
                          <a:lnTo>
                            <a:pt x="142875" y="600075"/>
                          </a:lnTo>
                          <a:lnTo>
                            <a:pt x="142875" y="685800"/>
                          </a:lnTo>
                          <a:lnTo>
                            <a:pt x="161925" y="685800"/>
                          </a:lnTo>
                          <a:lnTo>
                            <a:pt x="161925" y="600075"/>
                          </a:lnTo>
                          <a:lnTo>
                            <a:pt x="219075" y="600075"/>
                          </a:lnTo>
                          <a:lnTo>
                            <a:pt x="219075" y="685800"/>
                          </a:lnTo>
                          <a:lnTo>
                            <a:pt x="238125" y="685800"/>
                          </a:lnTo>
                          <a:lnTo>
                            <a:pt x="238125" y="600075"/>
                          </a:lnTo>
                          <a:lnTo>
                            <a:pt x="295275" y="600075"/>
                          </a:lnTo>
                          <a:lnTo>
                            <a:pt x="295275" y="685800"/>
                          </a:lnTo>
                          <a:lnTo>
                            <a:pt x="314325" y="685800"/>
                          </a:lnTo>
                          <a:lnTo>
                            <a:pt x="314325" y="600075"/>
                          </a:lnTo>
                          <a:lnTo>
                            <a:pt x="371475" y="600075"/>
                          </a:lnTo>
                          <a:lnTo>
                            <a:pt x="371475" y="685800"/>
                          </a:lnTo>
                          <a:lnTo>
                            <a:pt x="390525" y="685800"/>
                          </a:lnTo>
                          <a:lnTo>
                            <a:pt x="390525" y="600075"/>
                          </a:lnTo>
                          <a:lnTo>
                            <a:pt x="447675" y="600075"/>
                          </a:lnTo>
                          <a:lnTo>
                            <a:pt x="447675" y="685800"/>
                          </a:lnTo>
                          <a:lnTo>
                            <a:pt x="466725" y="685800"/>
                          </a:lnTo>
                          <a:lnTo>
                            <a:pt x="466725" y="600075"/>
                          </a:lnTo>
                          <a:lnTo>
                            <a:pt x="523875" y="600075"/>
                          </a:lnTo>
                          <a:lnTo>
                            <a:pt x="523875" y="685800"/>
                          </a:lnTo>
                          <a:lnTo>
                            <a:pt x="542925" y="685800"/>
                          </a:lnTo>
                          <a:lnTo>
                            <a:pt x="542925" y="600075"/>
                          </a:lnTo>
                          <a:lnTo>
                            <a:pt x="552450" y="600075"/>
                          </a:lnTo>
                          <a:cubicBezTo>
                            <a:pt x="578740" y="600044"/>
                            <a:pt x="600044" y="578740"/>
                            <a:pt x="600075" y="552450"/>
                          </a:cubicBezTo>
                          <a:lnTo>
                            <a:pt x="600075" y="542925"/>
                          </a:lnTo>
                          <a:lnTo>
                            <a:pt x="685800" y="542925"/>
                          </a:lnTo>
                          <a:lnTo>
                            <a:pt x="685800" y="523875"/>
                          </a:lnTo>
                          <a:lnTo>
                            <a:pt x="600075" y="523875"/>
                          </a:lnTo>
                          <a:lnTo>
                            <a:pt x="600075" y="466725"/>
                          </a:lnTo>
                          <a:lnTo>
                            <a:pt x="685800" y="466725"/>
                          </a:lnTo>
                          <a:lnTo>
                            <a:pt x="685800" y="447675"/>
                          </a:lnTo>
                          <a:lnTo>
                            <a:pt x="600075" y="447675"/>
                          </a:lnTo>
                          <a:lnTo>
                            <a:pt x="600075" y="390525"/>
                          </a:lnTo>
                          <a:lnTo>
                            <a:pt x="685800" y="390525"/>
                          </a:lnTo>
                          <a:lnTo>
                            <a:pt x="685800" y="371475"/>
                          </a:lnTo>
                          <a:lnTo>
                            <a:pt x="600075" y="371475"/>
                          </a:lnTo>
                          <a:lnTo>
                            <a:pt x="600075" y="314325"/>
                          </a:lnTo>
                          <a:lnTo>
                            <a:pt x="685800" y="314325"/>
                          </a:lnTo>
                          <a:lnTo>
                            <a:pt x="685800" y="295275"/>
                          </a:lnTo>
                          <a:lnTo>
                            <a:pt x="600075" y="295275"/>
                          </a:lnTo>
                          <a:lnTo>
                            <a:pt x="600075" y="238125"/>
                          </a:lnTo>
                          <a:lnTo>
                            <a:pt x="685800" y="238125"/>
                          </a:lnTo>
                          <a:lnTo>
                            <a:pt x="685800" y="219075"/>
                          </a:lnTo>
                          <a:lnTo>
                            <a:pt x="600075" y="219075"/>
                          </a:lnTo>
                          <a:lnTo>
                            <a:pt x="600075" y="161925"/>
                          </a:lnTo>
                          <a:close/>
                          <a:moveTo>
                            <a:pt x="581025" y="552450"/>
                          </a:moveTo>
                          <a:cubicBezTo>
                            <a:pt x="581025" y="568232"/>
                            <a:pt x="568232" y="581025"/>
                            <a:pt x="552450" y="581025"/>
                          </a:cubicBezTo>
                          <a:lnTo>
                            <a:pt x="133350" y="581025"/>
                          </a:lnTo>
                          <a:cubicBezTo>
                            <a:pt x="117568" y="581025"/>
                            <a:pt x="104775" y="568232"/>
                            <a:pt x="104775" y="552450"/>
                          </a:cubicBezTo>
                          <a:lnTo>
                            <a:pt x="104775" y="133350"/>
                          </a:lnTo>
                          <a:cubicBezTo>
                            <a:pt x="104775" y="117568"/>
                            <a:pt x="117568" y="104775"/>
                            <a:pt x="133350" y="104775"/>
                          </a:cubicBezTo>
                          <a:lnTo>
                            <a:pt x="552450" y="104775"/>
                          </a:lnTo>
                          <a:cubicBezTo>
                            <a:pt x="568232" y="104775"/>
                            <a:pt x="581025" y="117568"/>
                            <a:pt x="581025" y="133350"/>
                          </a:cubicBezTo>
                          <a:close/>
                        </a:path>
                      </a:pathLst>
                    </a:custGeom>
                    <ask:type>
                      <ask:lineSketchFreehand/>
                    </ask:type>
                  </ask:lineSketchStyleProps>
                </a:ext>
              </a:extLst>
            </a:ln>
          </p:spPr>
          <p:txBody>
            <a:bodyPr rtlCol="0" anchor="ctr"/>
            <a:lstStyle/>
            <a:p>
              <a:endParaRPr lang="en-GB"/>
            </a:p>
          </p:txBody>
        </p:sp>
      </p:grpSp>
      <p:pic>
        <p:nvPicPr>
          <p:cNvPr id="2" name="Grafik 6">
            <a:extLst>
              <a:ext uri="{FF2B5EF4-FFF2-40B4-BE49-F238E27FC236}">
                <a16:creationId xmlns:a16="http://schemas.microsoft.com/office/drawing/2014/main" id="{B24B0ABA-210E-6C53-EEE2-AC5C6CA5DE1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7" name="TextBox 6" descr="page number">
            <a:extLst>
              <a:ext uri="{FF2B5EF4-FFF2-40B4-BE49-F238E27FC236}">
                <a16:creationId xmlns:a16="http://schemas.microsoft.com/office/drawing/2014/main" id="{1EBD5A68-DE3C-BDA0-2EF1-161C0A8C0989}"/>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22</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383330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heel(1)">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wipe(left)">
                                      <p:cBhvr>
                                        <p:cTn id="11" dur="500"/>
                                        <p:tgtEl>
                                          <p:spTgt spid="105"/>
                                        </p:tgtEl>
                                      </p:cBhvr>
                                    </p:animEffect>
                                  </p:childTnLst>
                                </p:cTn>
                              </p:par>
                            </p:childTnLst>
                          </p:cTn>
                        </p:par>
                        <p:par>
                          <p:cTn id="12" fill="hold">
                            <p:stCondLst>
                              <p:cond delay="1500"/>
                            </p:stCondLst>
                            <p:childTnLst>
                              <p:par>
                                <p:cTn id="13" presetID="21" presetClass="entr" presetSubtype="1" fill="hold" grpId="0" nodeType="afterEffect">
                                  <p:stCondLst>
                                    <p:cond delay="0"/>
                                  </p:stCondLst>
                                  <p:childTnLst>
                                    <p:set>
                                      <p:cBhvr>
                                        <p:cTn id="14" dur="1" fill="hold">
                                          <p:stCondLst>
                                            <p:cond delay="0"/>
                                          </p:stCondLst>
                                        </p:cTn>
                                        <p:tgtEl>
                                          <p:spTgt spid="139"/>
                                        </p:tgtEl>
                                        <p:attrNameLst>
                                          <p:attrName>style.visibility</p:attrName>
                                        </p:attrNameLst>
                                      </p:cBhvr>
                                      <p:to>
                                        <p:strVal val="visible"/>
                                      </p:to>
                                    </p:set>
                                    <p:animEffect transition="in" filter="wheel(1)">
                                      <p:cBhvr>
                                        <p:cTn id="15" dur="500"/>
                                        <p:tgtEl>
                                          <p:spTgt spid="139"/>
                                        </p:tgtEl>
                                      </p:cBhvr>
                                    </p:animEffec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140"/>
                                        </p:tgtEl>
                                        <p:attrNameLst>
                                          <p:attrName>style.visibility</p:attrName>
                                        </p:attrNameLst>
                                      </p:cBhvr>
                                      <p:to>
                                        <p:strVal val="visible"/>
                                      </p:to>
                                    </p:set>
                                    <p:animEffect transition="in" filter="wipe(left)">
                                      <p:cBhvr>
                                        <p:cTn id="19" dur="500"/>
                                        <p:tgtEl>
                                          <p:spTgt spid="140"/>
                                        </p:tgtEl>
                                      </p:cBhvr>
                                    </p:animEffect>
                                  </p:childTnLst>
                                </p:cTn>
                              </p:par>
                            </p:childTnLst>
                          </p:cTn>
                        </p:par>
                        <p:par>
                          <p:cTn id="20" fill="hold">
                            <p:stCondLst>
                              <p:cond delay="2500"/>
                            </p:stCondLst>
                            <p:childTnLst>
                              <p:par>
                                <p:cTn id="21" presetID="21" presetClass="entr" presetSubtype="1"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wheel(1)">
                                      <p:cBhvr>
                                        <p:cTn id="23" dur="500"/>
                                        <p:tgtEl>
                                          <p:spTgt spid="129"/>
                                        </p:tgtEl>
                                      </p:cBhvr>
                                    </p:animEffect>
                                  </p:childTnLst>
                                </p:cTn>
                              </p:par>
                            </p:childTnLst>
                          </p:cTn>
                        </p:par>
                        <p:par>
                          <p:cTn id="24" fill="hold">
                            <p:stCondLst>
                              <p:cond delay="3000"/>
                            </p:stCondLst>
                            <p:childTnLst>
                              <p:par>
                                <p:cTn id="25" presetID="22" presetClass="entr" presetSubtype="8" fill="hold" grpId="0" nodeType="afterEffect">
                                  <p:stCondLst>
                                    <p:cond delay="0"/>
                                  </p:stCondLst>
                                  <p:childTnLst>
                                    <p:set>
                                      <p:cBhvr>
                                        <p:cTn id="26" dur="1" fill="hold">
                                          <p:stCondLst>
                                            <p:cond delay="0"/>
                                          </p:stCondLst>
                                        </p:cTn>
                                        <p:tgtEl>
                                          <p:spTgt spid="138"/>
                                        </p:tgtEl>
                                        <p:attrNameLst>
                                          <p:attrName>style.visibility</p:attrName>
                                        </p:attrNameLst>
                                      </p:cBhvr>
                                      <p:to>
                                        <p:strVal val="visible"/>
                                      </p:to>
                                    </p:set>
                                    <p:animEffect transition="in" filter="wipe(left)">
                                      <p:cBhvr>
                                        <p:cTn id="27" dur="500"/>
                                        <p:tgtEl>
                                          <p:spTgt spid="138"/>
                                        </p:tgtEl>
                                      </p:cBhvr>
                                    </p:animEffect>
                                  </p:childTnLst>
                                </p:cTn>
                              </p:par>
                            </p:childTnLst>
                          </p:cTn>
                        </p:par>
                        <p:par>
                          <p:cTn id="28" fill="hold">
                            <p:stCondLst>
                              <p:cond delay="3500"/>
                            </p:stCondLst>
                            <p:childTnLst>
                              <p:par>
                                <p:cTn id="29" presetID="22" presetClass="entr" presetSubtype="1" fill="hold" grpId="0" nodeType="after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500"/>
                                        <p:tgtEl>
                                          <p:spTgt spid="109"/>
                                        </p:tgtEl>
                                      </p:cBhvr>
                                    </p:animEffect>
                                  </p:childTnLst>
                                </p:cTn>
                              </p:par>
                            </p:childTnLst>
                          </p:cTn>
                        </p:par>
                        <p:par>
                          <p:cTn id="32" fill="hold">
                            <p:stCondLst>
                              <p:cond delay="4000"/>
                            </p:stCondLst>
                            <p:childTnLst>
                              <p:par>
                                <p:cTn id="33" presetID="21" presetClass="entr" presetSubtype="1"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heel(1)">
                                      <p:cBhvr>
                                        <p:cTn id="35" dur="1000"/>
                                        <p:tgtEl>
                                          <p:spTgt spid="3"/>
                                        </p:tgtEl>
                                      </p:cBhvr>
                                    </p:animEffect>
                                  </p:childTnLst>
                                </p:cTn>
                              </p:par>
                            </p:childTnLst>
                          </p:cTn>
                        </p:par>
                        <p:par>
                          <p:cTn id="36" fill="hold">
                            <p:stCondLst>
                              <p:cond delay="5000"/>
                            </p:stCondLst>
                            <p:childTnLst>
                              <p:par>
                                <p:cTn id="37" presetID="22" presetClass="entr" presetSubtype="1" fill="hold" grpId="0" nodeType="afterEffect">
                                  <p:stCondLst>
                                    <p:cond delay="0"/>
                                  </p:stCondLst>
                                  <p:childTnLst>
                                    <p:set>
                                      <p:cBhvr>
                                        <p:cTn id="38" dur="1" fill="hold">
                                          <p:stCondLst>
                                            <p:cond delay="0"/>
                                          </p:stCondLst>
                                        </p:cTn>
                                        <p:tgtEl>
                                          <p:spTgt spid="107"/>
                                        </p:tgtEl>
                                        <p:attrNameLst>
                                          <p:attrName>style.visibility</p:attrName>
                                        </p:attrNameLst>
                                      </p:cBhvr>
                                      <p:to>
                                        <p:strVal val="visible"/>
                                      </p:to>
                                    </p:set>
                                    <p:animEffect transition="in" filter="wipe(up)">
                                      <p:cBhvr>
                                        <p:cTn id="39" dur="500"/>
                                        <p:tgtEl>
                                          <p:spTgt spid="107"/>
                                        </p:tgtEl>
                                      </p:cBhvr>
                                    </p:animEffect>
                                  </p:childTnLst>
                                </p:cTn>
                              </p:par>
                            </p:childTnLst>
                          </p:cTn>
                        </p:par>
                        <p:par>
                          <p:cTn id="40" fill="hold">
                            <p:stCondLst>
                              <p:cond delay="5500"/>
                            </p:stCondLst>
                            <p:childTnLst>
                              <p:par>
                                <p:cTn id="41" presetID="21" presetClass="entr" presetSubtype="1"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wheel(1)">
                                      <p:cBhvr>
                                        <p:cTn id="4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05" grpId="0"/>
      <p:bldP spid="107" grpId="0"/>
      <p:bldP spid="109" grpId="0"/>
      <p:bldP spid="129" grpId="0" animBg="1"/>
      <p:bldP spid="138" grpId="0"/>
      <p:bldP spid="139" grpId="0" animBg="1"/>
      <p:bldP spid="14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46A51B-7DBF-F4C1-211F-961D29516DC5}"/>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F782A77F-364C-1C57-A73B-67AFCE39C7BA}"/>
              </a:ext>
            </a:extLst>
          </p:cNvPr>
          <p:cNvPicPr>
            <a:picLocks noChangeAspect="1"/>
          </p:cNvPicPr>
          <p:nvPr/>
        </p:nvPicPr>
        <p:blipFill>
          <a:blip r:embed="rId3"/>
          <a:stretch>
            <a:fillRect/>
          </a:stretch>
        </p:blipFill>
        <p:spPr>
          <a:xfrm>
            <a:off x="0" y="114300"/>
            <a:ext cx="12192000" cy="6629400"/>
          </a:xfrm>
          <a:prstGeom prst="rect">
            <a:avLst/>
          </a:prstGeom>
        </p:spPr>
      </p:pic>
      <p:pic>
        <p:nvPicPr>
          <p:cNvPr id="7" name="Picture 6">
            <a:extLst>
              <a:ext uri="{FF2B5EF4-FFF2-40B4-BE49-F238E27FC236}">
                <a16:creationId xmlns:a16="http://schemas.microsoft.com/office/drawing/2014/main" id="{1181FB26-A5D1-8337-493E-88535DA0EE90}"/>
              </a:ext>
            </a:extLst>
          </p:cNvPr>
          <p:cNvPicPr>
            <a:picLocks noChangeAspect="1"/>
          </p:cNvPicPr>
          <p:nvPr/>
        </p:nvPicPr>
        <p:blipFill>
          <a:blip r:embed="rId3"/>
          <a:stretch>
            <a:fillRect/>
          </a:stretch>
        </p:blipFill>
        <p:spPr>
          <a:xfrm>
            <a:off x="0" y="114300"/>
            <a:ext cx="12192000" cy="6629400"/>
          </a:xfrm>
          <a:prstGeom prst="rect">
            <a:avLst/>
          </a:prstGeom>
        </p:spPr>
      </p:pic>
      <p:sp>
        <p:nvSpPr>
          <p:cNvPr id="8" name="Rectangle 7">
            <a:extLst>
              <a:ext uri="{FF2B5EF4-FFF2-40B4-BE49-F238E27FC236}">
                <a16:creationId xmlns:a16="http://schemas.microsoft.com/office/drawing/2014/main" id="{5BCEBCEB-8CE1-7F4C-888C-F1A4D7BA6A29}"/>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5" name="Picture 4">
            <a:extLst>
              <a:ext uri="{FF2B5EF4-FFF2-40B4-BE49-F238E27FC236}">
                <a16:creationId xmlns:a16="http://schemas.microsoft.com/office/drawing/2014/main" id="{8FDC07A6-CB3D-B3D5-C816-C8FB563EF04B}"/>
              </a:ext>
            </a:extLst>
          </p:cNvPr>
          <p:cNvPicPr>
            <a:picLocks noChangeAspect="1"/>
          </p:cNvPicPr>
          <p:nvPr/>
        </p:nvPicPr>
        <p:blipFill>
          <a:blip r:embed="rId4"/>
          <a:srcRect t="60082" r="894" b="21912"/>
          <a:stretch>
            <a:fillRect/>
          </a:stretch>
        </p:blipFill>
        <p:spPr>
          <a:xfrm>
            <a:off x="152861" y="3078480"/>
            <a:ext cx="11886277" cy="1183639"/>
          </a:xfrm>
          <a:prstGeom prst="rect">
            <a:avLst/>
          </a:prstGeom>
        </p:spPr>
      </p:pic>
      <p:sp>
        <p:nvSpPr>
          <p:cNvPr id="51" name="Oval 50">
            <a:extLst>
              <a:ext uri="{FF2B5EF4-FFF2-40B4-BE49-F238E27FC236}">
                <a16:creationId xmlns:a16="http://schemas.microsoft.com/office/drawing/2014/main" id="{BACD09DE-0DFD-C145-8F02-98B4DD33787D}"/>
              </a:ext>
            </a:extLst>
          </p:cNvPr>
          <p:cNvSpPr/>
          <p:nvPr/>
        </p:nvSpPr>
        <p:spPr>
          <a:xfrm>
            <a:off x="0" y="2884790"/>
            <a:ext cx="9189132" cy="804971"/>
          </a:xfrm>
          <a:custGeom>
            <a:avLst/>
            <a:gdLst>
              <a:gd name="connsiteX0" fmla="*/ 0 w 9189132"/>
              <a:gd name="connsiteY0" fmla="*/ 402486 h 804971"/>
              <a:gd name="connsiteX1" fmla="*/ 4594566 w 9189132"/>
              <a:gd name="connsiteY1" fmla="*/ 0 h 804971"/>
              <a:gd name="connsiteX2" fmla="*/ 9189132 w 9189132"/>
              <a:gd name="connsiteY2" fmla="*/ 402486 h 804971"/>
              <a:gd name="connsiteX3" fmla="*/ 4594566 w 9189132"/>
              <a:gd name="connsiteY3" fmla="*/ 804972 h 804971"/>
              <a:gd name="connsiteX4" fmla="*/ 0 w 9189132"/>
              <a:gd name="connsiteY4" fmla="*/ 402486 h 80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9132" h="804971" extrusionOk="0">
                <a:moveTo>
                  <a:pt x="0" y="402486"/>
                </a:moveTo>
                <a:cubicBezTo>
                  <a:pt x="-26014" y="132228"/>
                  <a:pt x="2573410" y="-230269"/>
                  <a:pt x="4594566" y="0"/>
                </a:cubicBezTo>
                <a:cubicBezTo>
                  <a:pt x="7141192" y="19327"/>
                  <a:pt x="9133080" y="206332"/>
                  <a:pt x="9189132" y="402486"/>
                </a:cubicBezTo>
                <a:cubicBezTo>
                  <a:pt x="9093437" y="541732"/>
                  <a:pt x="7664064" y="607252"/>
                  <a:pt x="4594566" y="804972"/>
                </a:cubicBezTo>
                <a:cubicBezTo>
                  <a:pt x="2029543" y="776296"/>
                  <a:pt x="38881" y="654235"/>
                  <a:pt x="0" y="402486"/>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2" name="Oval 51">
            <a:extLst>
              <a:ext uri="{FF2B5EF4-FFF2-40B4-BE49-F238E27FC236}">
                <a16:creationId xmlns:a16="http://schemas.microsoft.com/office/drawing/2014/main" id="{B1876D30-0A3B-6EE1-1C59-B6B96EA04146}"/>
              </a:ext>
            </a:extLst>
          </p:cNvPr>
          <p:cNvSpPr/>
          <p:nvPr/>
        </p:nvSpPr>
        <p:spPr>
          <a:xfrm>
            <a:off x="4072" y="2801210"/>
            <a:ext cx="9189132" cy="804971"/>
          </a:xfrm>
          <a:custGeom>
            <a:avLst/>
            <a:gdLst>
              <a:gd name="connsiteX0" fmla="*/ 0 w 9189132"/>
              <a:gd name="connsiteY0" fmla="*/ 402486 h 804971"/>
              <a:gd name="connsiteX1" fmla="*/ 4594566 w 9189132"/>
              <a:gd name="connsiteY1" fmla="*/ 0 h 804971"/>
              <a:gd name="connsiteX2" fmla="*/ 9189132 w 9189132"/>
              <a:gd name="connsiteY2" fmla="*/ 402486 h 804971"/>
              <a:gd name="connsiteX3" fmla="*/ 4594566 w 9189132"/>
              <a:gd name="connsiteY3" fmla="*/ 804972 h 804971"/>
              <a:gd name="connsiteX4" fmla="*/ 0 w 9189132"/>
              <a:gd name="connsiteY4" fmla="*/ 402486 h 80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9132" h="804971" extrusionOk="0">
                <a:moveTo>
                  <a:pt x="0" y="402486"/>
                </a:moveTo>
                <a:cubicBezTo>
                  <a:pt x="-26014" y="132228"/>
                  <a:pt x="2573410" y="-230269"/>
                  <a:pt x="4594566" y="0"/>
                </a:cubicBezTo>
                <a:cubicBezTo>
                  <a:pt x="7141192" y="19327"/>
                  <a:pt x="9133080" y="206332"/>
                  <a:pt x="9189132" y="402486"/>
                </a:cubicBezTo>
                <a:cubicBezTo>
                  <a:pt x="9093437" y="541732"/>
                  <a:pt x="7664064" y="607252"/>
                  <a:pt x="4594566" y="804972"/>
                </a:cubicBezTo>
                <a:cubicBezTo>
                  <a:pt x="2029543" y="776296"/>
                  <a:pt x="38881" y="654235"/>
                  <a:pt x="0" y="402486"/>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3" name="Oval 52">
            <a:extLst>
              <a:ext uri="{FF2B5EF4-FFF2-40B4-BE49-F238E27FC236}">
                <a16:creationId xmlns:a16="http://schemas.microsoft.com/office/drawing/2014/main" id="{DB9701CB-8ECB-D319-354B-8276EA182193}"/>
              </a:ext>
            </a:extLst>
          </p:cNvPr>
          <p:cNvSpPr/>
          <p:nvPr/>
        </p:nvSpPr>
        <p:spPr>
          <a:xfrm rot="16249804">
            <a:off x="3932901" y="-1035093"/>
            <a:ext cx="863012" cy="8571125"/>
          </a:xfrm>
          <a:custGeom>
            <a:avLst/>
            <a:gdLst>
              <a:gd name="connsiteX0" fmla="*/ 0 w 863012"/>
              <a:gd name="connsiteY0" fmla="*/ 4285563 h 8571125"/>
              <a:gd name="connsiteX1" fmla="*/ 431506 w 863012"/>
              <a:gd name="connsiteY1" fmla="*/ 0 h 8571125"/>
              <a:gd name="connsiteX2" fmla="*/ 863012 w 863012"/>
              <a:gd name="connsiteY2" fmla="*/ 4285563 h 8571125"/>
              <a:gd name="connsiteX3" fmla="*/ 431506 w 863012"/>
              <a:gd name="connsiteY3" fmla="*/ 8571126 h 8571125"/>
              <a:gd name="connsiteX4" fmla="*/ 0 w 863012"/>
              <a:gd name="connsiteY4" fmla="*/ 4285563 h 857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012" h="8571125" extrusionOk="0">
                <a:moveTo>
                  <a:pt x="0" y="4285563"/>
                </a:moveTo>
                <a:cubicBezTo>
                  <a:pt x="-3967" y="1911397"/>
                  <a:pt x="206026" y="-5723"/>
                  <a:pt x="431506" y="0"/>
                </a:cubicBezTo>
                <a:cubicBezTo>
                  <a:pt x="759237" y="189559"/>
                  <a:pt x="677335" y="2005282"/>
                  <a:pt x="863012" y="4285563"/>
                </a:cubicBezTo>
                <a:cubicBezTo>
                  <a:pt x="855827" y="6646179"/>
                  <a:pt x="699977" y="8559918"/>
                  <a:pt x="431506" y="8571126"/>
                </a:cubicBezTo>
                <a:cubicBezTo>
                  <a:pt x="17166" y="8387662"/>
                  <a:pt x="39377" y="6682252"/>
                  <a:pt x="0" y="4285563"/>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 name="Group 8">
            <a:extLst>
              <a:ext uri="{FF2B5EF4-FFF2-40B4-BE49-F238E27FC236}">
                <a16:creationId xmlns:a16="http://schemas.microsoft.com/office/drawing/2014/main" id="{8FC491A8-DB68-ABFF-0032-434040D3F9DB}"/>
              </a:ext>
            </a:extLst>
          </p:cNvPr>
          <p:cNvGrpSpPr/>
          <p:nvPr/>
        </p:nvGrpSpPr>
        <p:grpSpPr>
          <a:xfrm>
            <a:off x="368205" y="991690"/>
            <a:ext cx="2355349" cy="2075148"/>
            <a:chOff x="368205" y="991690"/>
            <a:chExt cx="2355349" cy="2075148"/>
          </a:xfrm>
        </p:grpSpPr>
        <p:grpSp>
          <p:nvGrpSpPr>
            <p:cNvPr id="4" name="Group 3">
              <a:extLst>
                <a:ext uri="{FF2B5EF4-FFF2-40B4-BE49-F238E27FC236}">
                  <a16:creationId xmlns:a16="http://schemas.microsoft.com/office/drawing/2014/main" id="{A9CC6181-8D9D-30B8-A53C-20940AD3669C}"/>
                </a:ext>
              </a:extLst>
            </p:cNvPr>
            <p:cNvGrpSpPr/>
            <p:nvPr/>
          </p:nvGrpSpPr>
          <p:grpSpPr>
            <a:xfrm rot="582134">
              <a:off x="368205" y="991690"/>
              <a:ext cx="2355349" cy="2075148"/>
              <a:chOff x="628702" y="1189905"/>
              <a:chExt cx="2355349" cy="2075148"/>
            </a:xfrm>
          </p:grpSpPr>
          <p:grpSp>
            <p:nvGrpSpPr>
              <p:cNvPr id="13" name="Group 12">
                <a:extLst>
                  <a:ext uri="{FF2B5EF4-FFF2-40B4-BE49-F238E27FC236}">
                    <a16:creationId xmlns:a16="http://schemas.microsoft.com/office/drawing/2014/main" id="{195ADAE6-C6BD-E31C-EBD0-AF67EF296B49}"/>
                  </a:ext>
                </a:extLst>
              </p:cNvPr>
              <p:cNvGrpSpPr/>
              <p:nvPr/>
            </p:nvGrpSpPr>
            <p:grpSpPr>
              <a:xfrm>
                <a:off x="628702" y="1189905"/>
                <a:ext cx="2355349" cy="2075148"/>
                <a:chOff x="628702" y="1189905"/>
                <a:chExt cx="2355349" cy="2075148"/>
              </a:xfrm>
            </p:grpSpPr>
            <p:grpSp>
              <p:nvGrpSpPr>
                <p:cNvPr id="18" name="Group 17">
                  <a:extLst>
                    <a:ext uri="{FF2B5EF4-FFF2-40B4-BE49-F238E27FC236}">
                      <a16:creationId xmlns:a16="http://schemas.microsoft.com/office/drawing/2014/main" id="{B4344011-1E0B-F975-5549-B91AB22849DE}"/>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0" name="Rectangle 24">
                    <a:extLst>
                      <a:ext uri="{FF2B5EF4-FFF2-40B4-BE49-F238E27FC236}">
                        <a16:creationId xmlns:a16="http://schemas.microsoft.com/office/drawing/2014/main" id="{FB9F441F-9D01-7AFC-9908-7409F912EF19}"/>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1" name="Rectangle 20">
                    <a:extLst>
                      <a:ext uri="{FF2B5EF4-FFF2-40B4-BE49-F238E27FC236}">
                        <a16:creationId xmlns:a16="http://schemas.microsoft.com/office/drawing/2014/main" id="{DD92156E-6A1A-BE38-C0D2-59A4ADB0F620}"/>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9" name="TextBox 18">
                  <a:extLst>
                    <a:ext uri="{FF2B5EF4-FFF2-40B4-BE49-F238E27FC236}">
                      <a16:creationId xmlns:a16="http://schemas.microsoft.com/office/drawing/2014/main" id="{12F71E9D-9632-40AA-B2E8-8D77C3A41B05}"/>
                    </a:ext>
                  </a:extLst>
                </p:cNvPr>
                <p:cNvSpPr txBox="1"/>
                <p:nvPr/>
              </p:nvSpPr>
              <p:spPr>
                <a:xfrm rot="21377463">
                  <a:off x="795292" y="169924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“Thread Dispatcher Starved”</a:t>
                  </a:r>
                </a:p>
              </p:txBody>
            </p:sp>
          </p:grpSp>
          <p:grpSp>
            <p:nvGrpSpPr>
              <p:cNvPr id="15" name="Group 14">
                <a:extLst>
                  <a:ext uri="{FF2B5EF4-FFF2-40B4-BE49-F238E27FC236}">
                    <a16:creationId xmlns:a16="http://schemas.microsoft.com/office/drawing/2014/main" id="{F8D9B03D-640A-FF52-31ED-1B578F1A9010}"/>
                  </a:ext>
                </a:extLst>
              </p:cNvPr>
              <p:cNvGrpSpPr/>
              <p:nvPr/>
            </p:nvGrpSpPr>
            <p:grpSpPr>
              <a:xfrm rot="21211140">
                <a:off x="2568950" y="2962697"/>
                <a:ext cx="377850" cy="181710"/>
                <a:chOff x="10290295" y="6047121"/>
                <a:chExt cx="377850" cy="181710"/>
              </a:xfrm>
            </p:grpSpPr>
            <p:sp>
              <p:nvSpPr>
                <p:cNvPr id="16" name="Freeform: Shape 15">
                  <a:extLst>
                    <a:ext uri="{FF2B5EF4-FFF2-40B4-BE49-F238E27FC236}">
                      <a16:creationId xmlns:a16="http://schemas.microsoft.com/office/drawing/2014/main" id="{859CF0BF-2C60-5146-3227-FDB17426C784}"/>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7" name="Freeform: Shape 16">
                  <a:extLst>
                    <a:ext uri="{FF2B5EF4-FFF2-40B4-BE49-F238E27FC236}">
                      <a16:creationId xmlns:a16="http://schemas.microsoft.com/office/drawing/2014/main" id="{16E574B8-DA36-2B07-3551-253F7C9F25D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1" name="Arrow: Up 30">
              <a:extLst>
                <a:ext uri="{FF2B5EF4-FFF2-40B4-BE49-F238E27FC236}">
                  <a16:creationId xmlns:a16="http://schemas.microsoft.com/office/drawing/2014/main" id="{2B3613E4-DF95-B9F4-C4A8-1A70BBF0870A}"/>
                </a:ext>
              </a:extLst>
            </p:cNvPr>
            <p:cNvSpPr/>
            <p:nvPr/>
          </p:nvSpPr>
          <p:spPr>
            <a:xfrm rot="12090029">
              <a:off x="632139" y="2436411"/>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2" name="Grafik 6">
            <a:extLst>
              <a:ext uri="{FF2B5EF4-FFF2-40B4-BE49-F238E27FC236}">
                <a16:creationId xmlns:a16="http://schemas.microsoft.com/office/drawing/2014/main" id="{6BE8C285-0B65-DEA6-97DB-3FC2901E83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44797816-1A91-2F0C-872A-F76DB7F9E084}"/>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23</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08788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1" presetClass="entr" presetSubtype="1"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heel(1)">
                                      <p:cBhvr>
                                        <p:cTn id="7" dur="500"/>
                                        <p:tgtEl>
                                          <p:spTgt spid="51"/>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heel(1)">
                                      <p:cBhvr>
                                        <p:cTn id="11" dur="500"/>
                                        <p:tgtEl>
                                          <p:spTgt spid="52"/>
                                        </p:tgtEl>
                                      </p:cBhvr>
                                    </p:animEffect>
                                  </p:childTnLst>
                                </p:cTn>
                              </p:par>
                            </p:childTnLst>
                          </p:cTn>
                        </p:par>
                        <p:par>
                          <p:cTn id="12" fill="hold">
                            <p:stCondLst>
                              <p:cond delay="1500"/>
                            </p:stCondLst>
                            <p:childTnLst>
                              <p:par>
                                <p:cTn id="13" presetID="21" presetClass="entr" presetSubtype="1"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wheel(1)">
                                      <p:cBhvr>
                                        <p:cTn id="15" dur="500"/>
                                        <p:tgtEl>
                                          <p:spTgt spid="53"/>
                                        </p:tgtEl>
                                      </p:cBhvr>
                                    </p:animEffect>
                                  </p:childTnLst>
                                </p:cTn>
                              </p:par>
                            </p:childTnLst>
                          </p:cTn>
                        </p:par>
                        <p:par>
                          <p:cTn id="16" fill="hold">
                            <p:stCondLst>
                              <p:cond delay="2000"/>
                            </p:stCondLst>
                            <p:childTnLst>
                              <p:par>
                                <p:cTn id="17" presetID="22" presetClass="entr" presetSubtype="1"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up)">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E6FAF1-DADF-70F6-78C8-42D734B5D77D}"/>
            </a:ext>
          </a:extLst>
        </p:cNvPr>
        <p:cNvGrpSpPr/>
        <p:nvPr/>
      </p:nvGrpSpPr>
      <p:grpSpPr>
        <a:xfrm>
          <a:off x="0" y="0"/>
          <a:ext cx="0" cy="0"/>
          <a:chOff x="0" y="0"/>
          <a:chExt cx="0" cy="0"/>
        </a:xfrm>
      </p:grpSpPr>
      <p:sp>
        <p:nvSpPr>
          <p:cNvPr id="93" name="Rectangle 92">
            <a:extLst>
              <a:ext uri="{FF2B5EF4-FFF2-40B4-BE49-F238E27FC236}">
                <a16:creationId xmlns:a16="http://schemas.microsoft.com/office/drawing/2014/main" id="{568C1FD8-0C2F-45FE-D9D6-81D8CEBE4A3C}"/>
              </a:ext>
            </a:extLst>
          </p:cNvPr>
          <p:cNvSpPr/>
          <p:nvPr/>
        </p:nvSpPr>
        <p:spPr>
          <a:xfrm>
            <a:off x="1713171" y="692869"/>
            <a:ext cx="8670454" cy="2608101"/>
          </a:xfrm>
          <a:prstGeom prst="rect">
            <a:avLst/>
          </a:prstGeom>
          <a:solidFill>
            <a:srgbClr val="262626"/>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94" name="Rectangle 93">
            <a:extLst>
              <a:ext uri="{FF2B5EF4-FFF2-40B4-BE49-F238E27FC236}">
                <a16:creationId xmlns:a16="http://schemas.microsoft.com/office/drawing/2014/main" id="{B0A6E227-D925-BDAD-059A-3950B3B3BD01}"/>
              </a:ext>
            </a:extLst>
          </p:cNvPr>
          <p:cNvSpPr/>
          <p:nvPr/>
        </p:nvSpPr>
        <p:spPr>
          <a:xfrm>
            <a:off x="151709" y="3077993"/>
            <a:ext cx="780730" cy="613500"/>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Global Vertex Fetch</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(VFG)</a:t>
            </a:r>
          </a:p>
        </p:txBody>
      </p:sp>
      <p:sp>
        <p:nvSpPr>
          <p:cNvPr id="95" name="Rectangle 94">
            <a:extLst>
              <a:ext uri="{FF2B5EF4-FFF2-40B4-BE49-F238E27FC236}">
                <a16:creationId xmlns:a16="http://schemas.microsoft.com/office/drawing/2014/main" id="{E459F69C-31F1-55B0-A0FF-80A2750B9B5B}"/>
              </a:ext>
            </a:extLst>
          </p:cNvPr>
          <p:cNvSpPr/>
          <p:nvPr/>
        </p:nvSpPr>
        <p:spPr>
          <a:xfrm rot="16200000">
            <a:off x="-1306428" y="3142638"/>
            <a:ext cx="5383749" cy="484212"/>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Distribution Bus</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(GDB)</a:t>
            </a:r>
          </a:p>
        </p:txBody>
      </p:sp>
      <p:sp>
        <p:nvSpPr>
          <p:cNvPr id="96" name="Rectangle 95">
            <a:extLst>
              <a:ext uri="{FF2B5EF4-FFF2-40B4-BE49-F238E27FC236}">
                <a16:creationId xmlns:a16="http://schemas.microsoft.com/office/drawing/2014/main" id="{9EA9CCE0-73F0-FB45-54BA-ADB0D48A80C0}"/>
              </a:ext>
            </a:extLst>
          </p:cNvPr>
          <p:cNvSpPr/>
          <p:nvPr/>
        </p:nvSpPr>
        <p:spPr>
          <a:xfrm>
            <a:off x="1840033" y="99902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97" name="Rectangle 96">
            <a:extLst>
              <a:ext uri="{FF2B5EF4-FFF2-40B4-BE49-F238E27FC236}">
                <a16:creationId xmlns:a16="http://schemas.microsoft.com/office/drawing/2014/main" id="{6160EA9A-1260-B720-25A9-D465DBC9C3B8}"/>
              </a:ext>
            </a:extLst>
          </p:cNvPr>
          <p:cNvSpPr/>
          <p:nvPr/>
        </p:nvSpPr>
        <p:spPr>
          <a:xfrm>
            <a:off x="2843056"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98" name="Straight Arrow Connector 97">
            <a:extLst>
              <a:ext uri="{FF2B5EF4-FFF2-40B4-BE49-F238E27FC236}">
                <a16:creationId xmlns:a16="http://schemas.microsoft.com/office/drawing/2014/main" id="{D16FC18E-9CC6-7F5C-2BE5-992D8E5E2455}"/>
              </a:ext>
            </a:extLst>
          </p:cNvPr>
          <p:cNvCxnSpPr>
            <a:cxnSpLocks/>
            <a:stCxn id="94" idx="3"/>
            <a:endCxn id="95" idx="0"/>
          </p:cNvCxnSpPr>
          <p:nvPr/>
        </p:nvCxnSpPr>
        <p:spPr>
          <a:xfrm>
            <a:off x="932439" y="3384744"/>
            <a:ext cx="210902" cy="0"/>
          </a:xfrm>
          <a:prstGeom prst="straightConnector1">
            <a:avLst/>
          </a:prstGeom>
          <a:noFill/>
          <a:ln w="38100" cap="flat" cmpd="sng" algn="ctr">
            <a:solidFill>
              <a:srgbClr val="FFFFFF"/>
            </a:solidFill>
            <a:prstDash val="solid"/>
            <a:miter lim="800000"/>
            <a:tailEnd type="triangle"/>
          </a:ln>
          <a:effectLst/>
        </p:spPr>
      </p:cxnSp>
      <p:cxnSp>
        <p:nvCxnSpPr>
          <p:cNvPr id="99" name="Straight Arrow Connector 98">
            <a:extLst>
              <a:ext uri="{FF2B5EF4-FFF2-40B4-BE49-F238E27FC236}">
                <a16:creationId xmlns:a16="http://schemas.microsoft.com/office/drawing/2014/main" id="{4DE95C31-4D16-BC22-33F9-10209EF2AEED}"/>
              </a:ext>
            </a:extLst>
          </p:cNvPr>
          <p:cNvCxnSpPr>
            <a:cxnSpLocks/>
            <a:stCxn id="96" idx="3"/>
            <a:endCxn id="97" idx="1"/>
          </p:cNvCxnSpPr>
          <p:nvPr/>
        </p:nvCxnSpPr>
        <p:spPr>
          <a:xfrm flipV="1">
            <a:off x="2620763" y="1304399"/>
            <a:ext cx="222293" cy="1097"/>
          </a:xfrm>
          <a:prstGeom prst="straightConnector1">
            <a:avLst/>
          </a:prstGeom>
          <a:noFill/>
          <a:ln w="38100" cap="flat" cmpd="sng" algn="ctr">
            <a:solidFill>
              <a:srgbClr val="FFFFFF"/>
            </a:solidFill>
            <a:prstDash val="solid"/>
            <a:miter lim="800000"/>
            <a:tailEnd type="triangle"/>
          </a:ln>
          <a:effectLst/>
        </p:spPr>
      </p:cxnSp>
      <p:sp>
        <p:nvSpPr>
          <p:cNvPr id="100" name="Rectangle 99">
            <a:extLst>
              <a:ext uri="{FF2B5EF4-FFF2-40B4-BE49-F238E27FC236}">
                <a16:creationId xmlns:a16="http://schemas.microsoft.com/office/drawing/2014/main" id="{11BE9C06-AAF9-E367-2C02-BF474DD7FF9D}"/>
              </a:ext>
            </a:extLst>
          </p:cNvPr>
          <p:cNvSpPr/>
          <p:nvPr/>
        </p:nvSpPr>
        <p:spPr>
          <a:xfrm>
            <a:off x="3846078"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01" name="Straight Arrow Connector 100">
            <a:extLst>
              <a:ext uri="{FF2B5EF4-FFF2-40B4-BE49-F238E27FC236}">
                <a16:creationId xmlns:a16="http://schemas.microsoft.com/office/drawing/2014/main" id="{50361A31-A6C7-2EA6-ADF8-42B57D5A93BF}"/>
              </a:ext>
            </a:extLst>
          </p:cNvPr>
          <p:cNvCxnSpPr>
            <a:cxnSpLocks/>
            <a:stCxn id="97" idx="3"/>
            <a:endCxn id="100" idx="1"/>
          </p:cNvCxnSpPr>
          <p:nvPr/>
        </p:nvCxnSpPr>
        <p:spPr>
          <a:xfrm>
            <a:off x="3623786" y="1304399"/>
            <a:ext cx="222292" cy="0"/>
          </a:xfrm>
          <a:prstGeom prst="straightConnector1">
            <a:avLst/>
          </a:prstGeom>
          <a:noFill/>
          <a:ln w="38100" cap="flat" cmpd="sng" algn="ctr">
            <a:solidFill>
              <a:srgbClr val="FFFFFF"/>
            </a:solidFill>
            <a:prstDash val="solid"/>
            <a:miter lim="800000"/>
            <a:tailEnd type="triangle"/>
          </a:ln>
          <a:effectLst/>
        </p:spPr>
      </p:cxnSp>
      <p:sp>
        <p:nvSpPr>
          <p:cNvPr id="102" name="Rectangle 101">
            <a:extLst>
              <a:ext uri="{FF2B5EF4-FFF2-40B4-BE49-F238E27FC236}">
                <a16:creationId xmlns:a16="http://schemas.microsoft.com/office/drawing/2014/main" id="{1AE1D809-1EC5-13A2-8304-9AC9A1F99107}"/>
              </a:ext>
            </a:extLst>
          </p:cNvPr>
          <p:cNvSpPr/>
          <p:nvPr/>
        </p:nvSpPr>
        <p:spPr>
          <a:xfrm>
            <a:off x="4849101"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03" name="Straight Arrow Connector 102">
            <a:extLst>
              <a:ext uri="{FF2B5EF4-FFF2-40B4-BE49-F238E27FC236}">
                <a16:creationId xmlns:a16="http://schemas.microsoft.com/office/drawing/2014/main" id="{ACECB8C2-F394-1BFC-066E-E042F5BB31A5}"/>
              </a:ext>
            </a:extLst>
          </p:cNvPr>
          <p:cNvCxnSpPr>
            <a:cxnSpLocks/>
            <a:stCxn id="100" idx="3"/>
            <a:endCxn id="102" idx="1"/>
          </p:cNvCxnSpPr>
          <p:nvPr/>
        </p:nvCxnSpPr>
        <p:spPr>
          <a:xfrm>
            <a:off x="4626808" y="1304399"/>
            <a:ext cx="222293" cy="0"/>
          </a:xfrm>
          <a:prstGeom prst="straightConnector1">
            <a:avLst/>
          </a:prstGeom>
          <a:noFill/>
          <a:ln w="38100" cap="flat" cmpd="sng" algn="ctr">
            <a:solidFill>
              <a:srgbClr val="FFFFFF"/>
            </a:solidFill>
            <a:prstDash val="solid"/>
            <a:miter lim="800000"/>
            <a:tailEnd type="triangle"/>
          </a:ln>
          <a:effectLst/>
        </p:spPr>
      </p:cxnSp>
      <p:sp>
        <p:nvSpPr>
          <p:cNvPr id="104" name="Rectangle 103">
            <a:extLst>
              <a:ext uri="{FF2B5EF4-FFF2-40B4-BE49-F238E27FC236}">
                <a16:creationId xmlns:a16="http://schemas.microsoft.com/office/drawing/2014/main" id="{69BE9746-6C68-19DA-30A2-9F0FF636F399}"/>
              </a:ext>
            </a:extLst>
          </p:cNvPr>
          <p:cNvSpPr/>
          <p:nvPr/>
        </p:nvSpPr>
        <p:spPr>
          <a:xfrm>
            <a:off x="7537703"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05" name="Straight Arrow Connector 104">
            <a:extLst>
              <a:ext uri="{FF2B5EF4-FFF2-40B4-BE49-F238E27FC236}">
                <a16:creationId xmlns:a16="http://schemas.microsoft.com/office/drawing/2014/main" id="{B4BA4489-C9B3-05B3-C996-66EE02EF81D1}"/>
              </a:ext>
            </a:extLst>
          </p:cNvPr>
          <p:cNvCxnSpPr>
            <a:cxnSpLocks/>
            <a:stCxn id="123" idx="3"/>
            <a:endCxn id="104" idx="1"/>
          </p:cNvCxnSpPr>
          <p:nvPr/>
        </p:nvCxnSpPr>
        <p:spPr>
          <a:xfrm flipV="1">
            <a:off x="7315412" y="1304395"/>
            <a:ext cx="222291" cy="4"/>
          </a:xfrm>
          <a:prstGeom prst="straightConnector1">
            <a:avLst/>
          </a:prstGeom>
          <a:noFill/>
          <a:ln w="38100" cap="flat" cmpd="sng" algn="ctr">
            <a:solidFill>
              <a:srgbClr val="FFFFFF"/>
            </a:solidFill>
            <a:prstDash val="solid"/>
            <a:miter lim="800000"/>
            <a:tailEnd type="triangle"/>
          </a:ln>
          <a:effectLst/>
        </p:spPr>
      </p:cxnSp>
      <p:sp>
        <p:nvSpPr>
          <p:cNvPr id="106" name="Rectangle 105">
            <a:extLst>
              <a:ext uri="{FF2B5EF4-FFF2-40B4-BE49-F238E27FC236}">
                <a16:creationId xmlns:a16="http://schemas.microsoft.com/office/drawing/2014/main" id="{F3D1A244-F7AA-653C-FAE9-57A9899E75F3}"/>
              </a:ext>
            </a:extLst>
          </p:cNvPr>
          <p:cNvSpPr/>
          <p:nvPr/>
        </p:nvSpPr>
        <p:spPr>
          <a:xfrm>
            <a:off x="8540726"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07" name="Straight Arrow Connector 106">
            <a:extLst>
              <a:ext uri="{FF2B5EF4-FFF2-40B4-BE49-F238E27FC236}">
                <a16:creationId xmlns:a16="http://schemas.microsoft.com/office/drawing/2014/main" id="{4DA8B052-627E-6CBA-F6EE-CADCDCBB3419}"/>
              </a:ext>
            </a:extLst>
          </p:cNvPr>
          <p:cNvCxnSpPr>
            <a:cxnSpLocks/>
            <a:stCxn id="104" idx="3"/>
            <a:endCxn id="106" idx="1"/>
          </p:cNvCxnSpPr>
          <p:nvPr/>
        </p:nvCxnSpPr>
        <p:spPr>
          <a:xfrm flipV="1">
            <a:off x="8318433" y="1304394"/>
            <a:ext cx="222293" cy="1"/>
          </a:xfrm>
          <a:prstGeom prst="straightConnector1">
            <a:avLst/>
          </a:prstGeom>
          <a:noFill/>
          <a:ln w="38100" cap="flat" cmpd="sng" algn="ctr">
            <a:solidFill>
              <a:srgbClr val="FFFFFF"/>
            </a:solidFill>
            <a:prstDash val="solid"/>
            <a:miter lim="800000"/>
            <a:tailEnd type="triangle"/>
          </a:ln>
          <a:effectLst/>
        </p:spPr>
      </p:cxnSp>
      <p:sp>
        <p:nvSpPr>
          <p:cNvPr id="108" name="Rectangle 107">
            <a:extLst>
              <a:ext uri="{FF2B5EF4-FFF2-40B4-BE49-F238E27FC236}">
                <a16:creationId xmlns:a16="http://schemas.microsoft.com/office/drawing/2014/main" id="{1DC748B3-0139-DB22-0B43-D53358C359B0}"/>
              </a:ext>
            </a:extLst>
          </p:cNvPr>
          <p:cNvSpPr/>
          <p:nvPr/>
        </p:nvSpPr>
        <p:spPr>
          <a:xfrm>
            <a:off x="9543748" y="99791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09" name="Straight Arrow Connector 108">
            <a:extLst>
              <a:ext uri="{FF2B5EF4-FFF2-40B4-BE49-F238E27FC236}">
                <a16:creationId xmlns:a16="http://schemas.microsoft.com/office/drawing/2014/main" id="{03E77DC4-01F3-E0A4-6AF1-7F3776BAE9BE}"/>
              </a:ext>
            </a:extLst>
          </p:cNvPr>
          <p:cNvCxnSpPr>
            <a:cxnSpLocks/>
            <a:stCxn id="106" idx="3"/>
            <a:endCxn id="108" idx="1"/>
          </p:cNvCxnSpPr>
          <p:nvPr/>
        </p:nvCxnSpPr>
        <p:spPr>
          <a:xfrm flipV="1">
            <a:off x="9321456" y="1304394"/>
            <a:ext cx="222292" cy="1"/>
          </a:xfrm>
          <a:prstGeom prst="straightConnector1">
            <a:avLst/>
          </a:prstGeom>
          <a:noFill/>
          <a:ln w="38100" cap="flat" cmpd="sng" algn="ctr">
            <a:solidFill>
              <a:srgbClr val="FFFFFF"/>
            </a:solidFill>
            <a:prstDash val="solid"/>
            <a:miter lim="800000"/>
            <a:tailEnd type="triangle"/>
          </a:ln>
          <a:effectLst/>
        </p:spPr>
      </p:cxnSp>
      <p:cxnSp>
        <p:nvCxnSpPr>
          <p:cNvPr id="110" name="Straight Arrow Connector 109">
            <a:extLst>
              <a:ext uri="{FF2B5EF4-FFF2-40B4-BE49-F238E27FC236}">
                <a16:creationId xmlns:a16="http://schemas.microsoft.com/office/drawing/2014/main" id="{5648DE42-B20B-C481-A249-4F0901489B30}"/>
              </a:ext>
            </a:extLst>
          </p:cNvPr>
          <p:cNvCxnSpPr>
            <a:cxnSpLocks/>
            <a:endCxn id="96" idx="1"/>
          </p:cNvCxnSpPr>
          <p:nvPr/>
        </p:nvCxnSpPr>
        <p:spPr>
          <a:xfrm>
            <a:off x="1627553" y="1304396"/>
            <a:ext cx="212480" cy="1100"/>
          </a:xfrm>
          <a:prstGeom prst="straightConnector1">
            <a:avLst/>
          </a:prstGeom>
          <a:noFill/>
          <a:ln w="38100" cap="flat" cmpd="sng" algn="ctr">
            <a:solidFill>
              <a:srgbClr val="FFFFFF"/>
            </a:solidFill>
            <a:prstDash val="solid"/>
            <a:miter lim="800000"/>
            <a:tailEnd type="triangle"/>
          </a:ln>
          <a:effectLst/>
        </p:spPr>
      </p:cxnSp>
      <p:sp>
        <p:nvSpPr>
          <p:cNvPr id="111" name="Rectangle 110">
            <a:extLst>
              <a:ext uri="{FF2B5EF4-FFF2-40B4-BE49-F238E27FC236}">
                <a16:creationId xmlns:a16="http://schemas.microsoft.com/office/drawing/2014/main" id="{E5EEF7AA-C101-DD62-C956-7FB9E8B54DEA}"/>
              </a:ext>
            </a:extLst>
          </p:cNvPr>
          <p:cNvSpPr/>
          <p:nvPr/>
        </p:nvSpPr>
        <p:spPr>
          <a:xfrm>
            <a:off x="4849101" y="181305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12" name="Rectangle 111">
            <a:extLst>
              <a:ext uri="{FF2B5EF4-FFF2-40B4-BE49-F238E27FC236}">
                <a16:creationId xmlns:a16="http://schemas.microsoft.com/office/drawing/2014/main" id="{1A5BD603-C522-4570-ED72-65586C962DA4}"/>
              </a:ext>
            </a:extLst>
          </p:cNvPr>
          <p:cNvSpPr/>
          <p:nvPr/>
        </p:nvSpPr>
        <p:spPr>
          <a:xfrm rot="16200000">
            <a:off x="4958587" y="1890297"/>
            <a:ext cx="2268965" cy="48421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Task  Distribution Bus</a:t>
            </a:r>
            <a:endParaRPr kumimoji="0" lang="en-GB" sz="900" b="0" i="0" u="none" strike="noStrike" kern="0" cap="none" spc="0" normalizeH="0" baseline="0" noProof="0">
              <a:ln>
                <a:noFill/>
              </a:ln>
              <a:solidFill>
                <a:srgbClr val="FFFFFF"/>
              </a:solidFill>
              <a:effectLst/>
              <a:uLnTx/>
              <a:uFillTx/>
              <a:latin typeface="IntelOne Display Regular"/>
            </a:endParaRPr>
          </a:p>
        </p:txBody>
      </p:sp>
      <p:cxnSp>
        <p:nvCxnSpPr>
          <p:cNvPr id="113" name="Straight Arrow Connector 112">
            <a:extLst>
              <a:ext uri="{FF2B5EF4-FFF2-40B4-BE49-F238E27FC236}">
                <a16:creationId xmlns:a16="http://schemas.microsoft.com/office/drawing/2014/main" id="{3D38253D-3113-83AD-41C8-C00B9D42B2F3}"/>
              </a:ext>
            </a:extLst>
          </p:cNvPr>
          <p:cNvCxnSpPr>
            <a:cxnSpLocks/>
            <a:stCxn id="111" idx="3"/>
          </p:cNvCxnSpPr>
          <p:nvPr/>
        </p:nvCxnSpPr>
        <p:spPr>
          <a:xfrm>
            <a:off x="5629831" y="2119527"/>
            <a:ext cx="221132" cy="548"/>
          </a:xfrm>
          <a:prstGeom prst="straightConnector1">
            <a:avLst/>
          </a:prstGeom>
          <a:noFill/>
          <a:ln w="38100" cap="flat" cmpd="sng" algn="ctr">
            <a:solidFill>
              <a:srgbClr val="FFFFFF"/>
            </a:solidFill>
            <a:prstDash val="solid"/>
            <a:miter lim="800000"/>
            <a:tailEnd type="triangle"/>
          </a:ln>
          <a:effectLst/>
        </p:spPr>
      </p:cxnSp>
      <p:cxnSp>
        <p:nvCxnSpPr>
          <p:cNvPr id="114" name="Straight Arrow Connector 113">
            <a:extLst>
              <a:ext uri="{FF2B5EF4-FFF2-40B4-BE49-F238E27FC236}">
                <a16:creationId xmlns:a16="http://schemas.microsoft.com/office/drawing/2014/main" id="{3DFEDA42-D28D-7806-07BA-EA759B0FF113}"/>
              </a:ext>
            </a:extLst>
          </p:cNvPr>
          <p:cNvCxnSpPr>
            <a:cxnSpLocks/>
            <a:stCxn id="102" idx="2"/>
            <a:endCxn id="111" idx="0"/>
          </p:cNvCxnSpPr>
          <p:nvPr/>
        </p:nvCxnSpPr>
        <p:spPr>
          <a:xfrm>
            <a:off x="5239466" y="1610875"/>
            <a:ext cx="0" cy="202177"/>
          </a:xfrm>
          <a:prstGeom prst="straightConnector1">
            <a:avLst/>
          </a:prstGeom>
          <a:noFill/>
          <a:ln w="38100" cap="flat" cmpd="sng" algn="ctr">
            <a:solidFill>
              <a:srgbClr val="FFFFFF"/>
            </a:solidFill>
            <a:prstDash val="solid"/>
            <a:miter lim="800000"/>
            <a:tailEnd type="triangle"/>
          </a:ln>
          <a:effectLst/>
        </p:spPr>
      </p:cxnSp>
      <p:sp>
        <p:nvSpPr>
          <p:cNvPr id="115" name="Rectangle 114">
            <a:extLst>
              <a:ext uri="{FF2B5EF4-FFF2-40B4-BE49-F238E27FC236}">
                <a16:creationId xmlns:a16="http://schemas.microsoft.com/office/drawing/2014/main" id="{83FED280-9CA6-B0C6-7AC5-5861527CF91D}"/>
              </a:ext>
            </a:extLst>
          </p:cNvPr>
          <p:cNvSpPr/>
          <p:nvPr/>
        </p:nvSpPr>
        <p:spPr>
          <a:xfrm>
            <a:off x="1840033"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16" name="Rectangle 115">
            <a:extLst>
              <a:ext uri="{FF2B5EF4-FFF2-40B4-BE49-F238E27FC236}">
                <a16:creationId xmlns:a16="http://schemas.microsoft.com/office/drawing/2014/main" id="{AEDAC7C0-454A-1417-33D8-D8C35C34454A}"/>
              </a:ext>
            </a:extLst>
          </p:cNvPr>
          <p:cNvSpPr/>
          <p:nvPr/>
        </p:nvSpPr>
        <p:spPr>
          <a:xfrm>
            <a:off x="2843056"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17" name="Straight Arrow Connector 116">
            <a:extLst>
              <a:ext uri="{FF2B5EF4-FFF2-40B4-BE49-F238E27FC236}">
                <a16:creationId xmlns:a16="http://schemas.microsoft.com/office/drawing/2014/main" id="{2E92175D-7651-BF79-E391-9BF3EA7E4041}"/>
              </a:ext>
            </a:extLst>
          </p:cNvPr>
          <p:cNvCxnSpPr>
            <a:cxnSpLocks/>
            <a:stCxn id="115" idx="3"/>
            <a:endCxn id="116" idx="1"/>
          </p:cNvCxnSpPr>
          <p:nvPr/>
        </p:nvCxnSpPr>
        <p:spPr>
          <a:xfrm>
            <a:off x="2620763" y="2962055"/>
            <a:ext cx="222293" cy="0"/>
          </a:xfrm>
          <a:prstGeom prst="straightConnector1">
            <a:avLst/>
          </a:prstGeom>
          <a:noFill/>
          <a:ln w="38100" cap="flat" cmpd="sng" algn="ctr">
            <a:solidFill>
              <a:srgbClr val="FFFFFF"/>
            </a:solidFill>
            <a:prstDash val="solid"/>
            <a:miter lim="800000"/>
            <a:tailEnd type="triangle"/>
          </a:ln>
          <a:effectLst/>
        </p:spPr>
      </p:cxnSp>
      <p:sp>
        <p:nvSpPr>
          <p:cNvPr id="118" name="Rectangle 117">
            <a:extLst>
              <a:ext uri="{FF2B5EF4-FFF2-40B4-BE49-F238E27FC236}">
                <a16:creationId xmlns:a16="http://schemas.microsoft.com/office/drawing/2014/main" id="{5EBB8E6A-B8EF-75C7-282F-0ED99A5C488B}"/>
              </a:ext>
            </a:extLst>
          </p:cNvPr>
          <p:cNvSpPr/>
          <p:nvPr/>
        </p:nvSpPr>
        <p:spPr>
          <a:xfrm>
            <a:off x="384607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19" name="Straight Arrow Connector 118">
            <a:extLst>
              <a:ext uri="{FF2B5EF4-FFF2-40B4-BE49-F238E27FC236}">
                <a16:creationId xmlns:a16="http://schemas.microsoft.com/office/drawing/2014/main" id="{5410F199-E04E-AC13-DB1A-2689580098B6}"/>
              </a:ext>
            </a:extLst>
          </p:cNvPr>
          <p:cNvCxnSpPr>
            <a:cxnSpLocks/>
            <a:stCxn id="116" idx="3"/>
            <a:endCxn id="118" idx="1"/>
          </p:cNvCxnSpPr>
          <p:nvPr/>
        </p:nvCxnSpPr>
        <p:spPr>
          <a:xfrm flipV="1">
            <a:off x="3623786" y="2962054"/>
            <a:ext cx="222292" cy="1"/>
          </a:xfrm>
          <a:prstGeom prst="straightConnector1">
            <a:avLst/>
          </a:prstGeom>
          <a:noFill/>
          <a:ln w="38100" cap="flat" cmpd="sng" algn="ctr">
            <a:solidFill>
              <a:srgbClr val="FFFFFF"/>
            </a:solidFill>
            <a:prstDash val="solid"/>
            <a:miter lim="800000"/>
            <a:tailEnd type="triangle"/>
          </a:ln>
          <a:effectLst/>
        </p:spPr>
      </p:cxnSp>
      <p:sp>
        <p:nvSpPr>
          <p:cNvPr id="120" name="Rectangle 119">
            <a:extLst>
              <a:ext uri="{FF2B5EF4-FFF2-40B4-BE49-F238E27FC236}">
                <a16:creationId xmlns:a16="http://schemas.microsoft.com/office/drawing/2014/main" id="{F4C74574-736D-11AD-F3C1-75FDBC864EE3}"/>
              </a:ext>
            </a:extLst>
          </p:cNvPr>
          <p:cNvSpPr/>
          <p:nvPr/>
        </p:nvSpPr>
        <p:spPr>
          <a:xfrm>
            <a:off x="4849101"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21" name="Straight Arrow Connector 120">
            <a:extLst>
              <a:ext uri="{FF2B5EF4-FFF2-40B4-BE49-F238E27FC236}">
                <a16:creationId xmlns:a16="http://schemas.microsoft.com/office/drawing/2014/main" id="{B3028B38-1445-9BBB-81FD-6B4214329EA8}"/>
              </a:ext>
            </a:extLst>
          </p:cNvPr>
          <p:cNvCxnSpPr>
            <a:cxnSpLocks/>
            <a:endCxn id="115" idx="1"/>
          </p:cNvCxnSpPr>
          <p:nvPr/>
        </p:nvCxnSpPr>
        <p:spPr>
          <a:xfrm flipV="1">
            <a:off x="1627553" y="2962055"/>
            <a:ext cx="212480" cy="1"/>
          </a:xfrm>
          <a:prstGeom prst="straightConnector1">
            <a:avLst/>
          </a:prstGeom>
          <a:noFill/>
          <a:ln w="38100" cap="flat" cmpd="sng" algn="ctr">
            <a:solidFill>
              <a:srgbClr val="FFFFFF"/>
            </a:solidFill>
            <a:prstDash val="solid"/>
            <a:miter lim="800000"/>
            <a:tailEnd type="triangle"/>
          </a:ln>
          <a:effectLst/>
        </p:spPr>
      </p:cxnSp>
      <p:cxnSp>
        <p:nvCxnSpPr>
          <p:cNvPr id="122" name="Straight Arrow Connector 121">
            <a:extLst>
              <a:ext uri="{FF2B5EF4-FFF2-40B4-BE49-F238E27FC236}">
                <a16:creationId xmlns:a16="http://schemas.microsoft.com/office/drawing/2014/main" id="{0236155E-C7E8-7F9C-5E33-403A307312D4}"/>
              </a:ext>
            </a:extLst>
          </p:cNvPr>
          <p:cNvCxnSpPr>
            <a:cxnSpLocks/>
            <a:stCxn id="120" idx="0"/>
            <a:endCxn id="111" idx="2"/>
          </p:cNvCxnSpPr>
          <p:nvPr/>
        </p:nvCxnSpPr>
        <p:spPr>
          <a:xfrm flipV="1">
            <a:off x="5239466" y="2426003"/>
            <a:ext cx="0" cy="229575"/>
          </a:xfrm>
          <a:prstGeom prst="straightConnector1">
            <a:avLst/>
          </a:prstGeom>
          <a:noFill/>
          <a:ln w="38100" cap="flat" cmpd="sng" algn="ctr">
            <a:solidFill>
              <a:srgbClr val="FFFFFF"/>
            </a:solidFill>
            <a:prstDash val="solid"/>
            <a:miter lim="800000"/>
            <a:tailEnd type="triangle"/>
          </a:ln>
          <a:effectLst/>
        </p:spPr>
      </p:cxnSp>
      <p:sp>
        <p:nvSpPr>
          <p:cNvPr id="123" name="Rectangle 122">
            <a:extLst>
              <a:ext uri="{FF2B5EF4-FFF2-40B4-BE49-F238E27FC236}">
                <a16:creationId xmlns:a16="http://schemas.microsoft.com/office/drawing/2014/main" id="{731BA374-FA0B-ADFF-11F4-1B466CCE188A}"/>
              </a:ext>
            </a:extLst>
          </p:cNvPr>
          <p:cNvSpPr/>
          <p:nvPr/>
        </p:nvSpPr>
        <p:spPr>
          <a:xfrm>
            <a:off x="6534682"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24" name="Rectangle 123">
            <a:extLst>
              <a:ext uri="{FF2B5EF4-FFF2-40B4-BE49-F238E27FC236}">
                <a16:creationId xmlns:a16="http://schemas.microsoft.com/office/drawing/2014/main" id="{5BC0EBC3-0134-D333-4E57-A228A3924483}"/>
              </a:ext>
            </a:extLst>
          </p:cNvPr>
          <p:cNvSpPr/>
          <p:nvPr/>
        </p:nvSpPr>
        <p:spPr>
          <a:xfrm>
            <a:off x="6534682"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25" name="Straight Arrow Connector 124">
            <a:extLst>
              <a:ext uri="{FF2B5EF4-FFF2-40B4-BE49-F238E27FC236}">
                <a16:creationId xmlns:a16="http://schemas.microsoft.com/office/drawing/2014/main" id="{D7A838DF-C6E2-2EF4-F7A7-50A263BD3DCC}"/>
              </a:ext>
            </a:extLst>
          </p:cNvPr>
          <p:cNvCxnSpPr>
            <a:cxnSpLocks/>
            <a:endCxn id="123" idx="1"/>
          </p:cNvCxnSpPr>
          <p:nvPr/>
        </p:nvCxnSpPr>
        <p:spPr>
          <a:xfrm>
            <a:off x="6346567" y="1304399"/>
            <a:ext cx="188115" cy="0"/>
          </a:xfrm>
          <a:prstGeom prst="straightConnector1">
            <a:avLst/>
          </a:prstGeom>
          <a:noFill/>
          <a:ln w="38100" cap="flat" cmpd="sng" algn="ctr">
            <a:solidFill>
              <a:srgbClr val="FFFFFF"/>
            </a:solidFill>
            <a:prstDash val="solid"/>
            <a:miter lim="800000"/>
            <a:tailEnd type="triangle"/>
          </a:ln>
          <a:effectLst/>
        </p:spPr>
      </p:cxnSp>
      <p:cxnSp>
        <p:nvCxnSpPr>
          <p:cNvPr id="126" name="Straight Arrow Connector 125">
            <a:extLst>
              <a:ext uri="{FF2B5EF4-FFF2-40B4-BE49-F238E27FC236}">
                <a16:creationId xmlns:a16="http://schemas.microsoft.com/office/drawing/2014/main" id="{336D5C53-FD2A-90D3-5233-345CAF1EE358}"/>
              </a:ext>
            </a:extLst>
          </p:cNvPr>
          <p:cNvCxnSpPr>
            <a:cxnSpLocks/>
            <a:endCxn id="124" idx="1"/>
          </p:cNvCxnSpPr>
          <p:nvPr/>
        </p:nvCxnSpPr>
        <p:spPr>
          <a:xfrm flipV="1">
            <a:off x="6335175" y="2962054"/>
            <a:ext cx="199507" cy="1"/>
          </a:xfrm>
          <a:prstGeom prst="straightConnector1">
            <a:avLst/>
          </a:prstGeom>
          <a:noFill/>
          <a:ln w="38100" cap="flat" cmpd="sng" algn="ctr">
            <a:solidFill>
              <a:srgbClr val="FFFFFF"/>
            </a:solidFill>
            <a:prstDash val="solid"/>
            <a:miter lim="800000"/>
            <a:tailEnd type="triangle"/>
          </a:ln>
          <a:effectLst/>
        </p:spPr>
      </p:cxnSp>
      <p:cxnSp>
        <p:nvCxnSpPr>
          <p:cNvPr id="127" name="Straight Arrow Connector 126">
            <a:extLst>
              <a:ext uri="{FF2B5EF4-FFF2-40B4-BE49-F238E27FC236}">
                <a16:creationId xmlns:a16="http://schemas.microsoft.com/office/drawing/2014/main" id="{0D7C9A97-355D-BA4C-6E46-71DD92779AD5}"/>
              </a:ext>
            </a:extLst>
          </p:cNvPr>
          <p:cNvCxnSpPr>
            <a:cxnSpLocks/>
            <a:stCxn id="108" idx="3"/>
          </p:cNvCxnSpPr>
          <p:nvPr/>
        </p:nvCxnSpPr>
        <p:spPr>
          <a:xfrm>
            <a:off x="10324478" y="1304394"/>
            <a:ext cx="327810" cy="0"/>
          </a:xfrm>
          <a:prstGeom prst="straightConnector1">
            <a:avLst/>
          </a:prstGeom>
          <a:noFill/>
          <a:ln w="38100" cap="flat" cmpd="sng" algn="ctr">
            <a:solidFill>
              <a:srgbClr val="FFFFFF"/>
            </a:solidFill>
            <a:prstDash val="solid"/>
            <a:miter lim="800000"/>
            <a:tailEnd type="triangle"/>
          </a:ln>
          <a:effectLst/>
        </p:spPr>
      </p:cxnSp>
      <p:sp>
        <p:nvSpPr>
          <p:cNvPr id="128" name="Rectangle 127">
            <a:extLst>
              <a:ext uri="{FF2B5EF4-FFF2-40B4-BE49-F238E27FC236}">
                <a16:creationId xmlns:a16="http://schemas.microsoft.com/office/drawing/2014/main" id="{0C7DDD9A-23A2-3E70-DFC6-6E0A29237D9A}"/>
              </a:ext>
            </a:extLst>
          </p:cNvPr>
          <p:cNvSpPr/>
          <p:nvPr/>
        </p:nvSpPr>
        <p:spPr>
          <a:xfrm>
            <a:off x="7537703" y="26555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29" name="Rectangle 128">
            <a:extLst>
              <a:ext uri="{FF2B5EF4-FFF2-40B4-BE49-F238E27FC236}">
                <a16:creationId xmlns:a16="http://schemas.microsoft.com/office/drawing/2014/main" id="{B6A48232-A0D6-F29E-902E-4F0F92717370}"/>
              </a:ext>
            </a:extLst>
          </p:cNvPr>
          <p:cNvSpPr/>
          <p:nvPr/>
        </p:nvSpPr>
        <p:spPr>
          <a:xfrm>
            <a:off x="8540726" y="265558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30" name="Rectangle 129">
            <a:extLst>
              <a:ext uri="{FF2B5EF4-FFF2-40B4-BE49-F238E27FC236}">
                <a16:creationId xmlns:a16="http://schemas.microsoft.com/office/drawing/2014/main" id="{5D241844-26AF-59F6-E0AA-37C596E3AA29}"/>
              </a:ext>
            </a:extLst>
          </p:cNvPr>
          <p:cNvSpPr/>
          <p:nvPr/>
        </p:nvSpPr>
        <p:spPr>
          <a:xfrm>
            <a:off x="954374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31" name="Straight Arrow Connector 130">
            <a:extLst>
              <a:ext uri="{FF2B5EF4-FFF2-40B4-BE49-F238E27FC236}">
                <a16:creationId xmlns:a16="http://schemas.microsoft.com/office/drawing/2014/main" id="{68373D1F-245E-F1D5-E65E-08D4A3141C1D}"/>
              </a:ext>
            </a:extLst>
          </p:cNvPr>
          <p:cNvCxnSpPr>
            <a:cxnSpLocks/>
            <a:stCxn id="124" idx="3"/>
            <a:endCxn id="128" idx="1"/>
          </p:cNvCxnSpPr>
          <p:nvPr/>
        </p:nvCxnSpPr>
        <p:spPr>
          <a:xfrm>
            <a:off x="7315412" y="2962054"/>
            <a:ext cx="222291" cy="3"/>
          </a:xfrm>
          <a:prstGeom prst="straightConnector1">
            <a:avLst/>
          </a:prstGeom>
          <a:noFill/>
          <a:ln w="38100" cap="flat" cmpd="sng" algn="ctr">
            <a:solidFill>
              <a:srgbClr val="FFFFFF"/>
            </a:solidFill>
            <a:prstDash val="solid"/>
            <a:miter lim="800000"/>
            <a:tailEnd type="triangle"/>
          </a:ln>
          <a:effectLst/>
        </p:spPr>
      </p:cxnSp>
      <p:cxnSp>
        <p:nvCxnSpPr>
          <p:cNvPr id="132" name="Straight Arrow Connector 131">
            <a:extLst>
              <a:ext uri="{FF2B5EF4-FFF2-40B4-BE49-F238E27FC236}">
                <a16:creationId xmlns:a16="http://schemas.microsoft.com/office/drawing/2014/main" id="{9F6C8D83-3436-AA32-C35A-154907D5A4D1}"/>
              </a:ext>
            </a:extLst>
          </p:cNvPr>
          <p:cNvCxnSpPr>
            <a:cxnSpLocks/>
            <a:stCxn id="128" idx="3"/>
            <a:endCxn id="129" idx="1"/>
          </p:cNvCxnSpPr>
          <p:nvPr/>
        </p:nvCxnSpPr>
        <p:spPr>
          <a:xfrm flipV="1">
            <a:off x="8318433" y="2962056"/>
            <a:ext cx="222293" cy="1"/>
          </a:xfrm>
          <a:prstGeom prst="straightConnector1">
            <a:avLst/>
          </a:prstGeom>
          <a:noFill/>
          <a:ln w="38100" cap="flat" cmpd="sng" algn="ctr">
            <a:solidFill>
              <a:srgbClr val="FFFFFF"/>
            </a:solidFill>
            <a:prstDash val="solid"/>
            <a:miter lim="800000"/>
            <a:tailEnd type="triangle"/>
          </a:ln>
          <a:effectLst/>
        </p:spPr>
      </p:cxnSp>
      <p:cxnSp>
        <p:nvCxnSpPr>
          <p:cNvPr id="133" name="Straight Arrow Connector 132">
            <a:extLst>
              <a:ext uri="{FF2B5EF4-FFF2-40B4-BE49-F238E27FC236}">
                <a16:creationId xmlns:a16="http://schemas.microsoft.com/office/drawing/2014/main" id="{E9C74A44-5A52-5108-6113-A19E40422959}"/>
              </a:ext>
            </a:extLst>
          </p:cNvPr>
          <p:cNvCxnSpPr>
            <a:cxnSpLocks/>
            <a:stCxn id="129" idx="3"/>
            <a:endCxn id="130" idx="1"/>
          </p:cNvCxnSpPr>
          <p:nvPr/>
        </p:nvCxnSpPr>
        <p:spPr>
          <a:xfrm flipV="1">
            <a:off x="9321456" y="2962055"/>
            <a:ext cx="222292" cy="1"/>
          </a:xfrm>
          <a:prstGeom prst="straightConnector1">
            <a:avLst/>
          </a:prstGeom>
          <a:noFill/>
          <a:ln w="38100" cap="flat" cmpd="sng" algn="ctr">
            <a:solidFill>
              <a:srgbClr val="FFFFFF"/>
            </a:solidFill>
            <a:prstDash val="solid"/>
            <a:miter lim="800000"/>
            <a:tailEnd type="triangle"/>
          </a:ln>
          <a:effectLst/>
        </p:spPr>
      </p:cxnSp>
      <p:cxnSp>
        <p:nvCxnSpPr>
          <p:cNvPr id="134" name="Straight Arrow Connector 133">
            <a:extLst>
              <a:ext uri="{FF2B5EF4-FFF2-40B4-BE49-F238E27FC236}">
                <a16:creationId xmlns:a16="http://schemas.microsoft.com/office/drawing/2014/main" id="{8A92C2F2-5859-DBC9-275D-181F142FCF72}"/>
              </a:ext>
            </a:extLst>
          </p:cNvPr>
          <p:cNvCxnSpPr>
            <a:cxnSpLocks/>
            <a:stCxn id="130" idx="3"/>
          </p:cNvCxnSpPr>
          <p:nvPr/>
        </p:nvCxnSpPr>
        <p:spPr>
          <a:xfrm>
            <a:off x="10324478" y="2962055"/>
            <a:ext cx="338366" cy="9215"/>
          </a:xfrm>
          <a:prstGeom prst="straightConnector1">
            <a:avLst/>
          </a:prstGeom>
          <a:noFill/>
          <a:ln w="38100" cap="flat" cmpd="sng" algn="ctr">
            <a:solidFill>
              <a:srgbClr val="FFFFFF"/>
            </a:solidFill>
            <a:prstDash val="solid"/>
            <a:miter lim="800000"/>
            <a:tailEnd type="triangle"/>
          </a:ln>
          <a:effectLst/>
        </p:spPr>
      </p:cxnSp>
      <p:sp>
        <p:nvSpPr>
          <p:cNvPr id="135" name="TextBox 134">
            <a:extLst>
              <a:ext uri="{FF2B5EF4-FFF2-40B4-BE49-F238E27FC236}">
                <a16:creationId xmlns:a16="http://schemas.microsoft.com/office/drawing/2014/main" id="{CAA99306-1FC3-7547-8B9A-942F90055040}"/>
              </a:ext>
            </a:extLst>
          </p:cNvPr>
          <p:cNvSpPr txBox="1"/>
          <p:nvPr/>
        </p:nvSpPr>
        <p:spPr>
          <a:xfrm rot="16200000">
            <a:off x="9913440" y="2011941"/>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cxnSp>
        <p:nvCxnSpPr>
          <p:cNvPr id="136" name="Straight Arrow Connector 135">
            <a:extLst>
              <a:ext uri="{FF2B5EF4-FFF2-40B4-BE49-F238E27FC236}">
                <a16:creationId xmlns:a16="http://schemas.microsoft.com/office/drawing/2014/main" id="{BC01F78B-7BFF-8849-E0ED-F2DAEC8156A1}"/>
              </a:ext>
            </a:extLst>
          </p:cNvPr>
          <p:cNvCxnSpPr>
            <a:cxnSpLocks/>
            <a:stCxn id="118" idx="3"/>
            <a:endCxn id="120" idx="1"/>
          </p:cNvCxnSpPr>
          <p:nvPr/>
        </p:nvCxnSpPr>
        <p:spPr>
          <a:xfrm>
            <a:off x="4626808" y="2962054"/>
            <a:ext cx="222293" cy="0"/>
          </a:xfrm>
          <a:prstGeom prst="straightConnector1">
            <a:avLst/>
          </a:prstGeom>
          <a:noFill/>
          <a:ln w="38100" cap="flat" cmpd="sng" algn="ctr">
            <a:solidFill>
              <a:srgbClr val="FFFFFF"/>
            </a:solidFill>
            <a:prstDash val="solid"/>
            <a:miter lim="800000"/>
            <a:tailEnd type="triangle"/>
          </a:ln>
          <a:effectLst/>
        </p:spPr>
      </p:cxnSp>
      <p:sp>
        <p:nvSpPr>
          <p:cNvPr id="137" name="Rectangle 136">
            <a:extLst>
              <a:ext uri="{FF2B5EF4-FFF2-40B4-BE49-F238E27FC236}">
                <a16:creationId xmlns:a16="http://schemas.microsoft.com/office/drawing/2014/main" id="{6F18B1D4-2ABF-AE38-CEFC-64DE8DB08D68}"/>
              </a:ext>
            </a:extLst>
          </p:cNvPr>
          <p:cNvSpPr/>
          <p:nvPr/>
        </p:nvSpPr>
        <p:spPr>
          <a:xfrm>
            <a:off x="1713171" y="3417469"/>
            <a:ext cx="8670454" cy="2659148"/>
          </a:xfrm>
          <a:prstGeom prst="rect">
            <a:avLst/>
          </a:prstGeom>
          <a:solidFill>
            <a:srgbClr val="262626"/>
          </a:solidFill>
          <a:ln w="12700" cap="flat" cmpd="sng" algn="ctr">
            <a:noFill/>
            <a:prstDash val="solid"/>
            <a:miter lim="800000"/>
          </a:ln>
          <a:effectLst/>
        </p:spPr>
        <p:txBody>
          <a:bodyPr rtlCol="0" anchor="b"/>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38" name="Rectangle 137">
            <a:extLst>
              <a:ext uri="{FF2B5EF4-FFF2-40B4-BE49-F238E27FC236}">
                <a16:creationId xmlns:a16="http://schemas.microsoft.com/office/drawing/2014/main" id="{01E7412A-67AA-7564-8C3E-676CEE397A36}"/>
              </a:ext>
            </a:extLst>
          </p:cNvPr>
          <p:cNvSpPr/>
          <p:nvPr/>
        </p:nvSpPr>
        <p:spPr>
          <a:xfrm>
            <a:off x="1840033" y="35042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39" name="Rectangle 138">
            <a:extLst>
              <a:ext uri="{FF2B5EF4-FFF2-40B4-BE49-F238E27FC236}">
                <a16:creationId xmlns:a16="http://schemas.microsoft.com/office/drawing/2014/main" id="{A84F6A4D-AF7F-8E7E-1161-80302D3B213F}"/>
              </a:ext>
            </a:extLst>
          </p:cNvPr>
          <p:cNvSpPr/>
          <p:nvPr/>
        </p:nvSpPr>
        <p:spPr>
          <a:xfrm>
            <a:off x="2843056"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40" name="Straight Arrow Connector 139">
            <a:extLst>
              <a:ext uri="{FF2B5EF4-FFF2-40B4-BE49-F238E27FC236}">
                <a16:creationId xmlns:a16="http://schemas.microsoft.com/office/drawing/2014/main" id="{50CDB3F0-72DD-418F-116A-93219A23CFE5}"/>
              </a:ext>
            </a:extLst>
          </p:cNvPr>
          <p:cNvCxnSpPr>
            <a:cxnSpLocks/>
            <a:stCxn id="138" idx="3"/>
            <a:endCxn id="139" idx="1"/>
          </p:cNvCxnSpPr>
          <p:nvPr/>
        </p:nvCxnSpPr>
        <p:spPr>
          <a:xfrm flipV="1">
            <a:off x="2620763" y="3809628"/>
            <a:ext cx="222293" cy="1097"/>
          </a:xfrm>
          <a:prstGeom prst="straightConnector1">
            <a:avLst/>
          </a:prstGeom>
          <a:noFill/>
          <a:ln w="38100" cap="flat" cmpd="sng" algn="ctr">
            <a:solidFill>
              <a:srgbClr val="FFFFFF"/>
            </a:solidFill>
            <a:prstDash val="solid"/>
            <a:miter lim="800000"/>
            <a:tailEnd type="triangle"/>
          </a:ln>
          <a:effectLst/>
        </p:spPr>
      </p:cxnSp>
      <p:sp>
        <p:nvSpPr>
          <p:cNvPr id="141" name="Rectangle 140">
            <a:extLst>
              <a:ext uri="{FF2B5EF4-FFF2-40B4-BE49-F238E27FC236}">
                <a16:creationId xmlns:a16="http://schemas.microsoft.com/office/drawing/2014/main" id="{FFAB3008-60EE-5633-FDAD-C9F40B4C0747}"/>
              </a:ext>
            </a:extLst>
          </p:cNvPr>
          <p:cNvSpPr/>
          <p:nvPr/>
        </p:nvSpPr>
        <p:spPr>
          <a:xfrm>
            <a:off x="3846078"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42" name="Straight Arrow Connector 141">
            <a:extLst>
              <a:ext uri="{FF2B5EF4-FFF2-40B4-BE49-F238E27FC236}">
                <a16:creationId xmlns:a16="http://schemas.microsoft.com/office/drawing/2014/main" id="{68FDC40C-5F23-A071-094F-EBE725BE8BED}"/>
              </a:ext>
            </a:extLst>
          </p:cNvPr>
          <p:cNvCxnSpPr>
            <a:cxnSpLocks/>
            <a:stCxn id="139" idx="3"/>
            <a:endCxn id="141" idx="1"/>
          </p:cNvCxnSpPr>
          <p:nvPr/>
        </p:nvCxnSpPr>
        <p:spPr>
          <a:xfrm>
            <a:off x="3623786" y="3809628"/>
            <a:ext cx="222292" cy="0"/>
          </a:xfrm>
          <a:prstGeom prst="straightConnector1">
            <a:avLst/>
          </a:prstGeom>
          <a:noFill/>
          <a:ln w="38100" cap="flat" cmpd="sng" algn="ctr">
            <a:solidFill>
              <a:srgbClr val="FFFFFF"/>
            </a:solidFill>
            <a:prstDash val="solid"/>
            <a:miter lim="800000"/>
            <a:tailEnd type="triangle"/>
          </a:ln>
          <a:effectLst/>
        </p:spPr>
      </p:cxnSp>
      <p:sp>
        <p:nvSpPr>
          <p:cNvPr id="143" name="Rectangle 142">
            <a:extLst>
              <a:ext uri="{FF2B5EF4-FFF2-40B4-BE49-F238E27FC236}">
                <a16:creationId xmlns:a16="http://schemas.microsoft.com/office/drawing/2014/main" id="{53179960-C71E-022A-C7A2-ADC68C581055}"/>
              </a:ext>
            </a:extLst>
          </p:cNvPr>
          <p:cNvSpPr/>
          <p:nvPr/>
        </p:nvSpPr>
        <p:spPr>
          <a:xfrm>
            <a:off x="4849101"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44" name="Straight Arrow Connector 143">
            <a:extLst>
              <a:ext uri="{FF2B5EF4-FFF2-40B4-BE49-F238E27FC236}">
                <a16:creationId xmlns:a16="http://schemas.microsoft.com/office/drawing/2014/main" id="{C6204AD4-139A-4486-4B4A-423421DBB94D}"/>
              </a:ext>
            </a:extLst>
          </p:cNvPr>
          <p:cNvCxnSpPr>
            <a:cxnSpLocks/>
            <a:stCxn id="141" idx="3"/>
            <a:endCxn id="143" idx="1"/>
          </p:cNvCxnSpPr>
          <p:nvPr/>
        </p:nvCxnSpPr>
        <p:spPr>
          <a:xfrm>
            <a:off x="4626808" y="3809628"/>
            <a:ext cx="222293" cy="0"/>
          </a:xfrm>
          <a:prstGeom prst="straightConnector1">
            <a:avLst/>
          </a:prstGeom>
          <a:noFill/>
          <a:ln w="38100" cap="flat" cmpd="sng" algn="ctr">
            <a:solidFill>
              <a:srgbClr val="FFFFFF"/>
            </a:solidFill>
            <a:prstDash val="solid"/>
            <a:miter lim="800000"/>
            <a:tailEnd type="triangle"/>
          </a:ln>
          <a:effectLst/>
        </p:spPr>
      </p:cxnSp>
      <p:sp>
        <p:nvSpPr>
          <p:cNvPr id="145" name="Rectangle 144">
            <a:extLst>
              <a:ext uri="{FF2B5EF4-FFF2-40B4-BE49-F238E27FC236}">
                <a16:creationId xmlns:a16="http://schemas.microsoft.com/office/drawing/2014/main" id="{2B982332-989C-0141-39AF-13A2A97D38B8}"/>
              </a:ext>
            </a:extLst>
          </p:cNvPr>
          <p:cNvSpPr/>
          <p:nvPr/>
        </p:nvSpPr>
        <p:spPr>
          <a:xfrm>
            <a:off x="7537703" y="35031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46" name="Straight Arrow Connector 145">
            <a:extLst>
              <a:ext uri="{FF2B5EF4-FFF2-40B4-BE49-F238E27FC236}">
                <a16:creationId xmlns:a16="http://schemas.microsoft.com/office/drawing/2014/main" id="{6B3FF815-B249-309D-2E8C-C3FAEB207826}"/>
              </a:ext>
            </a:extLst>
          </p:cNvPr>
          <p:cNvCxnSpPr>
            <a:cxnSpLocks/>
            <a:stCxn id="164" idx="3"/>
            <a:endCxn id="145" idx="1"/>
          </p:cNvCxnSpPr>
          <p:nvPr/>
        </p:nvCxnSpPr>
        <p:spPr>
          <a:xfrm flipV="1">
            <a:off x="7315412" y="3809625"/>
            <a:ext cx="222291" cy="4"/>
          </a:xfrm>
          <a:prstGeom prst="straightConnector1">
            <a:avLst/>
          </a:prstGeom>
          <a:noFill/>
          <a:ln w="38100" cap="flat" cmpd="sng" algn="ctr">
            <a:solidFill>
              <a:srgbClr val="FFFFFF"/>
            </a:solidFill>
            <a:prstDash val="solid"/>
            <a:miter lim="800000"/>
            <a:tailEnd type="triangle"/>
          </a:ln>
          <a:effectLst/>
        </p:spPr>
      </p:cxnSp>
      <p:sp>
        <p:nvSpPr>
          <p:cNvPr id="147" name="Rectangle 146">
            <a:extLst>
              <a:ext uri="{FF2B5EF4-FFF2-40B4-BE49-F238E27FC236}">
                <a16:creationId xmlns:a16="http://schemas.microsoft.com/office/drawing/2014/main" id="{D18D648F-1CA5-1D5A-C697-59ED230A9FFA}"/>
              </a:ext>
            </a:extLst>
          </p:cNvPr>
          <p:cNvSpPr/>
          <p:nvPr/>
        </p:nvSpPr>
        <p:spPr>
          <a:xfrm>
            <a:off x="8540726" y="350314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48" name="Straight Arrow Connector 147">
            <a:extLst>
              <a:ext uri="{FF2B5EF4-FFF2-40B4-BE49-F238E27FC236}">
                <a16:creationId xmlns:a16="http://schemas.microsoft.com/office/drawing/2014/main" id="{ABD9EAD6-0571-DBB3-A253-6D5776552EB1}"/>
              </a:ext>
            </a:extLst>
          </p:cNvPr>
          <p:cNvCxnSpPr>
            <a:cxnSpLocks/>
            <a:stCxn id="145" idx="3"/>
            <a:endCxn id="147" idx="1"/>
          </p:cNvCxnSpPr>
          <p:nvPr/>
        </p:nvCxnSpPr>
        <p:spPr>
          <a:xfrm flipV="1">
            <a:off x="8318433" y="3809624"/>
            <a:ext cx="222293" cy="1"/>
          </a:xfrm>
          <a:prstGeom prst="straightConnector1">
            <a:avLst/>
          </a:prstGeom>
          <a:noFill/>
          <a:ln w="38100" cap="flat" cmpd="sng" algn="ctr">
            <a:solidFill>
              <a:srgbClr val="FFFFFF"/>
            </a:solidFill>
            <a:prstDash val="solid"/>
            <a:miter lim="800000"/>
            <a:tailEnd type="triangle"/>
          </a:ln>
          <a:effectLst/>
        </p:spPr>
      </p:cxnSp>
      <p:sp>
        <p:nvSpPr>
          <p:cNvPr id="149" name="Rectangle 148">
            <a:extLst>
              <a:ext uri="{FF2B5EF4-FFF2-40B4-BE49-F238E27FC236}">
                <a16:creationId xmlns:a16="http://schemas.microsoft.com/office/drawing/2014/main" id="{9DB34AF1-522A-9958-45DF-BE820689F82F}"/>
              </a:ext>
            </a:extLst>
          </p:cNvPr>
          <p:cNvSpPr/>
          <p:nvPr/>
        </p:nvSpPr>
        <p:spPr>
          <a:xfrm>
            <a:off x="9543748" y="3503147"/>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50" name="Straight Arrow Connector 149">
            <a:extLst>
              <a:ext uri="{FF2B5EF4-FFF2-40B4-BE49-F238E27FC236}">
                <a16:creationId xmlns:a16="http://schemas.microsoft.com/office/drawing/2014/main" id="{A2295F0A-3A7E-83E0-BB1B-6D1EB70ECFE6}"/>
              </a:ext>
            </a:extLst>
          </p:cNvPr>
          <p:cNvCxnSpPr>
            <a:cxnSpLocks/>
            <a:stCxn id="147" idx="3"/>
            <a:endCxn id="149" idx="1"/>
          </p:cNvCxnSpPr>
          <p:nvPr/>
        </p:nvCxnSpPr>
        <p:spPr>
          <a:xfrm flipV="1">
            <a:off x="9321456" y="3809623"/>
            <a:ext cx="222292" cy="1"/>
          </a:xfrm>
          <a:prstGeom prst="straightConnector1">
            <a:avLst/>
          </a:prstGeom>
          <a:noFill/>
          <a:ln w="38100" cap="flat" cmpd="sng" algn="ctr">
            <a:solidFill>
              <a:srgbClr val="FFFFFF"/>
            </a:solidFill>
            <a:prstDash val="solid"/>
            <a:miter lim="800000"/>
            <a:tailEnd type="triangle"/>
          </a:ln>
          <a:effectLst/>
        </p:spPr>
      </p:cxnSp>
      <p:cxnSp>
        <p:nvCxnSpPr>
          <p:cNvPr id="151" name="Straight Arrow Connector 150">
            <a:extLst>
              <a:ext uri="{FF2B5EF4-FFF2-40B4-BE49-F238E27FC236}">
                <a16:creationId xmlns:a16="http://schemas.microsoft.com/office/drawing/2014/main" id="{29C58496-7242-51C2-ECED-6B4275A07D86}"/>
              </a:ext>
            </a:extLst>
          </p:cNvPr>
          <p:cNvCxnSpPr>
            <a:cxnSpLocks/>
            <a:endCxn id="138" idx="1"/>
          </p:cNvCxnSpPr>
          <p:nvPr/>
        </p:nvCxnSpPr>
        <p:spPr>
          <a:xfrm>
            <a:off x="1627553" y="3809626"/>
            <a:ext cx="212480" cy="1100"/>
          </a:xfrm>
          <a:prstGeom prst="straightConnector1">
            <a:avLst/>
          </a:prstGeom>
          <a:noFill/>
          <a:ln w="38100" cap="flat" cmpd="sng" algn="ctr">
            <a:solidFill>
              <a:srgbClr val="FFFFFF"/>
            </a:solidFill>
            <a:prstDash val="solid"/>
            <a:miter lim="800000"/>
            <a:tailEnd type="triangle"/>
          </a:ln>
          <a:effectLst/>
        </p:spPr>
      </p:cxnSp>
      <p:sp>
        <p:nvSpPr>
          <p:cNvPr id="152" name="Rectangle 151">
            <a:extLst>
              <a:ext uri="{FF2B5EF4-FFF2-40B4-BE49-F238E27FC236}">
                <a16:creationId xmlns:a16="http://schemas.microsoft.com/office/drawing/2014/main" id="{CE1102F4-221C-58B0-A07F-7509C09F6C93}"/>
              </a:ext>
            </a:extLst>
          </p:cNvPr>
          <p:cNvSpPr/>
          <p:nvPr/>
        </p:nvSpPr>
        <p:spPr>
          <a:xfrm>
            <a:off x="4849101" y="43182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53" name="Rectangle 152">
            <a:extLst>
              <a:ext uri="{FF2B5EF4-FFF2-40B4-BE49-F238E27FC236}">
                <a16:creationId xmlns:a16="http://schemas.microsoft.com/office/drawing/2014/main" id="{7E2B7077-0116-6759-C951-3DDD539C6906}"/>
              </a:ext>
            </a:extLst>
          </p:cNvPr>
          <p:cNvSpPr/>
          <p:nvPr/>
        </p:nvSpPr>
        <p:spPr>
          <a:xfrm rot="16200000">
            <a:off x="4958587" y="4395526"/>
            <a:ext cx="2268965" cy="484212"/>
          </a:xfrm>
          <a:prstGeom prst="rect">
            <a:avLst/>
          </a:prstGeom>
          <a:solidFill>
            <a:srgbClr val="004A86"/>
          </a:solidFill>
          <a:ln w="12700" cap="flat" cmpd="sng" algn="ctr">
            <a:noFill/>
            <a:prstDash val="solid"/>
            <a:miter lim="800000"/>
          </a:ln>
          <a:effectLst/>
        </p:spPr>
        <p:txBody>
          <a:bodyPr rtlCol="0" anchor="ctr"/>
          <a:lstStyle/>
          <a:p>
            <a:pPr lvl="0" algn="ctr">
              <a:defRPr/>
            </a:pPr>
            <a:r>
              <a:rPr lang="en-GB" sz="900" b="1" kern="0">
                <a:solidFill>
                  <a:srgbClr val="FFFFFF"/>
                </a:solidFill>
                <a:latin typeface="IntelOne Display Regular"/>
              </a:rPr>
              <a:t>Task  Distribution Bus</a:t>
            </a:r>
            <a:endParaRPr lang="en-GB" sz="900" kern="0">
              <a:solidFill>
                <a:srgbClr val="FFFFFF"/>
              </a:solidFill>
              <a:latin typeface="IntelOne Display Regular"/>
            </a:endParaRPr>
          </a:p>
        </p:txBody>
      </p:sp>
      <p:cxnSp>
        <p:nvCxnSpPr>
          <p:cNvPr id="154" name="Straight Arrow Connector 153">
            <a:extLst>
              <a:ext uri="{FF2B5EF4-FFF2-40B4-BE49-F238E27FC236}">
                <a16:creationId xmlns:a16="http://schemas.microsoft.com/office/drawing/2014/main" id="{73EE3CAB-6AF7-F61D-C75E-0A0262FB03C9}"/>
              </a:ext>
            </a:extLst>
          </p:cNvPr>
          <p:cNvCxnSpPr>
            <a:cxnSpLocks/>
            <a:stCxn id="152" idx="3"/>
          </p:cNvCxnSpPr>
          <p:nvPr/>
        </p:nvCxnSpPr>
        <p:spPr>
          <a:xfrm>
            <a:off x="5629831" y="4624757"/>
            <a:ext cx="221132" cy="548"/>
          </a:xfrm>
          <a:prstGeom prst="straightConnector1">
            <a:avLst/>
          </a:prstGeom>
          <a:noFill/>
          <a:ln w="38100" cap="flat" cmpd="sng" algn="ctr">
            <a:solidFill>
              <a:srgbClr val="FFFFFF"/>
            </a:solidFill>
            <a:prstDash val="solid"/>
            <a:miter lim="800000"/>
            <a:tailEnd type="triangle"/>
          </a:ln>
          <a:effectLst/>
        </p:spPr>
      </p:cxnSp>
      <p:cxnSp>
        <p:nvCxnSpPr>
          <p:cNvPr id="155" name="Straight Arrow Connector 154">
            <a:extLst>
              <a:ext uri="{FF2B5EF4-FFF2-40B4-BE49-F238E27FC236}">
                <a16:creationId xmlns:a16="http://schemas.microsoft.com/office/drawing/2014/main" id="{412B6C33-3DF8-A6A7-A47E-20326EBC4A0D}"/>
              </a:ext>
            </a:extLst>
          </p:cNvPr>
          <p:cNvCxnSpPr>
            <a:cxnSpLocks/>
            <a:stCxn id="143" idx="2"/>
            <a:endCxn id="152" idx="0"/>
          </p:cNvCxnSpPr>
          <p:nvPr/>
        </p:nvCxnSpPr>
        <p:spPr>
          <a:xfrm>
            <a:off x="5239466" y="4116104"/>
            <a:ext cx="0" cy="202177"/>
          </a:xfrm>
          <a:prstGeom prst="straightConnector1">
            <a:avLst/>
          </a:prstGeom>
          <a:noFill/>
          <a:ln w="38100" cap="flat" cmpd="sng" algn="ctr">
            <a:solidFill>
              <a:srgbClr val="FFFFFF"/>
            </a:solidFill>
            <a:prstDash val="solid"/>
            <a:miter lim="800000"/>
            <a:tailEnd type="triangle"/>
          </a:ln>
          <a:effectLst/>
        </p:spPr>
      </p:cxnSp>
      <p:sp>
        <p:nvSpPr>
          <p:cNvPr id="156" name="Rectangle 155">
            <a:extLst>
              <a:ext uri="{FF2B5EF4-FFF2-40B4-BE49-F238E27FC236}">
                <a16:creationId xmlns:a16="http://schemas.microsoft.com/office/drawing/2014/main" id="{D2500B74-96AA-BDEF-2E71-41B8A7F07CFE}"/>
              </a:ext>
            </a:extLst>
          </p:cNvPr>
          <p:cNvSpPr/>
          <p:nvPr/>
        </p:nvSpPr>
        <p:spPr>
          <a:xfrm>
            <a:off x="1840033"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57" name="Rectangle 156">
            <a:extLst>
              <a:ext uri="{FF2B5EF4-FFF2-40B4-BE49-F238E27FC236}">
                <a16:creationId xmlns:a16="http://schemas.microsoft.com/office/drawing/2014/main" id="{77754AFF-CF69-A25B-AED2-C4EFBAF46369}"/>
              </a:ext>
            </a:extLst>
          </p:cNvPr>
          <p:cNvSpPr/>
          <p:nvPr/>
        </p:nvSpPr>
        <p:spPr>
          <a:xfrm>
            <a:off x="2843056"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58" name="Straight Arrow Connector 157">
            <a:extLst>
              <a:ext uri="{FF2B5EF4-FFF2-40B4-BE49-F238E27FC236}">
                <a16:creationId xmlns:a16="http://schemas.microsoft.com/office/drawing/2014/main" id="{E4E2D3A0-68E0-FB3A-628D-394CA8921EF2}"/>
              </a:ext>
            </a:extLst>
          </p:cNvPr>
          <p:cNvCxnSpPr>
            <a:cxnSpLocks/>
            <a:stCxn id="156" idx="3"/>
            <a:endCxn id="157" idx="1"/>
          </p:cNvCxnSpPr>
          <p:nvPr/>
        </p:nvCxnSpPr>
        <p:spPr>
          <a:xfrm>
            <a:off x="2620763" y="5467285"/>
            <a:ext cx="222293" cy="0"/>
          </a:xfrm>
          <a:prstGeom prst="straightConnector1">
            <a:avLst/>
          </a:prstGeom>
          <a:noFill/>
          <a:ln w="38100" cap="flat" cmpd="sng" algn="ctr">
            <a:solidFill>
              <a:srgbClr val="FFFFFF"/>
            </a:solidFill>
            <a:prstDash val="solid"/>
            <a:miter lim="800000"/>
            <a:tailEnd type="triangle"/>
          </a:ln>
          <a:effectLst/>
        </p:spPr>
      </p:cxnSp>
      <p:sp>
        <p:nvSpPr>
          <p:cNvPr id="159" name="Rectangle 158">
            <a:extLst>
              <a:ext uri="{FF2B5EF4-FFF2-40B4-BE49-F238E27FC236}">
                <a16:creationId xmlns:a16="http://schemas.microsoft.com/office/drawing/2014/main" id="{AAC3D1FF-0A62-78F5-2368-98FB68890B4C}"/>
              </a:ext>
            </a:extLst>
          </p:cNvPr>
          <p:cNvSpPr/>
          <p:nvPr/>
        </p:nvSpPr>
        <p:spPr>
          <a:xfrm>
            <a:off x="3846078"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60" name="Straight Arrow Connector 159">
            <a:extLst>
              <a:ext uri="{FF2B5EF4-FFF2-40B4-BE49-F238E27FC236}">
                <a16:creationId xmlns:a16="http://schemas.microsoft.com/office/drawing/2014/main" id="{989C9944-97BE-1C7A-2E24-F3D736C56272}"/>
              </a:ext>
            </a:extLst>
          </p:cNvPr>
          <p:cNvCxnSpPr>
            <a:cxnSpLocks/>
            <a:stCxn id="157" idx="3"/>
            <a:endCxn id="159" idx="1"/>
          </p:cNvCxnSpPr>
          <p:nvPr/>
        </p:nvCxnSpPr>
        <p:spPr>
          <a:xfrm flipV="1">
            <a:off x="3623786" y="5467284"/>
            <a:ext cx="222292" cy="1"/>
          </a:xfrm>
          <a:prstGeom prst="straightConnector1">
            <a:avLst/>
          </a:prstGeom>
          <a:noFill/>
          <a:ln w="38100" cap="flat" cmpd="sng" algn="ctr">
            <a:solidFill>
              <a:srgbClr val="FFFFFF"/>
            </a:solidFill>
            <a:prstDash val="solid"/>
            <a:miter lim="800000"/>
            <a:tailEnd type="triangle"/>
          </a:ln>
          <a:effectLst/>
        </p:spPr>
      </p:cxnSp>
      <p:sp>
        <p:nvSpPr>
          <p:cNvPr id="161" name="Rectangle 160">
            <a:extLst>
              <a:ext uri="{FF2B5EF4-FFF2-40B4-BE49-F238E27FC236}">
                <a16:creationId xmlns:a16="http://schemas.microsoft.com/office/drawing/2014/main" id="{58BFD74C-97F8-69DD-E313-F23B7E9ADC38}"/>
              </a:ext>
            </a:extLst>
          </p:cNvPr>
          <p:cNvSpPr/>
          <p:nvPr/>
        </p:nvSpPr>
        <p:spPr>
          <a:xfrm>
            <a:off x="4849101"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62" name="Straight Arrow Connector 161">
            <a:extLst>
              <a:ext uri="{FF2B5EF4-FFF2-40B4-BE49-F238E27FC236}">
                <a16:creationId xmlns:a16="http://schemas.microsoft.com/office/drawing/2014/main" id="{241D4764-623A-83EE-7E55-E5702CA28EA5}"/>
              </a:ext>
            </a:extLst>
          </p:cNvPr>
          <p:cNvCxnSpPr>
            <a:cxnSpLocks/>
            <a:endCxn id="156" idx="1"/>
          </p:cNvCxnSpPr>
          <p:nvPr/>
        </p:nvCxnSpPr>
        <p:spPr>
          <a:xfrm flipV="1">
            <a:off x="1627553" y="5467285"/>
            <a:ext cx="212480" cy="1"/>
          </a:xfrm>
          <a:prstGeom prst="straightConnector1">
            <a:avLst/>
          </a:prstGeom>
          <a:noFill/>
          <a:ln w="38100" cap="flat" cmpd="sng" algn="ctr">
            <a:solidFill>
              <a:srgbClr val="FFFFFF"/>
            </a:solidFill>
            <a:prstDash val="solid"/>
            <a:miter lim="800000"/>
            <a:tailEnd type="triangle"/>
          </a:ln>
          <a:effectLst/>
        </p:spPr>
      </p:cxnSp>
      <p:cxnSp>
        <p:nvCxnSpPr>
          <p:cNvPr id="163" name="Straight Arrow Connector 162">
            <a:extLst>
              <a:ext uri="{FF2B5EF4-FFF2-40B4-BE49-F238E27FC236}">
                <a16:creationId xmlns:a16="http://schemas.microsoft.com/office/drawing/2014/main" id="{CEFEC6A8-F8E5-5567-1AA8-48653C162CAE}"/>
              </a:ext>
            </a:extLst>
          </p:cNvPr>
          <p:cNvCxnSpPr>
            <a:cxnSpLocks/>
            <a:stCxn id="161" idx="0"/>
            <a:endCxn id="152" idx="2"/>
          </p:cNvCxnSpPr>
          <p:nvPr/>
        </p:nvCxnSpPr>
        <p:spPr>
          <a:xfrm flipV="1">
            <a:off x="5239466" y="4931233"/>
            <a:ext cx="0" cy="229575"/>
          </a:xfrm>
          <a:prstGeom prst="straightConnector1">
            <a:avLst/>
          </a:prstGeom>
          <a:noFill/>
          <a:ln w="38100" cap="flat" cmpd="sng" algn="ctr">
            <a:solidFill>
              <a:srgbClr val="FFFFFF"/>
            </a:solidFill>
            <a:prstDash val="solid"/>
            <a:miter lim="800000"/>
            <a:tailEnd type="triangle"/>
          </a:ln>
          <a:effectLst/>
        </p:spPr>
      </p:cxnSp>
      <p:sp>
        <p:nvSpPr>
          <p:cNvPr id="164" name="Rectangle 163">
            <a:extLst>
              <a:ext uri="{FF2B5EF4-FFF2-40B4-BE49-F238E27FC236}">
                <a16:creationId xmlns:a16="http://schemas.microsoft.com/office/drawing/2014/main" id="{BE5E440E-4509-4814-704E-BABD6F85A29F}"/>
              </a:ext>
            </a:extLst>
          </p:cNvPr>
          <p:cNvSpPr/>
          <p:nvPr/>
        </p:nvSpPr>
        <p:spPr>
          <a:xfrm>
            <a:off x="6534682"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65" name="Rectangle 164">
            <a:extLst>
              <a:ext uri="{FF2B5EF4-FFF2-40B4-BE49-F238E27FC236}">
                <a16:creationId xmlns:a16="http://schemas.microsoft.com/office/drawing/2014/main" id="{316F47C6-4DCE-E804-1311-69E2954064AA}"/>
              </a:ext>
            </a:extLst>
          </p:cNvPr>
          <p:cNvSpPr/>
          <p:nvPr/>
        </p:nvSpPr>
        <p:spPr>
          <a:xfrm>
            <a:off x="6534682"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66" name="Straight Arrow Connector 165">
            <a:extLst>
              <a:ext uri="{FF2B5EF4-FFF2-40B4-BE49-F238E27FC236}">
                <a16:creationId xmlns:a16="http://schemas.microsoft.com/office/drawing/2014/main" id="{FE018BBB-5540-CEC8-8A1A-0A13A7D918C8}"/>
              </a:ext>
            </a:extLst>
          </p:cNvPr>
          <p:cNvCxnSpPr>
            <a:cxnSpLocks/>
            <a:endCxn id="164" idx="1"/>
          </p:cNvCxnSpPr>
          <p:nvPr/>
        </p:nvCxnSpPr>
        <p:spPr>
          <a:xfrm>
            <a:off x="6335175" y="3809623"/>
            <a:ext cx="199507" cy="5"/>
          </a:xfrm>
          <a:prstGeom prst="straightConnector1">
            <a:avLst/>
          </a:prstGeom>
          <a:noFill/>
          <a:ln w="38100" cap="flat" cmpd="sng" algn="ctr">
            <a:solidFill>
              <a:srgbClr val="FFFFFF"/>
            </a:solidFill>
            <a:prstDash val="solid"/>
            <a:miter lim="800000"/>
            <a:tailEnd type="triangle"/>
          </a:ln>
          <a:effectLst/>
        </p:spPr>
      </p:cxnSp>
      <p:cxnSp>
        <p:nvCxnSpPr>
          <p:cNvPr id="167" name="Straight Arrow Connector 166">
            <a:extLst>
              <a:ext uri="{FF2B5EF4-FFF2-40B4-BE49-F238E27FC236}">
                <a16:creationId xmlns:a16="http://schemas.microsoft.com/office/drawing/2014/main" id="{02F959C5-B285-1F75-F95F-9B65B5462BD2}"/>
              </a:ext>
            </a:extLst>
          </p:cNvPr>
          <p:cNvCxnSpPr>
            <a:cxnSpLocks/>
            <a:endCxn id="165" idx="1"/>
          </p:cNvCxnSpPr>
          <p:nvPr/>
        </p:nvCxnSpPr>
        <p:spPr>
          <a:xfrm flipV="1">
            <a:off x="6335175" y="5467284"/>
            <a:ext cx="199507" cy="1"/>
          </a:xfrm>
          <a:prstGeom prst="straightConnector1">
            <a:avLst/>
          </a:prstGeom>
          <a:noFill/>
          <a:ln w="38100" cap="flat" cmpd="sng" algn="ctr">
            <a:solidFill>
              <a:srgbClr val="FFFFFF"/>
            </a:solidFill>
            <a:prstDash val="solid"/>
            <a:miter lim="800000"/>
            <a:tailEnd type="triangle"/>
          </a:ln>
          <a:effectLst/>
        </p:spPr>
      </p:cxnSp>
      <p:cxnSp>
        <p:nvCxnSpPr>
          <p:cNvPr id="168" name="Straight Arrow Connector 167">
            <a:extLst>
              <a:ext uri="{FF2B5EF4-FFF2-40B4-BE49-F238E27FC236}">
                <a16:creationId xmlns:a16="http://schemas.microsoft.com/office/drawing/2014/main" id="{E8FD1861-63A8-912E-5335-4EFC5958C2CE}"/>
              </a:ext>
            </a:extLst>
          </p:cNvPr>
          <p:cNvCxnSpPr>
            <a:cxnSpLocks/>
            <a:stCxn id="149" idx="3"/>
          </p:cNvCxnSpPr>
          <p:nvPr/>
        </p:nvCxnSpPr>
        <p:spPr>
          <a:xfrm>
            <a:off x="10324478" y="3809623"/>
            <a:ext cx="327810" cy="0"/>
          </a:xfrm>
          <a:prstGeom prst="straightConnector1">
            <a:avLst/>
          </a:prstGeom>
          <a:noFill/>
          <a:ln w="38100" cap="flat" cmpd="sng" algn="ctr">
            <a:solidFill>
              <a:srgbClr val="FFFFFF"/>
            </a:solidFill>
            <a:prstDash val="solid"/>
            <a:miter lim="800000"/>
            <a:tailEnd type="triangle"/>
          </a:ln>
          <a:effectLst/>
        </p:spPr>
      </p:cxnSp>
      <p:sp>
        <p:nvSpPr>
          <p:cNvPr id="169" name="Rectangle 168">
            <a:extLst>
              <a:ext uri="{FF2B5EF4-FFF2-40B4-BE49-F238E27FC236}">
                <a16:creationId xmlns:a16="http://schemas.microsoft.com/office/drawing/2014/main" id="{D70D8E25-50C0-82F4-3376-C9FF885C9EB2}"/>
              </a:ext>
            </a:extLst>
          </p:cNvPr>
          <p:cNvSpPr/>
          <p:nvPr/>
        </p:nvSpPr>
        <p:spPr>
          <a:xfrm>
            <a:off x="7537703" y="516081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70" name="Rectangle 169">
            <a:extLst>
              <a:ext uri="{FF2B5EF4-FFF2-40B4-BE49-F238E27FC236}">
                <a16:creationId xmlns:a16="http://schemas.microsoft.com/office/drawing/2014/main" id="{2A7DF445-BDAF-CD8F-43C6-A5D71C0500BE}"/>
              </a:ext>
            </a:extLst>
          </p:cNvPr>
          <p:cNvSpPr/>
          <p:nvPr/>
        </p:nvSpPr>
        <p:spPr>
          <a:xfrm>
            <a:off x="8540726" y="516081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71" name="Rectangle 170">
            <a:extLst>
              <a:ext uri="{FF2B5EF4-FFF2-40B4-BE49-F238E27FC236}">
                <a16:creationId xmlns:a16="http://schemas.microsoft.com/office/drawing/2014/main" id="{5CC1708C-024A-E271-28CE-53BBF63C6CEE}"/>
              </a:ext>
            </a:extLst>
          </p:cNvPr>
          <p:cNvSpPr/>
          <p:nvPr/>
        </p:nvSpPr>
        <p:spPr>
          <a:xfrm>
            <a:off x="9543748"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72" name="Straight Arrow Connector 171">
            <a:extLst>
              <a:ext uri="{FF2B5EF4-FFF2-40B4-BE49-F238E27FC236}">
                <a16:creationId xmlns:a16="http://schemas.microsoft.com/office/drawing/2014/main" id="{F4E0D9E2-D7AF-EECA-E4CD-19BEEC90293A}"/>
              </a:ext>
            </a:extLst>
          </p:cNvPr>
          <p:cNvCxnSpPr>
            <a:cxnSpLocks/>
            <a:stCxn id="165" idx="3"/>
            <a:endCxn id="169" idx="1"/>
          </p:cNvCxnSpPr>
          <p:nvPr/>
        </p:nvCxnSpPr>
        <p:spPr>
          <a:xfrm>
            <a:off x="7315412" y="5467284"/>
            <a:ext cx="222291" cy="3"/>
          </a:xfrm>
          <a:prstGeom prst="straightConnector1">
            <a:avLst/>
          </a:prstGeom>
          <a:noFill/>
          <a:ln w="38100" cap="flat" cmpd="sng" algn="ctr">
            <a:solidFill>
              <a:srgbClr val="FFFFFF"/>
            </a:solidFill>
            <a:prstDash val="solid"/>
            <a:miter lim="800000"/>
            <a:tailEnd type="triangle"/>
          </a:ln>
          <a:effectLst/>
        </p:spPr>
      </p:cxnSp>
      <p:cxnSp>
        <p:nvCxnSpPr>
          <p:cNvPr id="173" name="Straight Arrow Connector 172">
            <a:extLst>
              <a:ext uri="{FF2B5EF4-FFF2-40B4-BE49-F238E27FC236}">
                <a16:creationId xmlns:a16="http://schemas.microsoft.com/office/drawing/2014/main" id="{0B0B7F0C-66D8-372B-4106-4B5E688D5FC0}"/>
              </a:ext>
            </a:extLst>
          </p:cNvPr>
          <p:cNvCxnSpPr>
            <a:cxnSpLocks/>
            <a:stCxn id="169" idx="3"/>
            <a:endCxn id="170" idx="1"/>
          </p:cNvCxnSpPr>
          <p:nvPr/>
        </p:nvCxnSpPr>
        <p:spPr>
          <a:xfrm flipV="1">
            <a:off x="8318433" y="5467286"/>
            <a:ext cx="222293" cy="1"/>
          </a:xfrm>
          <a:prstGeom prst="straightConnector1">
            <a:avLst/>
          </a:prstGeom>
          <a:noFill/>
          <a:ln w="38100" cap="flat" cmpd="sng" algn="ctr">
            <a:solidFill>
              <a:srgbClr val="FFFFFF"/>
            </a:solidFill>
            <a:prstDash val="solid"/>
            <a:miter lim="800000"/>
            <a:tailEnd type="triangle"/>
          </a:ln>
          <a:effectLst/>
        </p:spPr>
      </p:cxnSp>
      <p:cxnSp>
        <p:nvCxnSpPr>
          <p:cNvPr id="174" name="Straight Arrow Connector 173">
            <a:extLst>
              <a:ext uri="{FF2B5EF4-FFF2-40B4-BE49-F238E27FC236}">
                <a16:creationId xmlns:a16="http://schemas.microsoft.com/office/drawing/2014/main" id="{0FD088AA-D263-1947-6FE0-0703A7968041}"/>
              </a:ext>
            </a:extLst>
          </p:cNvPr>
          <p:cNvCxnSpPr>
            <a:cxnSpLocks/>
            <a:stCxn id="170" idx="3"/>
            <a:endCxn id="171" idx="1"/>
          </p:cNvCxnSpPr>
          <p:nvPr/>
        </p:nvCxnSpPr>
        <p:spPr>
          <a:xfrm flipV="1">
            <a:off x="9321456" y="5467285"/>
            <a:ext cx="222292" cy="1"/>
          </a:xfrm>
          <a:prstGeom prst="straightConnector1">
            <a:avLst/>
          </a:prstGeom>
          <a:noFill/>
          <a:ln w="38100" cap="flat" cmpd="sng" algn="ctr">
            <a:solidFill>
              <a:srgbClr val="FFFFFF"/>
            </a:solidFill>
            <a:prstDash val="solid"/>
            <a:miter lim="800000"/>
            <a:tailEnd type="triangle"/>
          </a:ln>
          <a:effectLst/>
        </p:spPr>
      </p:cxnSp>
      <p:cxnSp>
        <p:nvCxnSpPr>
          <p:cNvPr id="175" name="Straight Arrow Connector 174">
            <a:extLst>
              <a:ext uri="{FF2B5EF4-FFF2-40B4-BE49-F238E27FC236}">
                <a16:creationId xmlns:a16="http://schemas.microsoft.com/office/drawing/2014/main" id="{48B68431-349A-BD51-F3CA-C42CEB039A05}"/>
              </a:ext>
            </a:extLst>
          </p:cNvPr>
          <p:cNvCxnSpPr>
            <a:cxnSpLocks/>
            <a:stCxn id="171" idx="3"/>
          </p:cNvCxnSpPr>
          <p:nvPr/>
        </p:nvCxnSpPr>
        <p:spPr>
          <a:xfrm>
            <a:off x="10324478" y="5467285"/>
            <a:ext cx="324033" cy="0"/>
          </a:xfrm>
          <a:prstGeom prst="straightConnector1">
            <a:avLst/>
          </a:prstGeom>
          <a:noFill/>
          <a:ln w="38100" cap="flat" cmpd="sng" algn="ctr">
            <a:solidFill>
              <a:srgbClr val="FFFFFF"/>
            </a:solidFill>
            <a:prstDash val="solid"/>
            <a:miter lim="800000"/>
            <a:tailEnd type="triangle"/>
          </a:ln>
          <a:effectLst/>
        </p:spPr>
      </p:cxnSp>
      <p:cxnSp>
        <p:nvCxnSpPr>
          <p:cNvPr id="176" name="Straight Arrow Connector 175">
            <a:extLst>
              <a:ext uri="{FF2B5EF4-FFF2-40B4-BE49-F238E27FC236}">
                <a16:creationId xmlns:a16="http://schemas.microsoft.com/office/drawing/2014/main" id="{C687620F-5755-BA8C-869D-894A2C9515D8}"/>
              </a:ext>
            </a:extLst>
          </p:cNvPr>
          <p:cNvCxnSpPr>
            <a:cxnSpLocks/>
            <a:stCxn id="159" idx="3"/>
            <a:endCxn id="161" idx="1"/>
          </p:cNvCxnSpPr>
          <p:nvPr/>
        </p:nvCxnSpPr>
        <p:spPr>
          <a:xfrm>
            <a:off x="4626808" y="5467284"/>
            <a:ext cx="222293" cy="0"/>
          </a:xfrm>
          <a:prstGeom prst="straightConnector1">
            <a:avLst/>
          </a:prstGeom>
          <a:noFill/>
          <a:ln w="38100" cap="flat" cmpd="sng" algn="ctr">
            <a:solidFill>
              <a:srgbClr val="FFFFFF"/>
            </a:solidFill>
            <a:prstDash val="solid"/>
            <a:miter lim="800000"/>
            <a:tailEnd type="triangle"/>
          </a:ln>
          <a:effectLst/>
        </p:spPr>
      </p:cxnSp>
      <p:sp>
        <p:nvSpPr>
          <p:cNvPr id="177" name="Rectangle 176">
            <a:extLst>
              <a:ext uri="{FF2B5EF4-FFF2-40B4-BE49-F238E27FC236}">
                <a16:creationId xmlns:a16="http://schemas.microsoft.com/office/drawing/2014/main" id="{A12D998A-A55B-58DB-201D-3294D92B2926}"/>
              </a:ext>
            </a:extLst>
          </p:cNvPr>
          <p:cNvSpPr/>
          <p:nvPr/>
        </p:nvSpPr>
        <p:spPr>
          <a:xfrm>
            <a:off x="10644830" y="6928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78" name="Rectangle 177">
            <a:extLst>
              <a:ext uri="{FF2B5EF4-FFF2-40B4-BE49-F238E27FC236}">
                <a16:creationId xmlns:a16="http://schemas.microsoft.com/office/drawing/2014/main" id="{7398ABD5-FFF5-BCE5-5F5B-A36D3AC2DD0B}"/>
              </a:ext>
            </a:extLst>
          </p:cNvPr>
          <p:cNvSpPr/>
          <p:nvPr/>
        </p:nvSpPr>
        <p:spPr>
          <a:xfrm>
            <a:off x="10644830" y="34174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79" name="TextBox 178">
            <a:extLst>
              <a:ext uri="{FF2B5EF4-FFF2-40B4-BE49-F238E27FC236}">
                <a16:creationId xmlns:a16="http://schemas.microsoft.com/office/drawing/2014/main" id="{78390374-2F42-6E66-317E-A1260BC98E9B}"/>
              </a:ext>
            </a:extLst>
          </p:cNvPr>
          <p:cNvSpPr txBox="1"/>
          <p:nvPr/>
        </p:nvSpPr>
        <p:spPr>
          <a:xfrm rot="16200000">
            <a:off x="9932943" y="4506825"/>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sp>
        <p:nvSpPr>
          <p:cNvPr id="180" name="TextBox 179">
            <a:extLst>
              <a:ext uri="{FF2B5EF4-FFF2-40B4-BE49-F238E27FC236}">
                <a16:creationId xmlns:a16="http://schemas.microsoft.com/office/drawing/2014/main" id="{11F1B323-5140-B783-7ED2-BBD28C6F9450}"/>
              </a:ext>
            </a:extLst>
          </p:cNvPr>
          <p:cNvSpPr txBox="1"/>
          <p:nvPr/>
        </p:nvSpPr>
        <p:spPr>
          <a:xfrm rot="16200000">
            <a:off x="1266293" y="4582269"/>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81" name="TextBox 180">
            <a:extLst>
              <a:ext uri="{FF2B5EF4-FFF2-40B4-BE49-F238E27FC236}">
                <a16:creationId xmlns:a16="http://schemas.microsoft.com/office/drawing/2014/main" id="{52C481E4-1F85-9D29-AEED-C30792D11C1F}"/>
              </a:ext>
            </a:extLst>
          </p:cNvPr>
          <p:cNvSpPr txBox="1"/>
          <p:nvPr/>
        </p:nvSpPr>
        <p:spPr>
          <a:xfrm rot="16200000">
            <a:off x="2205063" y="4514977"/>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
        <p:nvSpPr>
          <p:cNvPr id="182" name="TextBox 181">
            <a:extLst>
              <a:ext uri="{FF2B5EF4-FFF2-40B4-BE49-F238E27FC236}">
                <a16:creationId xmlns:a16="http://schemas.microsoft.com/office/drawing/2014/main" id="{171C878B-260C-8D12-DBA2-A3467FCA0805}"/>
              </a:ext>
            </a:extLst>
          </p:cNvPr>
          <p:cNvSpPr txBox="1"/>
          <p:nvPr/>
        </p:nvSpPr>
        <p:spPr>
          <a:xfrm rot="16200000">
            <a:off x="1266293" y="2014121"/>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83" name="TextBox 182">
            <a:extLst>
              <a:ext uri="{FF2B5EF4-FFF2-40B4-BE49-F238E27FC236}">
                <a16:creationId xmlns:a16="http://schemas.microsoft.com/office/drawing/2014/main" id="{58582F72-2828-9654-5256-549B7186205B}"/>
              </a:ext>
            </a:extLst>
          </p:cNvPr>
          <p:cNvSpPr txBox="1"/>
          <p:nvPr/>
        </p:nvSpPr>
        <p:spPr>
          <a:xfrm rot="16200000">
            <a:off x="2207412" y="1962651"/>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Tree>
    <p:extLst>
      <p:ext uri="{BB962C8B-B14F-4D97-AF65-F5344CB8AC3E}">
        <p14:creationId xmlns:p14="http://schemas.microsoft.com/office/powerpoint/2010/main" val="52747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152723-FD84-C364-A569-68B814DF78D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C3EC2387-58C5-9189-F451-D291ED2F5A7F}"/>
              </a:ext>
            </a:extLst>
          </p:cNvPr>
          <p:cNvSpPr/>
          <p:nvPr/>
        </p:nvSpPr>
        <p:spPr>
          <a:xfrm>
            <a:off x="1713171" y="692869"/>
            <a:ext cx="8670454" cy="2608101"/>
          </a:xfrm>
          <a:prstGeom prst="rect">
            <a:avLst/>
          </a:prstGeom>
          <a:solidFill>
            <a:srgbClr val="262626"/>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3" name="Rectangle 2">
            <a:extLst>
              <a:ext uri="{FF2B5EF4-FFF2-40B4-BE49-F238E27FC236}">
                <a16:creationId xmlns:a16="http://schemas.microsoft.com/office/drawing/2014/main" id="{B1EAF89A-A87F-7875-C28F-517AB13E8DD8}"/>
              </a:ext>
            </a:extLst>
          </p:cNvPr>
          <p:cNvSpPr/>
          <p:nvPr/>
        </p:nvSpPr>
        <p:spPr>
          <a:xfrm>
            <a:off x="151709" y="3077993"/>
            <a:ext cx="780730" cy="613500"/>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Global Vertex Fetch</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(VFG)</a:t>
            </a:r>
          </a:p>
        </p:txBody>
      </p:sp>
      <p:sp>
        <p:nvSpPr>
          <p:cNvPr id="4" name="Rectangle 3">
            <a:extLst>
              <a:ext uri="{FF2B5EF4-FFF2-40B4-BE49-F238E27FC236}">
                <a16:creationId xmlns:a16="http://schemas.microsoft.com/office/drawing/2014/main" id="{898E46B7-0E75-2243-37B4-CADB96DDE03D}"/>
              </a:ext>
            </a:extLst>
          </p:cNvPr>
          <p:cNvSpPr/>
          <p:nvPr/>
        </p:nvSpPr>
        <p:spPr>
          <a:xfrm rot="16200000">
            <a:off x="-1306428" y="3142638"/>
            <a:ext cx="5383749" cy="484212"/>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Distribution Bus</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(GDB)</a:t>
            </a:r>
          </a:p>
        </p:txBody>
      </p:sp>
      <p:sp>
        <p:nvSpPr>
          <p:cNvPr id="5" name="Rectangle 4">
            <a:extLst>
              <a:ext uri="{FF2B5EF4-FFF2-40B4-BE49-F238E27FC236}">
                <a16:creationId xmlns:a16="http://schemas.microsoft.com/office/drawing/2014/main" id="{0B5D6957-E55C-59C7-E8AC-B5648FC83C5B}"/>
              </a:ext>
            </a:extLst>
          </p:cNvPr>
          <p:cNvSpPr/>
          <p:nvPr/>
        </p:nvSpPr>
        <p:spPr>
          <a:xfrm>
            <a:off x="1840033" y="99902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6" name="Rectangle 5">
            <a:extLst>
              <a:ext uri="{FF2B5EF4-FFF2-40B4-BE49-F238E27FC236}">
                <a16:creationId xmlns:a16="http://schemas.microsoft.com/office/drawing/2014/main" id="{FBB1DCF5-9521-1E8C-212C-A13D53BCB8E1}"/>
              </a:ext>
            </a:extLst>
          </p:cNvPr>
          <p:cNvSpPr/>
          <p:nvPr/>
        </p:nvSpPr>
        <p:spPr>
          <a:xfrm>
            <a:off x="2843056"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7" name="Straight Arrow Connector 6">
            <a:extLst>
              <a:ext uri="{FF2B5EF4-FFF2-40B4-BE49-F238E27FC236}">
                <a16:creationId xmlns:a16="http://schemas.microsoft.com/office/drawing/2014/main" id="{A27EB021-5F0B-3513-89DD-91ADD11303FC}"/>
              </a:ext>
            </a:extLst>
          </p:cNvPr>
          <p:cNvCxnSpPr>
            <a:cxnSpLocks/>
            <a:stCxn id="3" idx="3"/>
            <a:endCxn id="4" idx="0"/>
          </p:cNvCxnSpPr>
          <p:nvPr/>
        </p:nvCxnSpPr>
        <p:spPr>
          <a:xfrm>
            <a:off x="932439" y="3384744"/>
            <a:ext cx="210902" cy="0"/>
          </a:xfrm>
          <a:prstGeom prst="straightConnector1">
            <a:avLst/>
          </a:prstGeom>
          <a:noFill/>
          <a:ln w="38100" cap="flat" cmpd="sng" algn="ctr">
            <a:solidFill>
              <a:srgbClr val="FFFFFF"/>
            </a:solidFill>
            <a:prstDash val="solid"/>
            <a:miter lim="800000"/>
            <a:tailEnd type="triangle"/>
          </a:ln>
          <a:effectLst/>
        </p:spPr>
      </p:cxnSp>
      <p:cxnSp>
        <p:nvCxnSpPr>
          <p:cNvPr id="12" name="Straight Arrow Connector 11">
            <a:extLst>
              <a:ext uri="{FF2B5EF4-FFF2-40B4-BE49-F238E27FC236}">
                <a16:creationId xmlns:a16="http://schemas.microsoft.com/office/drawing/2014/main" id="{1D69025C-6726-502C-7AE7-AFCE37893857}"/>
              </a:ext>
            </a:extLst>
          </p:cNvPr>
          <p:cNvCxnSpPr>
            <a:cxnSpLocks/>
            <a:stCxn id="5" idx="3"/>
            <a:endCxn id="6" idx="1"/>
          </p:cNvCxnSpPr>
          <p:nvPr/>
        </p:nvCxnSpPr>
        <p:spPr>
          <a:xfrm flipV="1">
            <a:off x="2620763" y="1304399"/>
            <a:ext cx="222293" cy="1097"/>
          </a:xfrm>
          <a:prstGeom prst="straightConnector1">
            <a:avLst/>
          </a:prstGeom>
          <a:noFill/>
          <a:ln w="38100" cap="flat" cmpd="sng" algn="ctr">
            <a:solidFill>
              <a:srgbClr val="FFFFFF"/>
            </a:solidFill>
            <a:prstDash val="solid"/>
            <a:miter lim="800000"/>
            <a:tailEnd type="triangle"/>
          </a:ln>
          <a:effectLst/>
        </p:spPr>
      </p:cxnSp>
      <p:sp>
        <p:nvSpPr>
          <p:cNvPr id="13" name="Rectangle 12">
            <a:extLst>
              <a:ext uri="{FF2B5EF4-FFF2-40B4-BE49-F238E27FC236}">
                <a16:creationId xmlns:a16="http://schemas.microsoft.com/office/drawing/2014/main" id="{AB7E490C-6311-CF2C-948C-5ED85D94F09D}"/>
              </a:ext>
            </a:extLst>
          </p:cNvPr>
          <p:cNvSpPr/>
          <p:nvPr/>
        </p:nvSpPr>
        <p:spPr>
          <a:xfrm>
            <a:off x="3846078"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4" name="Straight Arrow Connector 13">
            <a:extLst>
              <a:ext uri="{FF2B5EF4-FFF2-40B4-BE49-F238E27FC236}">
                <a16:creationId xmlns:a16="http://schemas.microsoft.com/office/drawing/2014/main" id="{3CC72243-77A4-6F25-B24F-C2C0DA291D37}"/>
              </a:ext>
            </a:extLst>
          </p:cNvPr>
          <p:cNvCxnSpPr>
            <a:cxnSpLocks/>
            <a:stCxn id="6" idx="3"/>
            <a:endCxn id="13" idx="1"/>
          </p:cNvCxnSpPr>
          <p:nvPr/>
        </p:nvCxnSpPr>
        <p:spPr>
          <a:xfrm>
            <a:off x="3623786" y="1304399"/>
            <a:ext cx="222292" cy="0"/>
          </a:xfrm>
          <a:prstGeom prst="straightConnector1">
            <a:avLst/>
          </a:prstGeom>
          <a:noFill/>
          <a:ln w="38100" cap="flat" cmpd="sng" algn="ctr">
            <a:solidFill>
              <a:srgbClr val="FFFFFF"/>
            </a:solidFill>
            <a:prstDash val="solid"/>
            <a:miter lim="800000"/>
            <a:tailEnd type="triangle"/>
          </a:ln>
          <a:effectLst/>
        </p:spPr>
      </p:cxnSp>
      <p:sp>
        <p:nvSpPr>
          <p:cNvPr id="15" name="Rectangle 14">
            <a:extLst>
              <a:ext uri="{FF2B5EF4-FFF2-40B4-BE49-F238E27FC236}">
                <a16:creationId xmlns:a16="http://schemas.microsoft.com/office/drawing/2014/main" id="{C2143133-51FF-77CC-8394-42FEB47D4B68}"/>
              </a:ext>
            </a:extLst>
          </p:cNvPr>
          <p:cNvSpPr/>
          <p:nvPr/>
        </p:nvSpPr>
        <p:spPr>
          <a:xfrm>
            <a:off x="4849101"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6" name="Straight Arrow Connector 15">
            <a:extLst>
              <a:ext uri="{FF2B5EF4-FFF2-40B4-BE49-F238E27FC236}">
                <a16:creationId xmlns:a16="http://schemas.microsoft.com/office/drawing/2014/main" id="{968A2BC9-6FB5-1178-7A36-1FE581EF2592}"/>
              </a:ext>
            </a:extLst>
          </p:cNvPr>
          <p:cNvCxnSpPr>
            <a:cxnSpLocks/>
            <a:stCxn id="13" idx="3"/>
            <a:endCxn id="15" idx="1"/>
          </p:cNvCxnSpPr>
          <p:nvPr/>
        </p:nvCxnSpPr>
        <p:spPr>
          <a:xfrm>
            <a:off x="4626808" y="1304399"/>
            <a:ext cx="222293" cy="0"/>
          </a:xfrm>
          <a:prstGeom prst="straightConnector1">
            <a:avLst/>
          </a:prstGeom>
          <a:noFill/>
          <a:ln w="38100" cap="flat" cmpd="sng" algn="ctr">
            <a:solidFill>
              <a:srgbClr val="FFFFFF"/>
            </a:solidFill>
            <a:prstDash val="solid"/>
            <a:miter lim="800000"/>
            <a:tailEnd type="triangle"/>
          </a:ln>
          <a:effectLst/>
        </p:spPr>
      </p:cxnSp>
      <p:sp>
        <p:nvSpPr>
          <p:cNvPr id="17" name="Rectangle 16">
            <a:extLst>
              <a:ext uri="{FF2B5EF4-FFF2-40B4-BE49-F238E27FC236}">
                <a16:creationId xmlns:a16="http://schemas.microsoft.com/office/drawing/2014/main" id="{DD34EDFA-4C96-2581-94A7-0C325D00744E}"/>
              </a:ext>
            </a:extLst>
          </p:cNvPr>
          <p:cNvSpPr/>
          <p:nvPr/>
        </p:nvSpPr>
        <p:spPr>
          <a:xfrm>
            <a:off x="7537703"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8" name="Straight Arrow Connector 17">
            <a:extLst>
              <a:ext uri="{FF2B5EF4-FFF2-40B4-BE49-F238E27FC236}">
                <a16:creationId xmlns:a16="http://schemas.microsoft.com/office/drawing/2014/main" id="{DA53EFA3-92AC-10E9-19D4-F8F808174842}"/>
              </a:ext>
            </a:extLst>
          </p:cNvPr>
          <p:cNvCxnSpPr>
            <a:cxnSpLocks/>
            <a:stCxn id="109" idx="3"/>
            <a:endCxn id="17" idx="1"/>
          </p:cNvCxnSpPr>
          <p:nvPr/>
        </p:nvCxnSpPr>
        <p:spPr>
          <a:xfrm flipV="1">
            <a:off x="7315412" y="1304395"/>
            <a:ext cx="222291" cy="4"/>
          </a:xfrm>
          <a:prstGeom prst="straightConnector1">
            <a:avLst/>
          </a:prstGeom>
          <a:noFill/>
          <a:ln w="38100" cap="flat" cmpd="sng" algn="ctr">
            <a:solidFill>
              <a:srgbClr val="FFFFFF"/>
            </a:solidFill>
            <a:prstDash val="solid"/>
            <a:miter lim="800000"/>
            <a:tailEnd type="triangle"/>
          </a:ln>
          <a:effectLst/>
        </p:spPr>
      </p:cxnSp>
      <p:sp>
        <p:nvSpPr>
          <p:cNvPr id="19" name="Rectangle 18">
            <a:extLst>
              <a:ext uri="{FF2B5EF4-FFF2-40B4-BE49-F238E27FC236}">
                <a16:creationId xmlns:a16="http://schemas.microsoft.com/office/drawing/2014/main" id="{81D69CBE-33C0-EC84-E4B4-F44DE23CDE51}"/>
              </a:ext>
            </a:extLst>
          </p:cNvPr>
          <p:cNvSpPr/>
          <p:nvPr/>
        </p:nvSpPr>
        <p:spPr>
          <a:xfrm>
            <a:off x="8540726"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93" name="Straight Arrow Connector 92">
            <a:extLst>
              <a:ext uri="{FF2B5EF4-FFF2-40B4-BE49-F238E27FC236}">
                <a16:creationId xmlns:a16="http://schemas.microsoft.com/office/drawing/2014/main" id="{3B8A1717-447C-0BC3-C828-5B5845DB1BDF}"/>
              </a:ext>
            </a:extLst>
          </p:cNvPr>
          <p:cNvCxnSpPr>
            <a:cxnSpLocks/>
            <a:stCxn id="17" idx="3"/>
            <a:endCxn id="19" idx="1"/>
          </p:cNvCxnSpPr>
          <p:nvPr/>
        </p:nvCxnSpPr>
        <p:spPr>
          <a:xfrm flipV="1">
            <a:off x="8318433" y="1304394"/>
            <a:ext cx="222293" cy="1"/>
          </a:xfrm>
          <a:prstGeom prst="straightConnector1">
            <a:avLst/>
          </a:prstGeom>
          <a:noFill/>
          <a:ln w="38100" cap="flat" cmpd="sng" algn="ctr">
            <a:solidFill>
              <a:srgbClr val="FFFFFF"/>
            </a:solidFill>
            <a:prstDash val="solid"/>
            <a:miter lim="800000"/>
            <a:tailEnd type="triangle"/>
          </a:ln>
          <a:effectLst/>
        </p:spPr>
      </p:cxnSp>
      <p:sp>
        <p:nvSpPr>
          <p:cNvPr id="94" name="Rectangle 93">
            <a:extLst>
              <a:ext uri="{FF2B5EF4-FFF2-40B4-BE49-F238E27FC236}">
                <a16:creationId xmlns:a16="http://schemas.microsoft.com/office/drawing/2014/main" id="{DE8F19FC-C65E-35A2-EC8E-855AC155BD43}"/>
              </a:ext>
            </a:extLst>
          </p:cNvPr>
          <p:cNvSpPr/>
          <p:nvPr/>
        </p:nvSpPr>
        <p:spPr>
          <a:xfrm>
            <a:off x="9543748" y="99791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95" name="Straight Arrow Connector 94">
            <a:extLst>
              <a:ext uri="{FF2B5EF4-FFF2-40B4-BE49-F238E27FC236}">
                <a16:creationId xmlns:a16="http://schemas.microsoft.com/office/drawing/2014/main" id="{BD121CB6-76FC-2527-1FB8-EE0FD93FAD97}"/>
              </a:ext>
            </a:extLst>
          </p:cNvPr>
          <p:cNvCxnSpPr>
            <a:cxnSpLocks/>
            <a:stCxn id="19" idx="3"/>
            <a:endCxn id="94" idx="1"/>
          </p:cNvCxnSpPr>
          <p:nvPr/>
        </p:nvCxnSpPr>
        <p:spPr>
          <a:xfrm flipV="1">
            <a:off x="9321456" y="1304394"/>
            <a:ext cx="222292" cy="1"/>
          </a:xfrm>
          <a:prstGeom prst="straightConnector1">
            <a:avLst/>
          </a:prstGeom>
          <a:noFill/>
          <a:ln w="38100" cap="flat" cmpd="sng" algn="ctr">
            <a:solidFill>
              <a:srgbClr val="FFFFFF"/>
            </a:solidFill>
            <a:prstDash val="solid"/>
            <a:miter lim="800000"/>
            <a:tailEnd type="triangle"/>
          </a:ln>
          <a:effectLst/>
        </p:spPr>
      </p:cxnSp>
      <p:cxnSp>
        <p:nvCxnSpPr>
          <p:cNvPr id="96" name="Straight Arrow Connector 95">
            <a:extLst>
              <a:ext uri="{FF2B5EF4-FFF2-40B4-BE49-F238E27FC236}">
                <a16:creationId xmlns:a16="http://schemas.microsoft.com/office/drawing/2014/main" id="{762CEDFF-3E59-582A-DB32-EEC870637F35}"/>
              </a:ext>
            </a:extLst>
          </p:cNvPr>
          <p:cNvCxnSpPr>
            <a:cxnSpLocks/>
            <a:endCxn id="5" idx="1"/>
          </p:cNvCxnSpPr>
          <p:nvPr/>
        </p:nvCxnSpPr>
        <p:spPr>
          <a:xfrm>
            <a:off x="1627553" y="1304396"/>
            <a:ext cx="212480" cy="1100"/>
          </a:xfrm>
          <a:prstGeom prst="straightConnector1">
            <a:avLst/>
          </a:prstGeom>
          <a:noFill/>
          <a:ln w="38100" cap="flat" cmpd="sng" algn="ctr">
            <a:solidFill>
              <a:srgbClr val="FFFFFF"/>
            </a:solidFill>
            <a:prstDash val="solid"/>
            <a:miter lim="800000"/>
            <a:tailEnd type="triangle"/>
          </a:ln>
          <a:effectLst/>
        </p:spPr>
      </p:cxnSp>
      <p:sp>
        <p:nvSpPr>
          <p:cNvPr id="97" name="Rectangle 96">
            <a:extLst>
              <a:ext uri="{FF2B5EF4-FFF2-40B4-BE49-F238E27FC236}">
                <a16:creationId xmlns:a16="http://schemas.microsoft.com/office/drawing/2014/main" id="{2AF026EF-B609-B719-16D5-C94F03070AE5}"/>
              </a:ext>
            </a:extLst>
          </p:cNvPr>
          <p:cNvSpPr/>
          <p:nvPr/>
        </p:nvSpPr>
        <p:spPr>
          <a:xfrm>
            <a:off x="4849101" y="181305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98" name="Rectangle 97">
            <a:extLst>
              <a:ext uri="{FF2B5EF4-FFF2-40B4-BE49-F238E27FC236}">
                <a16:creationId xmlns:a16="http://schemas.microsoft.com/office/drawing/2014/main" id="{3243FEBD-6107-9218-A45E-2747C4C8E4EA}"/>
              </a:ext>
            </a:extLst>
          </p:cNvPr>
          <p:cNvSpPr/>
          <p:nvPr/>
        </p:nvSpPr>
        <p:spPr>
          <a:xfrm rot="16200000">
            <a:off x="4958587" y="1890297"/>
            <a:ext cx="2268965" cy="484212"/>
          </a:xfrm>
          <a:prstGeom prst="rect">
            <a:avLst/>
          </a:prstGeom>
          <a:solidFill>
            <a:srgbClr val="004A86"/>
          </a:solidFill>
          <a:ln w="12700" cap="flat" cmpd="sng" algn="ctr">
            <a:noFill/>
            <a:prstDash val="solid"/>
            <a:miter lim="800000"/>
          </a:ln>
          <a:effectLst/>
        </p:spPr>
        <p:txBody>
          <a:bodyPr rtlCol="0" anchor="ctr"/>
          <a:lstStyle/>
          <a:p>
            <a:pPr lvl="0" algn="ctr">
              <a:defRPr/>
            </a:pPr>
            <a:r>
              <a:rPr lang="en-GB" sz="900" b="1" kern="0">
                <a:solidFill>
                  <a:srgbClr val="FFFFFF"/>
                </a:solidFill>
                <a:latin typeface="IntelOne Display Regular"/>
              </a:rPr>
              <a:t>Task  Distribution Bus</a:t>
            </a:r>
            <a:endParaRPr lang="en-GB" sz="900" kern="0">
              <a:solidFill>
                <a:srgbClr val="FFFFFF"/>
              </a:solidFill>
              <a:latin typeface="IntelOne Display Regular"/>
            </a:endParaRPr>
          </a:p>
        </p:txBody>
      </p:sp>
      <p:cxnSp>
        <p:nvCxnSpPr>
          <p:cNvPr id="99" name="Straight Arrow Connector 98">
            <a:extLst>
              <a:ext uri="{FF2B5EF4-FFF2-40B4-BE49-F238E27FC236}">
                <a16:creationId xmlns:a16="http://schemas.microsoft.com/office/drawing/2014/main" id="{336141C8-55BE-771E-BE97-565B3E87B80C}"/>
              </a:ext>
            </a:extLst>
          </p:cNvPr>
          <p:cNvCxnSpPr>
            <a:cxnSpLocks/>
            <a:stCxn id="97" idx="3"/>
          </p:cNvCxnSpPr>
          <p:nvPr/>
        </p:nvCxnSpPr>
        <p:spPr>
          <a:xfrm>
            <a:off x="5629831" y="2119527"/>
            <a:ext cx="221132" cy="548"/>
          </a:xfrm>
          <a:prstGeom prst="straightConnector1">
            <a:avLst/>
          </a:prstGeom>
          <a:noFill/>
          <a:ln w="38100" cap="flat" cmpd="sng" algn="ctr">
            <a:solidFill>
              <a:srgbClr val="FFFFFF"/>
            </a:solidFill>
            <a:prstDash val="solid"/>
            <a:miter lim="800000"/>
            <a:tailEnd type="triangle"/>
          </a:ln>
          <a:effectLst/>
        </p:spPr>
      </p:cxnSp>
      <p:cxnSp>
        <p:nvCxnSpPr>
          <p:cNvPr id="100" name="Straight Arrow Connector 99">
            <a:extLst>
              <a:ext uri="{FF2B5EF4-FFF2-40B4-BE49-F238E27FC236}">
                <a16:creationId xmlns:a16="http://schemas.microsoft.com/office/drawing/2014/main" id="{46D92DBE-53E7-BC07-FD87-28AE49DE786A}"/>
              </a:ext>
            </a:extLst>
          </p:cNvPr>
          <p:cNvCxnSpPr>
            <a:cxnSpLocks/>
            <a:stCxn id="15" idx="2"/>
            <a:endCxn id="97" idx="0"/>
          </p:cNvCxnSpPr>
          <p:nvPr/>
        </p:nvCxnSpPr>
        <p:spPr>
          <a:xfrm>
            <a:off x="5239466" y="1610875"/>
            <a:ext cx="0" cy="202177"/>
          </a:xfrm>
          <a:prstGeom prst="straightConnector1">
            <a:avLst/>
          </a:prstGeom>
          <a:noFill/>
          <a:ln w="38100" cap="flat" cmpd="sng" algn="ctr">
            <a:solidFill>
              <a:srgbClr val="FFFFFF"/>
            </a:solidFill>
            <a:prstDash val="solid"/>
            <a:miter lim="800000"/>
            <a:tailEnd type="triangle"/>
          </a:ln>
          <a:effectLst/>
        </p:spPr>
      </p:cxnSp>
      <p:sp>
        <p:nvSpPr>
          <p:cNvPr id="101" name="Rectangle 100">
            <a:extLst>
              <a:ext uri="{FF2B5EF4-FFF2-40B4-BE49-F238E27FC236}">
                <a16:creationId xmlns:a16="http://schemas.microsoft.com/office/drawing/2014/main" id="{167232ED-F0E5-5683-81F4-3CAD61342D0D}"/>
              </a:ext>
            </a:extLst>
          </p:cNvPr>
          <p:cNvSpPr/>
          <p:nvPr/>
        </p:nvSpPr>
        <p:spPr>
          <a:xfrm>
            <a:off x="1840033"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02" name="Rectangle 101">
            <a:extLst>
              <a:ext uri="{FF2B5EF4-FFF2-40B4-BE49-F238E27FC236}">
                <a16:creationId xmlns:a16="http://schemas.microsoft.com/office/drawing/2014/main" id="{5CB25E35-AE50-4100-E288-77A742993D08}"/>
              </a:ext>
            </a:extLst>
          </p:cNvPr>
          <p:cNvSpPr/>
          <p:nvPr/>
        </p:nvSpPr>
        <p:spPr>
          <a:xfrm>
            <a:off x="2843056"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03" name="Straight Arrow Connector 102">
            <a:extLst>
              <a:ext uri="{FF2B5EF4-FFF2-40B4-BE49-F238E27FC236}">
                <a16:creationId xmlns:a16="http://schemas.microsoft.com/office/drawing/2014/main" id="{00B98154-726F-B097-0265-A4BF7F35B11C}"/>
              </a:ext>
            </a:extLst>
          </p:cNvPr>
          <p:cNvCxnSpPr>
            <a:cxnSpLocks/>
            <a:stCxn id="101" idx="3"/>
            <a:endCxn id="102" idx="1"/>
          </p:cNvCxnSpPr>
          <p:nvPr/>
        </p:nvCxnSpPr>
        <p:spPr>
          <a:xfrm>
            <a:off x="2620763" y="2962055"/>
            <a:ext cx="222293" cy="0"/>
          </a:xfrm>
          <a:prstGeom prst="straightConnector1">
            <a:avLst/>
          </a:prstGeom>
          <a:noFill/>
          <a:ln w="38100" cap="flat" cmpd="sng" algn="ctr">
            <a:solidFill>
              <a:srgbClr val="FFFFFF"/>
            </a:solidFill>
            <a:prstDash val="solid"/>
            <a:miter lim="800000"/>
            <a:tailEnd type="triangle"/>
          </a:ln>
          <a:effectLst/>
        </p:spPr>
      </p:cxnSp>
      <p:sp>
        <p:nvSpPr>
          <p:cNvPr id="104" name="Rectangle 103">
            <a:extLst>
              <a:ext uri="{FF2B5EF4-FFF2-40B4-BE49-F238E27FC236}">
                <a16:creationId xmlns:a16="http://schemas.microsoft.com/office/drawing/2014/main" id="{A474AE79-9E79-DFBB-F59D-304B9ADFDF1F}"/>
              </a:ext>
            </a:extLst>
          </p:cNvPr>
          <p:cNvSpPr/>
          <p:nvPr/>
        </p:nvSpPr>
        <p:spPr>
          <a:xfrm>
            <a:off x="384607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05" name="Straight Arrow Connector 104">
            <a:extLst>
              <a:ext uri="{FF2B5EF4-FFF2-40B4-BE49-F238E27FC236}">
                <a16:creationId xmlns:a16="http://schemas.microsoft.com/office/drawing/2014/main" id="{E9DDFFE9-85D8-8537-EA18-03E3A7ED0AAF}"/>
              </a:ext>
            </a:extLst>
          </p:cNvPr>
          <p:cNvCxnSpPr>
            <a:cxnSpLocks/>
            <a:stCxn id="102" idx="3"/>
            <a:endCxn id="104" idx="1"/>
          </p:cNvCxnSpPr>
          <p:nvPr/>
        </p:nvCxnSpPr>
        <p:spPr>
          <a:xfrm flipV="1">
            <a:off x="3623786" y="2962054"/>
            <a:ext cx="222292" cy="1"/>
          </a:xfrm>
          <a:prstGeom prst="straightConnector1">
            <a:avLst/>
          </a:prstGeom>
          <a:noFill/>
          <a:ln w="38100" cap="flat" cmpd="sng" algn="ctr">
            <a:solidFill>
              <a:srgbClr val="FFFFFF"/>
            </a:solidFill>
            <a:prstDash val="solid"/>
            <a:miter lim="800000"/>
            <a:tailEnd type="triangle"/>
          </a:ln>
          <a:effectLst/>
        </p:spPr>
      </p:cxnSp>
      <p:sp>
        <p:nvSpPr>
          <p:cNvPr id="106" name="Rectangle 105">
            <a:extLst>
              <a:ext uri="{FF2B5EF4-FFF2-40B4-BE49-F238E27FC236}">
                <a16:creationId xmlns:a16="http://schemas.microsoft.com/office/drawing/2014/main" id="{1438E977-E7C1-F6B9-4A0B-BC09F7423B02}"/>
              </a:ext>
            </a:extLst>
          </p:cNvPr>
          <p:cNvSpPr/>
          <p:nvPr/>
        </p:nvSpPr>
        <p:spPr>
          <a:xfrm>
            <a:off x="4849101"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07" name="Straight Arrow Connector 106">
            <a:extLst>
              <a:ext uri="{FF2B5EF4-FFF2-40B4-BE49-F238E27FC236}">
                <a16:creationId xmlns:a16="http://schemas.microsoft.com/office/drawing/2014/main" id="{CE4052FE-A7C8-ED01-5EBA-A37604E3136A}"/>
              </a:ext>
            </a:extLst>
          </p:cNvPr>
          <p:cNvCxnSpPr>
            <a:cxnSpLocks/>
            <a:endCxn id="101" idx="1"/>
          </p:cNvCxnSpPr>
          <p:nvPr/>
        </p:nvCxnSpPr>
        <p:spPr>
          <a:xfrm flipV="1">
            <a:off x="1627553" y="2962055"/>
            <a:ext cx="212480" cy="1"/>
          </a:xfrm>
          <a:prstGeom prst="straightConnector1">
            <a:avLst/>
          </a:prstGeom>
          <a:noFill/>
          <a:ln w="38100" cap="flat" cmpd="sng" algn="ctr">
            <a:solidFill>
              <a:srgbClr val="FFFFFF"/>
            </a:solidFill>
            <a:prstDash val="solid"/>
            <a:miter lim="800000"/>
            <a:tailEnd type="triangle"/>
          </a:ln>
          <a:effectLst/>
        </p:spPr>
      </p:cxnSp>
      <p:cxnSp>
        <p:nvCxnSpPr>
          <p:cNvPr id="108" name="Straight Arrow Connector 107">
            <a:extLst>
              <a:ext uri="{FF2B5EF4-FFF2-40B4-BE49-F238E27FC236}">
                <a16:creationId xmlns:a16="http://schemas.microsoft.com/office/drawing/2014/main" id="{0114AB1D-43BB-D52A-00EF-7BBBAFF08CF9}"/>
              </a:ext>
            </a:extLst>
          </p:cNvPr>
          <p:cNvCxnSpPr>
            <a:cxnSpLocks/>
            <a:stCxn id="106" idx="0"/>
            <a:endCxn id="97" idx="2"/>
          </p:cNvCxnSpPr>
          <p:nvPr/>
        </p:nvCxnSpPr>
        <p:spPr>
          <a:xfrm flipV="1">
            <a:off x="5239466" y="2426003"/>
            <a:ext cx="0" cy="229575"/>
          </a:xfrm>
          <a:prstGeom prst="straightConnector1">
            <a:avLst/>
          </a:prstGeom>
          <a:noFill/>
          <a:ln w="38100" cap="flat" cmpd="sng" algn="ctr">
            <a:solidFill>
              <a:srgbClr val="FFFFFF"/>
            </a:solidFill>
            <a:prstDash val="solid"/>
            <a:miter lim="800000"/>
            <a:tailEnd type="triangle"/>
          </a:ln>
          <a:effectLst/>
        </p:spPr>
      </p:cxnSp>
      <p:sp>
        <p:nvSpPr>
          <p:cNvPr id="109" name="Rectangle 108">
            <a:extLst>
              <a:ext uri="{FF2B5EF4-FFF2-40B4-BE49-F238E27FC236}">
                <a16:creationId xmlns:a16="http://schemas.microsoft.com/office/drawing/2014/main" id="{A6DE475C-8384-2426-AB72-B815460F2F2A}"/>
              </a:ext>
            </a:extLst>
          </p:cNvPr>
          <p:cNvSpPr/>
          <p:nvPr/>
        </p:nvSpPr>
        <p:spPr>
          <a:xfrm>
            <a:off x="6534682"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10" name="Rectangle 109">
            <a:extLst>
              <a:ext uri="{FF2B5EF4-FFF2-40B4-BE49-F238E27FC236}">
                <a16:creationId xmlns:a16="http://schemas.microsoft.com/office/drawing/2014/main" id="{FEABB264-1143-4F1A-0D24-FABCFE28D685}"/>
              </a:ext>
            </a:extLst>
          </p:cNvPr>
          <p:cNvSpPr/>
          <p:nvPr/>
        </p:nvSpPr>
        <p:spPr>
          <a:xfrm>
            <a:off x="6534682"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11" name="Straight Arrow Connector 110">
            <a:extLst>
              <a:ext uri="{FF2B5EF4-FFF2-40B4-BE49-F238E27FC236}">
                <a16:creationId xmlns:a16="http://schemas.microsoft.com/office/drawing/2014/main" id="{A409950B-2E66-5F16-68E2-D76FD832BD89}"/>
              </a:ext>
            </a:extLst>
          </p:cNvPr>
          <p:cNvCxnSpPr>
            <a:cxnSpLocks/>
            <a:endCxn id="109" idx="1"/>
          </p:cNvCxnSpPr>
          <p:nvPr/>
        </p:nvCxnSpPr>
        <p:spPr>
          <a:xfrm>
            <a:off x="6346567" y="1304399"/>
            <a:ext cx="188115" cy="0"/>
          </a:xfrm>
          <a:prstGeom prst="straightConnector1">
            <a:avLst/>
          </a:prstGeom>
          <a:noFill/>
          <a:ln w="38100" cap="flat" cmpd="sng" algn="ctr">
            <a:solidFill>
              <a:srgbClr val="FFFFFF"/>
            </a:solidFill>
            <a:prstDash val="solid"/>
            <a:miter lim="800000"/>
            <a:tailEnd type="triangle"/>
          </a:ln>
          <a:effectLst/>
        </p:spPr>
      </p:cxnSp>
      <p:cxnSp>
        <p:nvCxnSpPr>
          <p:cNvPr id="112" name="Straight Arrow Connector 111">
            <a:extLst>
              <a:ext uri="{FF2B5EF4-FFF2-40B4-BE49-F238E27FC236}">
                <a16:creationId xmlns:a16="http://schemas.microsoft.com/office/drawing/2014/main" id="{992E5765-D67E-A98C-8258-83CC5BC08A1A}"/>
              </a:ext>
            </a:extLst>
          </p:cNvPr>
          <p:cNvCxnSpPr>
            <a:cxnSpLocks/>
            <a:endCxn id="110" idx="1"/>
          </p:cNvCxnSpPr>
          <p:nvPr/>
        </p:nvCxnSpPr>
        <p:spPr>
          <a:xfrm flipV="1">
            <a:off x="6335175" y="2962054"/>
            <a:ext cx="199507" cy="1"/>
          </a:xfrm>
          <a:prstGeom prst="straightConnector1">
            <a:avLst/>
          </a:prstGeom>
          <a:noFill/>
          <a:ln w="38100" cap="flat" cmpd="sng" algn="ctr">
            <a:solidFill>
              <a:srgbClr val="FFFFFF"/>
            </a:solidFill>
            <a:prstDash val="solid"/>
            <a:miter lim="800000"/>
            <a:tailEnd type="triangle"/>
          </a:ln>
          <a:effectLst/>
        </p:spPr>
      </p:cxnSp>
      <p:cxnSp>
        <p:nvCxnSpPr>
          <p:cNvPr id="113" name="Straight Arrow Connector 112">
            <a:extLst>
              <a:ext uri="{FF2B5EF4-FFF2-40B4-BE49-F238E27FC236}">
                <a16:creationId xmlns:a16="http://schemas.microsoft.com/office/drawing/2014/main" id="{87BD238A-EE74-0F03-5453-69E6863B88D5}"/>
              </a:ext>
            </a:extLst>
          </p:cNvPr>
          <p:cNvCxnSpPr>
            <a:cxnSpLocks/>
            <a:stCxn id="94" idx="3"/>
          </p:cNvCxnSpPr>
          <p:nvPr/>
        </p:nvCxnSpPr>
        <p:spPr>
          <a:xfrm>
            <a:off x="10324478" y="1304394"/>
            <a:ext cx="327810" cy="0"/>
          </a:xfrm>
          <a:prstGeom prst="straightConnector1">
            <a:avLst/>
          </a:prstGeom>
          <a:noFill/>
          <a:ln w="38100" cap="flat" cmpd="sng" algn="ctr">
            <a:solidFill>
              <a:srgbClr val="FFFFFF"/>
            </a:solidFill>
            <a:prstDash val="solid"/>
            <a:miter lim="800000"/>
            <a:tailEnd type="triangle"/>
          </a:ln>
          <a:effectLst/>
        </p:spPr>
      </p:cxnSp>
      <p:sp>
        <p:nvSpPr>
          <p:cNvPr id="114" name="Rectangle 113">
            <a:extLst>
              <a:ext uri="{FF2B5EF4-FFF2-40B4-BE49-F238E27FC236}">
                <a16:creationId xmlns:a16="http://schemas.microsoft.com/office/drawing/2014/main" id="{2DC8932E-BD9B-73B6-C621-62353F263A3D}"/>
              </a:ext>
            </a:extLst>
          </p:cNvPr>
          <p:cNvSpPr/>
          <p:nvPr/>
        </p:nvSpPr>
        <p:spPr>
          <a:xfrm>
            <a:off x="7537703" y="26555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15" name="Rectangle 114">
            <a:extLst>
              <a:ext uri="{FF2B5EF4-FFF2-40B4-BE49-F238E27FC236}">
                <a16:creationId xmlns:a16="http://schemas.microsoft.com/office/drawing/2014/main" id="{062DA94A-1067-A87C-0737-227485F03EDB}"/>
              </a:ext>
            </a:extLst>
          </p:cNvPr>
          <p:cNvSpPr/>
          <p:nvPr/>
        </p:nvSpPr>
        <p:spPr>
          <a:xfrm>
            <a:off x="8540726" y="265558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16" name="Rectangle 115">
            <a:extLst>
              <a:ext uri="{FF2B5EF4-FFF2-40B4-BE49-F238E27FC236}">
                <a16:creationId xmlns:a16="http://schemas.microsoft.com/office/drawing/2014/main" id="{9C05BA15-1A41-B7F8-3CE3-A2F3E08E41AA}"/>
              </a:ext>
            </a:extLst>
          </p:cNvPr>
          <p:cNvSpPr/>
          <p:nvPr/>
        </p:nvSpPr>
        <p:spPr>
          <a:xfrm>
            <a:off x="954374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17" name="Straight Arrow Connector 116">
            <a:extLst>
              <a:ext uri="{FF2B5EF4-FFF2-40B4-BE49-F238E27FC236}">
                <a16:creationId xmlns:a16="http://schemas.microsoft.com/office/drawing/2014/main" id="{211001D0-7339-3CCA-B7FD-DD03CF9E4928}"/>
              </a:ext>
            </a:extLst>
          </p:cNvPr>
          <p:cNvCxnSpPr>
            <a:cxnSpLocks/>
            <a:stCxn id="110" idx="3"/>
            <a:endCxn id="114" idx="1"/>
          </p:cNvCxnSpPr>
          <p:nvPr/>
        </p:nvCxnSpPr>
        <p:spPr>
          <a:xfrm>
            <a:off x="7315412" y="2962054"/>
            <a:ext cx="222291" cy="3"/>
          </a:xfrm>
          <a:prstGeom prst="straightConnector1">
            <a:avLst/>
          </a:prstGeom>
          <a:noFill/>
          <a:ln w="38100" cap="flat" cmpd="sng" algn="ctr">
            <a:solidFill>
              <a:srgbClr val="FFFFFF"/>
            </a:solidFill>
            <a:prstDash val="solid"/>
            <a:miter lim="800000"/>
            <a:tailEnd type="triangle"/>
          </a:ln>
          <a:effectLst/>
        </p:spPr>
      </p:cxnSp>
      <p:cxnSp>
        <p:nvCxnSpPr>
          <p:cNvPr id="118" name="Straight Arrow Connector 117">
            <a:extLst>
              <a:ext uri="{FF2B5EF4-FFF2-40B4-BE49-F238E27FC236}">
                <a16:creationId xmlns:a16="http://schemas.microsoft.com/office/drawing/2014/main" id="{7858E25D-ED59-284F-0392-DFFFCC266852}"/>
              </a:ext>
            </a:extLst>
          </p:cNvPr>
          <p:cNvCxnSpPr>
            <a:cxnSpLocks/>
            <a:stCxn id="114" idx="3"/>
            <a:endCxn id="115" idx="1"/>
          </p:cNvCxnSpPr>
          <p:nvPr/>
        </p:nvCxnSpPr>
        <p:spPr>
          <a:xfrm flipV="1">
            <a:off x="8318433" y="2962056"/>
            <a:ext cx="222293" cy="1"/>
          </a:xfrm>
          <a:prstGeom prst="straightConnector1">
            <a:avLst/>
          </a:prstGeom>
          <a:noFill/>
          <a:ln w="38100" cap="flat" cmpd="sng" algn="ctr">
            <a:solidFill>
              <a:srgbClr val="FFFFFF"/>
            </a:solidFill>
            <a:prstDash val="solid"/>
            <a:miter lim="800000"/>
            <a:tailEnd type="triangle"/>
          </a:ln>
          <a:effectLst/>
        </p:spPr>
      </p:cxnSp>
      <p:cxnSp>
        <p:nvCxnSpPr>
          <p:cNvPr id="119" name="Straight Arrow Connector 118">
            <a:extLst>
              <a:ext uri="{FF2B5EF4-FFF2-40B4-BE49-F238E27FC236}">
                <a16:creationId xmlns:a16="http://schemas.microsoft.com/office/drawing/2014/main" id="{DF99C27C-C629-DC85-6CC0-A8441A19470F}"/>
              </a:ext>
            </a:extLst>
          </p:cNvPr>
          <p:cNvCxnSpPr>
            <a:cxnSpLocks/>
            <a:stCxn id="115" idx="3"/>
            <a:endCxn id="116" idx="1"/>
          </p:cNvCxnSpPr>
          <p:nvPr/>
        </p:nvCxnSpPr>
        <p:spPr>
          <a:xfrm flipV="1">
            <a:off x="9321456" y="2962055"/>
            <a:ext cx="222292" cy="1"/>
          </a:xfrm>
          <a:prstGeom prst="straightConnector1">
            <a:avLst/>
          </a:prstGeom>
          <a:noFill/>
          <a:ln w="38100" cap="flat" cmpd="sng" algn="ctr">
            <a:solidFill>
              <a:srgbClr val="FFFFFF"/>
            </a:solidFill>
            <a:prstDash val="solid"/>
            <a:miter lim="800000"/>
            <a:tailEnd type="triangle"/>
          </a:ln>
          <a:effectLst/>
        </p:spPr>
      </p:cxnSp>
      <p:cxnSp>
        <p:nvCxnSpPr>
          <p:cNvPr id="120" name="Straight Arrow Connector 119">
            <a:extLst>
              <a:ext uri="{FF2B5EF4-FFF2-40B4-BE49-F238E27FC236}">
                <a16:creationId xmlns:a16="http://schemas.microsoft.com/office/drawing/2014/main" id="{0427B7B6-0EA5-8190-20A4-677139C84765}"/>
              </a:ext>
            </a:extLst>
          </p:cNvPr>
          <p:cNvCxnSpPr>
            <a:cxnSpLocks/>
            <a:stCxn id="116" idx="3"/>
          </p:cNvCxnSpPr>
          <p:nvPr/>
        </p:nvCxnSpPr>
        <p:spPr>
          <a:xfrm>
            <a:off x="10324478" y="2962055"/>
            <a:ext cx="338366" cy="9215"/>
          </a:xfrm>
          <a:prstGeom prst="straightConnector1">
            <a:avLst/>
          </a:prstGeom>
          <a:noFill/>
          <a:ln w="38100" cap="flat" cmpd="sng" algn="ctr">
            <a:solidFill>
              <a:srgbClr val="FFFFFF"/>
            </a:solidFill>
            <a:prstDash val="solid"/>
            <a:miter lim="800000"/>
            <a:tailEnd type="triangle"/>
          </a:ln>
          <a:effectLst/>
        </p:spPr>
      </p:cxnSp>
      <p:sp>
        <p:nvSpPr>
          <p:cNvPr id="121" name="TextBox 120">
            <a:extLst>
              <a:ext uri="{FF2B5EF4-FFF2-40B4-BE49-F238E27FC236}">
                <a16:creationId xmlns:a16="http://schemas.microsoft.com/office/drawing/2014/main" id="{61DFB0DC-4295-EF54-75A2-6AE49CB10462}"/>
              </a:ext>
            </a:extLst>
          </p:cNvPr>
          <p:cNvSpPr txBox="1"/>
          <p:nvPr/>
        </p:nvSpPr>
        <p:spPr>
          <a:xfrm rot="16200000">
            <a:off x="9913440" y="2011941"/>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cxnSp>
        <p:nvCxnSpPr>
          <p:cNvPr id="122" name="Straight Arrow Connector 121">
            <a:extLst>
              <a:ext uri="{FF2B5EF4-FFF2-40B4-BE49-F238E27FC236}">
                <a16:creationId xmlns:a16="http://schemas.microsoft.com/office/drawing/2014/main" id="{FB7754F4-CFD7-F25F-CE91-9CCA1401BC1E}"/>
              </a:ext>
            </a:extLst>
          </p:cNvPr>
          <p:cNvCxnSpPr>
            <a:cxnSpLocks/>
            <a:stCxn id="104" idx="3"/>
            <a:endCxn id="106" idx="1"/>
          </p:cNvCxnSpPr>
          <p:nvPr/>
        </p:nvCxnSpPr>
        <p:spPr>
          <a:xfrm>
            <a:off x="4626808" y="2962054"/>
            <a:ext cx="222293" cy="0"/>
          </a:xfrm>
          <a:prstGeom prst="straightConnector1">
            <a:avLst/>
          </a:prstGeom>
          <a:noFill/>
          <a:ln w="38100" cap="flat" cmpd="sng" algn="ctr">
            <a:solidFill>
              <a:srgbClr val="FFFFFF"/>
            </a:solidFill>
            <a:prstDash val="solid"/>
            <a:miter lim="800000"/>
            <a:tailEnd type="triangle"/>
          </a:ln>
          <a:effectLst/>
        </p:spPr>
      </p:cxnSp>
      <p:sp>
        <p:nvSpPr>
          <p:cNvPr id="123" name="Rectangle 122">
            <a:extLst>
              <a:ext uri="{FF2B5EF4-FFF2-40B4-BE49-F238E27FC236}">
                <a16:creationId xmlns:a16="http://schemas.microsoft.com/office/drawing/2014/main" id="{1CF6CEDC-2B65-B4B8-3484-D91CC79ECAC0}"/>
              </a:ext>
            </a:extLst>
          </p:cNvPr>
          <p:cNvSpPr/>
          <p:nvPr/>
        </p:nvSpPr>
        <p:spPr>
          <a:xfrm>
            <a:off x="1713171" y="3417469"/>
            <a:ext cx="8670454" cy="2659148"/>
          </a:xfrm>
          <a:prstGeom prst="rect">
            <a:avLst/>
          </a:prstGeom>
          <a:solidFill>
            <a:srgbClr val="262626"/>
          </a:solidFill>
          <a:ln w="12700" cap="flat" cmpd="sng" algn="ctr">
            <a:noFill/>
            <a:prstDash val="solid"/>
            <a:miter lim="800000"/>
          </a:ln>
          <a:effectLst/>
        </p:spPr>
        <p:txBody>
          <a:bodyPr rtlCol="0" anchor="b"/>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24" name="Rectangle 123">
            <a:extLst>
              <a:ext uri="{FF2B5EF4-FFF2-40B4-BE49-F238E27FC236}">
                <a16:creationId xmlns:a16="http://schemas.microsoft.com/office/drawing/2014/main" id="{58BC63A7-D2D6-3105-2547-D103DE8F69EF}"/>
              </a:ext>
            </a:extLst>
          </p:cNvPr>
          <p:cNvSpPr/>
          <p:nvPr/>
        </p:nvSpPr>
        <p:spPr>
          <a:xfrm>
            <a:off x="1840033" y="35042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25" name="Rectangle 124">
            <a:extLst>
              <a:ext uri="{FF2B5EF4-FFF2-40B4-BE49-F238E27FC236}">
                <a16:creationId xmlns:a16="http://schemas.microsoft.com/office/drawing/2014/main" id="{F2FA28A7-5284-CCD3-2C0E-D0A331629287}"/>
              </a:ext>
            </a:extLst>
          </p:cNvPr>
          <p:cNvSpPr/>
          <p:nvPr/>
        </p:nvSpPr>
        <p:spPr>
          <a:xfrm>
            <a:off x="2843056"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26" name="Straight Arrow Connector 125">
            <a:extLst>
              <a:ext uri="{FF2B5EF4-FFF2-40B4-BE49-F238E27FC236}">
                <a16:creationId xmlns:a16="http://schemas.microsoft.com/office/drawing/2014/main" id="{67C41DF9-D1EA-32AA-D561-BEACF69F7D68}"/>
              </a:ext>
            </a:extLst>
          </p:cNvPr>
          <p:cNvCxnSpPr>
            <a:cxnSpLocks/>
            <a:stCxn id="124" idx="3"/>
            <a:endCxn id="125" idx="1"/>
          </p:cNvCxnSpPr>
          <p:nvPr/>
        </p:nvCxnSpPr>
        <p:spPr>
          <a:xfrm flipV="1">
            <a:off x="2620763" y="3809628"/>
            <a:ext cx="222293" cy="1097"/>
          </a:xfrm>
          <a:prstGeom prst="straightConnector1">
            <a:avLst/>
          </a:prstGeom>
          <a:noFill/>
          <a:ln w="38100" cap="flat" cmpd="sng" algn="ctr">
            <a:solidFill>
              <a:srgbClr val="FFFFFF"/>
            </a:solidFill>
            <a:prstDash val="solid"/>
            <a:miter lim="800000"/>
            <a:tailEnd type="triangle"/>
          </a:ln>
          <a:effectLst/>
        </p:spPr>
      </p:cxnSp>
      <p:sp>
        <p:nvSpPr>
          <p:cNvPr id="127" name="Rectangle 126">
            <a:extLst>
              <a:ext uri="{FF2B5EF4-FFF2-40B4-BE49-F238E27FC236}">
                <a16:creationId xmlns:a16="http://schemas.microsoft.com/office/drawing/2014/main" id="{7961D24E-3C31-49B4-3970-D85EAD80A10A}"/>
              </a:ext>
            </a:extLst>
          </p:cNvPr>
          <p:cNvSpPr/>
          <p:nvPr/>
        </p:nvSpPr>
        <p:spPr>
          <a:xfrm>
            <a:off x="3846078"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28" name="Straight Arrow Connector 127">
            <a:extLst>
              <a:ext uri="{FF2B5EF4-FFF2-40B4-BE49-F238E27FC236}">
                <a16:creationId xmlns:a16="http://schemas.microsoft.com/office/drawing/2014/main" id="{1D4F0110-DAD7-263E-54F0-8B7FEAE5FBFD}"/>
              </a:ext>
            </a:extLst>
          </p:cNvPr>
          <p:cNvCxnSpPr>
            <a:cxnSpLocks/>
            <a:stCxn id="125" idx="3"/>
            <a:endCxn id="127" idx="1"/>
          </p:cNvCxnSpPr>
          <p:nvPr/>
        </p:nvCxnSpPr>
        <p:spPr>
          <a:xfrm>
            <a:off x="3623786" y="3809628"/>
            <a:ext cx="222292" cy="0"/>
          </a:xfrm>
          <a:prstGeom prst="straightConnector1">
            <a:avLst/>
          </a:prstGeom>
          <a:noFill/>
          <a:ln w="38100" cap="flat" cmpd="sng" algn="ctr">
            <a:solidFill>
              <a:srgbClr val="FFFFFF"/>
            </a:solidFill>
            <a:prstDash val="solid"/>
            <a:miter lim="800000"/>
            <a:tailEnd type="triangle"/>
          </a:ln>
          <a:effectLst/>
        </p:spPr>
      </p:cxnSp>
      <p:sp>
        <p:nvSpPr>
          <p:cNvPr id="129" name="Rectangle 128">
            <a:extLst>
              <a:ext uri="{FF2B5EF4-FFF2-40B4-BE49-F238E27FC236}">
                <a16:creationId xmlns:a16="http://schemas.microsoft.com/office/drawing/2014/main" id="{ED109547-716E-E40F-E678-E7C6E29120C1}"/>
              </a:ext>
            </a:extLst>
          </p:cNvPr>
          <p:cNvSpPr/>
          <p:nvPr/>
        </p:nvSpPr>
        <p:spPr>
          <a:xfrm>
            <a:off x="4849101"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30" name="Straight Arrow Connector 129">
            <a:extLst>
              <a:ext uri="{FF2B5EF4-FFF2-40B4-BE49-F238E27FC236}">
                <a16:creationId xmlns:a16="http://schemas.microsoft.com/office/drawing/2014/main" id="{66C0C962-F0F8-502C-51C1-C14CDF140C05}"/>
              </a:ext>
            </a:extLst>
          </p:cNvPr>
          <p:cNvCxnSpPr>
            <a:cxnSpLocks/>
            <a:stCxn id="127" idx="3"/>
            <a:endCxn id="129" idx="1"/>
          </p:cNvCxnSpPr>
          <p:nvPr/>
        </p:nvCxnSpPr>
        <p:spPr>
          <a:xfrm>
            <a:off x="4626808" y="3809628"/>
            <a:ext cx="222293" cy="0"/>
          </a:xfrm>
          <a:prstGeom prst="straightConnector1">
            <a:avLst/>
          </a:prstGeom>
          <a:noFill/>
          <a:ln w="38100" cap="flat" cmpd="sng" algn="ctr">
            <a:solidFill>
              <a:srgbClr val="FFFFFF"/>
            </a:solidFill>
            <a:prstDash val="solid"/>
            <a:miter lim="800000"/>
            <a:tailEnd type="triangle"/>
          </a:ln>
          <a:effectLst/>
        </p:spPr>
      </p:cxnSp>
      <p:sp>
        <p:nvSpPr>
          <p:cNvPr id="131" name="Rectangle 130">
            <a:extLst>
              <a:ext uri="{FF2B5EF4-FFF2-40B4-BE49-F238E27FC236}">
                <a16:creationId xmlns:a16="http://schemas.microsoft.com/office/drawing/2014/main" id="{E9DCAC8F-33C3-E2DE-1850-282E6C21438F}"/>
              </a:ext>
            </a:extLst>
          </p:cNvPr>
          <p:cNvSpPr/>
          <p:nvPr/>
        </p:nvSpPr>
        <p:spPr>
          <a:xfrm>
            <a:off x="7537703" y="35031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32" name="Straight Arrow Connector 131">
            <a:extLst>
              <a:ext uri="{FF2B5EF4-FFF2-40B4-BE49-F238E27FC236}">
                <a16:creationId xmlns:a16="http://schemas.microsoft.com/office/drawing/2014/main" id="{C31C0769-4CF4-FB7D-4FF1-1705C099CC87}"/>
              </a:ext>
            </a:extLst>
          </p:cNvPr>
          <p:cNvCxnSpPr>
            <a:cxnSpLocks/>
            <a:stCxn id="150" idx="3"/>
            <a:endCxn id="131" idx="1"/>
          </p:cNvCxnSpPr>
          <p:nvPr/>
        </p:nvCxnSpPr>
        <p:spPr>
          <a:xfrm flipV="1">
            <a:off x="7315412" y="3809625"/>
            <a:ext cx="222291" cy="4"/>
          </a:xfrm>
          <a:prstGeom prst="straightConnector1">
            <a:avLst/>
          </a:prstGeom>
          <a:noFill/>
          <a:ln w="38100" cap="flat" cmpd="sng" algn="ctr">
            <a:solidFill>
              <a:srgbClr val="FFFFFF"/>
            </a:solidFill>
            <a:prstDash val="solid"/>
            <a:miter lim="800000"/>
            <a:tailEnd type="triangle"/>
          </a:ln>
          <a:effectLst/>
        </p:spPr>
      </p:cxnSp>
      <p:sp>
        <p:nvSpPr>
          <p:cNvPr id="133" name="Rectangle 132">
            <a:extLst>
              <a:ext uri="{FF2B5EF4-FFF2-40B4-BE49-F238E27FC236}">
                <a16:creationId xmlns:a16="http://schemas.microsoft.com/office/drawing/2014/main" id="{33989666-7E13-3D47-BCD7-4A52486EDADD}"/>
              </a:ext>
            </a:extLst>
          </p:cNvPr>
          <p:cNvSpPr/>
          <p:nvPr/>
        </p:nvSpPr>
        <p:spPr>
          <a:xfrm>
            <a:off x="8540726" y="350314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34" name="Straight Arrow Connector 133">
            <a:extLst>
              <a:ext uri="{FF2B5EF4-FFF2-40B4-BE49-F238E27FC236}">
                <a16:creationId xmlns:a16="http://schemas.microsoft.com/office/drawing/2014/main" id="{5FB679C0-9AAE-2A9F-04C2-24FA16613D84}"/>
              </a:ext>
            </a:extLst>
          </p:cNvPr>
          <p:cNvCxnSpPr>
            <a:cxnSpLocks/>
            <a:stCxn id="131" idx="3"/>
            <a:endCxn id="133" idx="1"/>
          </p:cNvCxnSpPr>
          <p:nvPr/>
        </p:nvCxnSpPr>
        <p:spPr>
          <a:xfrm flipV="1">
            <a:off x="8318433" y="3809624"/>
            <a:ext cx="222293" cy="1"/>
          </a:xfrm>
          <a:prstGeom prst="straightConnector1">
            <a:avLst/>
          </a:prstGeom>
          <a:noFill/>
          <a:ln w="38100" cap="flat" cmpd="sng" algn="ctr">
            <a:solidFill>
              <a:srgbClr val="FFFFFF"/>
            </a:solidFill>
            <a:prstDash val="solid"/>
            <a:miter lim="800000"/>
            <a:tailEnd type="triangle"/>
          </a:ln>
          <a:effectLst/>
        </p:spPr>
      </p:cxnSp>
      <p:sp>
        <p:nvSpPr>
          <p:cNvPr id="135" name="Rectangle 134">
            <a:extLst>
              <a:ext uri="{FF2B5EF4-FFF2-40B4-BE49-F238E27FC236}">
                <a16:creationId xmlns:a16="http://schemas.microsoft.com/office/drawing/2014/main" id="{61F0D6D0-2620-185B-1C1E-7F776278F296}"/>
              </a:ext>
            </a:extLst>
          </p:cNvPr>
          <p:cNvSpPr/>
          <p:nvPr/>
        </p:nvSpPr>
        <p:spPr>
          <a:xfrm>
            <a:off x="9543748" y="3503147"/>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36" name="Straight Arrow Connector 135">
            <a:extLst>
              <a:ext uri="{FF2B5EF4-FFF2-40B4-BE49-F238E27FC236}">
                <a16:creationId xmlns:a16="http://schemas.microsoft.com/office/drawing/2014/main" id="{FA79AF86-C26C-7934-C45F-E4749D51BC2D}"/>
              </a:ext>
            </a:extLst>
          </p:cNvPr>
          <p:cNvCxnSpPr>
            <a:cxnSpLocks/>
            <a:stCxn id="133" idx="3"/>
            <a:endCxn id="135" idx="1"/>
          </p:cNvCxnSpPr>
          <p:nvPr/>
        </p:nvCxnSpPr>
        <p:spPr>
          <a:xfrm flipV="1">
            <a:off x="9321456" y="3809623"/>
            <a:ext cx="222292" cy="1"/>
          </a:xfrm>
          <a:prstGeom prst="straightConnector1">
            <a:avLst/>
          </a:prstGeom>
          <a:noFill/>
          <a:ln w="38100" cap="flat" cmpd="sng" algn="ctr">
            <a:solidFill>
              <a:srgbClr val="FFFFFF"/>
            </a:solidFill>
            <a:prstDash val="solid"/>
            <a:miter lim="800000"/>
            <a:tailEnd type="triangle"/>
          </a:ln>
          <a:effectLst/>
        </p:spPr>
      </p:cxnSp>
      <p:cxnSp>
        <p:nvCxnSpPr>
          <p:cNvPr id="137" name="Straight Arrow Connector 136">
            <a:extLst>
              <a:ext uri="{FF2B5EF4-FFF2-40B4-BE49-F238E27FC236}">
                <a16:creationId xmlns:a16="http://schemas.microsoft.com/office/drawing/2014/main" id="{E60671B4-555E-201D-433F-8D143A2AF845}"/>
              </a:ext>
            </a:extLst>
          </p:cNvPr>
          <p:cNvCxnSpPr>
            <a:cxnSpLocks/>
            <a:endCxn id="124" idx="1"/>
          </p:cNvCxnSpPr>
          <p:nvPr/>
        </p:nvCxnSpPr>
        <p:spPr>
          <a:xfrm>
            <a:off x="1627553" y="3809626"/>
            <a:ext cx="212480" cy="1100"/>
          </a:xfrm>
          <a:prstGeom prst="straightConnector1">
            <a:avLst/>
          </a:prstGeom>
          <a:noFill/>
          <a:ln w="38100" cap="flat" cmpd="sng" algn="ctr">
            <a:solidFill>
              <a:srgbClr val="FFFFFF"/>
            </a:solidFill>
            <a:prstDash val="solid"/>
            <a:miter lim="800000"/>
            <a:tailEnd type="triangle"/>
          </a:ln>
          <a:effectLst/>
        </p:spPr>
      </p:cxnSp>
      <p:sp>
        <p:nvSpPr>
          <p:cNvPr id="138" name="Rectangle 137">
            <a:extLst>
              <a:ext uri="{FF2B5EF4-FFF2-40B4-BE49-F238E27FC236}">
                <a16:creationId xmlns:a16="http://schemas.microsoft.com/office/drawing/2014/main" id="{8F7FC91B-4A8D-C12F-F42A-37F982905FAD}"/>
              </a:ext>
            </a:extLst>
          </p:cNvPr>
          <p:cNvSpPr/>
          <p:nvPr/>
        </p:nvSpPr>
        <p:spPr>
          <a:xfrm>
            <a:off x="4849101" y="43182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39" name="Rectangle 138">
            <a:extLst>
              <a:ext uri="{FF2B5EF4-FFF2-40B4-BE49-F238E27FC236}">
                <a16:creationId xmlns:a16="http://schemas.microsoft.com/office/drawing/2014/main" id="{A2DE2255-F5C3-B260-3229-9EFBEAC78BC7}"/>
              </a:ext>
            </a:extLst>
          </p:cNvPr>
          <p:cNvSpPr/>
          <p:nvPr/>
        </p:nvSpPr>
        <p:spPr>
          <a:xfrm rot="16200000">
            <a:off x="4958587" y="4395526"/>
            <a:ext cx="2268965" cy="484212"/>
          </a:xfrm>
          <a:prstGeom prst="rect">
            <a:avLst/>
          </a:prstGeom>
          <a:solidFill>
            <a:srgbClr val="004A86"/>
          </a:solidFill>
          <a:ln w="12700" cap="flat" cmpd="sng" algn="ctr">
            <a:noFill/>
            <a:prstDash val="solid"/>
            <a:miter lim="800000"/>
          </a:ln>
          <a:effectLst/>
        </p:spPr>
        <p:txBody>
          <a:bodyPr rtlCol="0" anchor="ctr"/>
          <a:lstStyle/>
          <a:p>
            <a:pPr lvl="0" algn="ctr">
              <a:defRPr/>
            </a:pPr>
            <a:r>
              <a:rPr lang="en-GB" sz="900" b="1" kern="0">
                <a:solidFill>
                  <a:srgbClr val="FFFFFF"/>
                </a:solidFill>
                <a:latin typeface="IntelOne Display Regular"/>
              </a:rPr>
              <a:t>Task  Distribution Bus</a:t>
            </a:r>
            <a:endParaRPr lang="en-GB" sz="900" kern="0">
              <a:solidFill>
                <a:srgbClr val="FFFFFF"/>
              </a:solidFill>
              <a:latin typeface="IntelOne Display Regular"/>
            </a:endParaRPr>
          </a:p>
        </p:txBody>
      </p:sp>
      <p:cxnSp>
        <p:nvCxnSpPr>
          <p:cNvPr id="140" name="Straight Arrow Connector 139">
            <a:extLst>
              <a:ext uri="{FF2B5EF4-FFF2-40B4-BE49-F238E27FC236}">
                <a16:creationId xmlns:a16="http://schemas.microsoft.com/office/drawing/2014/main" id="{9DA189D2-3519-302F-8BF2-D2E58AFD9105}"/>
              </a:ext>
            </a:extLst>
          </p:cNvPr>
          <p:cNvCxnSpPr>
            <a:cxnSpLocks/>
            <a:stCxn id="138" idx="3"/>
          </p:cNvCxnSpPr>
          <p:nvPr/>
        </p:nvCxnSpPr>
        <p:spPr>
          <a:xfrm>
            <a:off x="5629831" y="4624757"/>
            <a:ext cx="221132" cy="548"/>
          </a:xfrm>
          <a:prstGeom prst="straightConnector1">
            <a:avLst/>
          </a:prstGeom>
          <a:noFill/>
          <a:ln w="38100" cap="flat" cmpd="sng" algn="ctr">
            <a:solidFill>
              <a:srgbClr val="FFFFFF"/>
            </a:solidFill>
            <a:prstDash val="solid"/>
            <a:miter lim="800000"/>
            <a:tailEnd type="triangle"/>
          </a:ln>
          <a:effectLst/>
        </p:spPr>
      </p:cxnSp>
      <p:cxnSp>
        <p:nvCxnSpPr>
          <p:cNvPr id="141" name="Straight Arrow Connector 140">
            <a:extLst>
              <a:ext uri="{FF2B5EF4-FFF2-40B4-BE49-F238E27FC236}">
                <a16:creationId xmlns:a16="http://schemas.microsoft.com/office/drawing/2014/main" id="{74158C3E-19AD-3892-BD12-D03B75F34305}"/>
              </a:ext>
            </a:extLst>
          </p:cNvPr>
          <p:cNvCxnSpPr>
            <a:cxnSpLocks/>
            <a:stCxn id="129" idx="2"/>
            <a:endCxn id="138" idx="0"/>
          </p:cNvCxnSpPr>
          <p:nvPr/>
        </p:nvCxnSpPr>
        <p:spPr>
          <a:xfrm>
            <a:off x="5239466" y="4116104"/>
            <a:ext cx="0" cy="202177"/>
          </a:xfrm>
          <a:prstGeom prst="straightConnector1">
            <a:avLst/>
          </a:prstGeom>
          <a:noFill/>
          <a:ln w="38100" cap="flat" cmpd="sng" algn="ctr">
            <a:solidFill>
              <a:srgbClr val="FFFFFF"/>
            </a:solidFill>
            <a:prstDash val="solid"/>
            <a:miter lim="800000"/>
            <a:tailEnd type="triangle"/>
          </a:ln>
          <a:effectLst/>
        </p:spPr>
      </p:cxnSp>
      <p:sp>
        <p:nvSpPr>
          <p:cNvPr id="142" name="Rectangle 141">
            <a:extLst>
              <a:ext uri="{FF2B5EF4-FFF2-40B4-BE49-F238E27FC236}">
                <a16:creationId xmlns:a16="http://schemas.microsoft.com/office/drawing/2014/main" id="{A51D9FC0-EA23-8401-13B5-001DC836AD11}"/>
              </a:ext>
            </a:extLst>
          </p:cNvPr>
          <p:cNvSpPr/>
          <p:nvPr/>
        </p:nvSpPr>
        <p:spPr>
          <a:xfrm>
            <a:off x="1840033"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43" name="Rectangle 142">
            <a:extLst>
              <a:ext uri="{FF2B5EF4-FFF2-40B4-BE49-F238E27FC236}">
                <a16:creationId xmlns:a16="http://schemas.microsoft.com/office/drawing/2014/main" id="{F35BD39E-5AE7-EA38-5173-81A700040BAC}"/>
              </a:ext>
            </a:extLst>
          </p:cNvPr>
          <p:cNvSpPr/>
          <p:nvPr/>
        </p:nvSpPr>
        <p:spPr>
          <a:xfrm>
            <a:off x="2843056"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44" name="Straight Arrow Connector 143">
            <a:extLst>
              <a:ext uri="{FF2B5EF4-FFF2-40B4-BE49-F238E27FC236}">
                <a16:creationId xmlns:a16="http://schemas.microsoft.com/office/drawing/2014/main" id="{286CF61D-03B1-1FCA-BC48-259D46444460}"/>
              </a:ext>
            </a:extLst>
          </p:cNvPr>
          <p:cNvCxnSpPr>
            <a:cxnSpLocks/>
            <a:stCxn id="142" idx="3"/>
            <a:endCxn id="143" idx="1"/>
          </p:cNvCxnSpPr>
          <p:nvPr/>
        </p:nvCxnSpPr>
        <p:spPr>
          <a:xfrm>
            <a:off x="2620763" y="5467285"/>
            <a:ext cx="222293" cy="0"/>
          </a:xfrm>
          <a:prstGeom prst="straightConnector1">
            <a:avLst/>
          </a:prstGeom>
          <a:noFill/>
          <a:ln w="38100" cap="flat" cmpd="sng" algn="ctr">
            <a:solidFill>
              <a:srgbClr val="FFFFFF"/>
            </a:solidFill>
            <a:prstDash val="solid"/>
            <a:miter lim="800000"/>
            <a:tailEnd type="triangle"/>
          </a:ln>
          <a:effectLst/>
        </p:spPr>
      </p:cxnSp>
      <p:sp>
        <p:nvSpPr>
          <p:cNvPr id="145" name="Rectangle 144">
            <a:extLst>
              <a:ext uri="{FF2B5EF4-FFF2-40B4-BE49-F238E27FC236}">
                <a16:creationId xmlns:a16="http://schemas.microsoft.com/office/drawing/2014/main" id="{EFD05F1D-297D-619F-65F8-08BFF0267E78}"/>
              </a:ext>
            </a:extLst>
          </p:cNvPr>
          <p:cNvSpPr/>
          <p:nvPr/>
        </p:nvSpPr>
        <p:spPr>
          <a:xfrm>
            <a:off x="3846078"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46" name="Straight Arrow Connector 145">
            <a:extLst>
              <a:ext uri="{FF2B5EF4-FFF2-40B4-BE49-F238E27FC236}">
                <a16:creationId xmlns:a16="http://schemas.microsoft.com/office/drawing/2014/main" id="{14424325-4288-ADD1-0950-190114321C2A}"/>
              </a:ext>
            </a:extLst>
          </p:cNvPr>
          <p:cNvCxnSpPr>
            <a:cxnSpLocks/>
            <a:stCxn id="143" idx="3"/>
            <a:endCxn id="145" idx="1"/>
          </p:cNvCxnSpPr>
          <p:nvPr/>
        </p:nvCxnSpPr>
        <p:spPr>
          <a:xfrm flipV="1">
            <a:off x="3623786" y="5467284"/>
            <a:ext cx="222292" cy="1"/>
          </a:xfrm>
          <a:prstGeom prst="straightConnector1">
            <a:avLst/>
          </a:prstGeom>
          <a:noFill/>
          <a:ln w="38100" cap="flat" cmpd="sng" algn="ctr">
            <a:solidFill>
              <a:srgbClr val="FFFFFF"/>
            </a:solidFill>
            <a:prstDash val="solid"/>
            <a:miter lim="800000"/>
            <a:tailEnd type="triangle"/>
          </a:ln>
          <a:effectLst/>
        </p:spPr>
      </p:cxnSp>
      <p:sp>
        <p:nvSpPr>
          <p:cNvPr id="147" name="Rectangle 146">
            <a:extLst>
              <a:ext uri="{FF2B5EF4-FFF2-40B4-BE49-F238E27FC236}">
                <a16:creationId xmlns:a16="http://schemas.microsoft.com/office/drawing/2014/main" id="{5CCE5956-7E71-2EC2-D0C3-6194ECBD674D}"/>
              </a:ext>
            </a:extLst>
          </p:cNvPr>
          <p:cNvSpPr/>
          <p:nvPr/>
        </p:nvSpPr>
        <p:spPr>
          <a:xfrm>
            <a:off x="4849101"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48" name="Straight Arrow Connector 147">
            <a:extLst>
              <a:ext uri="{FF2B5EF4-FFF2-40B4-BE49-F238E27FC236}">
                <a16:creationId xmlns:a16="http://schemas.microsoft.com/office/drawing/2014/main" id="{E862BBC8-B8C9-C8EA-771E-95B2BA30B880}"/>
              </a:ext>
            </a:extLst>
          </p:cNvPr>
          <p:cNvCxnSpPr>
            <a:cxnSpLocks/>
            <a:endCxn id="142" idx="1"/>
          </p:cNvCxnSpPr>
          <p:nvPr/>
        </p:nvCxnSpPr>
        <p:spPr>
          <a:xfrm flipV="1">
            <a:off x="1627553" y="5467285"/>
            <a:ext cx="212480" cy="1"/>
          </a:xfrm>
          <a:prstGeom prst="straightConnector1">
            <a:avLst/>
          </a:prstGeom>
          <a:noFill/>
          <a:ln w="38100" cap="flat" cmpd="sng" algn="ctr">
            <a:solidFill>
              <a:srgbClr val="FFFFFF"/>
            </a:solidFill>
            <a:prstDash val="solid"/>
            <a:miter lim="800000"/>
            <a:tailEnd type="triangle"/>
          </a:ln>
          <a:effectLst/>
        </p:spPr>
      </p:cxnSp>
      <p:cxnSp>
        <p:nvCxnSpPr>
          <p:cNvPr id="149" name="Straight Arrow Connector 148">
            <a:extLst>
              <a:ext uri="{FF2B5EF4-FFF2-40B4-BE49-F238E27FC236}">
                <a16:creationId xmlns:a16="http://schemas.microsoft.com/office/drawing/2014/main" id="{68B1C8B5-DA70-6A52-A7D2-965AEA68B024}"/>
              </a:ext>
            </a:extLst>
          </p:cNvPr>
          <p:cNvCxnSpPr>
            <a:cxnSpLocks/>
            <a:stCxn id="147" idx="0"/>
            <a:endCxn id="138" idx="2"/>
          </p:cNvCxnSpPr>
          <p:nvPr/>
        </p:nvCxnSpPr>
        <p:spPr>
          <a:xfrm flipV="1">
            <a:off x="5239466" y="4931233"/>
            <a:ext cx="0" cy="229575"/>
          </a:xfrm>
          <a:prstGeom prst="straightConnector1">
            <a:avLst/>
          </a:prstGeom>
          <a:noFill/>
          <a:ln w="38100" cap="flat" cmpd="sng" algn="ctr">
            <a:solidFill>
              <a:srgbClr val="FFFFFF"/>
            </a:solidFill>
            <a:prstDash val="solid"/>
            <a:miter lim="800000"/>
            <a:tailEnd type="triangle"/>
          </a:ln>
          <a:effectLst/>
        </p:spPr>
      </p:cxnSp>
      <p:sp>
        <p:nvSpPr>
          <p:cNvPr id="150" name="Rectangle 149">
            <a:extLst>
              <a:ext uri="{FF2B5EF4-FFF2-40B4-BE49-F238E27FC236}">
                <a16:creationId xmlns:a16="http://schemas.microsoft.com/office/drawing/2014/main" id="{F50A7222-5955-55C5-F9F6-909826260DA0}"/>
              </a:ext>
            </a:extLst>
          </p:cNvPr>
          <p:cNvSpPr/>
          <p:nvPr/>
        </p:nvSpPr>
        <p:spPr>
          <a:xfrm>
            <a:off x="6534682"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51" name="Rectangle 150">
            <a:extLst>
              <a:ext uri="{FF2B5EF4-FFF2-40B4-BE49-F238E27FC236}">
                <a16:creationId xmlns:a16="http://schemas.microsoft.com/office/drawing/2014/main" id="{6312969F-8DF9-A9C9-DDB2-222533C0DD83}"/>
              </a:ext>
            </a:extLst>
          </p:cNvPr>
          <p:cNvSpPr/>
          <p:nvPr/>
        </p:nvSpPr>
        <p:spPr>
          <a:xfrm>
            <a:off x="6534682"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52" name="Straight Arrow Connector 151">
            <a:extLst>
              <a:ext uri="{FF2B5EF4-FFF2-40B4-BE49-F238E27FC236}">
                <a16:creationId xmlns:a16="http://schemas.microsoft.com/office/drawing/2014/main" id="{E27BC2CF-8FD0-F3C0-B1FF-4C4C04435AA8}"/>
              </a:ext>
            </a:extLst>
          </p:cNvPr>
          <p:cNvCxnSpPr>
            <a:cxnSpLocks/>
            <a:endCxn id="150" idx="1"/>
          </p:cNvCxnSpPr>
          <p:nvPr/>
        </p:nvCxnSpPr>
        <p:spPr>
          <a:xfrm>
            <a:off x="6335175" y="3809623"/>
            <a:ext cx="199507" cy="5"/>
          </a:xfrm>
          <a:prstGeom prst="straightConnector1">
            <a:avLst/>
          </a:prstGeom>
          <a:noFill/>
          <a:ln w="38100" cap="flat" cmpd="sng" algn="ctr">
            <a:solidFill>
              <a:srgbClr val="FFFFFF"/>
            </a:solidFill>
            <a:prstDash val="solid"/>
            <a:miter lim="800000"/>
            <a:tailEnd type="triangle"/>
          </a:ln>
          <a:effectLst/>
        </p:spPr>
      </p:cxnSp>
      <p:cxnSp>
        <p:nvCxnSpPr>
          <p:cNvPr id="153" name="Straight Arrow Connector 152">
            <a:extLst>
              <a:ext uri="{FF2B5EF4-FFF2-40B4-BE49-F238E27FC236}">
                <a16:creationId xmlns:a16="http://schemas.microsoft.com/office/drawing/2014/main" id="{A5759F49-FB4A-777F-4F17-792A0C0F2784}"/>
              </a:ext>
            </a:extLst>
          </p:cNvPr>
          <p:cNvCxnSpPr>
            <a:cxnSpLocks/>
            <a:endCxn id="151" idx="1"/>
          </p:cNvCxnSpPr>
          <p:nvPr/>
        </p:nvCxnSpPr>
        <p:spPr>
          <a:xfrm flipV="1">
            <a:off x="6335175" y="5467284"/>
            <a:ext cx="199507" cy="1"/>
          </a:xfrm>
          <a:prstGeom prst="straightConnector1">
            <a:avLst/>
          </a:prstGeom>
          <a:noFill/>
          <a:ln w="38100" cap="flat" cmpd="sng" algn="ctr">
            <a:solidFill>
              <a:srgbClr val="FFFFFF"/>
            </a:solidFill>
            <a:prstDash val="solid"/>
            <a:miter lim="800000"/>
            <a:tailEnd type="triangle"/>
          </a:ln>
          <a:effectLst/>
        </p:spPr>
      </p:cxnSp>
      <p:cxnSp>
        <p:nvCxnSpPr>
          <p:cNvPr id="154" name="Straight Arrow Connector 153">
            <a:extLst>
              <a:ext uri="{FF2B5EF4-FFF2-40B4-BE49-F238E27FC236}">
                <a16:creationId xmlns:a16="http://schemas.microsoft.com/office/drawing/2014/main" id="{8049B2B5-ECE7-E5BA-B115-E3C9D93B2AB9}"/>
              </a:ext>
            </a:extLst>
          </p:cNvPr>
          <p:cNvCxnSpPr>
            <a:cxnSpLocks/>
            <a:stCxn id="135" idx="3"/>
          </p:cNvCxnSpPr>
          <p:nvPr/>
        </p:nvCxnSpPr>
        <p:spPr>
          <a:xfrm>
            <a:off x="10324478" y="3809623"/>
            <a:ext cx="327810" cy="0"/>
          </a:xfrm>
          <a:prstGeom prst="straightConnector1">
            <a:avLst/>
          </a:prstGeom>
          <a:noFill/>
          <a:ln w="38100" cap="flat" cmpd="sng" algn="ctr">
            <a:solidFill>
              <a:srgbClr val="FFFFFF"/>
            </a:solidFill>
            <a:prstDash val="solid"/>
            <a:miter lim="800000"/>
            <a:tailEnd type="triangle"/>
          </a:ln>
          <a:effectLst/>
        </p:spPr>
      </p:cxnSp>
      <p:sp>
        <p:nvSpPr>
          <p:cNvPr id="155" name="Rectangle 154">
            <a:extLst>
              <a:ext uri="{FF2B5EF4-FFF2-40B4-BE49-F238E27FC236}">
                <a16:creationId xmlns:a16="http://schemas.microsoft.com/office/drawing/2014/main" id="{0D43EB22-F96F-F245-95CB-B3F1CF3DE509}"/>
              </a:ext>
            </a:extLst>
          </p:cNvPr>
          <p:cNvSpPr/>
          <p:nvPr/>
        </p:nvSpPr>
        <p:spPr>
          <a:xfrm>
            <a:off x="7537703" y="516081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56" name="Rectangle 155">
            <a:extLst>
              <a:ext uri="{FF2B5EF4-FFF2-40B4-BE49-F238E27FC236}">
                <a16:creationId xmlns:a16="http://schemas.microsoft.com/office/drawing/2014/main" id="{CD87064A-5D42-41BD-CEF0-9A23A4887980}"/>
              </a:ext>
            </a:extLst>
          </p:cNvPr>
          <p:cNvSpPr/>
          <p:nvPr/>
        </p:nvSpPr>
        <p:spPr>
          <a:xfrm>
            <a:off x="8540726" y="516081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57" name="Rectangle 156">
            <a:extLst>
              <a:ext uri="{FF2B5EF4-FFF2-40B4-BE49-F238E27FC236}">
                <a16:creationId xmlns:a16="http://schemas.microsoft.com/office/drawing/2014/main" id="{23E8ED04-BE40-7E5F-571C-07AD8D645DDC}"/>
              </a:ext>
            </a:extLst>
          </p:cNvPr>
          <p:cNvSpPr/>
          <p:nvPr/>
        </p:nvSpPr>
        <p:spPr>
          <a:xfrm>
            <a:off x="9543748"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58" name="Straight Arrow Connector 157">
            <a:extLst>
              <a:ext uri="{FF2B5EF4-FFF2-40B4-BE49-F238E27FC236}">
                <a16:creationId xmlns:a16="http://schemas.microsoft.com/office/drawing/2014/main" id="{D1C2BC4C-47C0-CEB1-AAC8-A7DD366FFDC9}"/>
              </a:ext>
            </a:extLst>
          </p:cNvPr>
          <p:cNvCxnSpPr>
            <a:cxnSpLocks/>
            <a:stCxn id="151" idx="3"/>
            <a:endCxn id="155" idx="1"/>
          </p:cNvCxnSpPr>
          <p:nvPr/>
        </p:nvCxnSpPr>
        <p:spPr>
          <a:xfrm>
            <a:off x="7315412" y="5467284"/>
            <a:ext cx="222291" cy="3"/>
          </a:xfrm>
          <a:prstGeom prst="straightConnector1">
            <a:avLst/>
          </a:prstGeom>
          <a:noFill/>
          <a:ln w="38100" cap="flat" cmpd="sng" algn="ctr">
            <a:solidFill>
              <a:srgbClr val="FFFFFF"/>
            </a:solidFill>
            <a:prstDash val="solid"/>
            <a:miter lim="800000"/>
            <a:tailEnd type="triangle"/>
          </a:ln>
          <a:effectLst/>
        </p:spPr>
      </p:cxnSp>
      <p:cxnSp>
        <p:nvCxnSpPr>
          <p:cNvPr id="159" name="Straight Arrow Connector 158">
            <a:extLst>
              <a:ext uri="{FF2B5EF4-FFF2-40B4-BE49-F238E27FC236}">
                <a16:creationId xmlns:a16="http://schemas.microsoft.com/office/drawing/2014/main" id="{6791FCE1-B31B-66A8-7856-50FC9B21587E}"/>
              </a:ext>
            </a:extLst>
          </p:cNvPr>
          <p:cNvCxnSpPr>
            <a:cxnSpLocks/>
            <a:stCxn id="155" idx="3"/>
            <a:endCxn id="156" idx="1"/>
          </p:cNvCxnSpPr>
          <p:nvPr/>
        </p:nvCxnSpPr>
        <p:spPr>
          <a:xfrm flipV="1">
            <a:off x="8318433" y="5467286"/>
            <a:ext cx="222293" cy="1"/>
          </a:xfrm>
          <a:prstGeom prst="straightConnector1">
            <a:avLst/>
          </a:prstGeom>
          <a:noFill/>
          <a:ln w="38100" cap="flat" cmpd="sng" algn="ctr">
            <a:solidFill>
              <a:srgbClr val="FFFFFF"/>
            </a:solidFill>
            <a:prstDash val="solid"/>
            <a:miter lim="800000"/>
            <a:tailEnd type="triangle"/>
          </a:ln>
          <a:effectLst/>
        </p:spPr>
      </p:cxnSp>
      <p:cxnSp>
        <p:nvCxnSpPr>
          <p:cNvPr id="160" name="Straight Arrow Connector 159">
            <a:extLst>
              <a:ext uri="{FF2B5EF4-FFF2-40B4-BE49-F238E27FC236}">
                <a16:creationId xmlns:a16="http://schemas.microsoft.com/office/drawing/2014/main" id="{14A7C6EF-48DD-4BEC-4B1B-C5601B5EF735}"/>
              </a:ext>
            </a:extLst>
          </p:cNvPr>
          <p:cNvCxnSpPr>
            <a:cxnSpLocks/>
            <a:stCxn id="156" idx="3"/>
            <a:endCxn id="157" idx="1"/>
          </p:cNvCxnSpPr>
          <p:nvPr/>
        </p:nvCxnSpPr>
        <p:spPr>
          <a:xfrm flipV="1">
            <a:off x="9321456" y="5467285"/>
            <a:ext cx="222292" cy="1"/>
          </a:xfrm>
          <a:prstGeom prst="straightConnector1">
            <a:avLst/>
          </a:prstGeom>
          <a:noFill/>
          <a:ln w="38100" cap="flat" cmpd="sng" algn="ctr">
            <a:solidFill>
              <a:srgbClr val="FFFFFF"/>
            </a:solidFill>
            <a:prstDash val="solid"/>
            <a:miter lim="800000"/>
            <a:tailEnd type="triangle"/>
          </a:ln>
          <a:effectLst/>
        </p:spPr>
      </p:cxnSp>
      <p:cxnSp>
        <p:nvCxnSpPr>
          <p:cNvPr id="161" name="Straight Arrow Connector 160">
            <a:extLst>
              <a:ext uri="{FF2B5EF4-FFF2-40B4-BE49-F238E27FC236}">
                <a16:creationId xmlns:a16="http://schemas.microsoft.com/office/drawing/2014/main" id="{2ACF19C9-E3D4-0867-211C-BBED48E92C76}"/>
              </a:ext>
            </a:extLst>
          </p:cNvPr>
          <p:cNvCxnSpPr>
            <a:cxnSpLocks/>
            <a:stCxn id="157" idx="3"/>
          </p:cNvCxnSpPr>
          <p:nvPr/>
        </p:nvCxnSpPr>
        <p:spPr>
          <a:xfrm>
            <a:off x="10324478" y="5467285"/>
            <a:ext cx="324033" cy="0"/>
          </a:xfrm>
          <a:prstGeom prst="straightConnector1">
            <a:avLst/>
          </a:prstGeom>
          <a:noFill/>
          <a:ln w="38100" cap="flat" cmpd="sng" algn="ctr">
            <a:solidFill>
              <a:srgbClr val="FFFFFF"/>
            </a:solidFill>
            <a:prstDash val="solid"/>
            <a:miter lim="800000"/>
            <a:tailEnd type="triangle"/>
          </a:ln>
          <a:effectLst/>
        </p:spPr>
      </p:cxnSp>
      <p:cxnSp>
        <p:nvCxnSpPr>
          <p:cNvPr id="162" name="Straight Arrow Connector 161">
            <a:extLst>
              <a:ext uri="{FF2B5EF4-FFF2-40B4-BE49-F238E27FC236}">
                <a16:creationId xmlns:a16="http://schemas.microsoft.com/office/drawing/2014/main" id="{ECAD6EAB-5D6A-231C-8DB2-BF4894E4731D}"/>
              </a:ext>
            </a:extLst>
          </p:cNvPr>
          <p:cNvCxnSpPr>
            <a:cxnSpLocks/>
            <a:stCxn id="145" idx="3"/>
            <a:endCxn id="147" idx="1"/>
          </p:cNvCxnSpPr>
          <p:nvPr/>
        </p:nvCxnSpPr>
        <p:spPr>
          <a:xfrm>
            <a:off x="4626808" y="5467284"/>
            <a:ext cx="222293" cy="0"/>
          </a:xfrm>
          <a:prstGeom prst="straightConnector1">
            <a:avLst/>
          </a:prstGeom>
          <a:noFill/>
          <a:ln w="38100" cap="flat" cmpd="sng" algn="ctr">
            <a:solidFill>
              <a:srgbClr val="FFFFFF"/>
            </a:solidFill>
            <a:prstDash val="solid"/>
            <a:miter lim="800000"/>
            <a:tailEnd type="triangle"/>
          </a:ln>
          <a:effectLst/>
        </p:spPr>
      </p:cxnSp>
      <p:sp>
        <p:nvSpPr>
          <p:cNvPr id="163" name="Rectangle 162">
            <a:extLst>
              <a:ext uri="{FF2B5EF4-FFF2-40B4-BE49-F238E27FC236}">
                <a16:creationId xmlns:a16="http://schemas.microsoft.com/office/drawing/2014/main" id="{8D72F1C3-F211-FD27-BA60-1B1DBB0806C1}"/>
              </a:ext>
            </a:extLst>
          </p:cNvPr>
          <p:cNvSpPr/>
          <p:nvPr/>
        </p:nvSpPr>
        <p:spPr>
          <a:xfrm>
            <a:off x="10644830" y="6928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64" name="Rectangle 163">
            <a:extLst>
              <a:ext uri="{FF2B5EF4-FFF2-40B4-BE49-F238E27FC236}">
                <a16:creationId xmlns:a16="http://schemas.microsoft.com/office/drawing/2014/main" id="{CB711174-6A4A-B643-4C92-F22DC831EAD0}"/>
              </a:ext>
            </a:extLst>
          </p:cNvPr>
          <p:cNvSpPr/>
          <p:nvPr/>
        </p:nvSpPr>
        <p:spPr>
          <a:xfrm>
            <a:off x="10644830" y="34174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65" name="TextBox 164">
            <a:extLst>
              <a:ext uri="{FF2B5EF4-FFF2-40B4-BE49-F238E27FC236}">
                <a16:creationId xmlns:a16="http://schemas.microsoft.com/office/drawing/2014/main" id="{97FFC976-5059-6EE5-8957-654CD8637A20}"/>
              </a:ext>
            </a:extLst>
          </p:cNvPr>
          <p:cNvSpPr txBox="1"/>
          <p:nvPr/>
        </p:nvSpPr>
        <p:spPr>
          <a:xfrm rot="16200000">
            <a:off x="9932943" y="4506825"/>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sp>
        <p:nvSpPr>
          <p:cNvPr id="166" name="TextBox 165">
            <a:extLst>
              <a:ext uri="{FF2B5EF4-FFF2-40B4-BE49-F238E27FC236}">
                <a16:creationId xmlns:a16="http://schemas.microsoft.com/office/drawing/2014/main" id="{EFBC1682-731A-F9A8-FF74-48E8F336A430}"/>
              </a:ext>
            </a:extLst>
          </p:cNvPr>
          <p:cNvSpPr txBox="1"/>
          <p:nvPr/>
        </p:nvSpPr>
        <p:spPr>
          <a:xfrm rot="16200000">
            <a:off x="1266293" y="4582269"/>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67" name="TextBox 166">
            <a:extLst>
              <a:ext uri="{FF2B5EF4-FFF2-40B4-BE49-F238E27FC236}">
                <a16:creationId xmlns:a16="http://schemas.microsoft.com/office/drawing/2014/main" id="{B77E1B87-0626-C2AF-D27B-6EF5CF972F20}"/>
              </a:ext>
            </a:extLst>
          </p:cNvPr>
          <p:cNvSpPr txBox="1"/>
          <p:nvPr/>
        </p:nvSpPr>
        <p:spPr>
          <a:xfrm rot="16200000">
            <a:off x="2205063" y="4514977"/>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
        <p:nvSpPr>
          <p:cNvPr id="168" name="TextBox 167">
            <a:extLst>
              <a:ext uri="{FF2B5EF4-FFF2-40B4-BE49-F238E27FC236}">
                <a16:creationId xmlns:a16="http://schemas.microsoft.com/office/drawing/2014/main" id="{5085450A-BCC0-41C1-7322-DA7501791AA0}"/>
              </a:ext>
            </a:extLst>
          </p:cNvPr>
          <p:cNvSpPr txBox="1"/>
          <p:nvPr/>
        </p:nvSpPr>
        <p:spPr>
          <a:xfrm rot="16200000">
            <a:off x="1266293" y="2014121"/>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69" name="TextBox 168">
            <a:extLst>
              <a:ext uri="{FF2B5EF4-FFF2-40B4-BE49-F238E27FC236}">
                <a16:creationId xmlns:a16="http://schemas.microsoft.com/office/drawing/2014/main" id="{42365CDD-BBE7-12AF-73C0-8A00288F1325}"/>
              </a:ext>
            </a:extLst>
          </p:cNvPr>
          <p:cNvSpPr txBox="1"/>
          <p:nvPr/>
        </p:nvSpPr>
        <p:spPr>
          <a:xfrm rot="16200000">
            <a:off x="2207412" y="1962651"/>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
        <p:nvSpPr>
          <p:cNvPr id="68" name="Rectangle 67">
            <a:extLst>
              <a:ext uri="{FF2B5EF4-FFF2-40B4-BE49-F238E27FC236}">
                <a16:creationId xmlns:a16="http://schemas.microsoft.com/office/drawing/2014/main" id="{4D4C1851-183F-3DDC-A659-65D59949B459}"/>
              </a:ext>
            </a:extLst>
          </p:cNvPr>
          <p:cNvSpPr/>
          <p:nvPr/>
        </p:nvSpPr>
        <p:spPr>
          <a:xfrm>
            <a:off x="2843056"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71" name="Straight Arrow Connector 70">
            <a:extLst>
              <a:ext uri="{FF2B5EF4-FFF2-40B4-BE49-F238E27FC236}">
                <a16:creationId xmlns:a16="http://schemas.microsoft.com/office/drawing/2014/main" id="{7B6B4F1E-6125-0EC8-ACC5-87961C2CA642}"/>
              </a:ext>
            </a:extLst>
          </p:cNvPr>
          <p:cNvCxnSpPr>
            <a:cxnSpLocks/>
            <a:stCxn id="68" idx="3"/>
          </p:cNvCxnSpPr>
          <p:nvPr/>
        </p:nvCxnSpPr>
        <p:spPr>
          <a:xfrm>
            <a:off x="3623786" y="3809628"/>
            <a:ext cx="222292" cy="0"/>
          </a:xfrm>
          <a:prstGeom prst="straightConnector1">
            <a:avLst/>
          </a:prstGeom>
          <a:noFill/>
          <a:ln w="38100" cap="flat" cmpd="sng" algn="ctr">
            <a:solidFill>
              <a:srgbClr val="FFFFFF"/>
            </a:solidFill>
            <a:prstDash val="solid"/>
            <a:miter lim="800000"/>
            <a:tailEnd type="triangle"/>
          </a:ln>
          <a:effectLst/>
        </p:spPr>
      </p:cxnSp>
      <p:grpSp>
        <p:nvGrpSpPr>
          <p:cNvPr id="22" name="Group 21">
            <a:extLst>
              <a:ext uri="{FF2B5EF4-FFF2-40B4-BE49-F238E27FC236}">
                <a16:creationId xmlns:a16="http://schemas.microsoft.com/office/drawing/2014/main" id="{615298E3-56EA-3BED-924B-B1E487F074BA}"/>
              </a:ext>
            </a:extLst>
          </p:cNvPr>
          <p:cNvGrpSpPr/>
          <p:nvPr/>
        </p:nvGrpSpPr>
        <p:grpSpPr>
          <a:xfrm>
            <a:off x="1977709" y="3305284"/>
            <a:ext cx="2257120" cy="2114273"/>
            <a:chOff x="1977709" y="3305284"/>
            <a:chExt cx="2257120" cy="2114273"/>
          </a:xfrm>
        </p:grpSpPr>
        <p:grpSp>
          <p:nvGrpSpPr>
            <p:cNvPr id="21" name="Group 20">
              <a:extLst>
                <a:ext uri="{FF2B5EF4-FFF2-40B4-BE49-F238E27FC236}">
                  <a16:creationId xmlns:a16="http://schemas.microsoft.com/office/drawing/2014/main" id="{15484268-2295-252A-256A-3639813D3616}"/>
                </a:ext>
              </a:extLst>
            </p:cNvPr>
            <p:cNvGrpSpPr/>
            <p:nvPr/>
          </p:nvGrpSpPr>
          <p:grpSpPr>
            <a:xfrm>
              <a:off x="1977709" y="3305284"/>
              <a:ext cx="2257120" cy="2114273"/>
              <a:chOff x="1977709" y="3305284"/>
              <a:chExt cx="2257120" cy="2114273"/>
            </a:xfrm>
          </p:grpSpPr>
          <p:sp>
            <p:nvSpPr>
              <p:cNvPr id="10" name="Freeform: Shape 9">
                <a:extLst>
                  <a:ext uri="{FF2B5EF4-FFF2-40B4-BE49-F238E27FC236}">
                    <a16:creationId xmlns:a16="http://schemas.microsoft.com/office/drawing/2014/main" id="{D250CC96-E6BF-24AF-0E2B-3EF974D2A414}"/>
                  </a:ext>
                </a:extLst>
              </p:cNvPr>
              <p:cNvSpPr/>
              <p:nvPr/>
            </p:nvSpPr>
            <p:spPr>
              <a:xfrm rot="21443434" flipH="1">
                <a:off x="2062327" y="3305284"/>
                <a:ext cx="2172502" cy="2114273"/>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8" name="Freeform: Shape 7">
                <a:extLst>
                  <a:ext uri="{FF2B5EF4-FFF2-40B4-BE49-F238E27FC236}">
                    <a16:creationId xmlns:a16="http://schemas.microsoft.com/office/drawing/2014/main" id="{126342A8-ED4A-AC53-DC44-CA2681BBFD2A}"/>
                  </a:ext>
                </a:extLst>
              </p:cNvPr>
              <p:cNvSpPr/>
              <p:nvPr/>
            </p:nvSpPr>
            <p:spPr>
              <a:xfrm rot="21500578">
                <a:off x="3775437" y="5118513"/>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0070F5BF-944E-B78D-E49E-A4A4669A6851}"/>
                  </a:ext>
                </a:extLst>
              </p:cNvPr>
              <p:cNvSpPr/>
              <p:nvPr/>
            </p:nvSpPr>
            <p:spPr>
              <a:xfrm rot="21500578">
                <a:off x="3769583" y="5120818"/>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4EDF32A4-DB06-E107-8E6E-D87BD886CA1A}"/>
                  </a:ext>
                </a:extLst>
              </p:cNvPr>
              <p:cNvSpPr txBox="1"/>
              <p:nvPr/>
            </p:nvSpPr>
            <p:spPr>
              <a:xfrm>
                <a:off x="2191906" y="3691493"/>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This fellow is responsible for fetching indices and vertices from memory…</a:t>
                </a:r>
              </a:p>
            </p:txBody>
          </p:sp>
          <p:sp>
            <p:nvSpPr>
              <p:cNvPr id="11" name="Right Triangle 9">
                <a:extLst>
                  <a:ext uri="{FF2B5EF4-FFF2-40B4-BE49-F238E27FC236}">
                    <a16:creationId xmlns:a16="http://schemas.microsoft.com/office/drawing/2014/main" id="{BA05D8AA-33AD-9F6D-623A-8FE1474973EF}"/>
                  </a:ext>
                </a:extLst>
              </p:cNvPr>
              <p:cNvSpPr/>
              <p:nvPr/>
            </p:nvSpPr>
            <p:spPr>
              <a:xfrm rot="17190408" flipH="1">
                <a:off x="1968852" y="4772693"/>
                <a:ext cx="613906" cy="596191"/>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 name="connsiteX0" fmla="*/ 0 w 511402"/>
                  <a:gd name="connsiteY0" fmla="*/ 521447 h 811365"/>
                  <a:gd name="connsiteX1" fmla="*/ 0 w 511402"/>
                  <a:gd name="connsiteY1" fmla="*/ 0 h 811365"/>
                  <a:gd name="connsiteX2" fmla="*/ 511402 w 511402"/>
                  <a:gd name="connsiteY2" fmla="*/ 811364 h 811365"/>
                  <a:gd name="connsiteX3" fmla="*/ 0 w 511402"/>
                  <a:gd name="connsiteY3" fmla="*/ 521447 h 811365"/>
                </a:gdLst>
                <a:ahLst/>
                <a:cxnLst>
                  <a:cxn ang="0">
                    <a:pos x="connsiteX0" y="connsiteY0"/>
                  </a:cxn>
                  <a:cxn ang="0">
                    <a:pos x="connsiteX1" y="connsiteY1"/>
                  </a:cxn>
                  <a:cxn ang="0">
                    <a:pos x="connsiteX2" y="connsiteY2"/>
                  </a:cxn>
                  <a:cxn ang="0">
                    <a:pos x="connsiteX3" y="connsiteY3"/>
                  </a:cxn>
                </a:cxnLst>
                <a:rect l="l" t="t" r="r" b="b"/>
                <a:pathLst>
                  <a:path w="511402" h="811365">
                    <a:moveTo>
                      <a:pt x="0" y="521447"/>
                    </a:moveTo>
                    <a:lnTo>
                      <a:pt x="0" y="0"/>
                    </a:lnTo>
                    <a:lnTo>
                      <a:pt x="511402" y="811364"/>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04" name="Arrow: Up 203">
              <a:extLst>
                <a:ext uri="{FF2B5EF4-FFF2-40B4-BE49-F238E27FC236}">
                  <a16:creationId xmlns:a16="http://schemas.microsoft.com/office/drawing/2014/main" id="{C8F048FF-F5FA-7779-C822-0C6761ECE1CB}"/>
                </a:ext>
              </a:extLst>
            </p:cNvPr>
            <p:cNvSpPr/>
            <p:nvPr/>
          </p:nvSpPr>
          <p:spPr>
            <a:xfrm rot="20470054">
              <a:off x="2163686" y="3379757"/>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2622439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up)">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BC3040-160C-562A-BB3E-1B278454F8A4}"/>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9EFBE19D-C27B-F6B6-BF90-09E37E8C4914}"/>
              </a:ext>
            </a:extLst>
          </p:cNvPr>
          <p:cNvSpPr/>
          <p:nvPr/>
        </p:nvSpPr>
        <p:spPr>
          <a:xfrm>
            <a:off x="1713171" y="692869"/>
            <a:ext cx="8670454" cy="2608101"/>
          </a:xfrm>
          <a:prstGeom prst="rect">
            <a:avLst/>
          </a:prstGeom>
          <a:solidFill>
            <a:srgbClr val="262626"/>
          </a:solid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49" name="Rectangle 48">
            <a:extLst>
              <a:ext uri="{FF2B5EF4-FFF2-40B4-BE49-F238E27FC236}">
                <a16:creationId xmlns:a16="http://schemas.microsoft.com/office/drawing/2014/main" id="{9AC1555C-31B3-9AA1-5C0A-85CB9E64EE46}"/>
              </a:ext>
            </a:extLst>
          </p:cNvPr>
          <p:cNvSpPr/>
          <p:nvPr/>
        </p:nvSpPr>
        <p:spPr>
          <a:xfrm>
            <a:off x="151709" y="3077993"/>
            <a:ext cx="780730" cy="613500"/>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Global Vertex Fetch</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(VFG)</a:t>
            </a:r>
          </a:p>
        </p:txBody>
      </p:sp>
      <p:sp>
        <p:nvSpPr>
          <p:cNvPr id="93" name="Rectangle 92">
            <a:extLst>
              <a:ext uri="{FF2B5EF4-FFF2-40B4-BE49-F238E27FC236}">
                <a16:creationId xmlns:a16="http://schemas.microsoft.com/office/drawing/2014/main" id="{6F3CA6CB-73E9-F6BF-43F3-D3BE21FDA36C}"/>
              </a:ext>
            </a:extLst>
          </p:cNvPr>
          <p:cNvSpPr/>
          <p:nvPr/>
        </p:nvSpPr>
        <p:spPr>
          <a:xfrm rot="16200000">
            <a:off x="-1306428" y="3142638"/>
            <a:ext cx="5383749" cy="484212"/>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Distribution Bus</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(GDB)</a:t>
            </a:r>
          </a:p>
        </p:txBody>
      </p:sp>
      <p:sp>
        <p:nvSpPr>
          <p:cNvPr id="94" name="Rectangle 93">
            <a:extLst>
              <a:ext uri="{FF2B5EF4-FFF2-40B4-BE49-F238E27FC236}">
                <a16:creationId xmlns:a16="http://schemas.microsoft.com/office/drawing/2014/main" id="{3E11A593-0F5A-832A-894F-2176B5291C91}"/>
              </a:ext>
            </a:extLst>
          </p:cNvPr>
          <p:cNvSpPr/>
          <p:nvPr/>
        </p:nvSpPr>
        <p:spPr>
          <a:xfrm>
            <a:off x="1840033" y="99902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95" name="Rectangle 94">
            <a:extLst>
              <a:ext uri="{FF2B5EF4-FFF2-40B4-BE49-F238E27FC236}">
                <a16:creationId xmlns:a16="http://schemas.microsoft.com/office/drawing/2014/main" id="{55E3B020-D475-460A-D963-4290DA26D02B}"/>
              </a:ext>
            </a:extLst>
          </p:cNvPr>
          <p:cNvSpPr/>
          <p:nvPr/>
        </p:nvSpPr>
        <p:spPr>
          <a:xfrm>
            <a:off x="2843056"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96" name="Straight Arrow Connector 95">
            <a:extLst>
              <a:ext uri="{FF2B5EF4-FFF2-40B4-BE49-F238E27FC236}">
                <a16:creationId xmlns:a16="http://schemas.microsoft.com/office/drawing/2014/main" id="{DB535B2D-F429-E669-588E-CF34176F8C50}"/>
              </a:ext>
            </a:extLst>
          </p:cNvPr>
          <p:cNvCxnSpPr>
            <a:cxnSpLocks/>
            <a:stCxn id="49" idx="3"/>
            <a:endCxn id="93" idx="0"/>
          </p:cNvCxnSpPr>
          <p:nvPr/>
        </p:nvCxnSpPr>
        <p:spPr>
          <a:xfrm>
            <a:off x="932439" y="3384744"/>
            <a:ext cx="210902" cy="0"/>
          </a:xfrm>
          <a:prstGeom prst="straightConnector1">
            <a:avLst/>
          </a:prstGeom>
          <a:noFill/>
          <a:ln w="38100" cap="flat" cmpd="sng" algn="ctr">
            <a:solidFill>
              <a:srgbClr val="FFFFFF"/>
            </a:solidFill>
            <a:prstDash val="solid"/>
            <a:miter lim="800000"/>
            <a:tailEnd type="triangle"/>
          </a:ln>
          <a:effectLst/>
        </p:spPr>
      </p:cxnSp>
      <p:cxnSp>
        <p:nvCxnSpPr>
          <p:cNvPr id="97" name="Straight Arrow Connector 96">
            <a:extLst>
              <a:ext uri="{FF2B5EF4-FFF2-40B4-BE49-F238E27FC236}">
                <a16:creationId xmlns:a16="http://schemas.microsoft.com/office/drawing/2014/main" id="{6CE27D12-C2C8-60FA-EE63-9DF1764F708F}"/>
              </a:ext>
            </a:extLst>
          </p:cNvPr>
          <p:cNvCxnSpPr>
            <a:cxnSpLocks/>
            <a:stCxn id="94" idx="3"/>
            <a:endCxn id="95" idx="1"/>
          </p:cNvCxnSpPr>
          <p:nvPr/>
        </p:nvCxnSpPr>
        <p:spPr>
          <a:xfrm flipV="1">
            <a:off x="2620763" y="1304399"/>
            <a:ext cx="222293" cy="1097"/>
          </a:xfrm>
          <a:prstGeom prst="straightConnector1">
            <a:avLst/>
          </a:prstGeom>
          <a:noFill/>
          <a:ln w="38100" cap="flat" cmpd="sng" algn="ctr">
            <a:solidFill>
              <a:srgbClr val="FFFFFF"/>
            </a:solidFill>
            <a:prstDash val="solid"/>
            <a:miter lim="800000"/>
            <a:tailEnd type="triangle"/>
          </a:ln>
          <a:effectLst/>
        </p:spPr>
      </p:cxnSp>
      <p:sp>
        <p:nvSpPr>
          <p:cNvPr id="98" name="Rectangle 97">
            <a:extLst>
              <a:ext uri="{FF2B5EF4-FFF2-40B4-BE49-F238E27FC236}">
                <a16:creationId xmlns:a16="http://schemas.microsoft.com/office/drawing/2014/main" id="{50184E2B-F4C6-36BF-CCC7-5A92D693C35B}"/>
              </a:ext>
            </a:extLst>
          </p:cNvPr>
          <p:cNvSpPr/>
          <p:nvPr/>
        </p:nvSpPr>
        <p:spPr>
          <a:xfrm>
            <a:off x="3846078"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99" name="Straight Arrow Connector 98">
            <a:extLst>
              <a:ext uri="{FF2B5EF4-FFF2-40B4-BE49-F238E27FC236}">
                <a16:creationId xmlns:a16="http://schemas.microsoft.com/office/drawing/2014/main" id="{03BB4DCF-5126-E17E-5A12-303624B5DFD6}"/>
              </a:ext>
            </a:extLst>
          </p:cNvPr>
          <p:cNvCxnSpPr>
            <a:cxnSpLocks/>
            <a:stCxn id="95" idx="3"/>
            <a:endCxn id="98" idx="1"/>
          </p:cNvCxnSpPr>
          <p:nvPr/>
        </p:nvCxnSpPr>
        <p:spPr>
          <a:xfrm>
            <a:off x="3623786" y="1304399"/>
            <a:ext cx="222292" cy="0"/>
          </a:xfrm>
          <a:prstGeom prst="straightConnector1">
            <a:avLst/>
          </a:prstGeom>
          <a:noFill/>
          <a:ln w="38100" cap="flat" cmpd="sng" algn="ctr">
            <a:solidFill>
              <a:srgbClr val="FFFFFF"/>
            </a:solidFill>
            <a:prstDash val="solid"/>
            <a:miter lim="800000"/>
            <a:tailEnd type="triangle"/>
          </a:ln>
          <a:effectLst/>
        </p:spPr>
      </p:cxnSp>
      <p:sp>
        <p:nvSpPr>
          <p:cNvPr id="100" name="Rectangle 99">
            <a:extLst>
              <a:ext uri="{FF2B5EF4-FFF2-40B4-BE49-F238E27FC236}">
                <a16:creationId xmlns:a16="http://schemas.microsoft.com/office/drawing/2014/main" id="{0C58C2FE-E462-4098-C144-4D0C50701AAF}"/>
              </a:ext>
            </a:extLst>
          </p:cNvPr>
          <p:cNvSpPr/>
          <p:nvPr/>
        </p:nvSpPr>
        <p:spPr>
          <a:xfrm>
            <a:off x="4849101"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01" name="Straight Arrow Connector 100">
            <a:extLst>
              <a:ext uri="{FF2B5EF4-FFF2-40B4-BE49-F238E27FC236}">
                <a16:creationId xmlns:a16="http://schemas.microsoft.com/office/drawing/2014/main" id="{53DE7022-D026-2729-BA63-7283311EB7CE}"/>
              </a:ext>
            </a:extLst>
          </p:cNvPr>
          <p:cNvCxnSpPr>
            <a:cxnSpLocks/>
            <a:stCxn id="98" idx="3"/>
            <a:endCxn id="100" idx="1"/>
          </p:cNvCxnSpPr>
          <p:nvPr/>
        </p:nvCxnSpPr>
        <p:spPr>
          <a:xfrm>
            <a:off x="4626808" y="1304399"/>
            <a:ext cx="222293" cy="0"/>
          </a:xfrm>
          <a:prstGeom prst="straightConnector1">
            <a:avLst/>
          </a:prstGeom>
          <a:noFill/>
          <a:ln w="38100" cap="flat" cmpd="sng" algn="ctr">
            <a:solidFill>
              <a:srgbClr val="FFFFFF"/>
            </a:solidFill>
            <a:prstDash val="solid"/>
            <a:miter lim="800000"/>
            <a:tailEnd type="triangle"/>
          </a:ln>
          <a:effectLst/>
        </p:spPr>
      </p:cxnSp>
      <p:sp>
        <p:nvSpPr>
          <p:cNvPr id="102" name="Rectangle 101">
            <a:extLst>
              <a:ext uri="{FF2B5EF4-FFF2-40B4-BE49-F238E27FC236}">
                <a16:creationId xmlns:a16="http://schemas.microsoft.com/office/drawing/2014/main" id="{2CE8E9D0-A2E0-9621-CE28-16D628FDFB4A}"/>
              </a:ext>
            </a:extLst>
          </p:cNvPr>
          <p:cNvSpPr/>
          <p:nvPr/>
        </p:nvSpPr>
        <p:spPr>
          <a:xfrm>
            <a:off x="7537703"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03" name="Straight Arrow Connector 102">
            <a:extLst>
              <a:ext uri="{FF2B5EF4-FFF2-40B4-BE49-F238E27FC236}">
                <a16:creationId xmlns:a16="http://schemas.microsoft.com/office/drawing/2014/main" id="{3935FCC5-0DAD-D2CE-A42A-97D66C2BD2F0}"/>
              </a:ext>
            </a:extLst>
          </p:cNvPr>
          <p:cNvCxnSpPr>
            <a:cxnSpLocks/>
            <a:stCxn id="121" idx="3"/>
            <a:endCxn id="102" idx="1"/>
          </p:cNvCxnSpPr>
          <p:nvPr/>
        </p:nvCxnSpPr>
        <p:spPr>
          <a:xfrm flipV="1">
            <a:off x="7315412" y="1304395"/>
            <a:ext cx="222291" cy="4"/>
          </a:xfrm>
          <a:prstGeom prst="straightConnector1">
            <a:avLst/>
          </a:prstGeom>
          <a:noFill/>
          <a:ln w="38100" cap="flat" cmpd="sng" algn="ctr">
            <a:solidFill>
              <a:srgbClr val="FFFFFF"/>
            </a:solidFill>
            <a:prstDash val="solid"/>
            <a:miter lim="800000"/>
            <a:tailEnd type="triangle"/>
          </a:ln>
          <a:effectLst/>
        </p:spPr>
      </p:cxnSp>
      <p:sp>
        <p:nvSpPr>
          <p:cNvPr id="104" name="Rectangle 103">
            <a:extLst>
              <a:ext uri="{FF2B5EF4-FFF2-40B4-BE49-F238E27FC236}">
                <a16:creationId xmlns:a16="http://schemas.microsoft.com/office/drawing/2014/main" id="{72CEB4F7-026D-5319-6A59-CD4DF0CDFD7F}"/>
              </a:ext>
            </a:extLst>
          </p:cNvPr>
          <p:cNvSpPr/>
          <p:nvPr/>
        </p:nvSpPr>
        <p:spPr>
          <a:xfrm>
            <a:off x="8540726" y="99791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05" name="Straight Arrow Connector 104">
            <a:extLst>
              <a:ext uri="{FF2B5EF4-FFF2-40B4-BE49-F238E27FC236}">
                <a16:creationId xmlns:a16="http://schemas.microsoft.com/office/drawing/2014/main" id="{2EAE5978-FB66-06B3-6485-B94472D03226}"/>
              </a:ext>
            </a:extLst>
          </p:cNvPr>
          <p:cNvCxnSpPr>
            <a:cxnSpLocks/>
            <a:stCxn id="102" idx="3"/>
            <a:endCxn id="104" idx="1"/>
          </p:cNvCxnSpPr>
          <p:nvPr/>
        </p:nvCxnSpPr>
        <p:spPr>
          <a:xfrm flipV="1">
            <a:off x="8318433" y="1304394"/>
            <a:ext cx="222293" cy="1"/>
          </a:xfrm>
          <a:prstGeom prst="straightConnector1">
            <a:avLst/>
          </a:prstGeom>
          <a:noFill/>
          <a:ln w="38100" cap="flat" cmpd="sng" algn="ctr">
            <a:solidFill>
              <a:srgbClr val="FFFFFF"/>
            </a:solidFill>
            <a:prstDash val="solid"/>
            <a:miter lim="800000"/>
            <a:tailEnd type="triangle"/>
          </a:ln>
          <a:effectLst/>
        </p:spPr>
      </p:cxnSp>
      <p:sp>
        <p:nvSpPr>
          <p:cNvPr id="106" name="Rectangle 105">
            <a:extLst>
              <a:ext uri="{FF2B5EF4-FFF2-40B4-BE49-F238E27FC236}">
                <a16:creationId xmlns:a16="http://schemas.microsoft.com/office/drawing/2014/main" id="{FC91E9C5-4F9A-0E93-A323-AD1BAA18171E}"/>
              </a:ext>
            </a:extLst>
          </p:cNvPr>
          <p:cNvSpPr/>
          <p:nvPr/>
        </p:nvSpPr>
        <p:spPr>
          <a:xfrm>
            <a:off x="9543748" y="99791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07" name="Straight Arrow Connector 106">
            <a:extLst>
              <a:ext uri="{FF2B5EF4-FFF2-40B4-BE49-F238E27FC236}">
                <a16:creationId xmlns:a16="http://schemas.microsoft.com/office/drawing/2014/main" id="{6E85BC44-37C8-BAD8-EC3D-9AF5610B50DF}"/>
              </a:ext>
            </a:extLst>
          </p:cNvPr>
          <p:cNvCxnSpPr>
            <a:cxnSpLocks/>
            <a:stCxn id="104" idx="3"/>
            <a:endCxn id="106" idx="1"/>
          </p:cNvCxnSpPr>
          <p:nvPr/>
        </p:nvCxnSpPr>
        <p:spPr>
          <a:xfrm flipV="1">
            <a:off x="9321456" y="1304394"/>
            <a:ext cx="222292" cy="1"/>
          </a:xfrm>
          <a:prstGeom prst="straightConnector1">
            <a:avLst/>
          </a:prstGeom>
          <a:noFill/>
          <a:ln w="38100" cap="flat" cmpd="sng" algn="ctr">
            <a:solidFill>
              <a:srgbClr val="FFFFFF"/>
            </a:solidFill>
            <a:prstDash val="solid"/>
            <a:miter lim="800000"/>
            <a:tailEnd type="triangle"/>
          </a:ln>
          <a:effectLst/>
        </p:spPr>
      </p:cxnSp>
      <p:cxnSp>
        <p:nvCxnSpPr>
          <p:cNvPr id="108" name="Straight Arrow Connector 107">
            <a:extLst>
              <a:ext uri="{FF2B5EF4-FFF2-40B4-BE49-F238E27FC236}">
                <a16:creationId xmlns:a16="http://schemas.microsoft.com/office/drawing/2014/main" id="{92699413-3698-ED5B-266A-BC85A26FD003}"/>
              </a:ext>
            </a:extLst>
          </p:cNvPr>
          <p:cNvCxnSpPr>
            <a:cxnSpLocks/>
            <a:endCxn id="94" idx="1"/>
          </p:cNvCxnSpPr>
          <p:nvPr/>
        </p:nvCxnSpPr>
        <p:spPr>
          <a:xfrm>
            <a:off x="1627553" y="1304396"/>
            <a:ext cx="212480" cy="1100"/>
          </a:xfrm>
          <a:prstGeom prst="straightConnector1">
            <a:avLst/>
          </a:prstGeom>
          <a:noFill/>
          <a:ln w="38100" cap="flat" cmpd="sng" algn="ctr">
            <a:solidFill>
              <a:srgbClr val="FFFFFF"/>
            </a:solidFill>
            <a:prstDash val="solid"/>
            <a:miter lim="800000"/>
            <a:tailEnd type="triangle"/>
          </a:ln>
          <a:effectLst/>
        </p:spPr>
      </p:cxnSp>
      <p:sp>
        <p:nvSpPr>
          <p:cNvPr id="109" name="Rectangle 108">
            <a:extLst>
              <a:ext uri="{FF2B5EF4-FFF2-40B4-BE49-F238E27FC236}">
                <a16:creationId xmlns:a16="http://schemas.microsoft.com/office/drawing/2014/main" id="{972EB0E2-7B5F-4BD2-5E9B-862CEEB9E4A0}"/>
              </a:ext>
            </a:extLst>
          </p:cNvPr>
          <p:cNvSpPr/>
          <p:nvPr/>
        </p:nvSpPr>
        <p:spPr>
          <a:xfrm>
            <a:off x="4849101" y="181305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10" name="Rectangle 109">
            <a:extLst>
              <a:ext uri="{FF2B5EF4-FFF2-40B4-BE49-F238E27FC236}">
                <a16:creationId xmlns:a16="http://schemas.microsoft.com/office/drawing/2014/main" id="{2B99879A-4B3C-6BAA-3998-EE2E9E6DFAEF}"/>
              </a:ext>
            </a:extLst>
          </p:cNvPr>
          <p:cNvSpPr/>
          <p:nvPr/>
        </p:nvSpPr>
        <p:spPr>
          <a:xfrm rot="16200000">
            <a:off x="4958587" y="1890297"/>
            <a:ext cx="2268965" cy="484212"/>
          </a:xfrm>
          <a:prstGeom prst="rect">
            <a:avLst/>
          </a:prstGeom>
          <a:solidFill>
            <a:srgbClr val="004A86"/>
          </a:solidFill>
          <a:ln w="12700" cap="flat" cmpd="sng" algn="ctr">
            <a:noFill/>
            <a:prstDash val="solid"/>
            <a:miter lim="800000"/>
          </a:ln>
          <a:effectLst/>
        </p:spPr>
        <p:txBody>
          <a:bodyPr rtlCol="0" anchor="ctr"/>
          <a:lstStyle/>
          <a:p>
            <a:pPr lvl="0" algn="ctr">
              <a:defRPr/>
            </a:pPr>
            <a:r>
              <a:rPr lang="en-GB" sz="900" b="1" kern="0">
                <a:solidFill>
                  <a:srgbClr val="FFFFFF"/>
                </a:solidFill>
                <a:latin typeface="IntelOne Display Regular"/>
              </a:rPr>
              <a:t>Task  Distribution Bus</a:t>
            </a:r>
            <a:endParaRPr lang="en-GB" sz="900" kern="0">
              <a:solidFill>
                <a:srgbClr val="FFFFFF"/>
              </a:solidFill>
              <a:latin typeface="IntelOne Display Regular"/>
            </a:endParaRPr>
          </a:p>
        </p:txBody>
      </p:sp>
      <p:cxnSp>
        <p:nvCxnSpPr>
          <p:cNvPr id="111" name="Straight Arrow Connector 110">
            <a:extLst>
              <a:ext uri="{FF2B5EF4-FFF2-40B4-BE49-F238E27FC236}">
                <a16:creationId xmlns:a16="http://schemas.microsoft.com/office/drawing/2014/main" id="{56560C76-BC20-5553-FF53-8D09F6AA4FE8}"/>
              </a:ext>
            </a:extLst>
          </p:cNvPr>
          <p:cNvCxnSpPr>
            <a:cxnSpLocks/>
            <a:stCxn id="109" idx="3"/>
          </p:cNvCxnSpPr>
          <p:nvPr/>
        </p:nvCxnSpPr>
        <p:spPr>
          <a:xfrm>
            <a:off x="5629831" y="2119527"/>
            <a:ext cx="221132" cy="548"/>
          </a:xfrm>
          <a:prstGeom prst="straightConnector1">
            <a:avLst/>
          </a:prstGeom>
          <a:noFill/>
          <a:ln w="38100" cap="flat" cmpd="sng" algn="ctr">
            <a:solidFill>
              <a:srgbClr val="FFFFFF"/>
            </a:solidFill>
            <a:prstDash val="solid"/>
            <a:miter lim="800000"/>
            <a:tailEnd type="triangle"/>
          </a:ln>
          <a:effectLst/>
        </p:spPr>
      </p:cxnSp>
      <p:cxnSp>
        <p:nvCxnSpPr>
          <p:cNvPr id="112" name="Straight Arrow Connector 111">
            <a:extLst>
              <a:ext uri="{FF2B5EF4-FFF2-40B4-BE49-F238E27FC236}">
                <a16:creationId xmlns:a16="http://schemas.microsoft.com/office/drawing/2014/main" id="{BA0DDA95-6A65-DEAA-F119-3DA4D2C1FBB2}"/>
              </a:ext>
            </a:extLst>
          </p:cNvPr>
          <p:cNvCxnSpPr>
            <a:cxnSpLocks/>
            <a:stCxn id="100" idx="2"/>
            <a:endCxn id="109" idx="0"/>
          </p:cNvCxnSpPr>
          <p:nvPr/>
        </p:nvCxnSpPr>
        <p:spPr>
          <a:xfrm>
            <a:off x="5239466" y="1610875"/>
            <a:ext cx="0" cy="202177"/>
          </a:xfrm>
          <a:prstGeom prst="straightConnector1">
            <a:avLst/>
          </a:prstGeom>
          <a:noFill/>
          <a:ln w="38100" cap="flat" cmpd="sng" algn="ctr">
            <a:solidFill>
              <a:srgbClr val="FFFFFF"/>
            </a:solidFill>
            <a:prstDash val="solid"/>
            <a:miter lim="800000"/>
            <a:tailEnd type="triangle"/>
          </a:ln>
          <a:effectLst/>
        </p:spPr>
      </p:cxnSp>
      <p:sp>
        <p:nvSpPr>
          <p:cNvPr id="113" name="Rectangle 112">
            <a:extLst>
              <a:ext uri="{FF2B5EF4-FFF2-40B4-BE49-F238E27FC236}">
                <a16:creationId xmlns:a16="http://schemas.microsoft.com/office/drawing/2014/main" id="{6ED6EA6B-0807-F41E-1483-3FCD4A3EE889}"/>
              </a:ext>
            </a:extLst>
          </p:cNvPr>
          <p:cNvSpPr/>
          <p:nvPr/>
        </p:nvSpPr>
        <p:spPr>
          <a:xfrm>
            <a:off x="1840033"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14" name="Rectangle 113">
            <a:extLst>
              <a:ext uri="{FF2B5EF4-FFF2-40B4-BE49-F238E27FC236}">
                <a16:creationId xmlns:a16="http://schemas.microsoft.com/office/drawing/2014/main" id="{33A47E23-DE6A-35CC-6A10-E47FA97FCE7A}"/>
              </a:ext>
            </a:extLst>
          </p:cNvPr>
          <p:cNvSpPr/>
          <p:nvPr/>
        </p:nvSpPr>
        <p:spPr>
          <a:xfrm>
            <a:off x="2843056"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15" name="Straight Arrow Connector 114">
            <a:extLst>
              <a:ext uri="{FF2B5EF4-FFF2-40B4-BE49-F238E27FC236}">
                <a16:creationId xmlns:a16="http://schemas.microsoft.com/office/drawing/2014/main" id="{0821E288-4B28-67D3-3A32-5A7264977F3D}"/>
              </a:ext>
            </a:extLst>
          </p:cNvPr>
          <p:cNvCxnSpPr>
            <a:cxnSpLocks/>
            <a:stCxn id="113" idx="3"/>
            <a:endCxn id="114" idx="1"/>
          </p:cNvCxnSpPr>
          <p:nvPr/>
        </p:nvCxnSpPr>
        <p:spPr>
          <a:xfrm>
            <a:off x="2620763" y="2962055"/>
            <a:ext cx="222293" cy="0"/>
          </a:xfrm>
          <a:prstGeom prst="straightConnector1">
            <a:avLst/>
          </a:prstGeom>
          <a:noFill/>
          <a:ln w="38100" cap="flat" cmpd="sng" algn="ctr">
            <a:solidFill>
              <a:srgbClr val="FFFFFF"/>
            </a:solidFill>
            <a:prstDash val="solid"/>
            <a:miter lim="800000"/>
            <a:tailEnd type="triangle"/>
          </a:ln>
          <a:effectLst/>
        </p:spPr>
      </p:cxnSp>
      <p:sp>
        <p:nvSpPr>
          <p:cNvPr id="116" name="Rectangle 115">
            <a:extLst>
              <a:ext uri="{FF2B5EF4-FFF2-40B4-BE49-F238E27FC236}">
                <a16:creationId xmlns:a16="http://schemas.microsoft.com/office/drawing/2014/main" id="{893C4D48-D2FB-48B5-01F1-2751CFADD2E4}"/>
              </a:ext>
            </a:extLst>
          </p:cNvPr>
          <p:cNvSpPr/>
          <p:nvPr/>
        </p:nvSpPr>
        <p:spPr>
          <a:xfrm>
            <a:off x="384607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17" name="Straight Arrow Connector 116">
            <a:extLst>
              <a:ext uri="{FF2B5EF4-FFF2-40B4-BE49-F238E27FC236}">
                <a16:creationId xmlns:a16="http://schemas.microsoft.com/office/drawing/2014/main" id="{541AFEB5-A05D-6A6B-1094-B0B9B5BD4B1C}"/>
              </a:ext>
            </a:extLst>
          </p:cNvPr>
          <p:cNvCxnSpPr>
            <a:cxnSpLocks/>
            <a:stCxn id="114" idx="3"/>
            <a:endCxn id="116" idx="1"/>
          </p:cNvCxnSpPr>
          <p:nvPr/>
        </p:nvCxnSpPr>
        <p:spPr>
          <a:xfrm flipV="1">
            <a:off x="3623786" y="2962054"/>
            <a:ext cx="222292" cy="1"/>
          </a:xfrm>
          <a:prstGeom prst="straightConnector1">
            <a:avLst/>
          </a:prstGeom>
          <a:noFill/>
          <a:ln w="38100" cap="flat" cmpd="sng" algn="ctr">
            <a:solidFill>
              <a:srgbClr val="FFFFFF"/>
            </a:solidFill>
            <a:prstDash val="solid"/>
            <a:miter lim="800000"/>
            <a:tailEnd type="triangle"/>
          </a:ln>
          <a:effectLst/>
        </p:spPr>
      </p:cxnSp>
      <p:sp>
        <p:nvSpPr>
          <p:cNvPr id="118" name="Rectangle 117">
            <a:extLst>
              <a:ext uri="{FF2B5EF4-FFF2-40B4-BE49-F238E27FC236}">
                <a16:creationId xmlns:a16="http://schemas.microsoft.com/office/drawing/2014/main" id="{8CE9F343-6A4F-0E8F-7EE6-E5214D283371}"/>
              </a:ext>
            </a:extLst>
          </p:cNvPr>
          <p:cNvSpPr/>
          <p:nvPr/>
        </p:nvSpPr>
        <p:spPr>
          <a:xfrm>
            <a:off x="4849101"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19" name="Straight Arrow Connector 118">
            <a:extLst>
              <a:ext uri="{FF2B5EF4-FFF2-40B4-BE49-F238E27FC236}">
                <a16:creationId xmlns:a16="http://schemas.microsoft.com/office/drawing/2014/main" id="{B7E96442-EB5F-F049-DCA3-3802231CC950}"/>
              </a:ext>
            </a:extLst>
          </p:cNvPr>
          <p:cNvCxnSpPr>
            <a:cxnSpLocks/>
            <a:endCxn id="113" idx="1"/>
          </p:cNvCxnSpPr>
          <p:nvPr/>
        </p:nvCxnSpPr>
        <p:spPr>
          <a:xfrm flipV="1">
            <a:off x="1627553" y="2962055"/>
            <a:ext cx="212480" cy="1"/>
          </a:xfrm>
          <a:prstGeom prst="straightConnector1">
            <a:avLst/>
          </a:prstGeom>
          <a:noFill/>
          <a:ln w="38100" cap="flat" cmpd="sng" algn="ctr">
            <a:solidFill>
              <a:srgbClr val="FFFFFF"/>
            </a:solidFill>
            <a:prstDash val="solid"/>
            <a:miter lim="800000"/>
            <a:tailEnd type="triangle"/>
          </a:ln>
          <a:effectLst/>
        </p:spPr>
      </p:cxnSp>
      <p:cxnSp>
        <p:nvCxnSpPr>
          <p:cNvPr id="120" name="Straight Arrow Connector 119">
            <a:extLst>
              <a:ext uri="{FF2B5EF4-FFF2-40B4-BE49-F238E27FC236}">
                <a16:creationId xmlns:a16="http://schemas.microsoft.com/office/drawing/2014/main" id="{68CD0826-9F98-819D-9582-92166E3D245A}"/>
              </a:ext>
            </a:extLst>
          </p:cNvPr>
          <p:cNvCxnSpPr>
            <a:cxnSpLocks/>
            <a:stCxn id="118" idx="0"/>
            <a:endCxn id="109" idx="2"/>
          </p:cNvCxnSpPr>
          <p:nvPr/>
        </p:nvCxnSpPr>
        <p:spPr>
          <a:xfrm flipV="1">
            <a:off x="5239466" y="2426003"/>
            <a:ext cx="0" cy="229575"/>
          </a:xfrm>
          <a:prstGeom prst="straightConnector1">
            <a:avLst/>
          </a:prstGeom>
          <a:noFill/>
          <a:ln w="38100" cap="flat" cmpd="sng" algn="ctr">
            <a:solidFill>
              <a:srgbClr val="FFFFFF"/>
            </a:solidFill>
            <a:prstDash val="solid"/>
            <a:miter lim="800000"/>
            <a:tailEnd type="triangle"/>
          </a:ln>
          <a:effectLst/>
        </p:spPr>
      </p:cxnSp>
      <p:sp>
        <p:nvSpPr>
          <p:cNvPr id="121" name="Rectangle 120">
            <a:extLst>
              <a:ext uri="{FF2B5EF4-FFF2-40B4-BE49-F238E27FC236}">
                <a16:creationId xmlns:a16="http://schemas.microsoft.com/office/drawing/2014/main" id="{B6F7CB15-7F4D-0C48-FF59-7E41F57366FE}"/>
              </a:ext>
            </a:extLst>
          </p:cNvPr>
          <p:cNvSpPr/>
          <p:nvPr/>
        </p:nvSpPr>
        <p:spPr>
          <a:xfrm>
            <a:off x="6534682" y="997923"/>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22" name="Rectangle 121">
            <a:extLst>
              <a:ext uri="{FF2B5EF4-FFF2-40B4-BE49-F238E27FC236}">
                <a16:creationId xmlns:a16="http://schemas.microsoft.com/office/drawing/2014/main" id="{3F1BE664-3113-F09D-A520-BF089DE115BF}"/>
              </a:ext>
            </a:extLst>
          </p:cNvPr>
          <p:cNvSpPr/>
          <p:nvPr/>
        </p:nvSpPr>
        <p:spPr>
          <a:xfrm>
            <a:off x="6534682"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23" name="Straight Arrow Connector 122">
            <a:extLst>
              <a:ext uri="{FF2B5EF4-FFF2-40B4-BE49-F238E27FC236}">
                <a16:creationId xmlns:a16="http://schemas.microsoft.com/office/drawing/2014/main" id="{AF59F9B8-2C76-2C01-3E11-C90097C95484}"/>
              </a:ext>
            </a:extLst>
          </p:cNvPr>
          <p:cNvCxnSpPr>
            <a:cxnSpLocks/>
            <a:endCxn id="121" idx="1"/>
          </p:cNvCxnSpPr>
          <p:nvPr/>
        </p:nvCxnSpPr>
        <p:spPr>
          <a:xfrm>
            <a:off x="6346567" y="1304399"/>
            <a:ext cx="188115" cy="0"/>
          </a:xfrm>
          <a:prstGeom prst="straightConnector1">
            <a:avLst/>
          </a:prstGeom>
          <a:noFill/>
          <a:ln w="38100" cap="flat" cmpd="sng" algn="ctr">
            <a:solidFill>
              <a:srgbClr val="FFFFFF"/>
            </a:solidFill>
            <a:prstDash val="solid"/>
            <a:miter lim="800000"/>
            <a:tailEnd type="triangle"/>
          </a:ln>
          <a:effectLst/>
        </p:spPr>
      </p:cxnSp>
      <p:cxnSp>
        <p:nvCxnSpPr>
          <p:cNvPr id="124" name="Straight Arrow Connector 123">
            <a:extLst>
              <a:ext uri="{FF2B5EF4-FFF2-40B4-BE49-F238E27FC236}">
                <a16:creationId xmlns:a16="http://schemas.microsoft.com/office/drawing/2014/main" id="{F4580409-ED9E-8DE9-F94C-2ED7EB572E6A}"/>
              </a:ext>
            </a:extLst>
          </p:cNvPr>
          <p:cNvCxnSpPr>
            <a:cxnSpLocks/>
            <a:endCxn id="122" idx="1"/>
          </p:cNvCxnSpPr>
          <p:nvPr/>
        </p:nvCxnSpPr>
        <p:spPr>
          <a:xfrm flipV="1">
            <a:off x="6335175" y="2962054"/>
            <a:ext cx="199507" cy="1"/>
          </a:xfrm>
          <a:prstGeom prst="straightConnector1">
            <a:avLst/>
          </a:prstGeom>
          <a:noFill/>
          <a:ln w="38100" cap="flat" cmpd="sng" algn="ctr">
            <a:solidFill>
              <a:srgbClr val="FFFFFF"/>
            </a:solidFill>
            <a:prstDash val="solid"/>
            <a:miter lim="800000"/>
            <a:tailEnd type="triangle"/>
          </a:ln>
          <a:effectLst/>
        </p:spPr>
      </p:cxnSp>
      <p:cxnSp>
        <p:nvCxnSpPr>
          <p:cNvPr id="125" name="Straight Arrow Connector 124">
            <a:extLst>
              <a:ext uri="{FF2B5EF4-FFF2-40B4-BE49-F238E27FC236}">
                <a16:creationId xmlns:a16="http://schemas.microsoft.com/office/drawing/2014/main" id="{929DB720-A1BC-1D89-9393-37DCBB481E43}"/>
              </a:ext>
            </a:extLst>
          </p:cNvPr>
          <p:cNvCxnSpPr>
            <a:cxnSpLocks/>
            <a:stCxn id="106" idx="3"/>
          </p:cNvCxnSpPr>
          <p:nvPr/>
        </p:nvCxnSpPr>
        <p:spPr>
          <a:xfrm>
            <a:off x="10324478" y="1304394"/>
            <a:ext cx="327810" cy="0"/>
          </a:xfrm>
          <a:prstGeom prst="straightConnector1">
            <a:avLst/>
          </a:prstGeom>
          <a:noFill/>
          <a:ln w="38100" cap="flat" cmpd="sng" algn="ctr">
            <a:solidFill>
              <a:srgbClr val="FFFFFF"/>
            </a:solidFill>
            <a:prstDash val="solid"/>
            <a:miter lim="800000"/>
            <a:tailEnd type="triangle"/>
          </a:ln>
          <a:effectLst/>
        </p:spPr>
      </p:cxnSp>
      <p:sp>
        <p:nvSpPr>
          <p:cNvPr id="126" name="Rectangle 125">
            <a:extLst>
              <a:ext uri="{FF2B5EF4-FFF2-40B4-BE49-F238E27FC236}">
                <a16:creationId xmlns:a16="http://schemas.microsoft.com/office/drawing/2014/main" id="{790CCBA4-3326-58E5-F425-AB5855A6F6BC}"/>
              </a:ext>
            </a:extLst>
          </p:cNvPr>
          <p:cNvSpPr/>
          <p:nvPr/>
        </p:nvSpPr>
        <p:spPr>
          <a:xfrm>
            <a:off x="7537703" y="26555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27" name="Rectangle 126">
            <a:extLst>
              <a:ext uri="{FF2B5EF4-FFF2-40B4-BE49-F238E27FC236}">
                <a16:creationId xmlns:a16="http://schemas.microsoft.com/office/drawing/2014/main" id="{A7351442-34A4-3C8E-A6C1-D5D2AB776073}"/>
              </a:ext>
            </a:extLst>
          </p:cNvPr>
          <p:cNvSpPr/>
          <p:nvPr/>
        </p:nvSpPr>
        <p:spPr>
          <a:xfrm>
            <a:off x="8540726" y="265558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28" name="Rectangle 127">
            <a:extLst>
              <a:ext uri="{FF2B5EF4-FFF2-40B4-BE49-F238E27FC236}">
                <a16:creationId xmlns:a16="http://schemas.microsoft.com/office/drawing/2014/main" id="{43AE7DB2-BEC8-2DE6-83C9-61E52ED3CA56}"/>
              </a:ext>
            </a:extLst>
          </p:cNvPr>
          <p:cNvSpPr/>
          <p:nvPr/>
        </p:nvSpPr>
        <p:spPr>
          <a:xfrm>
            <a:off x="9543748" y="265557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29" name="Straight Arrow Connector 128">
            <a:extLst>
              <a:ext uri="{FF2B5EF4-FFF2-40B4-BE49-F238E27FC236}">
                <a16:creationId xmlns:a16="http://schemas.microsoft.com/office/drawing/2014/main" id="{F5DEA459-4C0D-9111-C2B7-45A90AACACA9}"/>
              </a:ext>
            </a:extLst>
          </p:cNvPr>
          <p:cNvCxnSpPr>
            <a:cxnSpLocks/>
            <a:stCxn id="122" idx="3"/>
            <a:endCxn id="126" idx="1"/>
          </p:cNvCxnSpPr>
          <p:nvPr/>
        </p:nvCxnSpPr>
        <p:spPr>
          <a:xfrm>
            <a:off x="7315412" y="2962054"/>
            <a:ext cx="222291" cy="3"/>
          </a:xfrm>
          <a:prstGeom prst="straightConnector1">
            <a:avLst/>
          </a:prstGeom>
          <a:noFill/>
          <a:ln w="38100" cap="flat" cmpd="sng" algn="ctr">
            <a:solidFill>
              <a:srgbClr val="FFFFFF"/>
            </a:solidFill>
            <a:prstDash val="solid"/>
            <a:miter lim="800000"/>
            <a:tailEnd type="triangle"/>
          </a:ln>
          <a:effectLst/>
        </p:spPr>
      </p:cxnSp>
      <p:cxnSp>
        <p:nvCxnSpPr>
          <p:cNvPr id="130" name="Straight Arrow Connector 129">
            <a:extLst>
              <a:ext uri="{FF2B5EF4-FFF2-40B4-BE49-F238E27FC236}">
                <a16:creationId xmlns:a16="http://schemas.microsoft.com/office/drawing/2014/main" id="{A9FD4CC1-379B-BC3C-A5CA-7BE579FA9405}"/>
              </a:ext>
            </a:extLst>
          </p:cNvPr>
          <p:cNvCxnSpPr>
            <a:cxnSpLocks/>
            <a:stCxn id="126" idx="3"/>
            <a:endCxn id="127" idx="1"/>
          </p:cNvCxnSpPr>
          <p:nvPr/>
        </p:nvCxnSpPr>
        <p:spPr>
          <a:xfrm flipV="1">
            <a:off x="8318433" y="2962056"/>
            <a:ext cx="222293" cy="1"/>
          </a:xfrm>
          <a:prstGeom prst="straightConnector1">
            <a:avLst/>
          </a:prstGeom>
          <a:noFill/>
          <a:ln w="38100" cap="flat" cmpd="sng" algn="ctr">
            <a:solidFill>
              <a:srgbClr val="FFFFFF"/>
            </a:solidFill>
            <a:prstDash val="solid"/>
            <a:miter lim="800000"/>
            <a:tailEnd type="triangle"/>
          </a:ln>
          <a:effectLst/>
        </p:spPr>
      </p:cxnSp>
      <p:cxnSp>
        <p:nvCxnSpPr>
          <p:cNvPr id="131" name="Straight Arrow Connector 130">
            <a:extLst>
              <a:ext uri="{FF2B5EF4-FFF2-40B4-BE49-F238E27FC236}">
                <a16:creationId xmlns:a16="http://schemas.microsoft.com/office/drawing/2014/main" id="{1250D42F-EBCB-2DCC-101F-DC1B0C34181A}"/>
              </a:ext>
            </a:extLst>
          </p:cNvPr>
          <p:cNvCxnSpPr>
            <a:cxnSpLocks/>
            <a:stCxn id="127" idx="3"/>
            <a:endCxn id="128" idx="1"/>
          </p:cNvCxnSpPr>
          <p:nvPr/>
        </p:nvCxnSpPr>
        <p:spPr>
          <a:xfrm flipV="1">
            <a:off x="9321456" y="2962055"/>
            <a:ext cx="222292" cy="1"/>
          </a:xfrm>
          <a:prstGeom prst="straightConnector1">
            <a:avLst/>
          </a:prstGeom>
          <a:noFill/>
          <a:ln w="38100" cap="flat" cmpd="sng" algn="ctr">
            <a:solidFill>
              <a:srgbClr val="FFFFFF"/>
            </a:solidFill>
            <a:prstDash val="solid"/>
            <a:miter lim="800000"/>
            <a:tailEnd type="triangle"/>
          </a:ln>
          <a:effectLst/>
        </p:spPr>
      </p:cxnSp>
      <p:cxnSp>
        <p:nvCxnSpPr>
          <p:cNvPr id="132" name="Straight Arrow Connector 131">
            <a:extLst>
              <a:ext uri="{FF2B5EF4-FFF2-40B4-BE49-F238E27FC236}">
                <a16:creationId xmlns:a16="http://schemas.microsoft.com/office/drawing/2014/main" id="{61A7FCB4-5520-8842-321B-A790190B27C9}"/>
              </a:ext>
            </a:extLst>
          </p:cNvPr>
          <p:cNvCxnSpPr>
            <a:cxnSpLocks/>
            <a:stCxn id="128" idx="3"/>
          </p:cNvCxnSpPr>
          <p:nvPr/>
        </p:nvCxnSpPr>
        <p:spPr>
          <a:xfrm>
            <a:off x="10324478" y="2962055"/>
            <a:ext cx="338366" cy="9215"/>
          </a:xfrm>
          <a:prstGeom prst="straightConnector1">
            <a:avLst/>
          </a:prstGeom>
          <a:noFill/>
          <a:ln w="38100" cap="flat" cmpd="sng" algn="ctr">
            <a:solidFill>
              <a:srgbClr val="FFFFFF"/>
            </a:solidFill>
            <a:prstDash val="solid"/>
            <a:miter lim="800000"/>
            <a:tailEnd type="triangle"/>
          </a:ln>
          <a:effectLst/>
        </p:spPr>
      </p:cxnSp>
      <p:sp>
        <p:nvSpPr>
          <p:cNvPr id="133" name="TextBox 132">
            <a:extLst>
              <a:ext uri="{FF2B5EF4-FFF2-40B4-BE49-F238E27FC236}">
                <a16:creationId xmlns:a16="http://schemas.microsoft.com/office/drawing/2014/main" id="{3D40374E-1A74-277B-320F-D5B43D861F25}"/>
              </a:ext>
            </a:extLst>
          </p:cNvPr>
          <p:cNvSpPr txBox="1"/>
          <p:nvPr/>
        </p:nvSpPr>
        <p:spPr>
          <a:xfrm rot="16200000">
            <a:off x="9913440" y="2011941"/>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cxnSp>
        <p:nvCxnSpPr>
          <p:cNvPr id="134" name="Straight Arrow Connector 133">
            <a:extLst>
              <a:ext uri="{FF2B5EF4-FFF2-40B4-BE49-F238E27FC236}">
                <a16:creationId xmlns:a16="http://schemas.microsoft.com/office/drawing/2014/main" id="{12107BA6-6B4D-356E-8911-60CF672543AA}"/>
              </a:ext>
            </a:extLst>
          </p:cNvPr>
          <p:cNvCxnSpPr>
            <a:cxnSpLocks/>
            <a:stCxn id="116" idx="3"/>
            <a:endCxn id="118" idx="1"/>
          </p:cNvCxnSpPr>
          <p:nvPr/>
        </p:nvCxnSpPr>
        <p:spPr>
          <a:xfrm>
            <a:off x="4626808" y="2962054"/>
            <a:ext cx="222293" cy="0"/>
          </a:xfrm>
          <a:prstGeom prst="straightConnector1">
            <a:avLst/>
          </a:prstGeom>
          <a:noFill/>
          <a:ln w="38100" cap="flat" cmpd="sng" algn="ctr">
            <a:solidFill>
              <a:srgbClr val="FFFFFF"/>
            </a:solidFill>
            <a:prstDash val="solid"/>
            <a:miter lim="800000"/>
            <a:tailEnd type="triangle"/>
          </a:ln>
          <a:effectLst/>
        </p:spPr>
      </p:cxnSp>
      <p:sp>
        <p:nvSpPr>
          <p:cNvPr id="135" name="Rectangle 134">
            <a:extLst>
              <a:ext uri="{FF2B5EF4-FFF2-40B4-BE49-F238E27FC236}">
                <a16:creationId xmlns:a16="http://schemas.microsoft.com/office/drawing/2014/main" id="{1F7474A6-E31B-1A62-92A4-97A0DC29716E}"/>
              </a:ext>
            </a:extLst>
          </p:cNvPr>
          <p:cNvSpPr/>
          <p:nvPr/>
        </p:nvSpPr>
        <p:spPr>
          <a:xfrm>
            <a:off x="1713171" y="3417469"/>
            <a:ext cx="8670454" cy="2659148"/>
          </a:xfrm>
          <a:prstGeom prst="rect">
            <a:avLst/>
          </a:prstGeom>
          <a:solidFill>
            <a:srgbClr val="262626"/>
          </a:solidFill>
          <a:ln w="12700" cap="flat" cmpd="sng" algn="ctr">
            <a:noFill/>
            <a:prstDash val="solid"/>
            <a:miter lim="800000"/>
          </a:ln>
          <a:effectLst/>
        </p:spPr>
        <p:txBody>
          <a:bodyPr rtlCol="0" anchor="b"/>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Geometry (X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36" name="Rectangle 135">
            <a:extLst>
              <a:ext uri="{FF2B5EF4-FFF2-40B4-BE49-F238E27FC236}">
                <a16:creationId xmlns:a16="http://schemas.microsoft.com/office/drawing/2014/main" id="{D33E34AA-742C-B63A-1F83-A9173085E91B}"/>
              </a:ext>
            </a:extLst>
          </p:cNvPr>
          <p:cNvSpPr/>
          <p:nvPr/>
        </p:nvSpPr>
        <p:spPr>
          <a:xfrm>
            <a:off x="1840033" y="35042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37" name="Rectangle 136">
            <a:extLst>
              <a:ext uri="{FF2B5EF4-FFF2-40B4-BE49-F238E27FC236}">
                <a16:creationId xmlns:a16="http://schemas.microsoft.com/office/drawing/2014/main" id="{559AE735-9CBD-19BA-74DA-108B02790D67}"/>
              </a:ext>
            </a:extLst>
          </p:cNvPr>
          <p:cNvSpPr/>
          <p:nvPr/>
        </p:nvSpPr>
        <p:spPr>
          <a:xfrm>
            <a:off x="2843056"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38" name="Straight Arrow Connector 137">
            <a:extLst>
              <a:ext uri="{FF2B5EF4-FFF2-40B4-BE49-F238E27FC236}">
                <a16:creationId xmlns:a16="http://schemas.microsoft.com/office/drawing/2014/main" id="{419F0467-6053-E94D-C5F1-8841C541B1DC}"/>
              </a:ext>
            </a:extLst>
          </p:cNvPr>
          <p:cNvCxnSpPr>
            <a:cxnSpLocks/>
            <a:stCxn id="136" idx="3"/>
            <a:endCxn id="137" idx="1"/>
          </p:cNvCxnSpPr>
          <p:nvPr/>
        </p:nvCxnSpPr>
        <p:spPr>
          <a:xfrm flipV="1">
            <a:off x="2620763" y="3809628"/>
            <a:ext cx="222293" cy="1097"/>
          </a:xfrm>
          <a:prstGeom prst="straightConnector1">
            <a:avLst/>
          </a:prstGeom>
          <a:noFill/>
          <a:ln w="38100" cap="flat" cmpd="sng" algn="ctr">
            <a:solidFill>
              <a:srgbClr val="FFFFFF"/>
            </a:solidFill>
            <a:prstDash val="solid"/>
            <a:miter lim="800000"/>
            <a:tailEnd type="triangle"/>
          </a:ln>
          <a:effectLst/>
        </p:spPr>
      </p:cxnSp>
      <p:sp>
        <p:nvSpPr>
          <p:cNvPr id="139" name="Rectangle 138">
            <a:extLst>
              <a:ext uri="{FF2B5EF4-FFF2-40B4-BE49-F238E27FC236}">
                <a16:creationId xmlns:a16="http://schemas.microsoft.com/office/drawing/2014/main" id="{35B2CC0A-27F0-2A81-8B8E-EDDFA439B189}"/>
              </a:ext>
            </a:extLst>
          </p:cNvPr>
          <p:cNvSpPr/>
          <p:nvPr/>
        </p:nvSpPr>
        <p:spPr>
          <a:xfrm>
            <a:off x="3846078"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40" name="Straight Arrow Connector 139">
            <a:extLst>
              <a:ext uri="{FF2B5EF4-FFF2-40B4-BE49-F238E27FC236}">
                <a16:creationId xmlns:a16="http://schemas.microsoft.com/office/drawing/2014/main" id="{C18C7A65-2056-0A33-4DA9-CE71510EB3F1}"/>
              </a:ext>
            </a:extLst>
          </p:cNvPr>
          <p:cNvCxnSpPr>
            <a:cxnSpLocks/>
            <a:stCxn id="137" idx="3"/>
            <a:endCxn id="139" idx="1"/>
          </p:cNvCxnSpPr>
          <p:nvPr/>
        </p:nvCxnSpPr>
        <p:spPr>
          <a:xfrm>
            <a:off x="3623786" y="3809628"/>
            <a:ext cx="222292" cy="0"/>
          </a:xfrm>
          <a:prstGeom prst="straightConnector1">
            <a:avLst/>
          </a:prstGeom>
          <a:noFill/>
          <a:ln w="38100" cap="flat" cmpd="sng" algn="ctr">
            <a:solidFill>
              <a:srgbClr val="FFFFFF"/>
            </a:solidFill>
            <a:prstDash val="solid"/>
            <a:miter lim="800000"/>
            <a:tailEnd type="triangle"/>
          </a:ln>
          <a:effectLst/>
        </p:spPr>
      </p:cxnSp>
      <p:sp>
        <p:nvSpPr>
          <p:cNvPr id="141" name="Rectangle 140">
            <a:extLst>
              <a:ext uri="{FF2B5EF4-FFF2-40B4-BE49-F238E27FC236}">
                <a16:creationId xmlns:a16="http://schemas.microsoft.com/office/drawing/2014/main" id="{7ED21FDF-AC87-28C6-7115-237AE69603E0}"/>
              </a:ext>
            </a:extLst>
          </p:cNvPr>
          <p:cNvSpPr/>
          <p:nvPr/>
        </p:nvSpPr>
        <p:spPr>
          <a:xfrm>
            <a:off x="4849101"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42" name="Straight Arrow Connector 141">
            <a:extLst>
              <a:ext uri="{FF2B5EF4-FFF2-40B4-BE49-F238E27FC236}">
                <a16:creationId xmlns:a16="http://schemas.microsoft.com/office/drawing/2014/main" id="{F1455E1D-ACAC-DE6D-BEFF-834B060929A2}"/>
              </a:ext>
            </a:extLst>
          </p:cNvPr>
          <p:cNvCxnSpPr>
            <a:cxnSpLocks/>
            <a:stCxn id="139" idx="3"/>
            <a:endCxn id="141" idx="1"/>
          </p:cNvCxnSpPr>
          <p:nvPr/>
        </p:nvCxnSpPr>
        <p:spPr>
          <a:xfrm>
            <a:off x="4626808" y="3809628"/>
            <a:ext cx="222293" cy="0"/>
          </a:xfrm>
          <a:prstGeom prst="straightConnector1">
            <a:avLst/>
          </a:prstGeom>
          <a:noFill/>
          <a:ln w="38100" cap="flat" cmpd="sng" algn="ctr">
            <a:solidFill>
              <a:srgbClr val="FFFFFF"/>
            </a:solidFill>
            <a:prstDash val="solid"/>
            <a:miter lim="800000"/>
            <a:tailEnd type="triangle"/>
          </a:ln>
          <a:effectLst/>
        </p:spPr>
      </p:cxnSp>
      <p:sp>
        <p:nvSpPr>
          <p:cNvPr id="143" name="Rectangle 142">
            <a:extLst>
              <a:ext uri="{FF2B5EF4-FFF2-40B4-BE49-F238E27FC236}">
                <a16:creationId xmlns:a16="http://schemas.microsoft.com/office/drawing/2014/main" id="{34BCBFB5-99C8-432D-9653-EEB0862FFD54}"/>
              </a:ext>
            </a:extLst>
          </p:cNvPr>
          <p:cNvSpPr/>
          <p:nvPr/>
        </p:nvSpPr>
        <p:spPr>
          <a:xfrm>
            <a:off x="7537703" y="350314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44" name="Straight Arrow Connector 143">
            <a:extLst>
              <a:ext uri="{FF2B5EF4-FFF2-40B4-BE49-F238E27FC236}">
                <a16:creationId xmlns:a16="http://schemas.microsoft.com/office/drawing/2014/main" id="{A43E69F8-CBFC-68EF-364A-5306D13EF73A}"/>
              </a:ext>
            </a:extLst>
          </p:cNvPr>
          <p:cNvCxnSpPr>
            <a:cxnSpLocks/>
            <a:stCxn id="162" idx="3"/>
            <a:endCxn id="143" idx="1"/>
          </p:cNvCxnSpPr>
          <p:nvPr/>
        </p:nvCxnSpPr>
        <p:spPr>
          <a:xfrm flipV="1">
            <a:off x="7315412" y="3809625"/>
            <a:ext cx="222291" cy="4"/>
          </a:xfrm>
          <a:prstGeom prst="straightConnector1">
            <a:avLst/>
          </a:prstGeom>
          <a:noFill/>
          <a:ln w="38100" cap="flat" cmpd="sng" algn="ctr">
            <a:solidFill>
              <a:srgbClr val="FFFFFF"/>
            </a:solidFill>
            <a:prstDash val="solid"/>
            <a:miter lim="800000"/>
            <a:tailEnd type="triangle"/>
          </a:ln>
          <a:effectLst/>
        </p:spPr>
      </p:cxnSp>
      <p:sp>
        <p:nvSpPr>
          <p:cNvPr id="145" name="Rectangle 144">
            <a:extLst>
              <a:ext uri="{FF2B5EF4-FFF2-40B4-BE49-F238E27FC236}">
                <a16:creationId xmlns:a16="http://schemas.microsoft.com/office/drawing/2014/main" id="{C5730F36-8693-4D27-DC4C-90DA9E5FB237}"/>
              </a:ext>
            </a:extLst>
          </p:cNvPr>
          <p:cNvSpPr/>
          <p:nvPr/>
        </p:nvSpPr>
        <p:spPr>
          <a:xfrm>
            <a:off x="8540726" y="350314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46" name="Straight Arrow Connector 145">
            <a:extLst>
              <a:ext uri="{FF2B5EF4-FFF2-40B4-BE49-F238E27FC236}">
                <a16:creationId xmlns:a16="http://schemas.microsoft.com/office/drawing/2014/main" id="{DD5625AB-8CDA-5F7A-7232-0C2CDF2C5BAA}"/>
              </a:ext>
            </a:extLst>
          </p:cNvPr>
          <p:cNvCxnSpPr>
            <a:cxnSpLocks/>
            <a:stCxn id="143" idx="3"/>
            <a:endCxn id="145" idx="1"/>
          </p:cNvCxnSpPr>
          <p:nvPr/>
        </p:nvCxnSpPr>
        <p:spPr>
          <a:xfrm flipV="1">
            <a:off x="8318433" y="3809624"/>
            <a:ext cx="222293" cy="1"/>
          </a:xfrm>
          <a:prstGeom prst="straightConnector1">
            <a:avLst/>
          </a:prstGeom>
          <a:noFill/>
          <a:ln w="38100" cap="flat" cmpd="sng" algn="ctr">
            <a:solidFill>
              <a:srgbClr val="FFFFFF"/>
            </a:solidFill>
            <a:prstDash val="solid"/>
            <a:miter lim="800000"/>
            <a:tailEnd type="triangle"/>
          </a:ln>
          <a:effectLst/>
        </p:spPr>
      </p:cxnSp>
      <p:sp>
        <p:nvSpPr>
          <p:cNvPr id="147" name="Rectangle 146">
            <a:extLst>
              <a:ext uri="{FF2B5EF4-FFF2-40B4-BE49-F238E27FC236}">
                <a16:creationId xmlns:a16="http://schemas.microsoft.com/office/drawing/2014/main" id="{DF1418B9-7233-3DCF-37E6-855AE4051BBA}"/>
              </a:ext>
            </a:extLst>
          </p:cNvPr>
          <p:cNvSpPr/>
          <p:nvPr/>
        </p:nvSpPr>
        <p:spPr>
          <a:xfrm>
            <a:off x="9543748" y="3503147"/>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48" name="Straight Arrow Connector 147">
            <a:extLst>
              <a:ext uri="{FF2B5EF4-FFF2-40B4-BE49-F238E27FC236}">
                <a16:creationId xmlns:a16="http://schemas.microsoft.com/office/drawing/2014/main" id="{69BA619C-D79F-DEE1-18C2-82E77D3101E1}"/>
              </a:ext>
            </a:extLst>
          </p:cNvPr>
          <p:cNvCxnSpPr>
            <a:cxnSpLocks/>
            <a:stCxn id="145" idx="3"/>
            <a:endCxn id="147" idx="1"/>
          </p:cNvCxnSpPr>
          <p:nvPr/>
        </p:nvCxnSpPr>
        <p:spPr>
          <a:xfrm flipV="1">
            <a:off x="9321456" y="3809623"/>
            <a:ext cx="222292" cy="1"/>
          </a:xfrm>
          <a:prstGeom prst="straightConnector1">
            <a:avLst/>
          </a:prstGeom>
          <a:noFill/>
          <a:ln w="38100" cap="flat" cmpd="sng" algn="ctr">
            <a:solidFill>
              <a:srgbClr val="FFFFFF"/>
            </a:solidFill>
            <a:prstDash val="solid"/>
            <a:miter lim="800000"/>
            <a:tailEnd type="triangle"/>
          </a:ln>
          <a:effectLst/>
        </p:spPr>
      </p:cxnSp>
      <p:cxnSp>
        <p:nvCxnSpPr>
          <p:cNvPr id="149" name="Straight Arrow Connector 148">
            <a:extLst>
              <a:ext uri="{FF2B5EF4-FFF2-40B4-BE49-F238E27FC236}">
                <a16:creationId xmlns:a16="http://schemas.microsoft.com/office/drawing/2014/main" id="{D77B633A-7660-BE38-6321-25DEAB73A095}"/>
              </a:ext>
            </a:extLst>
          </p:cNvPr>
          <p:cNvCxnSpPr>
            <a:cxnSpLocks/>
            <a:endCxn id="136" idx="1"/>
          </p:cNvCxnSpPr>
          <p:nvPr/>
        </p:nvCxnSpPr>
        <p:spPr>
          <a:xfrm>
            <a:off x="1627553" y="3809626"/>
            <a:ext cx="212480" cy="1100"/>
          </a:xfrm>
          <a:prstGeom prst="straightConnector1">
            <a:avLst/>
          </a:prstGeom>
          <a:noFill/>
          <a:ln w="38100" cap="flat" cmpd="sng" algn="ctr">
            <a:solidFill>
              <a:srgbClr val="FFFFFF"/>
            </a:solidFill>
            <a:prstDash val="solid"/>
            <a:miter lim="800000"/>
            <a:tailEnd type="triangle"/>
          </a:ln>
          <a:effectLst/>
        </p:spPr>
      </p:cxnSp>
      <p:sp>
        <p:nvSpPr>
          <p:cNvPr id="150" name="Rectangle 149">
            <a:extLst>
              <a:ext uri="{FF2B5EF4-FFF2-40B4-BE49-F238E27FC236}">
                <a16:creationId xmlns:a16="http://schemas.microsoft.com/office/drawing/2014/main" id="{F5597673-6D8B-AF25-4F2E-0AF7BFE3785A}"/>
              </a:ext>
            </a:extLst>
          </p:cNvPr>
          <p:cNvSpPr/>
          <p:nvPr/>
        </p:nvSpPr>
        <p:spPr>
          <a:xfrm>
            <a:off x="4849101" y="431828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51" name="Rectangle 150">
            <a:extLst>
              <a:ext uri="{FF2B5EF4-FFF2-40B4-BE49-F238E27FC236}">
                <a16:creationId xmlns:a16="http://schemas.microsoft.com/office/drawing/2014/main" id="{DD1361A8-42B6-B167-9370-C45618D7DE72}"/>
              </a:ext>
            </a:extLst>
          </p:cNvPr>
          <p:cNvSpPr/>
          <p:nvPr/>
        </p:nvSpPr>
        <p:spPr>
          <a:xfrm rot="16200000">
            <a:off x="4958587" y="4395526"/>
            <a:ext cx="2268965" cy="484212"/>
          </a:xfrm>
          <a:prstGeom prst="rect">
            <a:avLst/>
          </a:prstGeom>
          <a:solidFill>
            <a:srgbClr val="004A86"/>
          </a:solidFill>
          <a:ln w="12700" cap="flat" cmpd="sng" algn="ctr">
            <a:noFill/>
            <a:prstDash val="solid"/>
            <a:miter lim="800000"/>
          </a:ln>
          <a:effectLst/>
        </p:spPr>
        <p:txBody>
          <a:bodyPr rtlCol="0" anchor="ctr"/>
          <a:lstStyle/>
          <a:p>
            <a:pPr lvl="0" algn="ctr">
              <a:defRPr/>
            </a:pPr>
            <a:r>
              <a:rPr lang="en-GB" sz="900" b="1" kern="0">
                <a:solidFill>
                  <a:srgbClr val="FFFFFF"/>
                </a:solidFill>
                <a:latin typeface="IntelOne Display Regular"/>
              </a:rPr>
              <a:t>Task  Distribution Bus</a:t>
            </a:r>
            <a:endParaRPr lang="en-GB" sz="900" kern="0">
              <a:solidFill>
                <a:srgbClr val="FFFFFF"/>
              </a:solidFill>
              <a:latin typeface="IntelOne Display Regular"/>
            </a:endParaRPr>
          </a:p>
        </p:txBody>
      </p:sp>
      <p:cxnSp>
        <p:nvCxnSpPr>
          <p:cNvPr id="152" name="Straight Arrow Connector 151">
            <a:extLst>
              <a:ext uri="{FF2B5EF4-FFF2-40B4-BE49-F238E27FC236}">
                <a16:creationId xmlns:a16="http://schemas.microsoft.com/office/drawing/2014/main" id="{0E226AAA-3EDD-6838-4F7B-4A15101E2648}"/>
              </a:ext>
            </a:extLst>
          </p:cNvPr>
          <p:cNvCxnSpPr>
            <a:cxnSpLocks/>
            <a:stCxn id="150" idx="3"/>
          </p:cNvCxnSpPr>
          <p:nvPr/>
        </p:nvCxnSpPr>
        <p:spPr>
          <a:xfrm>
            <a:off x="5629831" y="4624757"/>
            <a:ext cx="221132" cy="548"/>
          </a:xfrm>
          <a:prstGeom prst="straightConnector1">
            <a:avLst/>
          </a:prstGeom>
          <a:noFill/>
          <a:ln w="38100" cap="flat" cmpd="sng" algn="ctr">
            <a:solidFill>
              <a:srgbClr val="FFFFFF"/>
            </a:solidFill>
            <a:prstDash val="solid"/>
            <a:miter lim="800000"/>
            <a:tailEnd type="triangle"/>
          </a:ln>
          <a:effectLst/>
        </p:spPr>
      </p:cxnSp>
      <p:cxnSp>
        <p:nvCxnSpPr>
          <p:cNvPr id="153" name="Straight Arrow Connector 152">
            <a:extLst>
              <a:ext uri="{FF2B5EF4-FFF2-40B4-BE49-F238E27FC236}">
                <a16:creationId xmlns:a16="http://schemas.microsoft.com/office/drawing/2014/main" id="{76694A2C-2B68-C205-FE05-78586F0F508C}"/>
              </a:ext>
            </a:extLst>
          </p:cNvPr>
          <p:cNvCxnSpPr>
            <a:cxnSpLocks/>
            <a:stCxn id="141" idx="2"/>
            <a:endCxn id="150" idx="0"/>
          </p:cNvCxnSpPr>
          <p:nvPr/>
        </p:nvCxnSpPr>
        <p:spPr>
          <a:xfrm>
            <a:off x="5239466" y="4116104"/>
            <a:ext cx="0" cy="202177"/>
          </a:xfrm>
          <a:prstGeom prst="straightConnector1">
            <a:avLst/>
          </a:prstGeom>
          <a:noFill/>
          <a:ln w="38100" cap="flat" cmpd="sng" algn="ctr">
            <a:solidFill>
              <a:srgbClr val="FFFFFF"/>
            </a:solidFill>
            <a:prstDash val="solid"/>
            <a:miter lim="800000"/>
            <a:tailEnd type="triangle"/>
          </a:ln>
          <a:effectLst/>
        </p:spPr>
      </p:cxnSp>
      <p:sp>
        <p:nvSpPr>
          <p:cNvPr id="154" name="Rectangle 153">
            <a:extLst>
              <a:ext uri="{FF2B5EF4-FFF2-40B4-BE49-F238E27FC236}">
                <a16:creationId xmlns:a16="http://schemas.microsoft.com/office/drawing/2014/main" id="{07A3C46D-37BB-BB91-479E-833C2C18E76A}"/>
              </a:ext>
            </a:extLst>
          </p:cNvPr>
          <p:cNvSpPr/>
          <p:nvPr/>
        </p:nvSpPr>
        <p:spPr>
          <a:xfrm>
            <a:off x="1840033"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55" name="Rectangle 154">
            <a:extLst>
              <a:ext uri="{FF2B5EF4-FFF2-40B4-BE49-F238E27FC236}">
                <a16:creationId xmlns:a16="http://schemas.microsoft.com/office/drawing/2014/main" id="{02B7AF6A-605A-8D5C-519D-27557ECD6155}"/>
              </a:ext>
            </a:extLst>
          </p:cNvPr>
          <p:cNvSpPr/>
          <p:nvPr/>
        </p:nvSpPr>
        <p:spPr>
          <a:xfrm>
            <a:off x="2843056"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56" name="Straight Arrow Connector 155">
            <a:extLst>
              <a:ext uri="{FF2B5EF4-FFF2-40B4-BE49-F238E27FC236}">
                <a16:creationId xmlns:a16="http://schemas.microsoft.com/office/drawing/2014/main" id="{E57E3045-578C-A066-68D3-A444899CD124}"/>
              </a:ext>
            </a:extLst>
          </p:cNvPr>
          <p:cNvCxnSpPr>
            <a:cxnSpLocks/>
            <a:stCxn id="154" idx="3"/>
            <a:endCxn id="155" idx="1"/>
          </p:cNvCxnSpPr>
          <p:nvPr/>
        </p:nvCxnSpPr>
        <p:spPr>
          <a:xfrm>
            <a:off x="2620763" y="5467285"/>
            <a:ext cx="222293" cy="0"/>
          </a:xfrm>
          <a:prstGeom prst="straightConnector1">
            <a:avLst/>
          </a:prstGeom>
          <a:noFill/>
          <a:ln w="38100" cap="flat" cmpd="sng" algn="ctr">
            <a:solidFill>
              <a:srgbClr val="FFFFFF"/>
            </a:solidFill>
            <a:prstDash val="solid"/>
            <a:miter lim="800000"/>
            <a:tailEnd type="triangle"/>
          </a:ln>
          <a:effectLst/>
        </p:spPr>
      </p:cxnSp>
      <p:sp>
        <p:nvSpPr>
          <p:cNvPr id="157" name="Rectangle 156">
            <a:extLst>
              <a:ext uri="{FF2B5EF4-FFF2-40B4-BE49-F238E27FC236}">
                <a16:creationId xmlns:a16="http://schemas.microsoft.com/office/drawing/2014/main" id="{491AA0C0-77E0-F41B-6A25-9DC921C5FD97}"/>
              </a:ext>
            </a:extLst>
          </p:cNvPr>
          <p:cNvSpPr/>
          <p:nvPr/>
        </p:nvSpPr>
        <p:spPr>
          <a:xfrm>
            <a:off x="3846078"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58" name="Straight Arrow Connector 157">
            <a:extLst>
              <a:ext uri="{FF2B5EF4-FFF2-40B4-BE49-F238E27FC236}">
                <a16:creationId xmlns:a16="http://schemas.microsoft.com/office/drawing/2014/main" id="{064DB5D4-1D3F-A298-9636-A0C81FA7C359}"/>
              </a:ext>
            </a:extLst>
          </p:cNvPr>
          <p:cNvCxnSpPr>
            <a:cxnSpLocks/>
            <a:stCxn id="155" idx="3"/>
            <a:endCxn id="157" idx="1"/>
          </p:cNvCxnSpPr>
          <p:nvPr/>
        </p:nvCxnSpPr>
        <p:spPr>
          <a:xfrm flipV="1">
            <a:off x="3623786" y="5467284"/>
            <a:ext cx="222292" cy="1"/>
          </a:xfrm>
          <a:prstGeom prst="straightConnector1">
            <a:avLst/>
          </a:prstGeom>
          <a:noFill/>
          <a:ln w="38100" cap="flat" cmpd="sng" algn="ctr">
            <a:solidFill>
              <a:srgbClr val="FFFFFF"/>
            </a:solidFill>
            <a:prstDash val="solid"/>
            <a:miter lim="800000"/>
            <a:tailEnd type="triangle"/>
          </a:ln>
          <a:effectLst/>
        </p:spPr>
      </p:cxnSp>
      <p:sp>
        <p:nvSpPr>
          <p:cNvPr id="159" name="Rectangle 158">
            <a:extLst>
              <a:ext uri="{FF2B5EF4-FFF2-40B4-BE49-F238E27FC236}">
                <a16:creationId xmlns:a16="http://schemas.microsoft.com/office/drawing/2014/main" id="{25A8F45C-6389-EAC4-8102-89A7B3086A15}"/>
              </a:ext>
            </a:extLst>
          </p:cNvPr>
          <p:cNvSpPr/>
          <p:nvPr/>
        </p:nvSpPr>
        <p:spPr>
          <a:xfrm>
            <a:off x="4849101"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60" name="Straight Arrow Connector 159">
            <a:extLst>
              <a:ext uri="{FF2B5EF4-FFF2-40B4-BE49-F238E27FC236}">
                <a16:creationId xmlns:a16="http://schemas.microsoft.com/office/drawing/2014/main" id="{046E89F4-7DAD-88EC-C0F7-FAA474DD56F5}"/>
              </a:ext>
            </a:extLst>
          </p:cNvPr>
          <p:cNvCxnSpPr>
            <a:cxnSpLocks/>
            <a:endCxn id="154" idx="1"/>
          </p:cNvCxnSpPr>
          <p:nvPr/>
        </p:nvCxnSpPr>
        <p:spPr>
          <a:xfrm flipV="1">
            <a:off x="1627553" y="5467285"/>
            <a:ext cx="212480" cy="1"/>
          </a:xfrm>
          <a:prstGeom prst="straightConnector1">
            <a:avLst/>
          </a:prstGeom>
          <a:noFill/>
          <a:ln w="38100" cap="flat" cmpd="sng" algn="ctr">
            <a:solidFill>
              <a:srgbClr val="FFFFFF"/>
            </a:solidFill>
            <a:prstDash val="solid"/>
            <a:miter lim="800000"/>
            <a:tailEnd type="triangle"/>
          </a:ln>
          <a:effectLst/>
        </p:spPr>
      </p:cxnSp>
      <p:cxnSp>
        <p:nvCxnSpPr>
          <p:cNvPr id="161" name="Straight Arrow Connector 160">
            <a:extLst>
              <a:ext uri="{FF2B5EF4-FFF2-40B4-BE49-F238E27FC236}">
                <a16:creationId xmlns:a16="http://schemas.microsoft.com/office/drawing/2014/main" id="{F5032C99-9206-4D1E-4E0E-87C4802AC87F}"/>
              </a:ext>
            </a:extLst>
          </p:cNvPr>
          <p:cNvCxnSpPr>
            <a:cxnSpLocks/>
            <a:stCxn id="159" idx="0"/>
            <a:endCxn id="150" idx="2"/>
          </p:cNvCxnSpPr>
          <p:nvPr/>
        </p:nvCxnSpPr>
        <p:spPr>
          <a:xfrm flipV="1">
            <a:off x="5239466" y="4931233"/>
            <a:ext cx="0" cy="229575"/>
          </a:xfrm>
          <a:prstGeom prst="straightConnector1">
            <a:avLst/>
          </a:prstGeom>
          <a:noFill/>
          <a:ln w="38100" cap="flat" cmpd="sng" algn="ctr">
            <a:solidFill>
              <a:srgbClr val="FFFFFF"/>
            </a:solidFill>
            <a:prstDash val="solid"/>
            <a:miter lim="800000"/>
            <a:tailEnd type="triangle"/>
          </a:ln>
          <a:effectLst/>
        </p:spPr>
      </p:cxnSp>
      <p:sp>
        <p:nvSpPr>
          <p:cNvPr id="162" name="Rectangle 161">
            <a:extLst>
              <a:ext uri="{FF2B5EF4-FFF2-40B4-BE49-F238E27FC236}">
                <a16:creationId xmlns:a16="http://schemas.microsoft.com/office/drawing/2014/main" id="{D6005087-73C1-EA5E-CB2D-D7457D7AAB2D}"/>
              </a:ext>
            </a:extLst>
          </p:cNvPr>
          <p:cNvSpPr/>
          <p:nvPr/>
        </p:nvSpPr>
        <p:spPr>
          <a:xfrm>
            <a:off x="6534682"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63" name="Rectangle 162">
            <a:extLst>
              <a:ext uri="{FF2B5EF4-FFF2-40B4-BE49-F238E27FC236}">
                <a16:creationId xmlns:a16="http://schemas.microsoft.com/office/drawing/2014/main" id="{25425057-4AF2-3FB7-92CF-ADEB8A56081A}"/>
              </a:ext>
            </a:extLst>
          </p:cNvPr>
          <p:cNvSpPr/>
          <p:nvPr/>
        </p:nvSpPr>
        <p:spPr>
          <a:xfrm>
            <a:off x="6534682" y="5160808"/>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64" name="Straight Arrow Connector 163">
            <a:extLst>
              <a:ext uri="{FF2B5EF4-FFF2-40B4-BE49-F238E27FC236}">
                <a16:creationId xmlns:a16="http://schemas.microsoft.com/office/drawing/2014/main" id="{0D297C44-5C3A-86E8-1B90-7A0D6A9FC594}"/>
              </a:ext>
            </a:extLst>
          </p:cNvPr>
          <p:cNvCxnSpPr>
            <a:cxnSpLocks/>
            <a:endCxn id="162" idx="1"/>
          </p:cNvCxnSpPr>
          <p:nvPr/>
        </p:nvCxnSpPr>
        <p:spPr>
          <a:xfrm>
            <a:off x="6335175" y="3809623"/>
            <a:ext cx="199507" cy="5"/>
          </a:xfrm>
          <a:prstGeom prst="straightConnector1">
            <a:avLst/>
          </a:prstGeom>
          <a:noFill/>
          <a:ln w="38100" cap="flat" cmpd="sng" algn="ctr">
            <a:solidFill>
              <a:srgbClr val="FFFFFF"/>
            </a:solidFill>
            <a:prstDash val="solid"/>
            <a:miter lim="800000"/>
            <a:tailEnd type="triangle"/>
          </a:ln>
          <a:effectLst/>
        </p:spPr>
      </p:cxnSp>
      <p:cxnSp>
        <p:nvCxnSpPr>
          <p:cNvPr id="165" name="Straight Arrow Connector 164">
            <a:extLst>
              <a:ext uri="{FF2B5EF4-FFF2-40B4-BE49-F238E27FC236}">
                <a16:creationId xmlns:a16="http://schemas.microsoft.com/office/drawing/2014/main" id="{25FE9174-7111-A550-6433-8ED38D2C257C}"/>
              </a:ext>
            </a:extLst>
          </p:cNvPr>
          <p:cNvCxnSpPr>
            <a:cxnSpLocks/>
            <a:endCxn id="163" idx="1"/>
          </p:cNvCxnSpPr>
          <p:nvPr/>
        </p:nvCxnSpPr>
        <p:spPr>
          <a:xfrm flipV="1">
            <a:off x="6335175" y="5467284"/>
            <a:ext cx="199507" cy="1"/>
          </a:xfrm>
          <a:prstGeom prst="straightConnector1">
            <a:avLst/>
          </a:prstGeom>
          <a:noFill/>
          <a:ln w="38100" cap="flat" cmpd="sng" algn="ctr">
            <a:solidFill>
              <a:srgbClr val="FFFFFF"/>
            </a:solidFill>
            <a:prstDash val="solid"/>
            <a:miter lim="800000"/>
            <a:tailEnd type="triangle"/>
          </a:ln>
          <a:effectLst/>
        </p:spPr>
      </p:cxnSp>
      <p:cxnSp>
        <p:nvCxnSpPr>
          <p:cNvPr id="166" name="Straight Arrow Connector 165">
            <a:extLst>
              <a:ext uri="{FF2B5EF4-FFF2-40B4-BE49-F238E27FC236}">
                <a16:creationId xmlns:a16="http://schemas.microsoft.com/office/drawing/2014/main" id="{1650F1B6-554B-DA97-178E-AFFB707A41E7}"/>
              </a:ext>
            </a:extLst>
          </p:cNvPr>
          <p:cNvCxnSpPr>
            <a:cxnSpLocks/>
            <a:stCxn id="147" idx="3"/>
          </p:cNvCxnSpPr>
          <p:nvPr/>
        </p:nvCxnSpPr>
        <p:spPr>
          <a:xfrm>
            <a:off x="10324478" y="3809623"/>
            <a:ext cx="327810" cy="0"/>
          </a:xfrm>
          <a:prstGeom prst="straightConnector1">
            <a:avLst/>
          </a:prstGeom>
          <a:noFill/>
          <a:ln w="38100" cap="flat" cmpd="sng" algn="ctr">
            <a:solidFill>
              <a:srgbClr val="FFFFFF"/>
            </a:solidFill>
            <a:prstDash val="solid"/>
            <a:miter lim="800000"/>
            <a:tailEnd type="triangle"/>
          </a:ln>
          <a:effectLst/>
        </p:spPr>
      </p:cxnSp>
      <p:sp>
        <p:nvSpPr>
          <p:cNvPr id="167" name="Rectangle 166">
            <a:extLst>
              <a:ext uri="{FF2B5EF4-FFF2-40B4-BE49-F238E27FC236}">
                <a16:creationId xmlns:a16="http://schemas.microsoft.com/office/drawing/2014/main" id="{90752AD7-8BF1-5EFF-914A-8E569156F65F}"/>
              </a:ext>
            </a:extLst>
          </p:cNvPr>
          <p:cNvSpPr/>
          <p:nvPr/>
        </p:nvSpPr>
        <p:spPr>
          <a:xfrm>
            <a:off x="7537703" y="5160811"/>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68" name="Rectangle 167">
            <a:extLst>
              <a:ext uri="{FF2B5EF4-FFF2-40B4-BE49-F238E27FC236}">
                <a16:creationId xmlns:a16="http://schemas.microsoft.com/office/drawing/2014/main" id="{B05776B1-A33D-BFC9-FB31-C8A80973BACF}"/>
              </a:ext>
            </a:extLst>
          </p:cNvPr>
          <p:cNvSpPr/>
          <p:nvPr/>
        </p:nvSpPr>
        <p:spPr>
          <a:xfrm>
            <a:off x="8540726" y="5160810"/>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69" name="Rectangle 168">
            <a:extLst>
              <a:ext uri="{FF2B5EF4-FFF2-40B4-BE49-F238E27FC236}">
                <a16:creationId xmlns:a16="http://schemas.microsoft.com/office/drawing/2014/main" id="{49180073-F9C4-55E1-251E-C537D6A38580}"/>
              </a:ext>
            </a:extLst>
          </p:cNvPr>
          <p:cNvSpPr/>
          <p:nvPr/>
        </p:nvSpPr>
        <p:spPr>
          <a:xfrm>
            <a:off x="9543748" y="5160809"/>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70" name="Straight Arrow Connector 169">
            <a:extLst>
              <a:ext uri="{FF2B5EF4-FFF2-40B4-BE49-F238E27FC236}">
                <a16:creationId xmlns:a16="http://schemas.microsoft.com/office/drawing/2014/main" id="{750FDE0A-D32E-B0BF-6E2E-0618706A1B7E}"/>
              </a:ext>
            </a:extLst>
          </p:cNvPr>
          <p:cNvCxnSpPr>
            <a:cxnSpLocks/>
            <a:stCxn id="163" idx="3"/>
            <a:endCxn id="167" idx="1"/>
          </p:cNvCxnSpPr>
          <p:nvPr/>
        </p:nvCxnSpPr>
        <p:spPr>
          <a:xfrm>
            <a:off x="7315412" y="5467284"/>
            <a:ext cx="222291" cy="3"/>
          </a:xfrm>
          <a:prstGeom prst="straightConnector1">
            <a:avLst/>
          </a:prstGeom>
          <a:noFill/>
          <a:ln w="38100" cap="flat" cmpd="sng" algn="ctr">
            <a:solidFill>
              <a:srgbClr val="FFFFFF"/>
            </a:solidFill>
            <a:prstDash val="solid"/>
            <a:miter lim="800000"/>
            <a:tailEnd type="triangle"/>
          </a:ln>
          <a:effectLst/>
        </p:spPr>
      </p:cxnSp>
      <p:cxnSp>
        <p:nvCxnSpPr>
          <p:cNvPr id="171" name="Straight Arrow Connector 170">
            <a:extLst>
              <a:ext uri="{FF2B5EF4-FFF2-40B4-BE49-F238E27FC236}">
                <a16:creationId xmlns:a16="http://schemas.microsoft.com/office/drawing/2014/main" id="{7F9B7C36-7D79-54ED-2E36-C68DFBB4079E}"/>
              </a:ext>
            </a:extLst>
          </p:cNvPr>
          <p:cNvCxnSpPr>
            <a:cxnSpLocks/>
            <a:stCxn id="167" idx="3"/>
            <a:endCxn id="168" idx="1"/>
          </p:cNvCxnSpPr>
          <p:nvPr/>
        </p:nvCxnSpPr>
        <p:spPr>
          <a:xfrm flipV="1">
            <a:off x="8318433" y="5467286"/>
            <a:ext cx="222293" cy="1"/>
          </a:xfrm>
          <a:prstGeom prst="straightConnector1">
            <a:avLst/>
          </a:prstGeom>
          <a:noFill/>
          <a:ln w="38100" cap="flat" cmpd="sng" algn="ctr">
            <a:solidFill>
              <a:srgbClr val="FFFFFF"/>
            </a:solidFill>
            <a:prstDash val="solid"/>
            <a:miter lim="800000"/>
            <a:tailEnd type="triangle"/>
          </a:ln>
          <a:effectLst/>
        </p:spPr>
      </p:cxnSp>
      <p:cxnSp>
        <p:nvCxnSpPr>
          <p:cNvPr id="172" name="Straight Arrow Connector 171">
            <a:extLst>
              <a:ext uri="{FF2B5EF4-FFF2-40B4-BE49-F238E27FC236}">
                <a16:creationId xmlns:a16="http://schemas.microsoft.com/office/drawing/2014/main" id="{44B46DA9-16BF-44AC-9532-E5861925F492}"/>
              </a:ext>
            </a:extLst>
          </p:cNvPr>
          <p:cNvCxnSpPr>
            <a:cxnSpLocks/>
            <a:stCxn id="168" idx="3"/>
            <a:endCxn id="169" idx="1"/>
          </p:cNvCxnSpPr>
          <p:nvPr/>
        </p:nvCxnSpPr>
        <p:spPr>
          <a:xfrm flipV="1">
            <a:off x="9321456" y="5467285"/>
            <a:ext cx="222292" cy="1"/>
          </a:xfrm>
          <a:prstGeom prst="straightConnector1">
            <a:avLst/>
          </a:prstGeom>
          <a:noFill/>
          <a:ln w="38100" cap="flat" cmpd="sng" algn="ctr">
            <a:solidFill>
              <a:srgbClr val="FFFFFF"/>
            </a:solidFill>
            <a:prstDash val="solid"/>
            <a:miter lim="800000"/>
            <a:tailEnd type="triangle"/>
          </a:ln>
          <a:effectLst/>
        </p:spPr>
      </p:cxnSp>
      <p:cxnSp>
        <p:nvCxnSpPr>
          <p:cNvPr id="173" name="Straight Arrow Connector 172">
            <a:extLst>
              <a:ext uri="{FF2B5EF4-FFF2-40B4-BE49-F238E27FC236}">
                <a16:creationId xmlns:a16="http://schemas.microsoft.com/office/drawing/2014/main" id="{E14A03D8-7A6C-FF12-BDC9-2F6CF4FAC5B3}"/>
              </a:ext>
            </a:extLst>
          </p:cNvPr>
          <p:cNvCxnSpPr>
            <a:cxnSpLocks/>
            <a:stCxn id="169" idx="3"/>
          </p:cNvCxnSpPr>
          <p:nvPr/>
        </p:nvCxnSpPr>
        <p:spPr>
          <a:xfrm>
            <a:off x="10324478" y="5467285"/>
            <a:ext cx="324033" cy="0"/>
          </a:xfrm>
          <a:prstGeom prst="straightConnector1">
            <a:avLst/>
          </a:prstGeom>
          <a:noFill/>
          <a:ln w="38100" cap="flat" cmpd="sng" algn="ctr">
            <a:solidFill>
              <a:srgbClr val="FFFFFF"/>
            </a:solidFill>
            <a:prstDash val="solid"/>
            <a:miter lim="800000"/>
            <a:tailEnd type="triangle"/>
          </a:ln>
          <a:effectLst/>
        </p:spPr>
      </p:cxnSp>
      <p:cxnSp>
        <p:nvCxnSpPr>
          <p:cNvPr id="174" name="Straight Arrow Connector 173">
            <a:extLst>
              <a:ext uri="{FF2B5EF4-FFF2-40B4-BE49-F238E27FC236}">
                <a16:creationId xmlns:a16="http://schemas.microsoft.com/office/drawing/2014/main" id="{A9984705-F472-C478-9B56-B344165FC35D}"/>
              </a:ext>
            </a:extLst>
          </p:cNvPr>
          <p:cNvCxnSpPr>
            <a:cxnSpLocks/>
            <a:stCxn id="157" idx="3"/>
            <a:endCxn id="159" idx="1"/>
          </p:cNvCxnSpPr>
          <p:nvPr/>
        </p:nvCxnSpPr>
        <p:spPr>
          <a:xfrm>
            <a:off x="4626808" y="5467284"/>
            <a:ext cx="222293" cy="0"/>
          </a:xfrm>
          <a:prstGeom prst="straightConnector1">
            <a:avLst/>
          </a:prstGeom>
          <a:noFill/>
          <a:ln w="38100" cap="flat" cmpd="sng" algn="ctr">
            <a:solidFill>
              <a:srgbClr val="FFFFFF"/>
            </a:solidFill>
            <a:prstDash val="solid"/>
            <a:miter lim="800000"/>
            <a:tailEnd type="triangle"/>
          </a:ln>
          <a:effectLst/>
        </p:spPr>
      </p:cxnSp>
      <p:sp>
        <p:nvSpPr>
          <p:cNvPr id="175" name="Rectangle 174">
            <a:extLst>
              <a:ext uri="{FF2B5EF4-FFF2-40B4-BE49-F238E27FC236}">
                <a16:creationId xmlns:a16="http://schemas.microsoft.com/office/drawing/2014/main" id="{9AE5F763-B1C8-8D67-5422-70AE58C26B20}"/>
              </a:ext>
            </a:extLst>
          </p:cNvPr>
          <p:cNvSpPr/>
          <p:nvPr/>
        </p:nvSpPr>
        <p:spPr>
          <a:xfrm>
            <a:off x="10644830" y="6928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76" name="Rectangle 175">
            <a:extLst>
              <a:ext uri="{FF2B5EF4-FFF2-40B4-BE49-F238E27FC236}">
                <a16:creationId xmlns:a16="http://schemas.microsoft.com/office/drawing/2014/main" id="{BED63F00-51D0-B3AA-E09B-35B8B85028B3}"/>
              </a:ext>
            </a:extLst>
          </p:cNvPr>
          <p:cNvSpPr/>
          <p:nvPr/>
        </p:nvSpPr>
        <p:spPr>
          <a:xfrm>
            <a:off x="10644830" y="3417469"/>
            <a:ext cx="1214569" cy="2608101"/>
          </a:xfrm>
          <a:prstGeom prst="rect">
            <a:avLst/>
          </a:prstGeom>
          <a:solidFill>
            <a:srgbClr val="26262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IntelOne Display Regular"/>
              </a:rPr>
              <a:t>Fixed Function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Rasterization </a:t>
            </a:r>
            <a:br>
              <a:rPr kumimoji="0" lang="en-GB" sz="1600" b="1" i="0" u="none" strike="noStrike" kern="0" cap="none" spc="0" normalizeH="0" baseline="0" noProof="0">
                <a:ln>
                  <a:noFill/>
                </a:ln>
                <a:solidFill>
                  <a:srgbClr val="FFFFFF"/>
                </a:solidFill>
                <a:effectLst/>
                <a:uLnTx/>
                <a:uFillTx/>
                <a:latin typeface="IntelOne Display Regular"/>
              </a:rPr>
            </a:br>
            <a:r>
              <a:rPr kumimoji="0" lang="en-GB" sz="1600" b="1" i="0" u="none" strike="noStrike" kern="0" cap="none" spc="0" normalizeH="0" baseline="0" noProof="0">
                <a:ln>
                  <a:noFill/>
                </a:ln>
                <a:solidFill>
                  <a:srgbClr val="FFFFFF"/>
                </a:solidFill>
                <a:effectLst/>
                <a:uLnTx/>
                <a:uFillTx/>
                <a:latin typeface="IntelOne Display Regular"/>
              </a:rPr>
              <a:t>(X</a:t>
            </a:r>
            <a:r>
              <a:rPr kumimoji="0" lang="en-GB" sz="1600" b="1" i="0" u="none" strike="noStrike" kern="0" cap="none" spc="0" normalizeH="0" baseline="30000" noProof="0">
                <a:ln>
                  <a:noFill/>
                </a:ln>
                <a:solidFill>
                  <a:srgbClr val="FFFFFF"/>
                </a:solidFill>
                <a:effectLst/>
                <a:uLnTx/>
                <a:uFillTx/>
                <a:latin typeface="IntelOne Display Regular"/>
              </a:rPr>
              <a:t>e </a:t>
            </a:r>
            <a:r>
              <a:rPr kumimoji="0" lang="en-GB" sz="1600" b="1" i="0" u="none" strike="noStrike" kern="0" cap="none" spc="0" normalizeH="0" baseline="0" noProof="0">
                <a:ln>
                  <a:noFill/>
                </a:ln>
                <a:solidFill>
                  <a:srgbClr val="FFFFFF"/>
                </a:solidFill>
                <a:effectLst/>
                <a:uLnTx/>
                <a:uFillTx/>
                <a:latin typeface="IntelOne Display Regular"/>
              </a:rPr>
              <a:t>Slice)</a:t>
            </a:r>
            <a:endParaRPr kumimoji="0" lang="en-GB" sz="1600" b="0" i="0" u="none" strike="noStrike" kern="0" cap="none" spc="0" normalizeH="0" baseline="0" noProof="0">
              <a:ln>
                <a:noFill/>
              </a:ln>
              <a:solidFill>
                <a:srgbClr val="FFFFFF"/>
              </a:solidFill>
              <a:effectLst/>
              <a:uLnTx/>
              <a:uFillTx/>
              <a:latin typeface="IntelOne Display Regular"/>
            </a:endParaRPr>
          </a:p>
        </p:txBody>
      </p:sp>
      <p:sp>
        <p:nvSpPr>
          <p:cNvPr id="177" name="TextBox 176">
            <a:extLst>
              <a:ext uri="{FF2B5EF4-FFF2-40B4-BE49-F238E27FC236}">
                <a16:creationId xmlns:a16="http://schemas.microsoft.com/office/drawing/2014/main" id="{C75A1DA8-6E3E-8A44-DC97-E7334946FE1B}"/>
              </a:ext>
            </a:extLst>
          </p:cNvPr>
          <p:cNvSpPr txBox="1"/>
          <p:nvPr/>
        </p:nvSpPr>
        <p:spPr>
          <a:xfrm rot="16200000">
            <a:off x="9932943" y="4506825"/>
            <a:ext cx="1162973" cy="261610"/>
          </a:xfrm>
          <a:prstGeom prst="rect">
            <a:avLst/>
          </a:prstGeom>
          <a:noFill/>
        </p:spPr>
        <p:txBody>
          <a:bodyPr wrap="none" rtlCol="0">
            <a:spAutoFit/>
          </a:bodyPr>
          <a:lstStyle/>
          <a:p>
            <a:r>
              <a:rPr lang="en-GB" sz="1100">
                <a:solidFill>
                  <a:srgbClr val="FFFFFF"/>
                </a:solidFill>
                <a:latin typeface="IntelOne Display Regular"/>
              </a:rPr>
              <a:t>Primitive / clock</a:t>
            </a:r>
          </a:p>
        </p:txBody>
      </p:sp>
      <p:sp>
        <p:nvSpPr>
          <p:cNvPr id="178" name="TextBox 177">
            <a:extLst>
              <a:ext uri="{FF2B5EF4-FFF2-40B4-BE49-F238E27FC236}">
                <a16:creationId xmlns:a16="http://schemas.microsoft.com/office/drawing/2014/main" id="{ED056DDD-5282-0754-4109-D74AEEDD766B}"/>
              </a:ext>
            </a:extLst>
          </p:cNvPr>
          <p:cNvSpPr txBox="1"/>
          <p:nvPr/>
        </p:nvSpPr>
        <p:spPr>
          <a:xfrm rot="16200000">
            <a:off x="1266293" y="4582269"/>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79" name="TextBox 178">
            <a:extLst>
              <a:ext uri="{FF2B5EF4-FFF2-40B4-BE49-F238E27FC236}">
                <a16:creationId xmlns:a16="http://schemas.microsoft.com/office/drawing/2014/main" id="{0062827B-939C-DD7B-4ADE-EAA770685C78}"/>
              </a:ext>
            </a:extLst>
          </p:cNvPr>
          <p:cNvSpPr txBox="1"/>
          <p:nvPr/>
        </p:nvSpPr>
        <p:spPr>
          <a:xfrm rot="16200000">
            <a:off x="2205063" y="4514977"/>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
        <p:nvSpPr>
          <p:cNvPr id="180" name="TextBox 179">
            <a:extLst>
              <a:ext uri="{FF2B5EF4-FFF2-40B4-BE49-F238E27FC236}">
                <a16:creationId xmlns:a16="http://schemas.microsoft.com/office/drawing/2014/main" id="{DDC19763-5FB0-AD98-6F5E-664B63E0BF2D}"/>
              </a:ext>
            </a:extLst>
          </p:cNvPr>
          <p:cNvSpPr txBox="1"/>
          <p:nvPr/>
        </p:nvSpPr>
        <p:spPr>
          <a:xfrm rot="16200000">
            <a:off x="1266293" y="2014121"/>
            <a:ext cx="970137" cy="261610"/>
          </a:xfrm>
          <a:prstGeom prst="rect">
            <a:avLst/>
          </a:prstGeom>
          <a:noFill/>
        </p:spPr>
        <p:txBody>
          <a:bodyPr wrap="none" rtlCol="0">
            <a:spAutoFit/>
          </a:bodyPr>
          <a:lstStyle/>
          <a:p>
            <a:r>
              <a:rPr lang="en-GB" sz="1100">
                <a:solidFill>
                  <a:srgbClr val="FFFFFF"/>
                </a:solidFill>
                <a:latin typeface="IntelOne Display Regular"/>
              </a:rPr>
              <a:t>Batch / clock</a:t>
            </a:r>
          </a:p>
        </p:txBody>
      </p:sp>
      <p:sp>
        <p:nvSpPr>
          <p:cNvPr id="181" name="TextBox 180">
            <a:extLst>
              <a:ext uri="{FF2B5EF4-FFF2-40B4-BE49-F238E27FC236}">
                <a16:creationId xmlns:a16="http://schemas.microsoft.com/office/drawing/2014/main" id="{2BD7D8CB-FE54-0B07-D8A7-55001B9FB847}"/>
              </a:ext>
            </a:extLst>
          </p:cNvPr>
          <p:cNvSpPr txBox="1"/>
          <p:nvPr/>
        </p:nvSpPr>
        <p:spPr>
          <a:xfrm rot="16200000">
            <a:off x="2207412" y="1962651"/>
            <a:ext cx="1059367" cy="261610"/>
          </a:xfrm>
          <a:prstGeom prst="rect">
            <a:avLst/>
          </a:prstGeom>
          <a:noFill/>
        </p:spPr>
        <p:txBody>
          <a:bodyPr wrap="none" rtlCol="0">
            <a:spAutoFit/>
          </a:bodyPr>
          <a:lstStyle/>
          <a:p>
            <a:r>
              <a:rPr lang="en-GB" sz="1100">
                <a:solidFill>
                  <a:srgbClr val="FFFFFF"/>
                </a:solidFill>
                <a:latin typeface="IntelOne Display Regular"/>
              </a:rPr>
              <a:t>Vertex / clock</a:t>
            </a:r>
          </a:p>
        </p:txBody>
      </p:sp>
      <p:sp>
        <p:nvSpPr>
          <p:cNvPr id="182" name="Rectangle 181">
            <a:extLst>
              <a:ext uri="{FF2B5EF4-FFF2-40B4-BE49-F238E27FC236}">
                <a16:creationId xmlns:a16="http://schemas.microsoft.com/office/drawing/2014/main" id="{DE9C27AC-2374-0236-F8BC-4AD3719738E7}"/>
              </a:ext>
            </a:extLst>
          </p:cNvPr>
          <p:cNvSpPr/>
          <p:nvPr/>
        </p:nvSpPr>
        <p:spPr>
          <a:xfrm>
            <a:off x="2843056" y="3503152"/>
            <a:ext cx="780730" cy="612952"/>
          </a:xfrm>
          <a:prstGeom prst="rect">
            <a:avLst/>
          </a:prstGeom>
          <a:solidFill>
            <a:srgbClr val="004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83" name="Straight Arrow Connector 182">
            <a:extLst>
              <a:ext uri="{FF2B5EF4-FFF2-40B4-BE49-F238E27FC236}">
                <a16:creationId xmlns:a16="http://schemas.microsoft.com/office/drawing/2014/main" id="{216EF6A2-6B63-BCFC-0B4B-975DC4EF5158}"/>
              </a:ext>
            </a:extLst>
          </p:cNvPr>
          <p:cNvCxnSpPr>
            <a:cxnSpLocks/>
            <a:stCxn id="182" idx="3"/>
          </p:cNvCxnSpPr>
          <p:nvPr/>
        </p:nvCxnSpPr>
        <p:spPr>
          <a:xfrm>
            <a:off x="3623786" y="3809628"/>
            <a:ext cx="222292" cy="0"/>
          </a:xfrm>
          <a:prstGeom prst="straightConnector1">
            <a:avLst/>
          </a:prstGeom>
          <a:noFill/>
          <a:ln w="38100" cap="flat" cmpd="sng" algn="ctr">
            <a:solidFill>
              <a:srgbClr val="FFFFFF"/>
            </a:solidFill>
            <a:prstDash val="solid"/>
            <a:miter lim="800000"/>
            <a:tailEnd type="triangle"/>
          </a:ln>
          <a:effectLst/>
        </p:spPr>
      </p:cxnSp>
      <p:grpSp>
        <p:nvGrpSpPr>
          <p:cNvPr id="199" name="Group 198">
            <a:extLst>
              <a:ext uri="{FF2B5EF4-FFF2-40B4-BE49-F238E27FC236}">
                <a16:creationId xmlns:a16="http://schemas.microsoft.com/office/drawing/2014/main" id="{265DC264-C07E-7E29-4737-BB201C1A2903}"/>
              </a:ext>
            </a:extLst>
          </p:cNvPr>
          <p:cNvGrpSpPr/>
          <p:nvPr/>
        </p:nvGrpSpPr>
        <p:grpSpPr>
          <a:xfrm>
            <a:off x="1977709" y="3305284"/>
            <a:ext cx="2257120" cy="2114273"/>
            <a:chOff x="1977709" y="3305284"/>
            <a:chExt cx="2257120" cy="2114273"/>
          </a:xfrm>
        </p:grpSpPr>
        <p:sp>
          <p:nvSpPr>
            <p:cNvPr id="200" name="Freeform: Shape 199">
              <a:extLst>
                <a:ext uri="{FF2B5EF4-FFF2-40B4-BE49-F238E27FC236}">
                  <a16:creationId xmlns:a16="http://schemas.microsoft.com/office/drawing/2014/main" id="{B915F680-D45E-7F20-7506-1ACE9B1D0420}"/>
                </a:ext>
              </a:extLst>
            </p:cNvPr>
            <p:cNvSpPr/>
            <p:nvPr/>
          </p:nvSpPr>
          <p:spPr>
            <a:xfrm rot="21443434" flipH="1">
              <a:off x="2062327" y="3305284"/>
              <a:ext cx="2172502" cy="2114273"/>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3" name="Freeform: Shape 202">
              <a:extLst>
                <a:ext uri="{FF2B5EF4-FFF2-40B4-BE49-F238E27FC236}">
                  <a16:creationId xmlns:a16="http://schemas.microsoft.com/office/drawing/2014/main" id="{B4182EDB-AF56-86A1-F1AF-87EADF5346EA}"/>
                </a:ext>
              </a:extLst>
            </p:cNvPr>
            <p:cNvSpPr/>
            <p:nvPr/>
          </p:nvSpPr>
          <p:spPr>
            <a:xfrm rot="21500578">
              <a:off x="3775437" y="5118513"/>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4" name="Freeform: Shape 203">
              <a:extLst>
                <a:ext uri="{FF2B5EF4-FFF2-40B4-BE49-F238E27FC236}">
                  <a16:creationId xmlns:a16="http://schemas.microsoft.com/office/drawing/2014/main" id="{FCEB9EE1-E7E5-55C0-1DFF-0267938A7362}"/>
                </a:ext>
              </a:extLst>
            </p:cNvPr>
            <p:cNvSpPr/>
            <p:nvPr/>
          </p:nvSpPr>
          <p:spPr>
            <a:xfrm rot="21500578">
              <a:off x="3769583" y="5120818"/>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05" name="TextBox 204">
              <a:extLst>
                <a:ext uri="{FF2B5EF4-FFF2-40B4-BE49-F238E27FC236}">
                  <a16:creationId xmlns:a16="http://schemas.microsoft.com/office/drawing/2014/main" id="{809B520C-4BBF-A003-5B8D-E5ECBAF88B33}"/>
                </a:ext>
              </a:extLst>
            </p:cNvPr>
            <p:cNvSpPr txBox="1"/>
            <p:nvPr/>
          </p:nvSpPr>
          <p:spPr>
            <a:xfrm>
              <a:off x="2191906" y="3691493"/>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This fellow is responsible for fetching indices and vertices from memory…</a:t>
              </a:r>
            </a:p>
          </p:txBody>
        </p:sp>
        <p:sp>
          <p:nvSpPr>
            <p:cNvPr id="206" name="Right Triangle 9">
              <a:extLst>
                <a:ext uri="{FF2B5EF4-FFF2-40B4-BE49-F238E27FC236}">
                  <a16:creationId xmlns:a16="http://schemas.microsoft.com/office/drawing/2014/main" id="{13770F88-39E2-3013-1542-A13DE343046B}"/>
                </a:ext>
              </a:extLst>
            </p:cNvPr>
            <p:cNvSpPr/>
            <p:nvPr/>
          </p:nvSpPr>
          <p:spPr>
            <a:xfrm rot="17190408" flipH="1">
              <a:off x="1968852" y="4772693"/>
              <a:ext cx="613906" cy="596191"/>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 name="connsiteX0" fmla="*/ 0 w 511402"/>
                <a:gd name="connsiteY0" fmla="*/ 521447 h 811365"/>
                <a:gd name="connsiteX1" fmla="*/ 0 w 511402"/>
                <a:gd name="connsiteY1" fmla="*/ 0 h 811365"/>
                <a:gd name="connsiteX2" fmla="*/ 511402 w 511402"/>
                <a:gd name="connsiteY2" fmla="*/ 811364 h 811365"/>
                <a:gd name="connsiteX3" fmla="*/ 0 w 511402"/>
                <a:gd name="connsiteY3" fmla="*/ 521447 h 811365"/>
              </a:gdLst>
              <a:ahLst/>
              <a:cxnLst>
                <a:cxn ang="0">
                  <a:pos x="connsiteX0" y="connsiteY0"/>
                </a:cxn>
                <a:cxn ang="0">
                  <a:pos x="connsiteX1" y="connsiteY1"/>
                </a:cxn>
                <a:cxn ang="0">
                  <a:pos x="connsiteX2" y="connsiteY2"/>
                </a:cxn>
                <a:cxn ang="0">
                  <a:pos x="connsiteX3" y="connsiteY3"/>
                </a:cxn>
              </a:cxnLst>
              <a:rect l="l" t="t" r="r" b="b"/>
              <a:pathLst>
                <a:path w="511402" h="811365">
                  <a:moveTo>
                    <a:pt x="0" y="521447"/>
                  </a:moveTo>
                  <a:lnTo>
                    <a:pt x="0" y="0"/>
                  </a:lnTo>
                  <a:lnTo>
                    <a:pt x="511402" y="811364"/>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07" name="Arrow: Up 206">
            <a:extLst>
              <a:ext uri="{FF2B5EF4-FFF2-40B4-BE49-F238E27FC236}">
                <a16:creationId xmlns:a16="http://schemas.microsoft.com/office/drawing/2014/main" id="{36BD54EC-57DF-5B9E-D6C9-77D0D91B707D}"/>
              </a:ext>
            </a:extLst>
          </p:cNvPr>
          <p:cNvSpPr/>
          <p:nvPr/>
        </p:nvSpPr>
        <p:spPr>
          <a:xfrm rot="20470054">
            <a:off x="2163686" y="3379757"/>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6" name="Group 5">
            <a:extLst>
              <a:ext uri="{FF2B5EF4-FFF2-40B4-BE49-F238E27FC236}">
                <a16:creationId xmlns:a16="http://schemas.microsoft.com/office/drawing/2014/main" id="{347B9B3E-78BF-CAF0-4992-B921F0B21552}"/>
              </a:ext>
            </a:extLst>
          </p:cNvPr>
          <p:cNvGrpSpPr/>
          <p:nvPr/>
        </p:nvGrpSpPr>
        <p:grpSpPr>
          <a:xfrm>
            <a:off x="3687926" y="234171"/>
            <a:ext cx="2355349" cy="2075148"/>
            <a:chOff x="3687926" y="234171"/>
            <a:chExt cx="2355349" cy="2075148"/>
          </a:xfrm>
        </p:grpSpPr>
        <p:grpSp>
          <p:nvGrpSpPr>
            <p:cNvPr id="2" name="Group 1">
              <a:extLst>
                <a:ext uri="{FF2B5EF4-FFF2-40B4-BE49-F238E27FC236}">
                  <a16:creationId xmlns:a16="http://schemas.microsoft.com/office/drawing/2014/main" id="{4F006EA5-BDB8-85A8-4A4D-2B5DEF63C443}"/>
                </a:ext>
              </a:extLst>
            </p:cNvPr>
            <p:cNvGrpSpPr/>
            <p:nvPr/>
          </p:nvGrpSpPr>
          <p:grpSpPr>
            <a:xfrm rot="357628">
              <a:off x="3687926" y="234171"/>
              <a:ext cx="2355349" cy="2075148"/>
              <a:chOff x="908102" y="4241481"/>
              <a:chExt cx="2355349" cy="2075148"/>
            </a:xfrm>
            <a:effectLst>
              <a:outerShdw blurRad="50800" dist="38100" dir="2700000" algn="tl" rotWithShape="0">
                <a:prstClr val="black">
                  <a:alpha val="40000"/>
                </a:prstClr>
              </a:outerShdw>
            </a:effectLst>
          </p:grpSpPr>
          <p:sp>
            <p:nvSpPr>
              <p:cNvPr id="3" name="Rectangle 24">
                <a:extLst>
                  <a:ext uri="{FF2B5EF4-FFF2-40B4-BE49-F238E27FC236}">
                    <a16:creationId xmlns:a16="http://schemas.microsoft.com/office/drawing/2014/main" id="{8B64D6AF-5AEC-FAE9-01F8-5CC360233970}"/>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 name="Rectangle 3">
                <a:extLst>
                  <a:ext uri="{FF2B5EF4-FFF2-40B4-BE49-F238E27FC236}">
                    <a16:creationId xmlns:a16="http://schemas.microsoft.com/office/drawing/2014/main" id="{8A666C02-5C51-35C0-27CD-CFA14F49AC5F}"/>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5" name="TextBox 4">
              <a:extLst>
                <a:ext uri="{FF2B5EF4-FFF2-40B4-BE49-F238E27FC236}">
                  <a16:creationId xmlns:a16="http://schemas.microsoft.com/office/drawing/2014/main" id="{5D0C10BF-ED21-BB39-386F-31C335D63363}"/>
                </a:ext>
              </a:extLst>
            </p:cNvPr>
            <p:cNvSpPr txBox="1"/>
            <p:nvPr/>
          </p:nvSpPr>
          <p:spPr>
            <a:xfrm rot="135091">
              <a:off x="3881152" y="585050"/>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…and here is the unit that launches Vertex threads.</a:t>
              </a:r>
            </a:p>
          </p:txBody>
        </p:sp>
        <p:sp>
          <p:nvSpPr>
            <p:cNvPr id="201" name="Arrow: Up 200">
              <a:extLst>
                <a:ext uri="{FF2B5EF4-FFF2-40B4-BE49-F238E27FC236}">
                  <a16:creationId xmlns:a16="http://schemas.microsoft.com/office/drawing/2014/main" id="{C5367787-331A-767E-AF08-6A016AA1F599}"/>
                </a:ext>
              </a:extLst>
            </p:cNvPr>
            <p:cNvSpPr/>
            <p:nvPr/>
          </p:nvSpPr>
          <p:spPr>
            <a:xfrm rot="17524660">
              <a:off x="3715083" y="1499598"/>
              <a:ext cx="601940" cy="495729"/>
            </a:xfrm>
            <a:custGeom>
              <a:avLst/>
              <a:gdLst>
                <a:gd name="connsiteX0" fmla="*/ 0 w 601940"/>
                <a:gd name="connsiteY0" fmla="*/ 191674 h 495729"/>
                <a:gd name="connsiteX1" fmla="*/ 300970 w 601940"/>
                <a:gd name="connsiteY1" fmla="*/ 0 h 495729"/>
                <a:gd name="connsiteX2" fmla="*/ 601940 w 601940"/>
                <a:gd name="connsiteY2" fmla="*/ 191674 h 495729"/>
                <a:gd name="connsiteX3" fmla="*/ 377046 w 601940"/>
                <a:gd name="connsiteY3" fmla="*/ 191674 h 495729"/>
                <a:gd name="connsiteX4" fmla="*/ 377046 w 601940"/>
                <a:gd name="connsiteY4" fmla="*/ 495729 h 495729"/>
                <a:gd name="connsiteX5" fmla="*/ 224894 w 601940"/>
                <a:gd name="connsiteY5" fmla="*/ 495729 h 495729"/>
                <a:gd name="connsiteX6" fmla="*/ 224894 w 601940"/>
                <a:gd name="connsiteY6" fmla="*/ 191674 h 495729"/>
                <a:gd name="connsiteX7" fmla="*/ 0 w 601940"/>
                <a:gd name="connsiteY7" fmla="*/ 191674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91674"/>
                  </a:moveTo>
                  <a:cubicBezTo>
                    <a:pt x="104931" y="102403"/>
                    <a:pt x="188807" y="104202"/>
                    <a:pt x="300970" y="0"/>
                  </a:cubicBezTo>
                  <a:cubicBezTo>
                    <a:pt x="424129" y="49599"/>
                    <a:pt x="507121" y="167510"/>
                    <a:pt x="601940" y="191674"/>
                  </a:cubicBezTo>
                  <a:cubicBezTo>
                    <a:pt x="501224" y="205654"/>
                    <a:pt x="480245" y="173504"/>
                    <a:pt x="377046" y="191674"/>
                  </a:cubicBezTo>
                  <a:cubicBezTo>
                    <a:pt x="382971" y="330937"/>
                    <a:pt x="341587" y="415336"/>
                    <a:pt x="377046" y="495729"/>
                  </a:cubicBezTo>
                  <a:cubicBezTo>
                    <a:pt x="327948" y="502695"/>
                    <a:pt x="260689" y="484535"/>
                    <a:pt x="224894" y="495729"/>
                  </a:cubicBezTo>
                  <a:cubicBezTo>
                    <a:pt x="205508" y="417359"/>
                    <a:pt x="254738" y="270586"/>
                    <a:pt x="224894" y="191674"/>
                  </a:cubicBezTo>
                  <a:cubicBezTo>
                    <a:pt x="164851" y="203931"/>
                    <a:pt x="81382" y="184025"/>
                    <a:pt x="0" y="191674"/>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5277"/>
                        <a:gd name="adj2" fmla="val 38665"/>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1874910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D55ED8-C31E-FD21-8CDD-9BE41BF54247}"/>
            </a:ext>
          </a:extLst>
        </p:cNvPr>
        <p:cNvGrpSpPr/>
        <p:nvPr/>
      </p:nvGrpSpPr>
      <p:grpSpPr>
        <a:xfrm>
          <a:off x="0" y="0"/>
          <a:ext cx="0" cy="0"/>
          <a:chOff x="0" y="0"/>
          <a:chExt cx="0" cy="0"/>
        </a:xfrm>
      </p:grpSpPr>
      <p:sp>
        <p:nvSpPr>
          <p:cNvPr id="490" name="Rectangle 489">
            <a:extLst>
              <a:ext uri="{FF2B5EF4-FFF2-40B4-BE49-F238E27FC236}">
                <a16:creationId xmlns:a16="http://schemas.microsoft.com/office/drawing/2014/main" id="{DAE80397-A8B0-50A7-999B-5C49BA2F6197}"/>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491" name="Rectangle 490">
            <a:extLst>
              <a:ext uri="{FF2B5EF4-FFF2-40B4-BE49-F238E27FC236}">
                <a16:creationId xmlns:a16="http://schemas.microsoft.com/office/drawing/2014/main" id="{AA5ABAB5-DA86-7EFE-6387-9D2BA401B9C4}"/>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492" name="Rectangle 491">
            <a:extLst>
              <a:ext uri="{FF2B5EF4-FFF2-40B4-BE49-F238E27FC236}">
                <a16:creationId xmlns:a16="http://schemas.microsoft.com/office/drawing/2014/main" id="{78236610-A575-4EA8-F6EC-97B7D03BCCE9}"/>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493" name="Rectangle 492">
            <a:extLst>
              <a:ext uri="{FF2B5EF4-FFF2-40B4-BE49-F238E27FC236}">
                <a16:creationId xmlns:a16="http://schemas.microsoft.com/office/drawing/2014/main" id="{E85C123F-D59F-3394-7802-1A03634AE023}"/>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494" name="Rectangle 493">
            <a:extLst>
              <a:ext uri="{FF2B5EF4-FFF2-40B4-BE49-F238E27FC236}">
                <a16:creationId xmlns:a16="http://schemas.microsoft.com/office/drawing/2014/main" id="{A675B73A-331D-5196-01DD-2E1E11EB6727}"/>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495" name="Rectangle 494">
            <a:extLst>
              <a:ext uri="{FF2B5EF4-FFF2-40B4-BE49-F238E27FC236}">
                <a16:creationId xmlns:a16="http://schemas.microsoft.com/office/drawing/2014/main" id="{64496BD1-761C-D9EC-2E83-22A70C5912C5}"/>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496" name="Rectangle 495">
            <a:extLst>
              <a:ext uri="{FF2B5EF4-FFF2-40B4-BE49-F238E27FC236}">
                <a16:creationId xmlns:a16="http://schemas.microsoft.com/office/drawing/2014/main" id="{9C64BC6C-7205-6DA1-7275-3DA9BAAE958C}"/>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497" name="Rectangle 496">
            <a:extLst>
              <a:ext uri="{FF2B5EF4-FFF2-40B4-BE49-F238E27FC236}">
                <a16:creationId xmlns:a16="http://schemas.microsoft.com/office/drawing/2014/main" id="{45A77D65-FB17-E395-AEC8-EC76D14F6EB0}"/>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498" name="Rectangle 497">
            <a:extLst>
              <a:ext uri="{FF2B5EF4-FFF2-40B4-BE49-F238E27FC236}">
                <a16:creationId xmlns:a16="http://schemas.microsoft.com/office/drawing/2014/main" id="{83A44239-E2FE-5BE0-09F6-F74E3EA6A58C}"/>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499" name="Rectangle 498">
            <a:extLst>
              <a:ext uri="{FF2B5EF4-FFF2-40B4-BE49-F238E27FC236}">
                <a16:creationId xmlns:a16="http://schemas.microsoft.com/office/drawing/2014/main" id="{01EFD7A1-B7EE-1431-D832-1F9B80DE2C09}"/>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500" name="Rectangle 499">
            <a:extLst>
              <a:ext uri="{FF2B5EF4-FFF2-40B4-BE49-F238E27FC236}">
                <a16:creationId xmlns:a16="http://schemas.microsoft.com/office/drawing/2014/main" id="{1F254612-D7E0-C907-81B1-284393CD9BD2}"/>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501" name="Group 500">
            <a:extLst>
              <a:ext uri="{FF2B5EF4-FFF2-40B4-BE49-F238E27FC236}">
                <a16:creationId xmlns:a16="http://schemas.microsoft.com/office/drawing/2014/main" id="{EE7A660B-1B8D-989D-5C35-29685DB66925}"/>
              </a:ext>
            </a:extLst>
          </p:cNvPr>
          <p:cNvGrpSpPr/>
          <p:nvPr/>
        </p:nvGrpSpPr>
        <p:grpSpPr>
          <a:xfrm>
            <a:off x="10205461" y="3633026"/>
            <a:ext cx="1531589" cy="1561170"/>
            <a:chOff x="7075220" y="4697107"/>
            <a:chExt cx="2148242" cy="2147715"/>
          </a:xfrm>
          <a:solidFill>
            <a:srgbClr val="7F7F7F"/>
          </a:solidFill>
        </p:grpSpPr>
        <p:sp>
          <p:nvSpPr>
            <p:cNvPr id="502" name="Rectangle 501">
              <a:extLst>
                <a:ext uri="{FF2B5EF4-FFF2-40B4-BE49-F238E27FC236}">
                  <a16:creationId xmlns:a16="http://schemas.microsoft.com/office/drawing/2014/main" id="{D0B58F08-AFE7-D8A9-3149-3D396FDE1FCF}"/>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3" name="Rectangle 502">
              <a:extLst>
                <a:ext uri="{FF2B5EF4-FFF2-40B4-BE49-F238E27FC236}">
                  <a16:creationId xmlns:a16="http://schemas.microsoft.com/office/drawing/2014/main" id="{82F746EA-D255-8224-4804-105E109E6BB2}"/>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4" name="Rectangle 503">
              <a:extLst>
                <a:ext uri="{FF2B5EF4-FFF2-40B4-BE49-F238E27FC236}">
                  <a16:creationId xmlns:a16="http://schemas.microsoft.com/office/drawing/2014/main" id="{B9D75E1A-60DF-6DE2-3F36-FECFAB2C7F34}"/>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5" name="Rectangle 504">
              <a:extLst>
                <a:ext uri="{FF2B5EF4-FFF2-40B4-BE49-F238E27FC236}">
                  <a16:creationId xmlns:a16="http://schemas.microsoft.com/office/drawing/2014/main" id="{66BE0AB6-3239-D61B-1D6E-2AC870A538C1}"/>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6" name="Rectangle 505">
              <a:extLst>
                <a:ext uri="{FF2B5EF4-FFF2-40B4-BE49-F238E27FC236}">
                  <a16:creationId xmlns:a16="http://schemas.microsoft.com/office/drawing/2014/main" id="{2F5666BB-FD84-1C5F-CD28-E9D2E5FD269D}"/>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7" name="Rectangle 506">
              <a:extLst>
                <a:ext uri="{FF2B5EF4-FFF2-40B4-BE49-F238E27FC236}">
                  <a16:creationId xmlns:a16="http://schemas.microsoft.com/office/drawing/2014/main" id="{C8C10A28-88A8-0E42-45D2-C725442F623D}"/>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8" name="Rectangle 507">
              <a:extLst>
                <a:ext uri="{FF2B5EF4-FFF2-40B4-BE49-F238E27FC236}">
                  <a16:creationId xmlns:a16="http://schemas.microsoft.com/office/drawing/2014/main" id="{25A8ABF9-DE93-40B7-96C7-308476387B6E}"/>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509" name="Rectangle 508">
              <a:extLst>
                <a:ext uri="{FF2B5EF4-FFF2-40B4-BE49-F238E27FC236}">
                  <a16:creationId xmlns:a16="http://schemas.microsoft.com/office/drawing/2014/main" id="{3728655C-595A-9F2D-DEE2-9F75D05F5F08}"/>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510" name="Connector: Elbow 509">
            <a:extLst>
              <a:ext uri="{FF2B5EF4-FFF2-40B4-BE49-F238E27FC236}">
                <a16:creationId xmlns:a16="http://schemas.microsoft.com/office/drawing/2014/main" id="{D0C9D412-0376-9A34-F365-5A65436909C8}"/>
              </a:ext>
            </a:extLst>
          </p:cNvPr>
          <p:cNvCxnSpPr>
            <a:cxnSpLocks/>
            <a:stCxn id="544" idx="0"/>
            <a:endCxn id="523"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511" name="Connector: Elbow 510">
            <a:extLst>
              <a:ext uri="{FF2B5EF4-FFF2-40B4-BE49-F238E27FC236}">
                <a16:creationId xmlns:a16="http://schemas.microsoft.com/office/drawing/2014/main" id="{A836511A-99D9-4B57-3DE3-A0E7EC688B5F}"/>
              </a:ext>
            </a:extLst>
          </p:cNvPr>
          <p:cNvCxnSpPr>
            <a:cxnSpLocks/>
            <a:stCxn id="509" idx="0"/>
            <a:endCxn id="523"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512" name="Straight Arrow Connector 511">
            <a:extLst>
              <a:ext uri="{FF2B5EF4-FFF2-40B4-BE49-F238E27FC236}">
                <a16:creationId xmlns:a16="http://schemas.microsoft.com/office/drawing/2014/main" id="{C9092DCD-764A-E2A6-3C82-00C4EE690962}"/>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513" name="Straight Arrow Connector 512">
            <a:extLst>
              <a:ext uri="{FF2B5EF4-FFF2-40B4-BE49-F238E27FC236}">
                <a16:creationId xmlns:a16="http://schemas.microsoft.com/office/drawing/2014/main" id="{395852ED-F65E-8270-533B-1124455D2187}"/>
              </a:ext>
            </a:extLst>
          </p:cNvPr>
          <p:cNvCxnSpPr>
            <a:cxnSpLocks/>
            <a:stCxn id="500" idx="3"/>
            <a:endCxn id="523"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514" name="Straight Arrow Connector 513">
            <a:extLst>
              <a:ext uri="{FF2B5EF4-FFF2-40B4-BE49-F238E27FC236}">
                <a16:creationId xmlns:a16="http://schemas.microsoft.com/office/drawing/2014/main" id="{676DFDCB-0BAB-0B39-8D42-0CCA99C62953}"/>
              </a:ext>
            </a:extLst>
          </p:cNvPr>
          <p:cNvCxnSpPr>
            <a:cxnSpLocks/>
            <a:stCxn id="520" idx="3"/>
            <a:endCxn id="509"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515" name="Rectangle 514">
            <a:extLst>
              <a:ext uri="{FF2B5EF4-FFF2-40B4-BE49-F238E27FC236}">
                <a16:creationId xmlns:a16="http://schemas.microsoft.com/office/drawing/2014/main" id="{4FC28432-B30D-B927-1ECF-B33AFE0D7557}"/>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516" name="Connector: Elbow 515">
            <a:extLst>
              <a:ext uri="{FF2B5EF4-FFF2-40B4-BE49-F238E27FC236}">
                <a16:creationId xmlns:a16="http://schemas.microsoft.com/office/drawing/2014/main" id="{CC4D9C66-A328-4D3D-EC90-C5CD5CAAEF9E}"/>
              </a:ext>
            </a:extLst>
          </p:cNvPr>
          <p:cNvCxnSpPr>
            <a:cxnSpLocks/>
            <a:stCxn id="515" idx="2"/>
            <a:endCxn id="547"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517" name="Straight Arrow Connector 516">
            <a:extLst>
              <a:ext uri="{FF2B5EF4-FFF2-40B4-BE49-F238E27FC236}">
                <a16:creationId xmlns:a16="http://schemas.microsoft.com/office/drawing/2014/main" id="{612EF066-1C55-169C-2EF9-0F318BD5BD42}"/>
              </a:ext>
            </a:extLst>
          </p:cNvPr>
          <p:cNvCxnSpPr>
            <a:cxnSpLocks/>
            <a:stCxn id="496" idx="3"/>
            <a:endCxn id="547"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518" name="Rectangle 517">
            <a:extLst>
              <a:ext uri="{FF2B5EF4-FFF2-40B4-BE49-F238E27FC236}">
                <a16:creationId xmlns:a16="http://schemas.microsoft.com/office/drawing/2014/main" id="{1E8E7366-40C8-94E0-491B-13824FCB1503}"/>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19" name="Rectangle 518">
            <a:extLst>
              <a:ext uri="{FF2B5EF4-FFF2-40B4-BE49-F238E27FC236}">
                <a16:creationId xmlns:a16="http://schemas.microsoft.com/office/drawing/2014/main" id="{9BE74329-0C33-B91E-7686-CE2B83FDD591}"/>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20" name="Rectangle 519">
            <a:extLst>
              <a:ext uri="{FF2B5EF4-FFF2-40B4-BE49-F238E27FC236}">
                <a16:creationId xmlns:a16="http://schemas.microsoft.com/office/drawing/2014/main" id="{ADD4928A-3967-BE0F-1511-C6A415471F3B}"/>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521" name="TextBox 520">
            <a:extLst>
              <a:ext uri="{FF2B5EF4-FFF2-40B4-BE49-F238E27FC236}">
                <a16:creationId xmlns:a16="http://schemas.microsoft.com/office/drawing/2014/main" id="{F3F38FAF-8436-C65A-5F6B-9FAACCAD44DC}"/>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522" name="Graphic 521">
            <a:extLst>
              <a:ext uri="{FF2B5EF4-FFF2-40B4-BE49-F238E27FC236}">
                <a16:creationId xmlns:a16="http://schemas.microsoft.com/office/drawing/2014/main" id="{12B584A5-7AF1-AA2A-4262-D91F1827FA1F}"/>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523" name="Rectangle 522">
            <a:extLst>
              <a:ext uri="{FF2B5EF4-FFF2-40B4-BE49-F238E27FC236}">
                <a16:creationId xmlns:a16="http://schemas.microsoft.com/office/drawing/2014/main" id="{A078BCE2-5746-FA4F-1327-137CE0EE5579}"/>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524" name="Straight Arrow Connector 523">
            <a:extLst>
              <a:ext uri="{FF2B5EF4-FFF2-40B4-BE49-F238E27FC236}">
                <a16:creationId xmlns:a16="http://schemas.microsoft.com/office/drawing/2014/main" id="{671D9630-2175-A5A0-3F7C-A6AB97210A0C}"/>
              </a:ext>
            </a:extLst>
          </p:cNvPr>
          <p:cNvCxnSpPr>
            <a:cxnSpLocks/>
            <a:stCxn id="515" idx="3"/>
            <a:endCxn id="496"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525" name="Straight Arrow Connector 524">
            <a:extLst>
              <a:ext uri="{FF2B5EF4-FFF2-40B4-BE49-F238E27FC236}">
                <a16:creationId xmlns:a16="http://schemas.microsoft.com/office/drawing/2014/main" id="{2F1DF4D9-A068-52D4-4BD4-6ED4A57A6C70}"/>
              </a:ext>
            </a:extLst>
          </p:cNvPr>
          <p:cNvCxnSpPr>
            <a:cxnSpLocks/>
            <a:stCxn id="498" idx="3"/>
            <a:endCxn id="520"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526" name="Connector: Elbow 525">
            <a:extLst>
              <a:ext uri="{FF2B5EF4-FFF2-40B4-BE49-F238E27FC236}">
                <a16:creationId xmlns:a16="http://schemas.microsoft.com/office/drawing/2014/main" id="{D5C410CF-67EE-11AF-E87A-F86720573958}"/>
              </a:ext>
            </a:extLst>
          </p:cNvPr>
          <p:cNvCxnSpPr>
            <a:cxnSpLocks/>
            <a:stCxn id="519" idx="3"/>
            <a:endCxn id="498"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527" name="Connector: Elbow 526">
            <a:extLst>
              <a:ext uri="{FF2B5EF4-FFF2-40B4-BE49-F238E27FC236}">
                <a16:creationId xmlns:a16="http://schemas.microsoft.com/office/drawing/2014/main" id="{47A5BF90-76E3-E62B-79D9-759067D07AB2}"/>
              </a:ext>
            </a:extLst>
          </p:cNvPr>
          <p:cNvCxnSpPr>
            <a:cxnSpLocks/>
            <a:stCxn id="518" idx="3"/>
            <a:endCxn id="499"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528" name="Straight Arrow Connector 527">
            <a:extLst>
              <a:ext uri="{FF2B5EF4-FFF2-40B4-BE49-F238E27FC236}">
                <a16:creationId xmlns:a16="http://schemas.microsoft.com/office/drawing/2014/main" id="{ABFBE6F0-0064-20DB-9DD8-044905DD7A70}"/>
              </a:ext>
            </a:extLst>
          </p:cNvPr>
          <p:cNvCxnSpPr>
            <a:cxnSpLocks/>
            <a:stCxn id="523" idx="2"/>
            <a:endCxn id="520"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529" name="Graphic 528">
            <a:extLst>
              <a:ext uri="{FF2B5EF4-FFF2-40B4-BE49-F238E27FC236}">
                <a16:creationId xmlns:a16="http://schemas.microsoft.com/office/drawing/2014/main" id="{AF179CD9-A61E-96D1-B35B-B43527313AD5}"/>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530" name="TextBox 529">
            <a:extLst>
              <a:ext uri="{FF2B5EF4-FFF2-40B4-BE49-F238E27FC236}">
                <a16:creationId xmlns:a16="http://schemas.microsoft.com/office/drawing/2014/main" id="{9ED3D765-0571-E13D-9CFA-00049F02C93E}"/>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531" name="TextBox 530">
            <a:extLst>
              <a:ext uri="{FF2B5EF4-FFF2-40B4-BE49-F238E27FC236}">
                <a16:creationId xmlns:a16="http://schemas.microsoft.com/office/drawing/2014/main" id="{AE1DEF04-AFA7-A7DD-1E65-C1B6DB5A03BA}"/>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532" name="TextBox 531">
            <a:extLst>
              <a:ext uri="{FF2B5EF4-FFF2-40B4-BE49-F238E27FC236}">
                <a16:creationId xmlns:a16="http://schemas.microsoft.com/office/drawing/2014/main" id="{78852B9A-BD31-9D6D-7287-AA18BEF28A0A}"/>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533" name="TextBox 532">
            <a:extLst>
              <a:ext uri="{FF2B5EF4-FFF2-40B4-BE49-F238E27FC236}">
                <a16:creationId xmlns:a16="http://schemas.microsoft.com/office/drawing/2014/main" id="{F58A3E85-55EF-48E8-A049-DFEC142112F4}"/>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534" name="TextBox 533">
            <a:extLst>
              <a:ext uri="{FF2B5EF4-FFF2-40B4-BE49-F238E27FC236}">
                <a16:creationId xmlns:a16="http://schemas.microsoft.com/office/drawing/2014/main" id="{DD55A572-5C0C-8F27-800D-020D6C42B46B}"/>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535" name="TextBox 534">
            <a:extLst>
              <a:ext uri="{FF2B5EF4-FFF2-40B4-BE49-F238E27FC236}">
                <a16:creationId xmlns:a16="http://schemas.microsoft.com/office/drawing/2014/main" id="{D62AAF52-5ED6-910A-8C28-A983686EFFD4}"/>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536" name="TextBox 535">
            <a:extLst>
              <a:ext uri="{FF2B5EF4-FFF2-40B4-BE49-F238E27FC236}">
                <a16:creationId xmlns:a16="http://schemas.microsoft.com/office/drawing/2014/main" id="{4CB1F6AB-C744-9829-1F69-A023EAB93BA0}"/>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537" name="TextBox 536">
            <a:extLst>
              <a:ext uri="{FF2B5EF4-FFF2-40B4-BE49-F238E27FC236}">
                <a16:creationId xmlns:a16="http://schemas.microsoft.com/office/drawing/2014/main" id="{F88B8E58-244D-B5B9-8C88-C7741F44C740}"/>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538" name="TextBox 537">
            <a:extLst>
              <a:ext uri="{FF2B5EF4-FFF2-40B4-BE49-F238E27FC236}">
                <a16:creationId xmlns:a16="http://schemas.microsoft.com/office/drawing/2014/main" id="{2DA33BB2-A33E-5904-1865-8903D49DB494}"/>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539" name="TextBox 538">
            <a:extLst>
              <a:ext uri="{FF2B5EF4-FFF2-40B4-BE49-F238E27FC236}">
                <a16:creationId xmlns:a16="http://schemas.microsoft.com/office/drawing/2014/main" id="{67A3E615-7612-62A4-1B19-8757BFC4755D}"/>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540" name="TextBox 539">
            <a:extLst>
              <a:ext uri="{FF2B5EF4-FFF2-40B4-BE49-F238E27FC236}">
                <a16:creationId xmlns:a16="http://schemas.microsoft.com/office/drawing/2014/main" id="{4416F8B4-BDCE-550D-77B3-6C1EA8D4120B}"/>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541" name="Straight Arrow Connector 540">
            <a:extLst>
              <a:ext uri="{FF2B5EF4-FFF2-40B4-BE49-F238E27FC236}">
                <a16:creationId xmlns:a16="http://schemas.microsoft.com/office/drawing/2014/main" id="{6E82A547-118A-953C-035E-3D218E3054EA}"/>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542" name="TextBox 541">
            <a:extLst>
              <a:ext uri="{FF2B5EF4-FFF2-40B4-BE49-F238E27FC236}">
                <a16:creationId xmlns:a16="http://schemas.microsoft.com/office/drawing/2014/main" id="{A81B94D1-9DCE-F20B-375B-08C21C845654}"/>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543" name="Connector: Elbow 542">
            <a:extLst>
              <a:ext uri="{FF2B5EF4-FFF2-40B4-BE49-F238E27FC236}">
                <a16:creationId xmlns:a16="http://schemas.microsoft.com/office/drawing/2014/main" id="{50940395-95C4-4E81-AAF3-7DF994D474CB}"/>
              </a:ext>
            </a:extLst>
          </p:cNvPr>
          <p:cNvCxnSpPr>
            <a:cxnSpLocks/>
            <a:stCxn id="499" idx="1"/>
            <a:endCxn id="545"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544" name="Rectangle 543">
            <a:extLst>
              <a:ext uri="{FF2B5EF4-FFF2-40B4-BE49-F238E27FC236}">
                <a16:creationId xmlns:a16="http://schemas.microsoft.com/office/drawing/2014/main" id="{A900CF14-0D1D-A809-FA5C-4A82C935FE6C}"/>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45" name="Rectangle 544">
            <a:extLst>
              <a:ext uri="{FF2B5EF4-FFF2-40B4-BE49-F238E27FC236}">
                <a16:creationId xmlns:a16="http://schemas.microsoft.com/office/drawing/2014/main" id="{91B517C9-1686-1306-B3FB-5FDBF2497AF2}"/>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46" name="TextBox 545">
            <a:extLst>
              <a:ext uri="{FF2B5EF4-FFF2-40B4-BE49-F238E27FC236}">
                <a16:creationId xmlns:a16="http://schemas.microsoft.com/office/drawing/2014/main" id="{F8D8BF71-089E-FDB7-C89A-8B9AF5A8FC0E}"/>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547" name="Rectangle 546">
            <a:extLst>
              <a:ext uri="{FF2B5EF4-FFF2-40B4-BE49-F238E27FC236}">
                <a16:creationId xmlns:a16="http://schemas.microsoft.com/office/drawing/2014/main" id="{E2CFFB5A-F014-6B2F-5B65-979CCC53BE17}"/>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548" name="Graphic 547">
            <a:extLst>
              <a:ext uri="{FF2B5EF4-FFF2-40B4-BE49-F238E27FC236}">
                <a16:creationId xmlns:a16="http://schemas.microsoft.com/office/drawing/2014/main" id="{308D9F30-7B8D-76BC-8244-3B0C3A6393B6}"/>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spTree>
    <p:extLst>
      <p:ext uri="{BB962C8B-B14F-4D97-AF65-F5344CB8AC3E}">
        <p14:creationId xmlns:p14="http://schemas.microsoft.com/office/powerpoint/2010/main" val="1759574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A77CEB-C020-6469-0A99-513B538A8DF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0886AEF9-8196-1CED-FC0B-0D058C1D47A6}"/>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3" name="Rectangle 2">
            <a:extLst>
              <a:ext uri="{FF2B5EF4-FFF2-40B4-BE49-F238E27FC236}">
                <a16:creationId xmlns:a16="http://schemas.microsoft.com/office/drawing/2014/main" id="{711FC2A1-DCB5-E956-FC8A-6E74CD3D1C28}"/>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4" name="Rectangle 3">
            <a:extLst>
              <a:ext uri="{FF2B5EF4-FFF2-40B4-BE49-F238E27FC236}">
                <a16:creationId xmlns:a16="http://schemas.microsoft.com/office/drawing/2014/main" id="{7CE181AE-7669-2FB0-636C-2FBCD0D3311F}"/>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5" name="Rectangle 4">
            <a:extLst>
              <a:ext uri="{FF2B5EF4-FFF2-40B4-BE49-F238E27FC236}">
                <a16:creationId xmlns:a16="http://schemas.microsoft.com/office/drawing/2014/main" id="{2D8FDB43-D0BC-2CE9-2186-007CE5211D83}"/>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6" name="Rectangle 5">
            <a:extLst>
              <a:ext uri="{FF2B5EF4-FFF2-40B4-BE49-F238E27FC236}">
                <a16:creationId xmlns:a16="http://schemas.microsoft.com/office/drawing/2014/main" id="{F5ECCE16-1B31-0ABA-8204-35B4B462F3CD}"/>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9" name="Rectangle 8">
            <a:extLst>
              <a:ext uri="{FF2B5EF4-FFF2-40B4-BE49-F238E27FC236}">
                <a16:creationId xmlns:a16="http://schemas.microsoft.com/office/drawing/2014/main" id="{D8C01D0E-D736-FB84-6430-EC6C183D787A}"/>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22" name="Rectangle 21">
            <a:extLst>
              <a:ext uri="{FF2B5EF4-FFF2-40B4-BE49-F238E27FC236}">
                <a16:creationId xmlns:a16="http://schemas.microsoft.com/office/drawing/2014/main" id="{688873B1-F5BE-EFE9-4F7E-4FA07EC3CB69}"/>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25" name="Rectangle 24">
            <a:extLst>
              <a:ext uri="{FF2B5EF4-FFF2-40B4-BE49-F238E27FC236}">
                <a16:creationId xmlns:a16="http://schemas.microsoft.com/office/drawing/2014/main" id="{939FD31A-5DC3-8FED-F275-B5D39F89C914}"/>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43" name="Rectangle 42">
            <a:extLst>
              <a:ext uri="{FF2B5EF4-FFF2-40B4-BE49-F238E27FC236}">
                <a16:creationId xmlns:a16="http://schemas.microsoft.com/office/drawing/2014/main" id="{57FB9147-0E1C-B060-9A59-2A7EA137C5FC}"/>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62" name="Rectangle 61">
            <a:extLst>
              <a:ext uri="{FF2B5EF4-FFF2-40B4-BE49-F238E27FC236}">
                <a16:creationId xmlns:a16="http://schemas.microsoft.com/office/drawing/2014/main" id="{BE616705-63B5-8502-F8C3-7EFBB9780935}"/>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70" name="Rectangle 69">
            <a:extLst>
              <a:ext uri="{FF2B5EF4-FFF2-40B4-BE49-F238E27FC236}">
                <a16:creationId xmlns:a16="http://schemas.microsoft.com/office/drawing/2014/main" id="{71CE1C2C-E47B-D4D8-FFA5-ECED47B61608}"/>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76" name="Group 75">
            <a:extLst>
              <a:ext uri="{FF2B5EF4-FFF2-40B4-BE49-F238E27FC236}">
                <a16:creationId xmlns:a16="http://schemas.microsoft.com/office/drawing/2014/main" id="{EEFBE7B4-B744-484C-EF28-C3B0D4B44658}"/>
              </a:ext>
            </a:extLst>
          </p:cNvPr>
          <p:cNvGrpSpPr/>
          <p:nvPr/>
        </p:nvGrpSpPr>
        <p:grpSpPr>
          <a:xfrm>
            <a:off x="10205461" y="3633026"/>
            <a:ext cx="1531589" cy="1561170"/>
            <a:chOff x="7075220" y="4697107"/>
            <a:chExt cx="2148242" cy="2147715"/>
          </a:xfrm>
          <a:solidFill>
            <a:srgbClr val="7F7F7F"/>
          </a:solidFill>
        </p:grpSpPr>
        <p:sp>
          <p:nvSpPr>
            <p:cNvPr id="80" name="Rectangle 79">
              <a:extLst>
                <a:ext uri="{FF2B5EF4-FFF2-40B4-BE49-F238E27FC236}">
                  <a16:creationId xmlns:a16="http://schemas.microsoft.com/office/drawing/2014/main" id="{87114BCF-9836-3966-E2BA-FAD709CB556F}"/>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1" name="Rectangle 90">
              <a:extLst>
                <a:ext uri="{FF2B5EF4-FFF2-40B4-BE49-F238E27FC236}">
                  <a16:creationId xmlns:a16="http://schemas.microsoft.com/office/drawing/2014/main" id="{59B013C6-3338-A6D9-8044-A56DA41E483D}"/>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5" name="Rectangle 94">
              <a:extLst>
                <a:ext uri="{FF2B5EF4-FFF2-40B4-BE49-F238E27FC236}">
                  <a16:creationId xmlns:a16="http://schemas.microsoft.com/office/drawing/2014/main" id="{28CB4390-29B5-2451-1EDE-A7A63924BBB2}"/>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6" name="Rectangle 95">
              <a:extLst>
                <a:ext uri="{FF2B5EF4-FFF2-40B4-BE49-F238E27FC236}">
                  <a16:creationId xmlns:a16="http://schemas.microsoft.com/office/drawing/2014/main" id="{2A94D900-8E89-153D-52C3-BAA296AB1FA0}"/>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7" name="Rectangle 96">
              <a:extLst>
                <a:ext uri="{FF2B5EF4-FFF2-40B4-BE49-F238E27FC236}">
                  <a16:creationId xmlns:a16="http://schemas.microsoft.com/office/drawing/2014/main" id="{799475DF-ABF6-7A00-798C-E6CED0D130B3}"/>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8" name="Rectangle 97">
              <a:extLst>
                <a:ext uri="{FF2B5EF4-FFF2-40B4-BE49-F238E27FC236}">
                  <a16:creationId xmlns:a16="http://schemas.microsoft.com/office/drawing/2014/main" id="{541F3163-36F2-25AE-6594-6011A8F8D44D}"/>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99" name="Rectangle 98">
              <a:extLst>
                <a:ext uri="{FF2B5EF4-FFF2-40B4-BE49-F238E27FC236}">
                  <a16:creationId xmlns:a16="http://schemas.microsoft.com/office/drawing/2014/main" id="{8595EF6A-52A0-4B07-4915-C0AACF4A778C}"/>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100" name="Rectangle 99">
              <a:extLst>
                <a:ext uri="{FF2B5EF4-FFF2-40B4-BE49-F238E27FC236}">
                  <a16:creationId xmlns:a16="http://schemas.microsoft.com/office/drawing/2014/main" id="{8F7C614A-626D-EFA1-927E-6130A47F6271}"/>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101" name="Connector: Elbow 100">
            <a:extLst>
              <a:ext uri="{FF2B5EF4-FFF2-40B4-BE49-F238E27FC236}">
                <a16:creationId xmlns:a16="http://schemas.microsoft.com/office/drawing/2014/main" id="{A3B95A55-715E-20BC-BF6F-13C049E9572A}"/>
              </a:ext>
            </a:extLst>
          </p:cNvPr>
          <p:cNvCxnSpPr>
            <a:cxnSpLocks/>
            <a:stCxn id="135" idx="0"/>
            <a:endCxn id="114"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102" name="Connector: Elbow 101">
            <a:extLst>
              <a:ext uri="{FF2B5EF4-FFF2-40B4-BE49-F238E27FC236}">
                <a16:creationId xmlns:a16="http://schemas.microsoft.com/office/drawing/2014/main" id="{05E396D9-FCA9-AFDA-5D3C-7BFA0DC90BEA}"/>
              </a:ext>
            </a:extLst>
          </p:cNvPr>
          <p:cNvCxnSpPr>
            <a:cxnSpLocks/>
            <a:stCxn id="100" idx="0"/>
            <a:endCxn id="114"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103" name="Straight Arrow Connector 102">
            <a:extLst>
              <a:ext uri="{FF2B5EF4-FFF2-40B4-BE49-F238E27FC236}">
                <a16:creationId xmlns:a16="http://schemas.microsoft.com/office/drawing/2014/main" id="{5135AA05-8FFA-3377-91F8-DD0B2EB16087}"/>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104" name="Straight Arrow Connector 103">
            <a:extLst>
              <a:ext uri="{FF2B5EF4-FFF2-40B4-BE49-F238E27FC236}">
                <a16:creationId xmlns:a16="http://schemas.microsoft.com/office/drawing/2014/main" id="{EFC22EF3-6F65-91FC-2FBC-CF791CE0560A}"/>
              </a:ext>
            </a:extLst>
          </p:cNvPr>
          <p:cNvCxnSpPr>
            <a:cxnSpLocks/>
            <a:stCxn id="70" idx="3"/>
            <a:endCxn id="114"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105" name="Straight Arrow Connector 104">
            <a:extLst>
              <a:ext uri="{FF2B5EF4-FFF2-40B4-BE49-F238E27FC236}">
                <a16:creationId xmlns:a16="http://schemas.microsoft.com/office/drawing/2014/main" id="{999CF531-6254-B4CE-FD13-1FA2A45449F0}"/>
              </a:ext>
            </a:extLst>
          </p:cNvPr>
          <p:cNvCxnSpPr>
            <a:cxnSpLocks/>
            <a:stCxn id="111" idx="3"/>
            <a:endCxn id="100"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106" name="Rectangle 105">
            <a:extLst>
              <a:ext uri="{FF2B5EF4-FFF2-40B4-BE49-F238E27FC236}">
                <a16:creationId xmlns:a16="http://schemas.microsoft.com/office/drawing/2014/main" id="{FF21F35D-ED77-3A8D-5BF7-FD014EAC6577}"/>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lvl="0" algn="ctr">
              <a:defRPr/>
            </a:pPr>
            <a:r>
              <a:rPr lang="en-GB" b="1" kern="0">
                <a:latin typeface="IntelOne Text Light"/>
              </a:rPr>
              <a:t>L2 Cache</a:t>
            </a:r>
          </a:p>
        </p:txBody>
      </p:sp>
      <p:cxnSp>
        <p:nvCxnSpPr>
          <p:cNvPr id="107" name="Connector: Elbow 106">
            <a:extLst>
              <a:ext uri="{FF2B5EF4-FFF2-40B4-BE49-F238E27FC236}">
                <a16:creationId xmlns:a16="http://schemas.microsoft.com/office/drawing/2014/main" id="{A393F41E-0CFC-B46D-E9D4-7F3BC09346BA}"/>
              </a:ext>
            </a:extLst>
          </p:cNvPr>
          <p:cNvCxnSpPr>
            <a:cxnSpLocks/>
            <a:stCxn id="106" idx="2"/>
            <a:endCxn id="138"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108" name="Straight Arrow Connector 107">
            <a:extLst>
              <a:ext uri="{FF2B5EF4-FFF2-40B4-BE49-F238E27FC236}">
                <a16:creationId xmlns:a16="http://schemas.microsoft.com/office/drawing/2014/main" id="{10015F43-9452-20BB-F910-544AA8DB4F8A}"/>
              </a:ext>
            </a:extLst>
          </p:cNvPr>
          <p:cNvCxnSpPr>
            <a:cxnSpLocks/>
            <a:stCxn id="22" idx="3"/>
            <a:endCxn id="138"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109" name="Rectangle 108">
            <a:extLst>
              <a:ext uri="{FF2B5EF4-FFF2-40B4-BE49-F238E27FC236}">
                <a16:creationId xmlns:a16="http://schemas.microsoft.com/office/drawing/2014/main" id="{93CD2071-B351-1B20-6618-5FFE28357839}"/>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0" name="Rectangle 109">
            <a:extLst>
              <a:ext uri="{FF2B5EF4-FFF2-40B4-BE49-F238E27FC236}">
                <a16:creationId xmlns:a16="http://schemas.microsoft.com/office/drawing/2014/main" id="{7E3D6964-B19F-B72B-2D73-8B8DD5A6E103}"/>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1" name="Rectangle 110">
            <a:extLst>
              <a:ext uri="{FF2B5EF4-FFF2-40B4-BE49-F238E27FC236}">
                <a16:creationId xmlns:a16="http://schemas.microsoft.com/office/drawing/2014/main" id="{7B8F42B3-30E4-6CEF-BB5D-CA8773216FCF}"/>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112" name="TextBox 111">
            <a:extLst>
              <a:ext uri="{FF2B5EF4-FFF2-40B4-BE49-F238E27FC236}">
                <a16:creationId xmlns:a16="http://schemas.microsoft.com/office/drawing/2014/main" id="{A932AF2D-AAC8-822C-AFF0-D363890A361F}"/>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113" name="Graphic 112">
            <a:extLst>
              <a:ext uri="{FF2B5EF4-FFF2-40B4-BE49-F238E27FC236}">
                <a16:creationId xmlns:a16="http://schemas.microsoft.com/office/drawing/2014/main" id="{CEC78CED-3CA6-205A-CC9D-22580A47855B}"/>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114" name="Rectangle 113">
            <a:extLst>
              <a:ext uri="{FF2B5EF4-FFF2-40B4-BE49-F238E27FC236}">
                <a16:creationId xmlns:a16="http://schemas.microsoft.com/office/drawing/2014/main" id="{20FDCD99-1B4F-A17F-05F1-92868A1AEDC2}"/>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115" name="Straight Arrow Connector 114">
            <a:extLst>
              <a:ext uri="{FF2B5EF4-FFF2-40B4-BE49-F238E27FC236}">
                <a16:creationId xmlns:a16="http://schemas.microsoft.com/office/drawing/2014/main" id="{4F45C488-99A1-D94F-129E-ADA0E408A99F}"/>
              </a:ext>
            </a:extLst>
          </p:cNvPr>
          <p:cNvCxnSpPr>
            <a:cxnSpLocks/>
            <a:stCxn id="106" idx="3"/>
            <a:endCxn id="22"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116" name="Straight Arrow Connector 115">
            <a:extLst>
              <a:ext uri="{FF2B5EF4-FFF2-40B4-BE49-F238E27FC236}">
                <a16:creationId xmlns:a16="http://schemas.microsoft.com/office/drawing/2014/main" id="{8C5C1024-2012-25F8-A161-71699434A676}"/>
              </a:ext>
            </a:extLst>
          </p:cNvPr>
          <p:cNvCxnSpPr>
            <a:cxnSpLocks/>
            <a:stCxn id="43" idx="3"/>
            <a:endCxn id="111"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117" name="Connector: Elbow 116">
            <a:extLst>
              <a:ext uri="{FF2B5EF4-FFF2-40B4-BE49-F238E27FC236}">
                <a16:creationId xmlns:a16="http://schemas.microsoft.com/office/drawing/2014/main" id="{A954CA10-2D54-C44B-87A2-7D725C309395}"/>
              </a:ext>
            </a:extLst>
          </p:cNvPr>
          <p:cNvCxnSpPr>
            <a:cxnSpLocks/>
            <a:stCxn id="110" idx="3"/>
            <a:endCxn id="43"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118" name="Connector: Elbow 117">
            <a:extLst>
              <a:ext uri="{FF2B5EF4-FFF2-40B4-BE49-F238E27FC236}">
                <a16:creationId xmlns:a16="http://schemas.microsoft.com/office/drawing/2014/main" id="{EF553398-32C6-1B49-F8AE-DDA0609A655F}"/>
              </a:ext>
            </a:extLst>
          </p:cNvPr>
          <p:cNvCxnSpPr>
            <a:cxnSpLocks/>
            <a:stCxn id="109" idx="3"/>
            <a:endCxn id="62"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119" name="Straight Arrow Connector 118">
            <a:extLst>
              <a:ext uri="{FF2B5EF4-FFF2-40B4-BE49-F238E27FC236}">
                <a16:creationId xmlns:a16="http://schemas.microsoft.com/office/drawing/2014/main" id="{8DC1D0B7-0B68-FD01-399F-092CFA181AE5}"/>
              </a:ext>
            </a:extLst>
          </p:cNvPr>
          <p:cNvCxnSpPr>
            <a:cxnSpLocks/>
            <a:stCxn id="114" idx="2"/>
            <a:endCxn id="111"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120" name="Graphic 119">
            <a:extLst>
              <a:ext uri="{FF2B5EF4-FFF2-40B4-BE49-F238E27FC236}">
                <a16:creationId xmlns:a16="http://schemas.microsoft.com/office/drawing/2014/main" id="{52C51F7C-6B70-5A2B-266C-9767CD5C0FEE}"/>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121" name="TextBox 120">
            <a:extLst>
              <a:ext uri="{FF2B5EF4-FFF2-40B4-BE49-F238E27FC236}">
                <a16:creationId xmlns:a16="http://schemas.microsoft.com/office/drawing/2014/main" id="{CA3CDBF5-C8FE-E0AF-9574-A50196095C2B}"/>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122" name="TextBox 121">
            <a:extLst>
              <a:ext uri="{FF2B5EF4-FFF2-40B4-BE49-F238E27FC236}">
                <a16:creationId xmlns:a16="http://schemas.microsoft.com/office/drawing/2014/main" id="{5A2C0D34-56C9-6830-BF32-840E30B403D0}"/>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123" name="TextBox 122">
            <a:extLst>
              <a:ext uri="{FF2B5EF4-FFF2-40B4-BE49-F238E27FC236}">
                <a16:creationId xmlns:a16="http://schemas.microsoft.com/office/drawing/2014/main" id="{DFFFC97D-4122-AB0C-D4F2-56BEE2875556}"/>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124" name="TextBox 123">
            <a:extLst>
              <a:ext uri="{FF2B5EF4-FFF2-40B4-BE49-F238E27FC236}">
                <a16:creationId xmlns:a16="http://schemas.microsoft.com/office/drawing/2014/main" id="{92E5E592-09FD-8FEB-8363-6D69C8B55C6C}"/>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125" name="TextBox 124">
            <a:extLst>
              <a:ext uri="{FF2B5EF4-FFF2-40B4-BE49-F238E27FC236}">
                <a16:creationId xmlns:a16="http://schemas.microsoft.com/office/drawing/2014/main" id="{4B1DB2A8-965C-3000-F9A3-EF4E352A0F1D}"/>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126" name="TextBox 125">
            <a:extLst>
              <a:ext uri="{FF2B5EF4-FFF2-40B4-BE49-F238E27FC236}">
                <a16:creationId xmlns:a16="http://schemas.microsoft.com/office/drawing/2014/main" id="{5E471BEB-36D6-D4DC-5A42-1C30EF182E6C}"/>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127" name="TextBox 126">
            <a:extLst>
              <a:ext uri="{FF2B5EF4-FFF2-40B4-BE49-F238E27FC236}">
                <a16:creationId xmlns:a16="http://schemas.microsoft.com/office/drawing/2014/main" id="{B7219E14-0EA0-667A-3449-828B4F3E3273}"/>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128" name="TextBox 127">
            <a:extLst>
              <a:ext uri="{FF2B5EF4-FFF2-40B4-BE49-F238E27FC236}">
                <a16:creationId xmlns:a16="http://schemas.microsoft.com/office/drawing/2014/main" id="{18FD2C1C-8240-9857-E536-8A1D9D970F4E}"/>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129" name="TextBox 128">
            <a:extLst>
              <a:ext uri="{FF2B5EF4-FFF2-40B4-BE49-F238E27FC236}">
                <a16:creationId xmlns:a16="http://schemas.microsoft.com/office/drawing/2014/main" id="{59334E6E-1C9C-D937-9159-CB192A80A0F5}"/>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130" name="TextBox 129">
            <a:extLst>
              <a:ext uri="{FF2B5EF4-FFF2-40B4-BE49-F238E27FC236}">
                <a16:creationId xmlns:a16="http://schemas.microsoft.com/office/drawing/2014/main" id="{DD3986F6-C07D-2651-6FBD-14A4B2DCAD7E}"/>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131" name="TextBox 130">
            <a:extLst>
              <a:ext uri="{FF2B5EF4-FFF2-40B4-BE49-F238E27FC236}">
                <a16:creationId xmlns:a16="http://schemas.microsoft.com/office/drawing/2014/main" id="{06FC94A3-FB58-5483-BA0E-492E72BF67C9}"/>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132" name="Straight Arrow Connector 131">
            <a:extLst>
              <a:ext uri="{FF2B5EF4-FFF2-40B4-BE49-F238E27FC236}">
                <a16:creationId xmlns:a16="http://schemas.microsoft.com/office/drawing/2014/main" id="{AD172337-C493-103F-D217-EDC6CE5BC976}"/>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133" name="TextBox 132">
            <a:extLst>
              <a:ext uri="{FF2B5EF4-FFF2-40B4-BE49-F238E27FC236}">
                <a16:creationId xmlns:a16="http://schemas.microsoft.com/office/drawing/2014/main" id="{21360523-AEFB-9976-43FF-B8EFE3D5A7FA}"/>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134" name="Connector: Elbow 133">
            <a:extLst>
              <a:ext uri="{FF2B5EF4-FFF2-40B4-BE49-F238E27FC236}">
                <a16:creationId xmlns:a16="http://schemas.microsoft.com/office/drawing/2014/main" id="{88C6B6EE-7353-8228-FC5C-9FB7744DD793}"/>
              </a:ext>
            </a:extLst>
          </p:cNvPr>
          <p:cNvCxnSpPr>
            <a:cxnSpLocks/>
            <a:stCxn id="62" idx="1"/>
            <a:endCxn id="136"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135" name="Rectangle 134">
            <a:extLst>
              <a:ext uri="{FF2B5EF4-FFF2-40B4-BE49-F238E27FC236}">
                <a16:creationId xmlns:a16="http://schemas.microsoft.com/office/drawing/2014/main" id="{BC333630-0DC3-61AB-2823-E6DD6179E0A7}"/>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6" name="Rectangle 135">
            <a:extLst>
              <a:ext uri="{FF2B5EF4-FFF2-40B4-BE49-F238E27FC236}">
                <a16:creationId xmlns:a16="http://schemas.microsoft.com/office/drawing/2014/main" id="{F83B7431-828F-2797-70EF-3D0D560820A6}"/>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7" name="TextBox 136">
            <a:extLst>
              <a:ext uri="{FF2B5EF4-FFF2-40B4-BE49-F238E27FC236}">
                <a16:creationId xmlns:a16="http://schemas.microsoft.com/office/drawing/2014/main" id="{27BEBBF6-10DF-B540-61EA-F229A20F0D96}"/>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138" name="Rectangle 137">
            <a:extLst>
              <a:ext uri="{FF2B5EF4-FFF2-40B4-BE49-F238E27FC236}">
                <a16:creationId xmlns:a16="http://schemas.microsoft.com/office/drawing/2014/main" id="{4AE7A088-D108-97AB-3770-1960078C8AA8}"/>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139" name="Graphic 138">
            <a:extLst>
              <a:ext uri="{FF2B5EF4-FFF2-40B4-BE49-F238E27FC236}">
                <a16:creationId xmlns:a16="http://schemas.microsoft.com/office/drawing/2014/main" id="{53664512-89D2-5F7B-86F4-09DFC1C53015}"/>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30" name="Group 29">
            <a:extLst>
              <a:ext uri="{FF2B5EF4-FFF2-40B4-BE49-F238E27FC236}">
                <a16:creationId xmlns:a16="http://schemas.microsoft.com/office/drawing/2014/main" id="{A020BFE3-0A11-F85D-818C-4A40B6115136}"/>
              </a:ext>
            </a:extLst>
          </p:cNvPr>
          <p:cNvGrpSpPr/>
          <p:nvPr/>
        </p:nvGrpSpPr>
        <p:grpSpPr>
          <a:xfrm>
            <a:off x="2088837" y="402831"/>
            <a:ext cx="2355349" cy="2075148"/>
            <a:chOff x="2088837" y="402831"/>
            <a:chExt cx="2355349" cy="2075148"/>
          </a:xfrm>
        </p:grpSpPr>
        <p:grpSp>
          <p:nvGrpSpPr>
            <p:cNvPr id="7" name="Group 6">
              <a:extLst>
                <a:ext uri="{FF2B5EF4-FFF2-40B4-BE49-F238E27FC236}">
                  <a16:creationId xmlns:a16="http://schemas.microsoft.com/office/drawing/2014/main" id="{DA54B449-73D0-3933-B336-A35422A070B6}"/>
                </a:ext>
              </a:extLst>
            </p:cNvPr>
            <p:cNvGrpSpPr/>
            <p:nvPr/>
          </p:nvGrpSpPr>
          <p:grpSpPr>
            <a:xfrm>
              <a:off x="2088837" y="402831"/>
              <a:ext cx="2355349" cy="2075148"/>
              <a:chOff x="628702" y="1189905"/>
              <a:chExt cx="2355349" cy="2075148"/>
            </a:xfrm>
          </p:grpSpPr>
          <p:grpSp>
            <p:nvGrpSpPr>
              <p:cNvPr id="8" name="Group 7">
                <a:extLst>
                  <a:ext uri="{FF2B5EF4-FFF2-40B4-BE49-F238E27FC236}">
                    <a16:creationId xmlns:a16="http://schemas.microsoft.com/office/drawing/2014/main" id="{529272EA-E2DC-04B3-C82E-3479D12739F4}"/>
                  </a:ext>
                </a:extLst>
              </p:cNvPr>
              <p:cNvGrpSpPr/>
              <p:nvPr/>
            </p:nvGrpSpPr>
            <p:grpSpPr>
              <a:xfrm>
                <a:off x="628702" y="1189905"/>
                <a:ext cx="2355349" cy="2075148"/>
                <a:chOff x="628702" y="1189905"/>
                <a:chExt cx="2355349" cy="2075148"/>
              </a:xfrm>
            </p:grpSpPr>
            <p:grpSp>
              <p:nvGrpSpPr>
                <p:cNvPr id="13" name="Group 12">
                  <a:extLst>
                    <a:ext uri="{FF2B5EF4-FFF2-40B4-BE49-F238E27FC236}">
                      <a16:creationId xmlns:a16="http://schemas.microsoft.com/office/drawing/2014/main" id="{6EB9E8DA-EFDA-7088-74D4-CB3794109D78}"/>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5" name="Rectangle 24">
                    <a:extLst>
                      <a:ext uri="{FF2B5EF4-FFF2-40B4-BE49-F238E27FC236}">
                        <a16:creationId xmlns:a16="http://schemas.microsoft.com/office/drawing/2014/main" id="{B4CDA995-665B-BF46-6394-5C009538CC2E}"/>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6" name="Rectangle 15">
                    <a:extLst>
                      <a:ext uri="{FF2B5EF4-FFF2-40B4-BE49-F238E27FC236}">
                        <a16:creationId xmlns:a16="http://schemas.microsoft.com/office/drawing/2014/main" id="{01A128D3-49B5-B62D-CFF5-36CEC85AA11E}"/>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4" name="TextBox 13">
                  <a:extLst>
                    <a:ext uri="{FF2B5EF4-FFF2-40B4-BE49-F238E27FC236}">
                      <a16:creationId xmlns:a16="http://schemas.microsoft.com/office/drawing/2014/main" id="{B05EF92F-496C-C60E-4EEE-A7877E646E8A}"/>
                    </a:ext>
                  </a:extLst>
                </p:cNvPr>
                <p:cNvSpPr txBox="1"/>
                <p:nvPr/>
              </p:nvSpPr>
              <p:spPr>
                <a:xfrm rot="21377463">
                  <a:off x="790909" y="1505846"/>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First, the IA fetches the indices for the draw from the L2 cache.</a:t>
                  </a:r>
                </a:p>
              </p:txBody>
            </p:sp>
          </p:grpSp>
          <p:grpSp>
            <p:nvGrpSpPr>
              <p:cNvPr id="10" name="Group 9">
                <a:extLst>
                  <a:ext uri="{FF2B5EF4-FFF2-40B4-BE49-F238E27FC236}">
                    <a16:creationId xmlns:a16="http://schemas.microsoft.com/office/drawing/2014/main" id="{9AB7FA02-2D3E-4BBA-3448-DA90D1B0FCC0}"/>
                  </a:ext>
                </a:extLst>
              </p:cNvPr>
              <p:cNvGrpSpPr/>
              <p:nvPr/>
            </p:nvGrpSpPr>
            <p:grpSpPr>
              <a:xfrm rot="21211140">
                <a:off x="2568950" y="2962697"/>
                <a:ext cx="377850" cy="181710"/>
                <a:chOff x="10290295" y="6047121"/>
                <a:chExt cx="377850" cy="181710"/>
              </a:xfrm>
            </p:grpSpPr>
            <p:sp>
              <p:nvSpPr>
                <p:cNvPr id="11" name="Freeform: Shape 10">
                  <a:extLst>
                    <a:ext uri="{FF2B5EF4-FFF2-40B4-BE49-F238E27FC236}">
                      <a16:creationId xmlns:a16="http://schemas.microsoft.com/office/drawing/2014/main" id="{4FDC1B63-D9BE-66B3-354E-4BE8DE51D670}"/>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250BB363-7C7D-78EC-EAF5-2F1D5748AB3E}"/>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7" name="Arrow: Up 16">
              <a:extLst>
                <a:ext uri="{FF2B5EF4-FFF2-40B4-BE49-F238E27FC236}">
                  <a16:creationId xmlns:a16="http://schemas.microsoft.com/office/drawing/2014/main" id="{0AB1F352-70A2-ED5F-FAE6-BAAC4E59762F}"/>
                </a:ext>
              </a:extLst>
            </p:cNvPr>
            <p:cNvSpPr/>
            <p:nvPr/>
          </p:nvSpPr>
          <p:spPr>
            <a:xfrm rot="11929632">
              <a:off x="2272261" y="1963632"/>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31" name="Group 30">
            <a:extLst>
              <a:ext uri="{FF2B5EF4-FFF2-40B4-BE49-F238E27FC236}">
                <a16:creationId xmlns:a16="http://schemas.microsoft.com/office/drawing/2014/main" id="{F9E1E08B-86F7-7A68-604E-B37F7B4E7AA1}"/>
              </a:ext>
            </a:extLst>
          </p:cNvPr>
          <p:cNvGrpSpPr/>
          <p:nvPr/>
        </p:nvGrpSpPr>
        <p:grpSpPr>
          <a:xfrm>
            <a:off x="4212233" y="3744017"/>
            <a:ext cx="2355349" cy="2153616"/>
            <a:chOff x="4212233" y="3744017"/>
            <a:chExt cx="2355349" cy="2153616"/>
          </a:xfrm>
        </p:grpSpPr>
        <p:grpSp>
          <p:nvGrpSpPr>
            <p:cNvPr id="18" name="Group 17">
              <a:extLst>
                <a:ext uri="{FF2B5EF4-FFF2-40B4-BE49-F238E27FC236}">
                  <a16:creationId xmlns:a16="http://schemas.microsoft.com/office/drawing/2014/main" id="{071D821E-D9A8-15F0-AB6C-433A1D066736}"/>
                </a:ext>
              </a:extLst>
            </p:cNvPr>
            <p:cNvGrpSpPr/>
            <p:nvPr/>
          </p:nvGrpSpPr>
          <p:grpSpPr>
            <a:xfrm rot="582134">
              <a:off x="4212233" y="3744017"/>
              <a:ext cx="2355349" cy="2153616"/>
              <a:chOff x="628702" y="1189905"/>
              <a:chExt cx="2355349" cy="2153616"/>
            </a:xfrm>
          </p:grpSpPr>
          <p:grpSp>
            <p:nvGrpSpPr>
              <p:cNvPr id="19" name="Group 18">
                <a:extLst>
                  <a:ext uri="{FF2B5EF4-FFF2-40B4-BE49-F238E27FC236}">
                    <a16:creationId xmlns:a16="http://schemas.microsoft.com/office/drawing/2014/main" id="{BF8D1B17-81F1-612F-81FE-C5470D095694}"/>
                  </a:ext>
                </a:extLst>
              </p:cNvPr>
              <p:cNvGrpSpPr/>
              <p:nvPr/>
            </p:nvGrpSpPr>
            <p:grpSpPr>
              <a:xfrm>
                <a:off x="628702" y="1189905"/>
                <a:ext cx="2355349" cy="2153616"/>
                <a:chOff x="628702" y="1189905"/>
                <a:chExt cx="2355349" cy="2153616"/>
              </a:xfrm>
            </p:grpSpPr>
            <p:grpSp>
              <p:nvGrpSpPr>
                <p:cNvPr id="24" name="Group 23">
                  <a:extLst>
                    <a:ext uri="{FF2B5EF4-FFF2-40B4-BE49-F238E27FC236}">
                      <a16:creationId xmlns:a16="http://schemas.microsoft.com/office/drawing/2014/main" id="{AAAC896D-BEFD-A4BB-DC7E-A78929A2627E}"/>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7" name="Rectangle 24">
                    <a:extLst>
                      <a:ext uri="{FF2B5EF4-FFF2-40B4-BE49-F238E27FC236}">
                        <a16:creationId xmlns:a16="http://schemas.microsoft.com/office/drawing/2014/main" id="{7474675F-1BCD-FC74-C849-A53F88483112}"/>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8" name="Rectangle 27">
                    <a:extLst>
                      <a:ext uri="{FF2B5EF4-FFF2-40B4-BE49-F238E27FC236}">
                        <a16:creationId xmlns:a16="http://schemas.microsoft.com/office/drawing/2014/main" id="{BF32A92D-23BF-18E1-5CEF-7F35B37514CA}"/>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6" name="TextBox 25">
                  <a:extLst>
                    <a:ext uri="{FF2B5EF4-FFF2-40B4-BE49-F238E27FC236}">
                      <a16:creationId xmlns:a16="http://schemas.microsoft.com/office/drawing/2014/main" id="{DA36F68C-4B57-2D4F-063B-1741AB0BEB45}"/>
                    </a:ext>
                  </a:extLst>
                </p:cNvPr>
                <p:cNvSpPr txBox="1"/>
                <p:nvPr/>
              </p:nvSpPr>
              <p:spPr>
                <a:xfrm rot="21377463">
                  <a:off x="854943" y="1404529"/>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The vertices are passed down to the Vertex Assembly, which requests the vertex buffer data.</a:t>
                  </a:r>
                </a:p>
              </p:txBody>
            </p:sp>
          </p:grpSp>
          <p:grpSp>
            <p:nvGrpSpPr>
              <p:cNvPr id="20" name="Group 19">
                <a:extLst>
                  <a:ext uri="{FF2B5EF4-FFF2-40B4-BE49-F238E27FC236}">
                    <a16:creationId xmlns:a16="http://schemas.microsoft.com/office/drawing/2014/main" id="{AF3570CB-F85D-A476-FC7D-EB55076B4E7F}"/>
                  </a:ext>
                </a:extLst>
              </p:cNvPr>
              <p:cNvGrpSpPr/>
              <p:nvPr/>
            </p:nvGrpSpPr>
            <p:grpSpPr>
              <a:xfrm rot="21211140">
                <a:off x="2568950" y="2962697"/>
                <a:ext cx="377850" cy="181710"/>
                <a:chOff x="10290295" y="6047121"/>
                <a:chExt cx="377850" cy="181710"/>
              </a:xfrm>
            </p:grpSpPr>
            <p:sp>
              <p:nvSpPr>
                <p:cNvPr id="21" name="Freeform: Shape 20">
                  <a:extLst>
                    <a:ext uri="{FF2B5EF4-FFF2-40B4-BE49-F238E27FC236}">
                      <a16:creationId xmlns:a16="http://schemas.microsoft.com/office/drawing/2014/main" id="{2C3ACBA6-FE95-1A17-5BE6-6C4BD95C064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 name="Freeform: Shape 22">
                  <a:extLst>
                    <a:ext uri="{FF2B5EF4-FFF2-40B4-BE49-F238E27FC236}">
                      <a16:creationId xmlns:a16="http://schemas.microsoft.com/office/drawing/2014/main" id="{58A54DA1-393B-A6FB-C989-9D4D383A25FD}"/>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9" name="Arrow: Up 28">
              <a:extLst>
                <a:ext uri="{FF2B5EF4-FFF2-40B4-BE49-F238E27FC236}">
                  <a16:creationId xmlns:a16="http://schemas.microsoft.com/office/drawing/2014/main" id="{CF39502B-8843-604D-FDBF-9C4E01DD7FFB}"/>
                </a:ext>
              </a:extLst>
            </p:cNvPr>
            <p:cNvSpPr/>
            <p:nvPr/>
          </p:nvSpPr>
          <p:spPr>
            <a:xfrm rot="19546699">
              <a:off x="4283751" y="3824862"/>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104874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up)">
                                      <p:cBhvr>
                                        <p:cTn id="7" dur="500"/>
                                        <p:tgtEl>
                                          <p:spTgt spid="30"/>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up)">
                                      <p:cBhvr>
                                        <p:cTn id="1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B571AE-06FC-EC02-408D-3709C8CCC280}"/>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0686FA93-756A-B56B-6984-B5846612D61A}"/>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8" name="Rectangle 7">
            <a:extLst>
              <a:ext uri="{FF2B5EF4-FFF2-40B4-BE49-F238E27FC236}">
                <a16:creationId xmlns:a16="http://schemas.microsoft.com/office/drawing/2014/main" id="{3B08ED2B-AEE8-2FB4-BABD-5E878DE3018D}"/>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9" name="Rectangle 8">
            <a:extLst>
              <a:ext uri="{FF2B5EF4-FFF2-40B4-BE49-F238E27FC236}">
                <a16:creationId xmlns:a16="http://schemas.microsoft.com/office/drawing/2014/main" id="{89145B63-C5E7-1815-4ADA-D5BE8071A6B3}"/>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10" name="Rectangle 9">
            <a:extLst>
              <a:ext uri="{FF2B5EF4-FFF2-40B4-BE49-F238E27FC236}">
                <a16:creationId xmlns:a16="http://schemas.microsoft.com/office/drawing/2014/main" id="{5CB21FDF-07EF-8B84-AB21-C6823434AA4B}"/>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11" name="Rectangle 10">
            <a:extLst>
              <a:ext uri="{FF2B5EF4-FFF2-40B4-BE49-F238E27FC236}">
                <a16:creationId xmlns:a16="http://schemas.microsoft.com/office/drawing/2014/main" id="{A3021C6F-B28E-9E9D-3CF6-470C5AA8BF75}"/>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12" name="Rectangle 11">
            <a:extLst>
              <a:ext uri="{FF2B5EF4-FFF2-40B4-BE49-F238E27FC236}">
                <a16:creationId xmlns:a16="http://schemas.microsoft.com/office/drawing/2014/main" id="{B9B73831-4A2E-0984-5EDB-3899E4F955C9}"/>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13" name="Rectangle 12">
            <a:extLst>
              <a:ext uri="{FF2B5EF4-FFF2-40B4-BE49-F238E27FC236}">
                <a16:creationId xmlns:a16="http://schemas.microsoft.com/office/drawing/2014/main" id="{A8944B93-9EBF-6D73-52B0-FA946239BBBD}"/>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14" name="Rectangle 13">
            <a:extLst>
              <a:ext uri="{FF2B5EF4-FFF2-40B4-BE49-F238E27FC236}">
                <a16:creationId xmlns:a16="http://schemas.microsoft.com/office/drawing/2014/main" id="{8538D084-B2DE-E484-8264-10C828700592}"/>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15" name="Rectangle 14">
            <a:extLst>
              <a:ext uri="{FF2B5EF4-FFF2-40B4-BE49-F238E27FC236}">
                <a16:creationId xmlns:a16="http://schemas.microsoft.com/office/drawing/2014/main" id="{0D5298DB-49FB-9CBB-CED6-09BBF12B5F2B}"/>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16" name="Rectangle 15">
            <a:extLst>
              <a:ext uri="{FF2B5EF4-FFF2-40B4-BE49-F238E27FC236}">
                <a16:creationId xmlns:a16="http://schemas.microsoft.com/office/drawing/2014/main" id="{DC16A474-1213-E349-5E6F-A48A6ED0A4EA}"/>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17" name="Rectangle 16">
            <a:extLst>
              <a:ext uri="{FF2B5EF4-FFF2-40B4-BE49-F238E27FC236}">
                <a16:creationId xmlns:a16="http://schemas.microsoft.com/office/drawing/2014/main" id="{F1FC6F59-B712-4B98-7F7A-AC547AD79393}"/>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18" name="Group 17">
            <a:extLst>
              <a:ext uri="{FF2B5EF4-FFF2-40B4-BE49-F238E27FC236}">
                <a16:creationId xmlns:a16="http://schemas.microsoft.com/office/drawing/2014/main" id="{7FD168CC-6026-5923-E285-EA8DE6EF2613}"/>
              </a:ext>
            </a:extLst>
          </p:cNvPr>
          <p:cNvGrpSpPr/>
          <p:nvPr/>
        </p:nvGrpSpPr>
        <p:grpSpPr>
          <a:xfrm>
            <a:off x="10205461" y="3633026"/>
            <a:ext cx="1531589" cy="1561170"/>
            <a:chOff x="7075220" y="4697107"/>
            <a:chExt cx="2148242" cy="2147715"/>
          </a:xfrm>
          <a:solidFill>
            <a:srgbClr val="7F7F7F"/>
          </a:solidFill>
        </p:grpSpPr>
        <p:sp>
          <p:nvSpPr>
            <p:cNvPr id="19" name="Rectangle 18">
              <a:extLst>
                <a:ext uri="{FF2B5EF4-FFF2-40B4-BE49-F238E27FC236}">
                  <a16:creationId xmlns:a16="http://schemas.microsoft.com/office/drawing/2014/main" id="{6A98704A-C7B5-DDDB-7D53-942AA9BE6274}"/>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0" name="Rectangle 19">
              <a:extLst>
                <a:ext uri="{FF2B5EF4-FFF2-40B4-BE49-F238E27FC236}">
                  <a16:creationId xmlns:a16="http://schemas.microsoft.com/office/drawing/2014/main" id="{BC08788A-F0F1-E938-831B-9265D474723F}"/>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1" name="Rectangle 20">
              <a:extLst>
                <a:ext uri="{FF2B5EF4-FFF2-40B4-BE49-F238E27FC236}">
                  <a16:creationId xmlns:a16="http://schemas.microsoft.com/office/drawing/2014/main" id="{C1783229-B148-65E4-6F96-5640F410A159}"/>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2" name="Rectangle 21">
              <a:extLst>
                <a:ext uri="{FF2B5EF4-FFF2-40B4-BE49-F238E27FC236}">
                  <a16:creationId xmlns:a16="http://schemas.microsoft.com/office/drawing/2014/main" id="{A5A86CA6-1CD9-04C6-31AC-F5E343444C6C}"/>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3" name="Rectangle 22">
              <a:extLst>
                <a:ext uri="{FF2B5EF4-FFF2-40B4-BE49-F238E27FC236}">
                  <a16:creationId xmlns:a16="http://schemas.microsoft.com/office/drawing/2014/main" id="{476942E9-6613-2E7F-1F4A-0A0362CA9BF1}"/>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4" name="Rectangle 23">
              <a:extLst>
                <a:ext uri="{FF2B5EF4-FFF2-40B4-BE49-F238E27FC236}">
                  <a16:creationId xmlns:a16="http://schemas.microsoft.com/office/drawing/2014/main" id="{72DEBE96-7266-B876-2CD1-B2FC716CC713}"/>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5" name="Rectangle 24">
              <a:extLst>
                <a:ext uri="{FF2B5EF4-FFF2-40B4-BE49-F238E27FC236}">
                  <a16:creationId xmlns:a16="http://schemas.microsoft.com/office/drawing/2014/main" id="{F42B038C-2866-AE65-861C-9930FBA2EDC0}"/>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6" name="Rectangle 25">
              <a:extLst>
                <a:ext uri="{FF2B5EF4-FFF2-40B4-BE49-F238E27FC236}">
                  <a16:creationId xmlns:a16="http://schemas.microsoft.com/office/drawing/2014/main" id="{A278EA77-4876-5022-139E-3C375412B3A6}"/>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27" name="Connector: Elbow 26">
            <a:extLst>
              <a:ext uri="{FF2B5EF4-FFF2-40B4-BE49-F238E27FC236}">
                <a16:creationId xmlns:a16="http://schemas.microsoft.com/office/drawing/2014/main" id="{3459C6BA-D579-3AFF-63F2-D6090C337BCE}"/>
              </a:ext>
            </a:extLst>
          </p:cNvPr>
          <p:cNvCxnSpPr>
            <a:cxnSpLocks/>
            <a:stCxn id="61" idx="0"/>
            <a:endCxn id="40"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28" name="Connector: Elbow 27">
            <a:extLst>
              <a:ext uri="{FF2B5EF4-FFF2-40B4-BE49-F238E27FC236}">
                <a16:creationId xmlns:a16="http://schemas.microsoft.com/office/drawing/2014/main" id="{D69B1A95-B8DD-BE35-594D-5E1BEB3626ED}"/>
              </a:ext>
            </a:extLst>
          </p:cNvPr>
          <p:cNvCxnSpPr>
            <a:cxnSpLocks/>
            <a:stCxn id="26" idx="0"/>
            <a:endCxn id="40"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29" name="Straight Arrow Connector 28">
            <a:extLst>
              <a:ext uri="{FF2B5EF4-FFF2-40B4-BE49-F238E27FC236}">
                <a16:creationId xmlns:a16="http://schemas.microsoft.com/office/drawing/2014/main" id="{48C0585C-2218-BC70-9E1E-D2FDBBCFC78D}"/>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30" name="Straight Arrow Connector 29">
            <a:extLst>
              <a:ext uri="{FF2B5EF4-FFF2-40B4-BE49-F238E27FC236}">
                <a16:creationId xmlns:a16="http://schemas.microsoft.com/office/drawing/2014/main" id="{8604CC64-27DF-0969-9255-8AAFD3E89F90}"/>
              </a:ext>
            </a:extLst>
          </p:cNvPr>
          <p:cNvCxnSpPr>
            <a:cxnSpLocks/>
            <a:stCxn id="17" idx="3"/>
            <a:endCxn id="40"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31" name="Straight Arrow Connector 30">
            <a:extLst>
              <a:ext uri="{FF2B5EF4-FFF2-40B4-BE49-F238E27FC236}">
                <a16:creationId xmlns:a16="http://schemas.microsoft.com/office/drawing/2014/main" id="{D9429F6E-58AD-992F-0B89-EEB0AAC5B8FE}"/>
              </a:ext>
            </a:extLst>
          </p:cNvPr>
          <p:cNvCxnSpPr>
            <a:cxnSpLocks/>
            <a:stCxn id="37" idx="3"/>
            <a:endCxn id="26"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32" name="Rectangle 31">
            <a:extLst>
              <a:ext uri="{FF2B5EF4-FFF2-40B4-BE49-F238E27FC236}">
                <a16:creationId xmlns:a16="http://schemas.microsoft.com/office/drawing/2014/main" id="{0B67FC70-0F1D-AC23-58C8-B1A38FC2897C}"/>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33" name="Connector: Elbow 32">
            <a:extLst>
              <a:ext uri="{FF2B5EF4-FFF2-40B4-BE49-F238E27FC236}">
                <a16:creationId xmlns:a16="http://schemas.microsoft.com/office/drawing/2014/main" id="{69E0A9EC-956A-DF5D-96A0-F7CDD8D49F3F}"/>
              </a:ext>
            </a:extLst>
          </p:cNvPr>
          <p:cNvCxnSpPr>
            <a:cxnSpLocks/>
            <a:stCxn id="32" idx="2"/>
            <a:endCxn id="320"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34" name="Straight Arrow Connector 33">
            <a:extLst>
              <a:ext uri="{FF2B5EF4-FFF2-40B4-BE49-F238E27FC236}">
                <a16:creationId xmlns:a16="http://schemas.microsoft.com/office/drawing/2014/main" id="{FF475215-B535-6211-5E1E-E347C8B52DE2}"/>
              </a:ext>
            </a:extLst>
          </p:cNvPr>
          <p:cNvCxnSpPr>
            <a:cxnSpLocks/>
            <a:stCxn id="13" idx="3"/>
            <a:endCxn id="320"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35" name="Rectangle 34">
            <a:extLst>
              <a:ext uri="{FF2B5EF4-FFF2-40B4-BE49-F238E27FC236}">
                <a16:creationId xmlns:a16="http://schemas.microsoft.com/office/drawing/2014/main" id="{1587CF39-DCB8-1CFD-80AC-7EF653A72C1A}"/>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Rectangle 35">
            <a:extLst>
              <a:ext uri="{FF2B5EF4-FFF2-40B4-BE49-F238E27FC236}">
                <a16:creationId xmlns:a16="http://schemas.microsoft.com/office/drawing/2014/main" id="{4ED53058-1687-9B10-E4DF-4E640E3259F8}"/>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7" name="Rectangle 36">
            <a:extLst>
              <a:ext uri="{FF2B5EF4-FFF2-40B4-BE49-F238E27FC236}">
                <a16:creationId xmlns:a16="http://schemas.microsoft.com/office/drawing/2014/main" id="{2695A71E-B2C9-3288-81C8-25C21D9DCAB3}"/>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38" name="TextBox 37">
            <a:extLst>
              <a:ext uri="{FF2B5EF4-FFF2-40B4-BE49-F238E27FC236}">
                <a16:creationId xmlns:a16="http://schemas.microsoft.com/office/drawing/2014/main" id="{71E1476A-6B92-7986-5DB4-F7AA952B0726}"/>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39" name="Graphic 38">
            <a:extLst>
              <a:ext uri="{FF2B5EF4-FFF2-40B4-BE49-F238E27FC236}">
                <a16:creationId xmlns:a16="http://schemas.microsoft.com/office/drawing/2014/main" id="{8FBE0BF1-EAD9-1634-CDF8-8CD1DD89BBA9}"/>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40" name="Rectangle 39">
            <a:extLst>
              <a:ext uri="{FF2B5EF4-FFF2-40B4-BE49-F238E27FC236}">
                <a16:creationId xmlns:a16="http://schemas.microsoft.com/office/drawing/2014/main" id="{2F2B8354-5536-67A8-52BE-AF33BD331F76}"/>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41" name="Straight Arrow Connector 40">
            <a:extLst>
              <a:ext uri="{FF2B5EF4-FFF2-40B4-BE49-F238E27FC236}">
                <a16:creationId xmlns:a16="http://schemas.microsoft.com/office/drawing/2014/main" id="{AB60BFAD-31B9-1134-EF1C-4BCA21F1AAF1}"/>
              </a:ext>
            </a:extLst>
          </p:cNvPr>
          <p:cNvCxnSpPr>
            <a:cxnSpLocks/>
            <a:stCxn id="32" idx="3"/>
            <a:endCxn id="13"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42" name="Straight Arrow Connector 41">
            <a:extLst>
              <a:ext uri="{FF2B5EF4-FFF2-40B4-BE49-F238E27FC236}">
                <a16:creationId xmlns:a16="http://schemas.microsoft.com/office/drawing/2014/main" id="{23AAA012-7207-240C-8743-BA3FABE2875D}"/>
              </a:ext>
            </a:extLst>
          </p:cNvPr>
          <p:cNvCxnSpPr>
            <a:cxnSpLocks/>
            <a:stCxn id="15" idx="3"/>
            <a:endCxn id="37"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43" name="Connector: Elbow 42">
            <a:extLst>
              <a:ext uri="{FF2B5EF4-FFF2-40B4-BE49-F238E27FC236}">
                <a16:creationId xmlns:a16="http://schemas.microsoft.com/office/drawing/2014/main" id="{57D30D6F-6DA5-45D0-8D6E-7EB7ED309262}"/>
              </a:ext>
            </a:extLst>
          </p:cNvPr>
          <p:cNvCxnSpPr>
            <a:cxnSpLocks/>
            <a:stCxn id="36" idx="3"/>
            <a:endCxn id="15"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44" name="Connector: Elbow 43">
            <a:extLst>
              <a:ext uri="{FF2B5EF4-FFF2-40B4-BE49-F238E27FC236}">
                <a16:creationId xmlns:a16="http://schemas.microsoft.com/office/drawing/2014/main" id="{8E7160E6-8EE9-1B58-C506-12DDBEAB84E1}"/>
              </a:ext>
            </a:extLst>
          </p:cNvPr>
          <p:cNvCxnSpPr>
            <a:cxnSpLocks/>
            <a:stCxn id="35" idx="3"/>
            <a:endCxn id="16"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45" name="Straight Arrow Connector 44">
            <a:extLst>
              <a:ext uri="{FF2B5EF4-FFF2-40B4-BE49-F238E27FC236}">
                <a16:creationId xmlns:a16="http://schemas.microsoft.com/office/drawing/2014/main" id="{7FF687D7-EE30-68B3-48C1-8B163B5C949E}"/>
              </a:ext>
            </a:extLst>
          </p:cNvPr>
          <p:cNvCxnSpPr>
            <a:cxnSpLocks/>
            <a:stCxn id="40" idx="2"/>
            <a:endCxn id="37"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46" name="Graphic 45">
            <a:extLst>
              <a:ext uri="{FF2B5EF4-FFF2-40B4-BE49-F238E27FC236}">
                <a16:creationId xmlns:a16="http://schemas.microsoft.com/office/drawing/2014/main" id="{5DBEC42A-0AEF-1463-B17A-DF6607744C53}"/>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47" name="TextBox 46">
            <a:extLst>
              <a:ext uri="{FF2B5EF4-FFF2-40B4-BE49-F238E27FC236}">
                <a16:creationId xmlns:a16="http://schemas.microsoft.com/office/drawing/2014/main" id="{A835CE38-C7E6-8D88-8044-0774F80FB925}"/>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8" name="TextBox 47">
            <a:extLst>
              <a:ext uri="{FF2B5EF4-FFF2-40B4-BE49-F238E27FC236}">
                <a16:creationId xmlns:a16="http://schemas.microsoft.com/office/drawing/2014/main" id="{1289CCE6-9598-682A-B547-A0CEAFBC97A8}"/>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9" name="TextBox 48">
            <a:extLst>
              <a:ext uri="{FF2B5EF4-FFF2-40B4-BE49-F238E27FC236}">
                <a16:creationId xmlns:a16="http://schemas.microsoft.com/office/drawing/2014/main" id="{41280C35-A4B9-6172-84FE-55BB84ACAE10}"/>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50" name="TextBox 49">
            <a:extLst>
              <a:ext uri="{FF2B5EF4-FFF2-40B4-BE49-F238E27FC236}">
                <a16:creationId xmlns:a16="http://schemas.microsoft.com/office/drawing/2014/main" id="{01324A94-F301-933B-BC0D-761E563CBB3D}"/>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51" name="TextBox 50">
            <a:extLst>
              <a:ext uri="{FF2B5EF4-FFF2-40B4-BE49-F238E27FC236}">
                <a16:creationId xmlns:a16="http://schemas.microsoft.com/office/drawing/2014/main" id="{91BC294C-78F5-C9D8-FCAC-64367FBA0232}"/>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52" name="TextBox 51">
            <a:extLst>
              <a:ext uri="{FF2B5EF4-FFF2-40B4-BE49-F238E27FC236}">
                <a16:creationId xmlns:a16="http://schemas.microsoft.com/office/drawing/2014/main" id="{A4C6C464-FBF6-08E5-4995-16648647AA98}"/>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53" name="TextBox 52">
            <a:extLst>
              <a:ext uri="{FF2B5EF4-FFF2-40B4-BE49-F238E27FC236}">
                <a16:creationId xmlns:a16="http://schemas.microsoft.com/office/drawing/2014/main" id="{E508B23D-B311-9D18-8258-9DD4E8620811}"/>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54" name="TextBox 53">
            <a:extLst>
              <a:ext uri="{FF2B5EF4-FFF2-40B4-BE49-F238E27FC236}">
                <a16:creationId xmlns:a16="http://schemas.microsoft.com/office/drawing/2014/main" id="{536508AD-2AB3-4A1E-029A-C765D421B675}"/>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55" name="TextBox 54">
            <a:extLst>
              <a:ext uri="{FF2B5EF4-FFF2-40B4-BE49-F238E27FC236}">
                <a16:creationId xmlns:a16="http://schemas.microsoft.com/office/drawing/2014/main" id="{18B643E2-0139-C86E-AB8D-2EB5E9DDA04A}"/>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56" name="TextBox 55">
            <a:extLst>
              <a:ext uri="{FF2B5EF4-FFF2-40B4-BE49-F238E27FC236}">
                <a16:creationId xmlns:a16="http://schemas.microsoft.com/office/drawing/2014/main" id="{BDE1FDFF-8C82-DEEC-0BEF-A772686FAB08}"/>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57" name="TextBox 56">
            <a:extLst>
              <a:ext uri="{FF2B5EF4-FFF2-40B4-BE49-F238E27FC236}">
                <a16:creationId xmlns:a16="http://schemas.microsoft.com/office/drawing/2014/main" id="{3B3AE4C3-38CD-5391-CD6C-35EA3E5EE229}"/>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58" name="Straight Arrow Connector 57">
            <a:extLst>
              <a:ext uri="{FF2B5EF4-FFF2-40B4-BE49-F238E27FC236}">
                <a16:creationId xmlns:a16="http://schemas.microsoft.com/office/drawing/2014/main" id="{BE40E168-D812-02E8-62C9-1ED006C684B5}"/>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59" name="TextBox 58">
            <a:extLst>
              <a:ext uri="{FF2B5EF4-FFF2-40B4-BE49-F238E27FC236}">
                <a16:creationId xmlns:a16="http://schemas.microsoft.com/office/drawing/2014/main" id="{36A477F0-AA02-E9C7-B047-0F5ADA2C049C}"/>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60" name="Connector: Elbow 59">
            <a:extLst>
              <a:ext uri="{FF2B5EF4-FFF2-40B4-BE49-F238E27FC236}">
                <a16:creationId xmlns:a16="http://schemas.microsoft.com/office/drawing/2014/main" id="{A876F232-F5E3-4175-88FD-A2DE2C5DFABC}"/>
              </a:ext>
            </a:extLst>
          </p:cNvPr>
          <p:cNvCxnSpPr>
            <a:cxnSpLocks/>
            <a:stCxn id="16" idx="1"/>
            <a:endCxn id="62"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61" name="Rectangle 60">
            <a:extLst>
              <a:ext uri="{FF2B5EF4-FFF2-40B4-BE49-F238E27FC236}">
                <a16:creationId xmlns:a16="http://schemas.microsoft.com/office/drawing/2014/main" id="{4F1ABA3C-39A5-685D-BA10-C80D1629BA7F}"/>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2" name="Rectangle 61">
            <a:extLst>
              <a:ext uri="{FF2B5EF4-FFF2-40B4-BE49-F238E27FC236}">
                <a16:creationId xmlns:a16="http://schemas.microsoft.com/office/drawing/2014/main" id="{31897FB4-B851-02CA-48C8-C42DC3C5F823}"/>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3" name="TextBox 62">
            <a:extLst>
              <a:ext uri="{FF2B5EF4-FFF2-40B4-BE49-F238E27FC236}">
                <a16:creationId xmlns:a16="http://schemas.microsoft.com/office/drawing/2014/main" id="{4AA872D8-25A3-28FE-688D-4698AA84365B}"/>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320" name="Rectangle 319">
            <a:extLst>
              <a:ext uri="{FF2B5EF4-FFF2-40B4-BE49-F238E27FC236}">
                <a16:creationId xmlns:a16="http://schemas.microsoft.com/office/drawing/2014/main" id="{CF7936C7-E24F-1F53-2410-50F9FE4C92AD}"/>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321" name="Graphic 320">
            <a:extLst>
              <a:ext uri="{FF2B5EF4-FFF2-40B4-BE49-F238E27FC236}">
                <a16:creationId xmlns:a16="http://schemas.microsoft.com/office/drawing/2014/main" id="{88620762-47AC-F4A5-668A-8B4842C0BCB4}"/>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2" name="Group 1">
            <a:extLst>
              <a:ext uri="{FF2B5EF4-FFF2-40B4-BE49-F238E27FC236}">
                <a16:creationId xmlns:a16="http://schemas.microsoft.com/office/drawing/2014/main" id="{298EE679-7E75-5215-5650-E870142E9B32}"/>
              </a:ext>
            </a:extLst>
          </p:cNvPr>
          <p:cNvGrpSpPr/>
          <p:nvPr/>
        </p:nvGrpSpPr>
        <p:grpSpPr>
          <a:xfrm rot="21427155">
            <a:off x="1761902" y="529510"/>
            <a:ext cx="2355349" cy="2075148"/>
            <a:chOff x="908102" y="4241481"/>
            <a:chExt cx="2355349" cy="2075148"/>
          </a:xfrm>
          <a:effectLst>
            <a:outerShdw blurRad="50800" dist="38100" dir="2700000" algn="tl" rotWithShape="0">
              <a:prstClr val="black">
                <a:alpha val="40000"/>
              </a:prstClr>
            </a:outerShdw>
          </a:effectLst>
        </p:grpSpPr>
        <p:sp>
          <p:nvSpPr>
            <p:cNvPr id="3" name="Rectangle 24">
              <a:extLst>
                <a:ext uri="{FF2B5EF4-FFF2-40B4-BE49-F238E27FC236}">
                  <a16:creationId xmlns:a16="http://schemas.microsoft.com/office/drawing/2014/main" id="{B7A74B12-E440-2D49-AC60-7FB036AF3DCB}"/>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 name="Rectangle 3">
              <a:extLst>
                <a:ext uri="{FF2B5EF4-FFF2-40B4-BE49-F238E27FC236}">
                  <a16:creationId xmlns:a16="http://schemas.microsoft.com/office/drawing/2014/main" id="{A7AE916F-DF04-5EFE-C300-DC35B0E3FB2C}"/>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5" name="TextBox 4">
            <a:extLst>
              <a:ext uri="{FF2B5EF4-FFF2-40B4-BE49-F238E27FC236}">
                <a16:creationId xmlns:a16="http://schemas.microsoft.com/office/drawing/2014/main" id="{A90EBF67-72B7-54D4-CFC7-3480F15F749A}"/>
              </a:ext>
            </a:extLst>
          </p:cNvPr>
          <p:cNvSpPr txBox="1"/>
          <p:nvPr/>
        </p:nvSpPr>
        <p:spPr>
          <a:xfrm rot="21204618">
            <a:off x="1926071" y="793869"/>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then probe the VS$ to see if we’ve seen the vertex recently.</a:t>
            </a:r>
          </a:p>
        </p:txBody>
      </p:sp>
      <p:sp>
        <p:nvSpPr>
          <p:cNvPr id="6" name="Arrow: Up 5">
            <a:extLst>
              <a:ext uri="{FF2B5EF4-FFF2-40B4-BE49-F238E27FC236}">
                <a16:creationId xmlns:a16="http://schemas.microsoft.com/office/drawing/2014/main" id="{538E2DEE-8C5D-5FD5-DE3C-2042F9006D65}"/>
              </a:ext>
            </a:extLst>
          </p:cNvPr>
          <p:cNvSpPr/>
          <p:nvPr/>
        </p:nvSpPr>
        <p:spPr>
          <a:xfrm rot="9793957">
            <a:off x="3094919" y="2021921"/>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2132072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C3557C-F8B0-98A8-A57A-773E16DF73E9}"/>
            </a:ext>
          </a:extLst>
        </p:cNvPr>
        <p:cNvGrpSpPr/>
        <p:nvPr/>
      </p:nvGrpSpPr>
      <p:grpSpPr>
        <a:xfrm>
          <a:off x="0" y="0"/>
          <a:ext cx="0" cy="0"/>
          <a:chOff x="0" y="0"/>
          <a:chExt cx="0" cy="0"/>
        </a:xfrm>
      </p:grpSpPr>
      <p:sp>
        <p:nvSpPr>
          <p:cNvPr id="30" name="Rectangle 29">
            <a:extLst>
              <a:ext uri="{FF2B5EF4-FFF2-40B4-BE49-F238E27FC236}">
                <a16:creationId xmlns:a16="http://schemas.microsoft.com/office/drawing/2014/main" id="{BD4767EC-1DBB-A2BC-835F-CBAD0324295B}"/>
              </a:ext>
            </a:extLst>
          </p:cNvPr>
          <p:cNvSpPr/>
          <p:nvPr/>
        </p:nvSpPr>
        <p:spPr>
          <a:xfrm>
            <a:off x="2357726" y="3114004"/>
            <a:ext cx="601263" cy="424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3" name="Group 2">
            <a:extLst>
              <a:ext uri="{FF2B5EF4-FFF2-40B4-BE49-F238E27FC236}">
                <a16:creationId xmlns:a16="http://schemas.microsoft.com/office/drawing/2014/main" id="{DB1672F2-54B3-D2CD-9FF2-2B0CC07AC3A3}"/>
              </a:ext>
              <a:ext uri="{C183D7F6-B498-43B3-948B-1728B52AA6E4}">
                <adec:decorative xmlns:adec="http://schemas.microsoft.com/office/drawing/2017/decorative" val="1"/>
              </a:ext>
            </a:extLst>
          </p:cNvPr>
          <p:cNvGrpSpPr>
            <a:grpSpLocks noChangeAspect="1"/>
          </p:cNvGrpSpPr>
          <p:nvPr/>
        </p:nvGrpSpPr>
        <p:grpSpPr>
          <a:xfrm>
            <a:off x="8933308" y="3114004"/>
            <a:ext cx="1388115" cy="1442791"/>
            <a:chOff x="1040221" y="4343071"/>
            <a:chExt cx="439874" cy="457200"/>
          </a:xfrm>
          <a:solidFill>
            <a:srgbClr val="FF0000"/>
          </a:solidFill>
        </p:grpSpPr>
        <p:sp>
          <p:nvSpPr>
            <p:cNvPr id="4" name="Freeform: Shape 3">
              <a:extLst>
                <a:ext uri="{FF2B5EF4-FFF2-40B4-BE49-F238E27FC236}">
                  <a16:creationId xmlns:a16="http://schemas.microsoft.com/office/drawing/2014/main" id="{A7A594DE-EA6A-A729-D351-D11C12D9A851}"/>
                </a:ext>
                <a:ext uri="{C183D7F6-B498-43B3-948B-1728B52AA6E4}">
                  <adec:decorative xmlns:adec="http://schemas.microsoft.com/office/drawing/2017/decorative" val="1"/>
                </a:ext>
              </a:extLst>
            </p:cNvPr>
            <p:cNvSpPr/>
            <p:nvPr/>
          </p:nvSpPr>
          <p:spPr>
            <a:xfrm flipH="1">
              <a:off x="1040221" y="4343071"/>
              <a:ext cx="435621" cy="412221"/>
            </a:xfrm>
            <a:custGeom>
              <a:avLst/>
              <a:gdLst>
                <a:gd name="connsiteX0" fmla="*/ 487469 w 1627308"/>
                <a:gd name="connsiteY0" fmla="*/ 668925 h 1539894"/>
                <a:gd name="connsiteX1" fmla="*/ 492577 w 1627308"/>
                <a:gd name="connsiteY1" fmla="*/ 668982 h 1539894"/>
                <a:gd name="connsiteX2" fmla="*/ 495144 w 1627308"/>
                <a:gd name="connsiteY2" fmla="*/ 669089 h 1539894"/>
                <a:gd name="connsiteX3" fmla="*/ 495657 w 1627308"/>
                <a:gd name="connsiteY3" fmla="*/ 668956 h 1539894"/>
                <a:gd name="connsiteX4" fmla="*/ 501766 w 1627308"/>
                <a:gd name="connsiteY4" fmla="*/ 669085 h 1539894"/>
                <a:gd name="connsiteX5" fmla="*/ 505906 w 1627308"/>
                <a:gd name="connsiteY5" fmla="*/ 669717 h 1539894"/>
                <a:gd name="connsiteX6" fmla="*/ 511125 w 1627308"/>
                <a:gd name="connsiteY6" fmla="*/ 670114 h 1539894"/>
                <a:gd name="connsiteX7" fmla="*/ 648885 w 1627308"/>
                <a:gd name="connsiteY7" fmla="*/ 727457 h 1539894"/>
                <a:gd name="connsiteX8" fmla="*/ 705581 w 1627308"/>
                <a:gd name="connsiteY8" fmla="*/ 854814 h 1539894"/>
                <a:gd name="connsiteX9" fmla="*/ 705776 w 1627308"/>
                <a:gd name="connsiteY9" fmla="*/ 856684 h 1539894"/>
                <a:gd name="connsiteX10" fmla="*/ 705834 w 1627308"/>
                <a:gd name="connsiteY10" fmla="*/ 857061 h 1539894"/>
                <a:gd name="connsiteX11" fmla="*/ 707004 w 1627308"/>
                <a:gd name="connsiteY11" fmla="*/ 867021 h 1539894"/>
                <a:gd name="connsiteX12" fmla="*/ 707522 w 1627308"/>
                <a:gd name="connsiteY12" fmla="*/ 872991 h 1539894"/>
                <a:gd name="connsiteX13" fmla="*/ 708035 w 1627308"/>
                <a:gd name="connsiteY13" fmla="*/ 877511 h 1539894"/>
                <a:gd name="connsiteX14" fmla="*/ 707958 w 1627308"/>
                <a:gd name="connsiteY14" fmla="*/ 879181 h 1539894"/>
                <a:gd name="connsiteX15" fmla="*/ 708164 w 1627308"/>
                <a:gd name="connsiteY15" fmla="*/ 882699 h 1539894"/>
                <a:gd name="connsiteX16" fmla="*/ 708372 w 1627308"/>
                <a:gd name="connsiteY16" fmla="*/ 892491 h 1539894"/>
                <a:gd name="connsiteX17" fmla="*/ 701470 w 1627308"/>
                <a:gd name="connsiteY17" fmla="*/ 892460 h 1539894"/>
                <a:gd name="connsiteX18" fmla="*/ 698904 w 1627308"/>
                <a:gd name="connsiteY18" fmla="*/ 892353 h 1539894"/>
                <a:gd name="connsiteX19" fmla="*/ 698391 w 1627308"/>
                <a:gd name="connsiteY19" fmla="*/ 892484 h 1539894"/>
                <a:gd name="connsiteX20" fmla="*/ 692284 w 1627308"/>
                <a:gd name="connsiteY20" fmla="*/ 892355 h 1539894"/>
                <a:gd name="connsiteX21" fmla="*/ 688142 w 1627308"/>
                <a:gd name="connsiteY21" fmla="*/ 891723 h 1539894"/>
                <a:gd name="connsiteX22" fmla="*/ 682925 w 1627308"/>
                <a:gd name="connsiteY22" fmla="*/ 891328 h 1539894"/>
                <a:gd name="connsiteX23" fmla="*/ 545163 w 1627308"/>
                <a:gd name="connsiteY23" fmla="*/ 833985 h 1539894"/>
                <a:gd name="connsiteX24" fmla="*/ 488468 w 1627308"/>
                <a:gd name="connsiteY24" fmla="*/ 706628 h 1539894"/>
                <a:gd name="connsiteX25" fmla="*/ 488273 w 1627308"/>
                <a:gd name="connsiteY25" fmla="*/ 704758 h 1539894"/>
                <a:gd name="connsiteX26" fmla="*/ 488216 w 1627308"/>
                <a:gd name="connsiteY26" fmla="*/ 704380 h 1539894"/>
                <a:gd name="connsiteX27" fmla="*/ 487044 w 1627308"/>
                <a:gd name="connsiteY27" fmla="*/ 694421 h 1539894"/>
                <a:gd name="connsiteX28" fmla="*/ 486528 w 1627308"/>
                <a:gd name="connsiteY28" fmla="*/ 688450 h 1539894"/>
                <a:gd name="connsiteX29" fmla="*/ 486013 w 1627308"/>
                <a:gd name="connsiteY29" fmla="*/ 683929 h 1539894"/>
                <a:gd name="connsiteX30" fmla="*/ 486090 w 1627308"/>
                <a:gd name="connsiteY30" fmla="*/ 682259 h 1539894"/>
                <a:gd name="connsiteX31" fmla="*/ 485884 w 1627308"/>
                <a:gd name="connsiteY31" fmla="*/ 678743 h 1539894"/>
                <a:gd name="connsiteX32" fmla="*/ 485676 w 1627308"/>
                <a:gd name="connsiteY32" fmla="*/ 668949 h 1539894"/>
                <a:gd name="connsiteX33" fmla="*/ 487469 w 1627308"/>
                <a:gd name="connsiteY33" fmla="*/ 668925 h 1539894"/>
                <a:gd name="connsiteX34" fmla="*/ 1286672 w 1627308"/>
                <a:gd name="connsiteY34" fmla="*/ 495211 h 1539894"/>
                <a:gd name="connsiteX35" fmla="*/ 1296545 w 1627308"/>
                <a:gd name="connsiteY35" fmla="*/ 495421 h 1539894"/>
                <a:gd name="connsiteX36" fmla="*/ 1295851 w 1627308"/>
                <a:gd name="connsiteY36" fmla="*/ 531824 h 1539894"/>
                <a:gd name="connsiteX37" fmla="*/ 1294979 w 1627308"/>
                <a:gd name="connsiteY37" fmla="*/ 542257 h 1539894"/>
                <a:gd name="connsiteX38" fmla="*/ 1294605 w 1627308"/>
                <a:gd name="connsiteY38" fmla="*/ 547421 h 1539894"/>
                <a:gd name="connsiteX39" fmla="*/ 1257270 w 1627308"/>
                <a:gd name="connsiteY39" fmla="*/ 677491 h 1539894"/>
                <a:gd name="connsiteX40" fmla="*/ 1250171 w 1627308"/>
                <a:gd name="connsiteY40" fmla="*/ 688675 h 1539894"/>
                <a:gd name="connsiteX41" fmla="*/ 1247879 w 1627308"/>
                <a:gd name="connsiteY41" fmla="*/ 692629 h 1539894"/>
                <a:gd name="connsiteX42" fmla="*/ 1245795 w 1627308"/>
                <a:gd name="connsiteY42" fmla="*/ 695568 h 1539894"/>
                <a:gd name="connsiteX43" fmla="*/ 1240644 w 1627308"/>
                <a:gd name="connsiteY43" fmla="*/ 703686 h 1539894"/>
                <a:gd name="connsiteX44" fmla="*/ 1237124 w 1627308"/>
                <a:gd name="connsiteY44" fmla="*/ 707795 h 1539894"/>
                <a:gd name="connsiteX45" fmla="*/ 1235166 w 1627308"/>
                <a:gd name="connsiteY45" fmla="*/ 710560 h 1539894"/>
                <a:gd name="connsiteX46" fmla="*/ 1220434 w 1627308"/>
                <a:gd name="connsiteY46" fmla="*/ 727402 h 1539894"/>
                <a:gd name="connsiteX47" fmla="*/ 1220079 w 1627308"/>
                <a:gd name="connsiteY47" fmla="*/ 727709 h 1539894"/>
                <a:gd name="connsiteX48" fmla="*/ 1219924 w 1627308"/>
                <a:gd name="connsiteY48" fmla="*/ 727890 h 1539894"/>
                <a:gd name="connsiteX49" fmla="*/ 1146210 w 1627308"/>
                <a:gd name="connsiteY49" fmla="*/ 776226 h 1539894"/>
                <a:gd name="connsiteX50" fmla="*/ 1146037 w 1627308"/>
                <a:gd name="connsiteY50" fmla="*/ 776291 h 1539894"/>
                <a:gd name="connsiteX51" fmla="*/ 1145663 w 1627308"/>
                <a:gd name="connsiteY51" fmla="*/ 776473 h 1539894"/>
                <a:gd name="connsiteX52" fmla="*/ 1044949 w 1627308"/>
                <a:gd name="connsiteY52" fmla="*/ 801619 h 1539894"/>
                <a:gd name="connsiteX53" fmla="*/ 1034340 w 1627308"/>
                <a:gd name="connsiteY53" fmla="*/ 802442 h 1539894"/>
                <a:gd name="connsiteX54" fmla="*/ 1026645 w 1627308"/>
                <a:gd name="connsiteY54" fmla="*/ 803136 h 1539894"/>
                <a:gd name="connsiteX55" fmla="*/ 990313 w 1627308"/>
                <a:gd name="connsiteY55" fmla="*/ 803824 h 1539894"/>
                <a:gd name="connsiteX56" fmla="*/ 991007 w 1627308"/>
                <a:gd name="connsiteY56" fmla="*/ 767421 h 1539894"/>
                <a:gd name="connsiteX57" fmla="*/ 991878 w 1627308"/>
                <a:gd name="connsiteY57" fmla="*/ 756988 h 1539894"/>
                <a:gd name="connsiteX58" fmla="*/ 992253 w 1627308"/>
                <a:gd name="connsiteY58" fmla="*/ 751824 h 1539894"/>
                <a:gd name="connsiteX59" fmla="*/ 1029588 w 1627308"/>
                <a:gd name="connsiteY59" fmla="*/ 621754 h 1539894"/>
                <a:gd name="connsiteX60" fmla="*/ 1036687 w 1627308"/>
                <a:gd name="connsiteY60" fmla="*/ 610570 h 1539894"/>
                <a:gd name="connsiteX61" fmla="*/ 1038979 w 1627308"/>
                <a:gd name="connsiteY61" fmla="*/ 606615 h 1539894"/>
                <a:gd name="connsiteX62" fmla="*/ 1041063 w 1627308"/>
                <a:gd name="connsiteY62" fmla="*/ 603677 h 1539894"/>
                <a:gd name="connsiteX63" fmla="*/ 1046214 w 1627308"/>
                <a:gd name="connsiteY63" fmla="*/ 595560 h 1539894"/>
                <a:gd name="connsiteX64" fmla="*/ 1049734 w 1627308"/>
                <a:gd name="connsiteY64" fmla="*/ 591450 h 1539894"/>
                <a:gd name="connsiteX65" fmla="*/ 1051693 w 1627308"/>
                <a:gd name="connsiteY65" fmla="*/ 588686 h 1539894"/>
                <a:gd name="connsiteX66" fmla="*/ 1066424 w 1627308"/>
                <a:gd name="connsiteY66" fmla="*/ 571843 h 1539894"/>
                <a:gd name="connsiteX67" fmla="*/ 1066780 w 1627308"/>
                <a:gd name="connsiteY67" fmla="*/ 571536 h 1539894"/>
                <a:gd name="connsiteX68" fmla="*/ 1066934 w 1627308"/>
                <a:gd name="connsiteY68" fmla="*/ 571355 h 1539894"/>
                <a:gd name="connsiteX69" fmla="*/ 1140648 w 1627308"/>
                <a:gd name="connsiteY69" fmla="*/ 523019 h 1539894"/>
                <a:gd name="connsiteX70" fmla="*/ 1140822 w 1627308"/>
                <a:gd name="connsiteY70" fmla="*/ 522954 h 1539894"/>
                <a:gd name="connsiteX71" fmla="*/ 1141195 w 1627308"/>
                <a:gd name="connsiteY71" fmla="*/ 522772 h 1539894"/>
                <a:gd name="connsiteX72" fmla="*/ 1241909 w 1627308"/>
                <a:gd name="connsiteY72" fmla="*/ 497628 h 1539894"/>
                <a:gd name="connsiteX73" fmla="*/ 1252519 w 1627308"/>
                <a:gd name="connsiteY73" fmla="*/ 496803 h 1539894"/>
                <a:gd name="connsiteX74" fmla="*/ 1260214 w 1627308"/>
                <a:gd name="connsiteY74" fmla="*/ 496109 h 1539894"/>
                <a:gd name="connsiteX75" fmla="*/ 1286672 w 1627308"/>
                <a:gd name="connsiteY75" fmla="*/ 495211 h 1539894"/>
                <a:gd name="connsiteX76" fmla="*/ 1316294 w 1627308"/>
                <a:gd name="connsiteY76" fmla="*/ 411262 h 1539894"/>
                <a:gd name="connsiteX77" fmla="*/ 1008005 w 1627308"/>
                <a:gd name="connsiteY77" fmla="*/ 511356 h 1539894"/>
                <a:gd name="connsiteX78" fmla="*/ 907326 w 1627308"/>
                <a:gd name="connsiteY78" fmla="*/ 830824 h 1539894"/>
                <a:gd name="connsiteX79" fmla="*/ 808582 w 1627308"/>
                <a:gd name="connsiteY79" fmla="*/ 952803 h 1539894"/>
                <a:gd name="connsiteX80" fmla="*/ 793092 w 1627308"/>
                <a:gd name="connsiteY80" fmla="*/ 929568 h 1539894"/>
                <a:gd name="connsiteX81" fmla="*/ 709838 w 1627308"/>
                <a:gd name="connsiteY81" fmla="*/ 668185 h 1539894"/>
                <a:gd name="connsiteX82" fmla="*/ 405859 w 1627308"/>
                <a:gd name="connsiteY82" fmla="*/ 588802 h 1539894"/>
                <a:gd name="connsiteX83" fmla="*/ 485241 w 1627308"/>
                <a:gd name="connsiteY83" fmla="*/ 892782 h 1539894"/>
                <a:gd name="connsiteX84" fmla="*/ 727262 w 1627308"/>
                <a:gd name="connsiteY84" fmla="*/ 976036 h 1539894"/>
                <a:gd name="connsiteX85" fmla="*/ 752191 w 1627308"/>
                <a:gd name="connsiteY85" fmla="*/ 1013550 h 1539894"/>
                <a:gd name="connsiteX86" fmla="*/ 766182 w 1627308"/>
                <a:gd name="connsiteY86" fmla="*/ 1046711 h 1539894"/>
                <a:gd name="connsiteX87" fmla="*/ 858906 w 1627308"/>
                <a:gd name="connsiteY87" fmla="*/ 1046711 h 1539894"/>
                <a:gd name="connsiteX88" fmla="*/ 859647 w 1627308"/>
                <a:gd name="connsiteY88" fmla="*/ 1040897 h 1539894"/>
                <a:gd name="connsiteX89" fmla="*/ 876346 w 1627308"/>
                <a:gd name="connsiteY89" fmla="*/ 995398 h 1539894"/>
                <a:gd name="connsiteX90" fmla="*/ 967347 w 1627308"/>
                <a:gd name="connsiteY90" fmla="*/ 886974 h 1539894"/>
                <a:gd name="connsiteX91" fmla="*/ 1279069 w 1627308"/>
                <a:gd name="connsiteY91" fmla="*/ 786293 h 1539894"/>
                <a:gd name="connsiteX92" fmla="*/ 1375877 w 1627308"/>
                <a:gd name="connsiteY92" fmla="*/ 414547 h 1539894"/>
                <a:gd name="connsiteX93" fmla="*/ 1316294 w 1627308"/>
                <a:gd name="connsiteY93" fmla="*/ 411262 h 1539894"/>
                <a:gd name="connsiteX94" fmla="*/ 813653 w 1627308"/>
                <a:gd name="connsiteY94" fmla="*/ 0 h 1539894"/>
                <a:gd name="connsiteX95" fmla="*/ 0 w 1627308"/>
                <a:gd name="connsiteY95" fmla="*/ 813656 h 1539894"/>
                <a:gd name="connsiteX96" fmla="*/ 70861 w 1627308"/>
                <a:gd name="connsiteY96" fmla="*/ 1146250 h 1539894"/>
                <a:gd name="connsiteX97" fmla="*/ 83311 w 1627308"/>
                <a:gd name="connsiteY97" fmla="*/ 1171648 h 1539894"/>
                <a:gd name="connsiteX98" fmla="*/ 91387 w 1627308"/>
                <a:gd name="connsiteY98" fmla="*/ 1154249 h 1539894"/>
                <a:gd name="connsiteX99" fmla="*/ 121837 w 1627308"/>
                <a:gd name="connsiteY99" fmla="*/ 1108195 h 1539894"/>
                <a:gd name="connsiteX100" fmla="*/ 132134 w 1627308"/>
                <a:gd name="connsiteY100" fmla="*/ 1096805 h 1539894"/>
                <a:gd name="connsiteX101" fmla="*/ 130000 w 1627308"/>
                <a:gd name="connsiteY101" fmla="*/ 1092089 h 1539894"/>
                <a:gd name="connsiteX102" fmla="*/ 75669 w 1627308"/>
                <a:gd name="connsiteY102" fmla="*/ 813656 h 1539894"/>
                <a:gd name="connsiteX103" fmla="*/ 813653 w 1627308"/>
                <a:gd name="connsiteY103" fmla="*/ 75669 h 1539894"/>
                <a:gd name="connsiteX104" fmla="*/ 1551637 w 1627308"/>
                <a:gd name="connsiteY104" fmla="*/ 813656 h 1539894"/>
                <a:gd name="connsiteX105" fmla="*/ 1207669 w 1627308"/>
                <a:gd name="connsiteY105" fmla="*/ 1437766 h 1539894"/>
                <a:gd name="connsiteX106" fmla="*/ 1184920 w 1627308"/>
                <a:gd name="connsiteY106" fmla="*/ 1451123 h 1539894"/>
                <a:gd name="connsiteX107" fmla="*/ 1170877 w 1627308"/>
                <a:gd name="connsiteY107" fmla="*/ 1456263 h 1539894"/>
                <a:gd name="connsiteX108" fmla="*/ 1097135 w 1627308"/>
                <a:gd name="connsiteY108" fmla="*/ 1467411 h 1539894"/>
                <a:gd name="connsiteX109" fmla="*/ 876281 w 1627308"/>
                <a:gd name="connsiteY109" fmla="*/ 1332323 h 1539894"/>
                <a:gd name="connsiteX110" fmla="*/ 862128 w 1627308"/>
                <a:gd name="connsiteY110" fmla="*/ 1284388 h 1539894"/>
                <a:gd name="connsiteX111" fmla="*/ 787830 w 1627308"/>
                <a:gd name="connsiteY111" fmla="*/ 1284388 h 1539894"/>
                <a:gd name="connsiteX112" fmla="*/ 811728 w 1627308"/>
                <a:gd name="connsiteY112" fmla="*/ 1365320 h 1539894"/>
                <a:gd name="connsiteX113" fmla="*/ 1097135 w 1627308"/>
                <a:gd name="connsiteY113" fmla="*/ 1539894 h 1539894"/>
                <a:gd name="connsiteX114" fmla="*/ 1249887 w 1627308"/>
                <a:gd name="connsiteY114" fmla="*/ 1501215 h 1539894"/>
                <a:gd name="connsiteX115" fmla="*/ 1269137 w 1627308"/>
                <a:gd name="connsiteY115" fmla="*/ 1489522 h 1539894"/>
                <a:gd name="connsiteX116" fmla="*/ 1266650 w 1627308"/>
                <a:gd name="connsiteY116" fmla="*/ 1489522 h 1539894"/>
                <a:gd name="connsiteX117" fmla="*/ 1268575 w 1627308"/>
                <a:gd name="connsiteY117" fmla="*/ 1488352 h 1539894"/>
                <a:gd name="connsiteX118" fmla="*/ 1627308 w 1627308"/>
                <a:gd name="connsiteY118" fmla="*/ 813656 h 1539894"/>
                <a:gd name="connsiteX119" fmla="*/ 813653 w 1627308"/>
                <a:gd name="connsiteY119" fmla="*/ 0 h 153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627308" h="1539894">
                  <a:moveTo>
                    <a:pt x="487469" y="668925"/>
                  </a:moveTo>
                  <a:cubicBezTo>
                    <a:pt x="488641" y="668920"/>
                    <a:pt x="490368" y="668929"/>
                    <a:pt x="492577" y="668982"/>
                  </a:cubicBezTo>
                  <a:lnTo>
                    <a:pt x="495144" y="669089"/>
                  </a:lnTo>
                  <a:lnTo>
                    <a:pt x="495657" y="668956"/>
                  </a:lnTo>
                  <a:cubicBezTo>
                    <a:pt x="497436" y="668798"/>
                    <a:pt x="499468" y="668855"/>
                    <a:pt x="501766" y="669085"/>
                  </a:cubicBezTo>
                  <a:lnTo>
                    <a:pt x="505906" y="669717"/>
                  </a:lnTo>
                  <a:lnTo>
                    <a:pt x="511125" y="670114"/>
                  </a:lnTo>
                  <a:cubicBezTo>
                    <a:pt x="545279" y="673340"/>
                    <a:pt x="606545" y="685115"/>
                    <a:pt x="648885" y="727457"/>
                  </a:cubicBezTo>
                  <a:cubicBezTo>
                    <a:pt x="687098" y="765670"/>
                    <a:pt x="700983" y="819636"/>
                    <a:pt x="705581" y="854814"/>
                  </a:cubicBezTo>
                  <a:lnTo>
                    <a:pt x="705776" y="856684"/>
                  </a:lnTo>
                  <a:lnTo>
                    <a:pt x="705834" y="857061"/>
                  </a:lnTo>
                  <a:cubicBezTo>
                    <a:pt x="706305" y="860581"/>
                    <a:pt x="706690" y="863914"/>
                    <a:pt x="707004" y="867021"/>
                  </a:cubicBezTo>
                  <a:lnTo>
                    <a:pt x="707522" y="872991"/>
                  </a:lnTo>
                  <a:lnTo>
                    <a:pt x="708035" y="877511"/>
                  </a:lnTo>
                  <a:lnTo>
                    <a:pt x="707958" y="879181"/>
                  </a:lnTo>
                  <a:lnTo>
                    <a:pt x="708164" y="882699"/>
                  </a:lnTo>
                  <a:cubicBezTo>
                    <a:pt x="708446" y="888916"/>
                    <a:pt x="708372" y="892491"/>
                    <a:pt x="708372" y="892491"/>
                  </a:cubicBezTo>
                  <a:cubicBezTo>
                    <a:pt x="708372" y="892491"/>
                    <a:pt x="705892" y="892566"/>
                    <a:pt x="701470" y="892460"/>
                  </a:cubicBezTo>
                  <a:lnTo>
                    <a:pt x="698904" y="892353"/>
                  </a:lnTo>
                  <a:lnTo>
                    <a:pt x="698391" y="892484"/>
                  </a:lnTo>
                  <a:cubicBezTo>
                    <a:pt x="696614" y="892644"/>
                    <a:pt x="694582" y="892587"/>
                    <a:pt x="692284" y="892355"/>
                  </a:cubicBezTo>
                  <a:lnTo>
                    <a:pt x="688142" y="891723"/>
                  </a:lnTo>
                  <a:lnTo>
                    <a:pt x="682925" y="891328"/>
                  </a:lnTo>
                  <a:cubicBezTo>
                    <a:pt x="648769" y="888102"/>
                    <a:pt x="587505" y="876327"/>
                    <a:pt x="545163" y="833985"/>
                  </a:cubicBezTo>
                  <a:cubicBezTo>
                    <a:pt x="506952" y="795772"/>
                    <a:pt x="493065" y="741805"/>
                    <a:pt x="488468" y="706628"/>
                  </a:cubicBezTo>
                  <a:lnTo>
                    <a:pt x="488273" y="704758"/>
                  </a:lnTo>
                  <a:lnTo>
                    <a:pt x="488216" y="704380"/>
                  </a:lnTo>
                  <a:cubicBezTo>
                    <a:pt x="487743" y="700859"/>
                    <a:pt x="487358" y="697528"/>
                    <a:pt x="487044" y="694421"/>
                  </a:cubicBezTo>
                  <a:lnTo>
                    <a:pt x="486528" y="688450"/>
                  </a:lnTo>
                  <a:lnTo>
                    <a:pt x="486013" y="683929"/>
                  </a:lnTo>
                  <a:lnTo>
                    <a:pt x="486090" y="682259"/>
                  </a:lnTo>
                  <a:lnTo>
                    <a:pt x="485884" y="678743"/>
                  </a:lnTo>
                  <a:cubicBezTo>
                    <a:pt x="485602" y="672526"/>
                    <a:pt x="485676" y="668949"/>
                    <a:pt x="485676" y="668949"/>
                  </a:cubicBezTo>
                  <a:cubicBezTo>
                    <a:pt x="485676" y="668949"/>
                    <a:pt x="486296" y="668931"/>
                    <a:pt x="487469" y="668925"/>
                  </a:cubicBezTo>
                  <a:close/>
                  <a:moveTo>
                    <a:pt x="1286672" y="495211"/>
                  </a:moveTo>
                  <a:cubicBezTo>
                    <a:pt x="1292991" y="495224"/>
                    <a:pt x="1296545" y="495421"/>
                    <a:pt x="1296545" y="495421"/>
                  </a:cubicBezTo>
                  <a:cubicBezTo>
                    <a:pt x="1296545" y="495421"/>
                    <a:pt x="1297335" y="509639"/>
                    <a:pt x="1295851" y="531824"/>
                  </a:cubicBezTo>
                  <a:lnTo>
                    <a:pt x="1294979" y="542257"/>
                  </a:lnTo>
                  <a:lnTo>
                    <a:pt x="1294605" y="547421"/>
                  </a:lnTo>
                  <a:cubicBezTo>
                    <a:pt x="1291162" y="583204"/>
                    <a:pt x="1281816" y="632663"/>
                    <a:pt x="1257270" y="677491"/>
                  </a:cubicBezTo>
                  <a:lnTo>
                    <a:pt x="1250171" y="688675"/>
                  </a:lnTo>
                  <a:lnTo>
                    <a:pt x="1247879" y="692629"/>
                  </a:lnTo>
                  <a:lnTo>
                    <a:pt x="1245795" y="695568"/>
                  </a:lnTo>
                  <a:lnTo>
                    <a:pt x="1240644" y="703686"/>
                  </a:lnTo>
                  <a:lnTo>
                    <a:pt x="1237124" y="707795"/>
                  </a:lnTo>
                  <a:lnTo>
                    <a:pt x="1235166" y="710560"/>
                  </a:lnTo>
                  <a:cubicBezTo>
                    <a:pt x="1230598" y="716372"/>
                    <a:pt x="1225698" y="722002"/>
                    <a:pt x="1220434" y="727402"/>
                  </a:cubicBezTo>
                  <a:lnTo>
                    <a:pt x="1220079" y="727709"/>
                  </a:lnTo>
                  <a:lnTo>
                    <a:pt x="1219924" y="727890"/>
                  </a:lnTo>
                  <a:cubicBezTo>
                    <a:pt x="1198262" y="749552"/>
                    <a:pt x="1172506" y="765092"/>
                    <a:pt x="1146210" y="776226"/>
                  </a:cubicBezTo>
                  <a:lnTo>
                    <a:pt x="1146037" y="776291"/>
                  </a:lnTo>
                  <a:lnTo>
                    <a:pt x="1145663" y="776473"/>
                  </a:lnTo>
                  <a:cubicBezTo>
                    <a:pt x="1110110" y="791547"/>
                    <a:pt x="1073641" y="798620"/>
                    <a:pt x="1044949" y="801619"/>
                  </a:cubicBezTo>
                  <a:lnTo>
                    <a:pt x="1034340" y="802442"/>
                  </a:lnTo>
                  <a:lnTo>
                    <a:pt x="1026645" y="803136"/>
                  </a:lnTo>
                  <a:cubicBezTo>
                    <a:pt x="1004531" y="804614"/>
                    <a:pt x="990313" y="803824"/>
                    <a:pt x="990313" y="803824"/>
                  </a:cubicBezTo>
                  <a:cubicBezTo>
                    <a:pt x="990313" y="803824"/>
                    <a:pt x="989525" y="789606"/>
                    <a:pt x="991007" y="767421"/>
                  </a:cubicBezTo>
                  <a:lnTo>
                    <a:pt x="991878" y="756988"/>
                  </a:lnTo>
                  <a:lnTo>
                    <a:pt x="992253" y="751824"/>
                  </a:lnTo>
                  <a:cubicBezTo>
                    <a:pt x="995696" y="716041"/>
                    <a:pt x="1005043" y="666581"/>
                    <a:pt x="1029588" y="621754"/>
                  </a:cubicBezTo>
                  <a:lnTo>
                    <a:pt x="1036687" y="610570"/>
                  </a:lnTo>
                  <a:lnTo>
                    <a:pt x="1038979" y="606615"/>
                  </a:lnTo>
                  <a:lnTo>
                    <a:pt x="1041063" y="603677"/>
                  </a:lnTo>
                  <a:lnTo>
                    <a:pt x="1046214" y="595560"/>
                  </a:lnTo>
                  <a:lnTo>
                    <a:pt x="1049734" y="591450"/>
                  </a:lnTo>
                  <a:lnTo>
                    <a:pt x="1051693" y="588686"/>
                  </a:lnTo>
                  <a:cubicBezTo>
                    <a:pt x="1056258" y="582874"/>
                    <a:pt x="1061161" y="577243"/>
                    <a:pt x="1066424" y="571843"/>
                  </a:cubicBezTo>
                  <a:lnTo>
                    <a:pt x="1066780" y="571536"/>
                  </a:lnTo>
                  <a:lnTo>
                    <a:pt x="1066934" y="571355"/>
                  </a:lnTo>
                  <a:cubicBezTo>
                    <a:pt x="1088597" y="549693"/>
                    <a:pt x="1114352" y="534153"/>
                    <a:pt x="1140648" y="523019"/>
                  </a:cubicBezTo>
                  <a:lnTo>
                    <a:pt x="1140822" y="522954"/>
                  </a:lnTo>
                  <a:lnTo>
                    <a:pt x="1141195" y="522772"/>
                  </a:lnTo>
                  <a:cubicBezTo>
                    <a:pt x="1176748" y="507698"/>
                    <a:pt x="1213218" y="500625"/>
                    <a:pt x="1241909" y="497628"/>
                  </a:cubicBezTo>
                  <a:lnTo>
                    <a:pt x="1252519" y="496803"/>
                  </a:lnTo>
                  <a:lnTo>
                    <a:pt x="1260214" y="496109"/>
                  </a:lnTo>
                  <a:cubicBezTo>
                    <a:pt x="1271271" y="495371"/>
                    <a:pt x="1280354" y="495198"/>
                    <a:pt x="1286672" y="495211"/>
                  </a:cubicBezTo>
                  <a:close/>
                  <a:moveTo>
                    <a:pt x="1316294" y="411262"/>
                  </a:moveTo>
                  <a:cubicBezTo>
                    <a:pt x="1236791" y="410690"/>
                    <a:pt x="1095860" y="423501"/>
                    <a:pt x="1008005" y="511356"/>
                  </a:cubicBezTo>
                  <a:cubicBezTo>
                    <a:pt x="915071" y="604292"/>
                    <a:pt x="905389" y="753378"/>
                    <a:pt x="907326" y="830824"/>
                  </a:cubicBezTo>
                  <a:cubicBezTo>
                    <a:pt x="866666" y="859867"/>
                    <a:pt x="831815" y="902462"/>
                    <a:pt x="808582" y="952803"/>
                  </a:cubicBezTo>
                  <a:cubicBezTo>
                    <a:pt x="802773" y="945058"/>
                    <a:pt x="798900" y="937313"/>
                    <a:pt x="793092" y="929568"/>
                  </a:cubicBezTo>
                  <a:cubicBezTo>
                    <a:pt x="795029" y="865675"/>
                    <a:pt x="785347" y="743696"/>
                    <a:pt x="709838" y="668185"/>
                  </a:cubicBezTo>
                  <a:cubicBezTo>
                    <a:pt x="603347" y="561696"/>
                    <a:pt x="405859" y="588802"/>
                    <a:pt x="405859" y="588802"/>
                  </a:cubicBezTo>
                  <a:cubicBezTo>
                    <a:pt x="405859" y="588802"/>
                    <a:pt x="380688" y="786293"/>
                    <a:pt x="485241" y="892782"/>
                  </a:cubicBezTo>
                  <a:cubicBezTo>
                    <a:pt x="553007" y="960548"/>
                    <a:pt x="661433" y="974100"/>
                    <a:pt x="727262" y="976036"/>
                  </a:cubicBezTo>
                  <a:cubicBezTo>
                    <a:pt x="736942" y="986686"/>
                    <a:pt x="745171" y="999755"/>
                    <a:pt x="752191" y="1013550"/>
                  </a:cubicBezTo>
                  <a:lnTo>
                    <a:pt x="766182" y="1046711"/>
                  </a:lnTo>
                  <a:lnTo>
                    <a:pt x="858906" y="1046711"/>
                  </a:lnTo>
                  <a:lnTo>
                    <a:pt x="859647" y="1040897"/>
                  </a:lnTo>
                  <a:cubicBezTo>
                    <a:pt x="863277" y="1025893"/>
                    <a:pt x="868603" y="1011856"/>
                    <a:pt x="876346" y="995398"/>
                  </a:cubicBezTo>
                  <a:cubicBezTo>
                    <a:pt x="895707" y="948930"/>
                    <a:pt x="928622" y="910207"/>
                    <a:pt x="967347" y="886974"/>
                  </a:cubicBezTo>
                  <a:cubicBezTo>
                    <a:pt x="1046730" y="888908"/>
                    <a:pt x="1190005" y="875355"/>
                    <a:pt x="1279069" y="786293"/>
                  </a:cubicBezTo>
                  <a:cubicBezTo>
                    <a:pt x="1406855" y="654632"/>
                    <a:pt x="1375877" y="414547"/>
                    <a:pt x="1375877" y="414547"/>
                  </a:cubicBezTo>
                  <a:cubicBezTo>
                    <a:pt x="1375877" y="414547"/>
                    <a:pt x="1352432" y="411522"/>
                    <a:pt x="1316294" y="411262"/>
                  </a:cubicBezTo>
                  <a:close/>
                  <a:moveTo>
                    <a:pt x="813653" y="0"/>
                  </a:moveTo>
                  <a:cubicBezTo>
                    <a:pt x="364285" y="0"/>
                    <a:pt x="0" y="364286"/>
                    <a:pt x="0" y="813656"/>
                  </a:cubicBezTo>
                  <a:cubicBezTo>
                    <a:pt x="0" y="932141"/>
                    <a:pt x="25326" y="1044713"/>
                    <a:pt x="70861" y="1146250"/>
                  </a:cubicBezTo>
                  <a:lnTo>
                    <a:pt x="83311" y="1171648"/>
                  </a:lnTo>
                  <a:lnTo>
                    <a:pt x="91387" y="1154249"/>
                  </a:lnTo>
                  <a:cubicBezTo>
                    <a:pt x="99845" y="1138154"/>
                    <a:pt x="109996" y="1122715"/>
                    <a:pt x="121837" y="1108195"/>
                  </a:cubicBezTo>
                  <a:lnTo>
                    <a:pt x="132134" y="1096805"/>
                  </a:lnTo>
                  <a:lnTo>
                    <a:pt x="130000" y="1092089"/>
                  </a:lnTo>
                  <a:cubicBezTo>
                    <a:pt x="94972" y="1006171"/>
                    <a:pt x="75669" y="912167"/>
                    <a:pt x="75669" y="813656"/>
                  </a:cubicBezTo>
                  <a:cubicBezTo>
                    <a:pt x="75669" y="406078"/>
                    <a:pt x="406077" y="75669"/>
                    <a:pt x="813653" y="75669"/>
                  </a:cubicBezTo>
                  <a:cubicBezTo>
                    <a:pt x="1221231" y="75669"/>
                    <a:pt x="1551637" y="406078"/>
                    <a:pt x="1551637" y="813656"/>
                  </a:cubicBezTo>
                  <a:cubicBezTo>
                    <a:pt x="1551637" y="1076352"/>
                    <a:pt x="1414380" y="1306991"/>
                    <a:pt x="1207669" y="1437766"/>
                  </a:cubicBezTo>
                  <a:lnTo>
                    <a:pt x="1184920" y="1451123"/>
                  </a:lnTo>
                  <a:lnTo>
                    <a:pt x="1170877" y="1456263"/>
                  </a:lnTo>
                  <a:cubicBezTo>
                    <a:pt x="1147583" y="1463509"/>
                    <a:pt x="1122815" y="1467411"/>
                    <a:pt x="1097135" y="1467411"/>
                  </a:cubicBezTo>
                  <a:cubicBezTo>
                    <a:pt x="1000838" y="1467411"/>
                    <a:pt x="917359" y="1412521"/>
                    <a:pt x="876281" y="1332323"/>
                  </a:cubicBezTo>
                  <a:lnTo>
                    <a:pt x="862128" y="1284388"/>
                  </a:lnTo>
                  <a:lnTo>
                    <a:pt x="787830" y="1284388"/>
                  </a:lnTo>
                  <a:lnTo>
                    <a:pt x="811728" y="1365320"/>
                  </a:lnTo>
                  <a:cubicBezTo>
                    <a:pt x="864812" y="1468962"/>
                    <a:pt x="972689" y="1539894"/>
                    <a:pt x="1097135" y="1539894"/>
                  </a:cubicBezTo>
                  <a:cubicBezTo>
                    <a:pt x="1152443" y="1539894"/>
                    <a:pt x="1204480" y="1525883"/>
                    <a:pt x="1249887" y="1501215"/>
                  </a:cubicBezTo>
                  <a:lnTo>
                    <a:pt x="1269137" y="1489522"/>
                  </a:lnTo>
                  <a:lnTo>
                    <a:pt x="1266650" y="1489522"/>
                  </a:lnTo>
                  <a:lnTo>
                    <a:pt x="1268575" y="1488352"/>
                  </a:lnTo>
                  <a:cubicBezTo>
                    <a:pt x="1485009" y="1342131"/>
                    <a:pt x="1627308" y="1094511"/>
                    <a:pt x="1627308" y="813656"/>
                  </a:cubicBezTo>
                  <a:cubicBezTo>
                    <a:pt x="1627308" y="364286"/>
                    <a:pt x="1263023" y="0"/>
                    <a:pt x="813653" y="0"/>
                  </a:cubicBezTo>
                  <a:close/>
                </a:path>
              </a:pathLst>
            </a:custGeom>
            <a:solidFill>
              <a:srgbClr val="00C7FD"/>
            </a:solidFill>
            <a:ln w="49017"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5" name="Freeform: Shape 4">
              <a:extLst>
                <a:ext uri="{FF2B5EF4-FFF2-40B4-BE49-F238E27FC236}">
                  <a16:creationId xmlns:a16="http://schemas.microsoft.com/office/drawing/2014/main" id="{5418E234-6CBA-ABEE-93BD-F611E5D88984}"/>
                </a:ext>
                <a:ext uri="{C183D7F6-B498-43B3-948B-1728B52AA6E4}">
                  <adec:decorative xmlns:adec="http://schemas.microsoft.com/office/drawing/2017/decorative" val="1"/>
                </a:ext>
              </a:extLst>
            </p:cNvPr>
            <p:cNvSpPr/>
            <p:nvPr/>
          </p:nvSpPr>
          <p:spPr>
            <a:xfrm>
              <a:off x="1241696" y="4618699"/>
              <a:ext cx="238399" cy="181572"/>
            </a:xfrm>
            <a:custGeom>
              <a:avLst/>
              <a:gdLst>
                <a:gd name="connsiteX0" fmla="*/ 587809 w 890565"/>
                <a:gd name="connsiteY0" fmla="*/ 82077 h 678283"/>
                <a:gd name="connsiteX1" fmla="*/ 431765 w 890565"/>
                <a:gd name="connsiteY1" fmla="*/ 146713 h 678283"/>
                <a:gd name="connsiteX2" fmla="*/ 386323 w 890565"/>
                <a:gd name="connsiteY2" fmla="*/ 192155 h 678283"/>
                <a:gd name="connsiteX3" fmla="*/ 698411 w 890565"/>
                <a:gd name="connsiteY3" fmla="*/ 504243 h 678283"/>
                <a:gd name="connsiteX4" fmla="*/ 743853 w 890565"/>
                <a:gd name="connsiteY4" fmla="*/ 458801 h 678283"/>
                <a:gd name="connsiteX5" fmla="*/ 743853 w 890565"/>
                <a:gd name="connsiteY5" fmla="*/ 146713 h 678283"/>
                <a:gd name="connsiteX6" fmla="*/ 587809 w 890565"/>
                <a:gd name="connsiteY6" fmla="*/ 82077 h 678283"/>
                <a:gd name="connsiteX7" fmla="*/ 0 w 890565"/>
                <a:gd name="connsiteY7" fmla="*/ 74889 h 678283"/>
                <a:gd name="connsiteX8" fmla="*/ 122049 w 890565"/>
                <a:gd name="connsiteY8" fmla="*/ 74889 h 678283"/>
                <a:gd name="connsiteX9" fmla="*/ 122049 w 890565"/>
                <a:gd name="connsiteY9" fmla="*/ 196938 h 678283"/>
                <a:gd name="connsiteX10" fmla="*/ 0 w 890565"/>
                <a:gd name="connsiteY10" fmla="*/ 196938 h 678283"/>
                <a:gd name="connsiteX11" fmla="*/ 585534 w 890565"/>
                <a:gd name="connsiteY11" fmla="*/ 0 h 678283"/>
                <a:gd name="connsiteX12" fmla="*/ 801224 w 890565"/>
                <a:gd name="connsiteY12" fmla="*/ 89342 h 678283"/>
                <a:gd name="connsiteX13" fmla="*/ 801225 w 890565"/>
                <a:gd name="connsiteY13" fmla="*/ 520720 h 678283"/>
                <a:gd name="connsiteX14" fmla="*/ 758056 w 890565"/>
                <a:gd name="connsiteY14" fmla="*/ 563889 h 678283"/>
                <a:gd name="connsiteX15" fmla="*/ 758188 w 890565"/>
                <a:gd name="connsiteY15" fmla="*/ 564020 h 678283"/>
                <a:gd name="connsiteX16" fmla="*/ 699993 w 890565"/>
                <a:gd name="connsiteY16" fmla="*/ 622215 h 678283"/>
                <a:gd name="connsiteX17" fmla="*/ 699862 w 890565"/>
                <a:gd name="connsiteY17" fmla="*/ 622083 h 678283"/>
                <a:gd name="connsiteX18" fmla="*/ 640216 w 890565"/>
                <a:gd name="connsiteY18" fmla="*/ 562438 h 678283"/>
                <a:gd name="connsiteX19" fmla="*/ 613547 w 890565"/>
                <a:gd name="connsiteY19" fmla="*/ 535768 h 678283"/>
                <a:gd name="connsiteX20" fmla="*/ 471032 w 890565"/>
                <a:gd name="connsiteY20" fmla="*/ 678283 h 678283"/>
                <a:gd name="connsiteX21" fmla="*/ 413497 w 890565"/>
                <a:gd name="connsiteY21" fmla="*/ 620748 h 678283"/>
                <a:gd name="connsiteX22" fmla="*/ 556012 w 890565"/>
                <a:gd name="connsiteY22" fmla="*/ 478233 h 678283"/>
                <a:gd name="connsiteX23" fmla="*/ 414276 w 890565"/>
                <a:gd name="connsiteY23" fmla="*/ 336497 h 678283"/>
                <a:gd name="connsiteX24" fmla="*/ 271760 w 890565"/>
                <a:gd name="connsiteY24" fmla="*/ 479013 h 678283"/>
                <a:gd name="connsiteX25" fmla="*/ 214225 w 890565"/>
                <a:gd name="connsiteY25" fmla="*/ 421478 h 678283"/>
                <a:gd name="connsiteX26" fmla="*/ 356741 w 890565"/>
                <a:gd name="connsiteY26" fmla="*/ 278962 h 678283"/>
                <a:gd name="connsiteX27" fmla="*/ 328128 w 890565"/>
                <a:gd name="connsiteY27" fmla="*/ 250350 h 678283"/>
                <a:gd name="connsiteX28" fmla="*/ 268482 w 890565"/>
                <a:gd name="connsiteY28" fmla="*/ 190704 h 678283"/>
                <a:gd name="connsiteX29" fmla="*/ 326677 w 890565"/>
                <a:gd name="connsiteY29" fmla="*/ 132509 h 678283"/>
                <a:gd name="connsiteX30" fmla="*/ 369845 w 890565"/>
                <a:gd name="connsiteY30" fmla="*/ 89341 h 678283"/>
                <a:gd name="connsiteX31" fmla="*/ 585534 w 890565"/>
                <a:gd name="connsiteY31" fmla="*/ 0 h 67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0565" h="678283">
                  <a:moveTo>
                    <a:pt x="587809" y="82077"/>
                  </a:moveTo>
                  <a:cubicBezTo>
                    <a:pt x="531332" y="82077"/>
                    <a:pt x="474856" y="103622"/>
                    <a:pt x="431765" y="146713"/>
                  </a:cubicBezTo>
                  <a:lnTo>
                    <a:pt x="386323" y="192155"/>
                  </a:lnTo>
                  <a:lnTo>
                    <a:pt x="698411" y="504243"/>
                  </a:lnTo>
                  <a:lnTo>
                    <a:pt x="743853" y="458801"/>
                  </a:lnTo>
                  <a:cubicBezTo>
                    <a:pt x="830034" y="372620"/>
                    <a:pt x="830033" y="232894"/>
                    <a:pt x="743853" y="146713"/>
                  </a:cubicBezTo>
                  <a:cubicBezTo>
                    <a:pt x="700762" y="103623"/>
                    <a:pt x="644285" y="82078"/>
                    <a:pt x="587809" y="82077"/>
                  </a:cubicBezTo>
                  <a:close/>
                  <a:moveTo>
                    <a:pt x="0" y="74889"/>
                  </a:moveTo>
                  <a:lnTo>
                    <a:pt x="122049" y="74889"/>
                  </a:lnTo>
                  <a:lnTo>
                    <a:pt x="122049" y="196938"/>
                  </a:lnTo>
                  <a:lnTo>
                    <a:pt x="0" y="196938"/>
                  </a:lnTo>
                  <a:close/>
                  <a:moveTo>
                    <a:pt x="585534" y="0"/>
                  </a:moveTo>
                  <a:cubicBezTo>
                    <a:pt x="663599" y="0"/>
                    <a:pt x="741663" y="29781"/>
                    <a:pt x="801224" y="89342"/>
                  </a:cubicBezTo>
                  <a:cubicBezTo>
                    <a:pt x="920346" y="208464"/>
                    <a:pt x="920346" y="401599"/>
                    <a:pt x="801225" y="520720"/>
                  </a:cubicBezTo>
                  <a:lnTo>
                    <a:pt x="758056" y="563889"/>
                  </a:lnTo>
                  <a:lnTo>
                    <a:pt x="758188" y="564020"/>
                  </a:lnTo>
                  <a:lnTo>
                    <a:pt x="699993" y="622215"/>
                  </a:lnTo>
                  <a:lnTo>
                    <a:pt x="699862" y="622083"/>
                  </a:lnTo>
                  <a:lnTo>
                    <a:pt x="640216" y="562438"/>
                  </a:lnTo>
                  <a:lnTo>
                    <a:pt x="613547" y="535768"/>
                  </a:lnTo>
                  <a:lnTo>
                    <a:pt x="471032" y="678283"/>
                  </a:lnTo>
                  <a:lnTo>
                    <a:pt x="413497" y="620748"/>
                  </a:lnTo>
                  <a:lnTo>
                    <a:pt x="556012" y="478233"/>
                  </a:lnTo>
                  <a:lnTo>
                    <a:pt x="414276" y="336497"/>
                  </a:lnTo>
                  <a:lnTo>
                    <a:pt x="271760" y="479013"/>
                  </a:lnTo>
                  <a:lnTo>
                    <a:pt x="214225" y="421478"/>
                  </a:lnTo>
                  <a:lnTo>
                    <a:pt x="356741" y="278962"/>
                  </a:lnTo>
                  <a:lnTo>
                    <a:pt x="328128" y="250350"/>
                  </a:lnTo>
                  <a:lnTo>
                    <a:pt x="268482" y="190704"/>
                  </a:lnTo>
                  <a:lnTo>
                    <a:pt x="326677" y="132509"/>
                  </a:lnTo>
                  <a:lnTo>
                    <a:pt x="369845" y="89341"/>
                  </a:lnTo>
                  <a:cubicBezTo>
                    <a:pt x="429406" y="29780"/>
                    <a:pt x="507470" y="-1"/>
                    <a:pt x="585534" y="0"/>
                  </a:cubicBezTo>
                  <a:close/>
                </a:path>
              </a:pathLst>
            </a:custGeom>
            <a:solidFill>
              <a:srgbClr val="FFFFFF"/>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IntelOne Text"/>
              </a:endParaRPr>
            </a:p>
          </p:txBody>
        </p:sp>
      </p:grpSp>
      <p:grpSp>
        <p:nvGrpSpPr>
          <p:cNvPr id="12" name="Group 11">
            <a:extLst>
              <a:ext uri="{FF2B5EF4-FFF2-40B4-BE49-F238E27FC236}">
                <a16:creationId xmlns:a16="http://schemas.microsoft.com/office/drawing/2014/main" id="{24E1413E-D6C6-FC47-5E73-C7C64128F743}"/>
              </a:ext>
              <a:ext uri="{C183D7F6-B498-43B3-948B-1728B52AA6E4}">
                <adec:decorative xmlns:adec="http://schemas.microsoft.com/office/drawing/2017/decorative" val="1"/>
              </a:ext>
            </a:extLst>
          </p:cNvPr>
          <p:cNvGrpSpPr>
            <a:grpSpLocks noChangeAspect="1"/>
          </p:cNvGrpSpPr>
          <p:nvPr/>
        </p:nvGrpSpPr>
        <p:grpSpPr>
          <a:xfrm>
            <a:off x="1941920" y="3120529"/>
            <a:ext cx="1183556" cy="1203292"/>
            <a:chOff x="6509376" y="1517247"/>
            <a:chExt cx="449701" cy="457200"/>
          </a:xfrm>
          <a:solidFill>
            <a:srgbClr val="FF0000"/>
          </a:solidFill>
        </p:grpSpPr>
        <p:sp>
          <p:nvSpPr>
            <p:cNvPr id="13" name="Freeform: Shape 12">
              <a:extLst>
                <a:ext uri="{FF2B5EF4-FFF2-40B4-BE49-F238E27FC236}">
                  <a16:creationId xmlns:a16="http://schemas.microsoft.com/office/drawing/2014/main" id="{94F72305-5888-E3EC-BB36-08300478712E}"/>
                </a:ext>
                <a:ext uri="{C183D7F6-B498-43B3-948B-1728B52AA6E4}">
                  <adec:decorative xmlns:adec="http://schemas.microsoft.com/office/drawing/2017/decorative" val="1"/>
                </a:ext>
              </a:extLst>
            </p:cNvPr>
            <p:cNvSpPr/>
            <p:nvPr/>
          </p:nvSpPr>
          <p:spPr>
            <a:xfrm>
              <a:off x="6509376" y="1517247"/>
              <a:ext cx="391311" cy="457200"/>
            </a:xfrm>
            <a:custGeom>
              <a:avLst/>
              <a:gdLst>
                <a:gd name="connsiteX0" fmla="*/ 166720 w 5869665"/>
                <a:gd name="connsiteY0" fmla="*/ 1847145 h 6858003"/>
                <a:gd name="connsiteX1" fmla="*/ 328752 w 5869665"/>
                <a:gd name="connsiteY1" fmla="*/ 1851879 h 6858003"/>
                <a:gd name="connsiteX2" fmla="*/ 638627 w 5869665"/>
                <a:gd name="connsiteY2" fmla="*/ 1859066 h 6858003"/>
                <a:gd name="connsiteX3" fmla="*/ 654749 w 5869665"/>
                <a:gd name="connsiteY3" fmla="*/ 2061309 h 6858003"/>
                <a:gd name="connsiteX4" fmla="*/ 655229 w 5869665"/>
                <a:gd name="connsiteY4" fmla="*/ 2271401 h 6858003"/>
                <a:gd name="connsiteX5" fmla="*/ 466305 w 5869665"/>
                <a:gd name="connsiteY5" fmla="*/ 2304117 h 6858003"/>
                <a:gd name="connsiteX6" fmla="*/ 450766 w 5869665"/>
                <a:gd name="connsiteY6" fmla="*/ 2321033 h 6858003"/>
                <a:gd name="connsiteX7" fmla="*/ 444862 w 5869665"/>
                <a:gd name="connsiteY7" fmla="*/ 2338084 h 6858003"/>
                <a:gd name="connsiteX8" fmla="*/ 439580 w 5869665"/>
                <a:gd name="connsiteY8" fmla="*/ 6209186 h 6858003"/>
                <a:gd name="connsiteX9" fmla="*/ 439564 w 5869665"/>
                <a:gd name="connsiteY9" fmla="*/ 6398497 h 6858003"/>
                <a:gd name="connsiteX10" fmla="*/ 547684 w 5869665"/>
                <a:gd name="connsiteY10" fmla="*/ 6418617 h 6858003"/>
                <a:gd name="connsiteX11" fmla="*/ 1020222 w 5869665"/>
                <a:gd name="connsiteY11" fmla="*/ 6419632 h 6858003"/>
                <a:gd name="connsiteX12" fmla="*/ 4509981 w 5869665"/>
                <a:gd name="connsiteY12" fmla="*/ 6415988 h 6858003"/>
                <a:gd name="connsiteX13" fmla="*/ 4548041 w 5869665"/>
                <a:gd name="connsiteY13" fmla="*/ 6398552 h 6858003"/>
                <a:gd name="connsiteX14" fmla="*/ 4570689 w 5869665"/>
                <a:gd name="connsiteY14" fmla="*/ 6217042 h 6858003"/>
                <a:gd name="connsiteX15" fmla="*/ 4784496 w 5869665"/>
                <a:gd name="connsiteY15" fmla="*/ 6201543 h 6858003"/>
                <a:gd name="connsiteX16" fmla="*/ 4979292 w 5869665"/>
                <a:gd name="connsiteY16" fmla="*/ 6201063 h 6858003"/>
                <a:gd name="connsiteX17" fmla="*/ 4982504 w 5869665"/>
                <a:gd name="connsiteY17" fmla="*/ 6848719 h 6858003"/>
                <a:gd name="connsiteX18" fmla="*/ 4862159 w 5869665"/>
                <a:gd name="connsiteY18" fmla="*/ 6857544 h 6858003"/>
                <a:gd name="connsiteX19" fmla="*/ 499784 w 5869665"/>
                <a:gd name="connsiteY19" fmla="*/ 6856142 h 6858003"/>
                <a:gd name="connsiteX20" fmla="*/ 207038 w 5869665"/>
                <a:gd name="connsiteY20" fmla="*/ 6818491 h 6858003"/>
                <a:gd name="connsiteX21" fmla="*/ 139214 w 5869665"/>
                <a:gd name="connsiteY21" fmla="*/ 6740922 h 6858003"/>
                <a:gd name="connsiteX22" fmla="*/ 379 w 5869665"/>
                <a:gd name="connsiteY22" fmla="*/ 6421356 h 6858003"/>
                <a:gd name="connsiteX23" fmla="*/ 80 w 5869665"/>
                <a:gd name="connsiteY23" fmla="*/ 6312300 h 6858003"/>
                <a:gd name="connsiteX24" fmla="*/ 72 w 5869665"/>
                <a:gd name="connsiteY24" fmla="*/ 2058972 h 6858003"/>
                <a:gd name="connsiteX25" fmla="*/ 72 w 5869665"/>
                <a:gd name="connsiteY25" fmla="*/ 1876211 h 6858003"/>
                <a:gd name="connsiteX26" fmla="*/ 166720 w 5869665"/>
                <a:gd name="connsiteY26" fmla="*/ 1847145 h 6858003"/>
                <a:gd name="connsiteX27" fmla="*/ 1155168 w 5869665"/>
                <a:gd name="connsiteY27" fmla="*/ 978347 h 6858003"/>
                <a:gd name="connsiteX28" fmla="*/ 1507748 w 5869665"/>
                <a:gd name="connsiteY28" fmla="*/ 991756 h 6858003"/>
                <a:gd name="connsiteX29" fmla="*/ 1520870 w 5869665"/>
                <a:gd name="connsiteY29" fmla="*/ 1404556 h 6858003"/>
                <a:gd name="connsiteX30" fmla="*/ 1320099 w 5869665"/>
                <a:gd name="connsiteY30" fmla="*/ 1436004 h 6858003"/>
                <a:gd name="connsiteX31" fmla="*/ 1308567 w 5869665"/>
                <a:gd name="connsiteY31" fmla="*/ 1526570 h 6858003"/>
                <a:gd name="connsiteX32" fmla="*/ 1308079 w 5869665"/>
                <a:gd name="connsiteY32" fmla="*/ 5518661 h 6858003"/>
                <a:gd name="connsiteX33" fmla="*/ 1511495 w 5869665"/>
                <a:gd name="connsiteY33" fmla="*/ 5547220 h 6858003"/>
                <a:gd name="connsiteX34" fmla="*/ 3819330 w 5869665"/>
                <a:gd name="connsiteY34" fmla="*/ 5548275 h 6858003"/>
                <a:gd name="connsiteX35" fmla="*/ 5381992 w 5869665"/>
                <a:gd name="connsiteY35" fmla="*/ 5544433 h 6858003"/>
                <a:gd name="connsiteX36" fmla="*/ 5419344 w 5869665"/>
                <a:gd name="connsiteY36" fmla="*/ 5526572 h 6858003"/>
                <a:gd name="connsiteX37" fmla="*/ 5440739 w 5869665"/>
                <a:gd name="connsiteY37" fmla="*/ 5345645 h 6858003"/>
                <a:gd name="connsiteX38" fmla="*/ 5656278 w 5869665"/>
                <a:gd name="connsiteY38" fmla="*/ 5331193 h 6858003"/>
                <a:gd name="connsiteX39" fmla="*/ 5851893 w 5869665"/>
                <a:gd name="connsiteY39" fmla="*/ 5344740 h 6858003"/>
                <a:gd name="connsiteX40" fmla="*/ 5844147 w 5869665"/>
                <a:gd name="connsiteY40" fmla="*/ 5987028 h 6858003"/>
                <a:gd name="connsiteX41" fmla="*/ 5648666 w 5869665"/>
                <a:gd name="connsiteY41" fmla="*/ 5987028 h 6858003"/>
                <a:gd name="connsiteX42" fmla="*/ 1469137 w 5869665"/>
                <a:gd name="connsiteY42" fmla="*/ 5987193 h 6858003"/>
                <a:gd name="connsiteX43" fmla="*/ 1085566 w 5869665"/>
                <a:gd name="connsiteY43" fmla="*/ 5937601 h 6858003"/>
                <a:gd name="connsiteX44" fmla="*/ 1001038 w 5869665"/>
                <a:gd name="connsiteY44" fmla="*/ 5864022 h 6858003"/>
                <a:gd name="connsiteX45" fmla="*/ 872231 w 5869665"/>
                <a:gd name="connsiteY45" fmla="*/ 5577589 h 6858003"/>
                <a:gd name="connsiteX46" fmla="*/ 870948 w 5869665"/>
                <a:gd name="connsiteY46" fmla="*/ 5432251 h 6858003"/>
                <a:gd name="connsiteX47" fmla="*/ 871027 w 5869665"/>
                <a:gd name="connsiteY47" fmla="*/ 1198203 h 6858003"/>
                <a:gd name="connsiteX48" fmla="*/ 873640 w 5869665"/>
                <a:gd name="connsiteY48" fmla="*/ 1005060 h 6858003"/>
                <a:gd name="connsiteX49" fmla="*/ 1155168 w 5869665"/>
                <a:gd name="connsiteY49" fmla="*/ 978347 h 6858003"/>
                <a:gd name="connsiteX50" fmla="*/ 1627368 w 5869665"/>
                <a:gd name="connsiteY50" fmla="*/ 0 h 6858003"/>
                <a:gd name="connsiteX51" fmla="*/ 2289239 w 5869665"/>
                <a:gd name="connsiteY51" fmla="*/ 0 h 6858003"/>
                <a:gd name="connsiteX52" fmla="*/ 2289239 w 5869665"/>
                <a:gd name="connsiteY52" fmla="*/ 662522 h 6858003"/>
                <a:gd name="connsiteX53" fmla="*/ 1627368 w 5869665"/>
                <a:gd name="connsiteY53" fmla="*/ 662522 h 68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869665" h="6858003">
                  <a:moveTo>
                    <a:pt x="166720" y="1847145"/>
                  </a:moveTo>
                  <a:cubicBezTo>
                    <a:pt x="221522" y="1847549"/>
                    <a:pt x="275555" y="1853587"/>
                    <a:pt x="328752" y="1851879"/>
                  </a:cubicBezTo>
                  <a:cubicBezTo>
                    <a:pt x="430197" y="1848620"/>
                    <a:pt x="532838" y="1842976"/>
                    <a:pt x="638627" y="1859066"/>
                  </a:cubicBezTo>
                  <a:cubicBezTo>
                    <a:pt x="665250" y="1929661"/>
                    <a:pt x="652608" y="1996493"/>
                    <a:pt x="654749" y="2061309"/>
                  </a:cubicBezTo>
                  <a:cubicBezTo>
                    <a:pt x="656929" y="2127575"/>
                    <a:pt x="655229" y="2193966"/>
                    <a:pt x="655229" y="2271401"/>
                  </a:cubicBezTo>
                  <a:cubicBezTo>
                    <a:pt x="586657" y="2283280"/>
                    <a:pt x="524163" y="2294096"/>
                    <a:pt x="466305" y="2304117"/>
                  </a:cubicBezTo>
                  <a:cubicBezTo>
                    <a:pt x="458354" y="2312572"/>
                    <a:pt x="453592" y="2316232"/>
                    <a:pt x="450766" y="2321033"/>
                  </a:cubicBezTo>
                  <a:cubicBezTo>
                    <a:pt x="447759" y="2326150"/>
                    <a:pt x="444870" y="2332353"/>
                    <a:pt x="444862" y="2338084"/>
                  </a:cubicBezTo>
                  <a:cubicBezTo>
                    <a:pt x="442933" y="3628454"/>
                    <a:pt x="441249" y="4918824"/>
                    <a:pt x="439580" y="6209186"/>
                  </a:cubicBezTo>
                  <a:cubicBezTo>
                    <a:pt x="439501" y="6269516"/>
                    <a:pt x="439564" y="6329846"/>
                    <a:pt x="439564" y="6398497"/>
                  </a:cubicBezTo>
                  <a:cubicBezTo>
                    <a:pt x="480018" y="6406360"/>
                    <a:pt x="513772" y="6418153"/>
                    <a:pt x="547684" y="6418617"/>
                  </a:cubicBezTo>
                  <a:cubicBezTo>
                    <a:pt x="699122" y="6420727"/>
                    <a:pt x="850608" y="6419593"/>
                    <a:pt x="1020222" y="6419632"/>
                  </a:cubicBezTo>
                  <a:cubicBezTo>
                    <a:pt x="2195574" y="6418633"/>
                    <a:pt x="3352782" y="6417672"/>
                    <a:pt x="4509981" y="6415988"/>
                  </a:cubicBezTo>
                  <a:cubicBezTo>
                    <a:pt x="4520844" y="6415972"/>
                    <a:pt x="4531692" y="6406313"/>
                    <a:pt x="4548041" y="6398552"/>
                  </a:cubicBezTo>
                  <a:cubicBezTo>
                    <a:pt x="4555000" y="6342787"/>
                    <a:pt x="4562352" y="6283874"/>
                    <a:pt x="4570689" y="6217042"/>
                  </a:cubicBezTo>
                  <a:cubicBezTo>
                    <a:pt x="4641181" y="6189743"/>
                    <a:pt x="4713972" y="6203944"/>
                    <a:pt x="4784496" y="6201543"/>
                  </a:cubicBezTo>
                  <a:cubicBezTo>
                    <a:pt x="4850414" y="6199299"/>
                    <a:pt x="4916475" y="6201063"/>
                    <a:pt x="4979292" y="6201063"/>
                  </a:cubicBezTo>
                  <a:cubicBezTo>
                    <a:pt x="5013393" y="6346503"/>
                    <a:pt x="5014471" y="6693990"/>
                    <a:pt x="4982504" y="6848719"/>
                  </a:cubicBezTo>
                  <a:cubicBezTo>
                    <a:pt x="4944089" y="6851663"/>
                    <a:pt x="4903124" y="6857536"/>
                    <a:pt x="4862159" y="6857544"/>
                  </a:cubicBezTo>
                  <a:cubicBezTo>
                    <a:pt x="3408034" y="6858008"/>
                    <a:pt x="1953901" y="6858732"/>
                    <a:pt x="499784" y="6856142"/>
                  </a:cubicBezTo>
                  <a:cubicBezTo>
                    <a:pt x="398426" y="6855969"/>
                    <a:pt x="297108" y="6830622"/>
                    <a:pt x="207038" y="6818491"/>
                  </a:cubicBezTo>
                  <a:cubicBezTo>
                    <a:pt x="178676" y="6785642"/>
                    <a:pt x="161594" y="6760208"/>
                    <a:pt x="139214" y="6740922"/>
                  </a:cubicBezTo>
                  <a:cubicBezTo>
                    <a:pt x="41139" y="6656402"/>
                    <a:pt x="2504" y="6546975"/>
                    <a:pt x="379" y="6421356"/>
                  </a:cubicBezTo>
                  <a:cubicBezTo>
                    <a:pt x="-235" y="6385012"/>
                    <a:pt x="80" y="6348652"/>
                    <a:pt x="80" y="6312300"/>
                  </a:cubicBezTo>
                  <a:cubicBezTo>
                    <a:pt x="72" y="4894524"/>
                    <a:pt x="72" y="3476748"/>
                    <a:pt x="72" y="2058972"/>
                  </a:cubicBezTo>
                  <a:cubicBezTo>
                    <a:pt x="72" y="1998744"/>
                    <a:pt x="72" y="1938524"/>
                    <a:pt x="72" y="1876211"/>
                  </a:cubicBezTo>
                  <a:cubicBezTo>
                    <a:pt x="56347" y="1851969"/>
                    <a:pt x="111919" y="1846741"/>
                    <a:pt x="166720" y="1847145"/>
                  </a:cubicBezTo>
                  <a:close/>
                  <a:moveTo>
                    <a:pt x="1155168" y="978347"/>
                  </a:moveTo>
                  <a:cubicBezTo>
                    <a:pt x="1267996" y="976058"/>
                    <a:pt x="1392666" y="980456"/>
                    <a:pt x="1507748" y="991756"/>
                  </a:cubicBezTo>
                  <a:cubicBezTo>
                    <a:pt x="1543722" y="1124114"/>
                    <a:pt x="1522382" y="1260753"/>
                    <a:pt x="1520870" y="1404556"/>
                  </a:cubicBezTo>
                  <a:cubicBezTo>
                    <a:pt x="1452929" y="1415199"/>
                    <a:pt x="1389001" y="1425212"/>
                    <a:pt x="1320099" y="1436004"/>
                  </a:cubicBezTo>
                  <a:cubicBezTo>
                    <a:pt x="1315833" y="1468169"/>
                    <a:pt x="1308575" y="1497365"/>
                    <a:pt x="1308567" y="1526570"/>
                  </a:cubicBezTo>
                  <a:cubicBezTo>
                    <a:pt x="1308008" y="2858503"/>
                    <a:pt x="1308079" y="4190435"/>
                    <a:pt x="1308079" y="5518661"/>
                  </a:cubicBezTo>
                  <a:cubicBezTo>
                    <a:pt x="1378721" y="5566592"/>
                    <a:pt x="1447426" y="5547086"/>
                    <a:pt x="1511495" y="5547220"/>
                  </a:cubicBezTo>
                  <a:cubicBezTo>
                    <a:pt x="2274710" y="5548849"/>
                    <a:pt x="3037931" y="5548275"/>
                    <a:pt x="3819330" y="5548275"/>
                  </a:cubicBezTo>
                  <a:cubicBezTo>
                    <a:pt x="4352332" y="5547212"/>
                    <a:pt x="4867166" y="5546252"/>
                    <a:pt x="5381992" y="5544433"/>
                  </a:cubicBezTo>
                  <a:cubicBezTo>
                    <a:pt x="5392753" y="5544386"/>
                    <a:pt x="5403482" y="5534436"/>
                    <a:pt x="5419344" y="5526572"/>
                  </a:cubicBezTo>
                  <a:cubicBezTo>
                    <a:pt x="5425940" y="5470745"/>
                    <a:pt x="5432899" y="5411918"/>
                    <a:pt x="5440739" y="5345645"/>
                  </a:cubicBezTo>
                  <a:cubicBezTo>
                    <a:pt x="5512901" y="5319479"/>
                    <a:pt x="5585707" y="5330531"/>
                    <a:pt x="5656278" y="5331193"/>
                  </a:cubicBezTo>
                  <a:cubicBezTo>
                    <a:pt x="5721622" y="5331799"/>
                    <a:pt x="5789013" y="5316874"/>
                    <a:pt x="5851893" y="5344740"/>
                  </a:cubicBezTo>
                  <a:cubicBezTo>
                    <a:pt x="5878075" y="5511568"/>
                    <a:pt x="5875194" y="5845429"/>
                    <a:pt x="5844147" y="5987028"/>
                  </a:cubicBezTo>
                  <a:cubicBezTo>
                    <a:pt x="5780811" y="5987028"/>
                    <a:pt x="5714735" y="5987028"/>
                    <a:pt x="5648666" y="5987028"/>
                  </a:cubicBezTo>
                  <a:cubicBezTo>
                    <a:pt x="4255484" y="5987028"/>
                    <a:pt x="2862311" y="5986918"/>
                    <a:pt x="1469137" y="5987193"/>
                  </a:cubicBezTo>
                  <a:cubicBezTo>
                    <a:pt x="1335906" y="5987225"/>
                    <a:pt x="1202124" y="5994412"/>
                    <a:pt x="1085566" y="5937601"/>
                  </a:cubicBezTo>
                  <a:cubicBezTo>
                    <a:pt x="1055007" y="5910907"/>
                    <a:pt x="1028707" y="5886630"/>
                    <a:pt x="1001038" y="5864022"/>
                  </a:cubicBezTo>
                  <a:cubicBezTo>
                    <a:pt x="910291" y="5789893"/>
                    <a:pt x="879190" y="5688795"/>
                    <a:pt x="872231" y="5577589"/>
                  </a:cubicBezTo>
                  <a:cubicBezTo>
                    <a:pt x="869208" y="5529303"/>
                    <a:pt x="870948" y="5480711"/>
                    <a:pt x="870948" y="5432251"/>
                  </a:cubicBezTo>
                  <a:cubicBezTo>
                    <a:pt x="870901" y="4020907"/>
                    <a:pt x="870869" y="2609555"/>
                    <a:pt x="871027" y="1198203"/>
                  </a:cubicBezTo>
                  <a:cubicBezTo>
                    <a:pt x="871034" y="1132710"/>
                    <a:pt x="872758" y="1067208"/>
                    <a:pt x="873640" y="1005060"/>
                  </a:cubicBezTo>
                  <a:cubicBezTo>
                    <a:pt x="941354" y="989611"/>
                    <a:pt x="1042339" y="980635"/>
                    <a:pt x="1155168" y="978347"/>
                  </a:cubicBezTo>
                  <a:close/>
                  <a:moveTo>
                    <a:pt x="1627368" y="0"/>
                  </a:moveTo>
                  <a:lnTo>
                    <a:pt x="2289239" y="0"/>
                  </a:lnTo>
                  <a:lnTo>
                    <a:pt x="2289239" y="662522"/>
                  </a:lnTo>
                  <a:lnTo>
                    <a:pt x="1627368" y="662522"/>
                  </a:lnTo>
                  <a:close/>
                </a:path>
              </a:pathLst>
            </a:custGeom>
            <a:solidFill>
              <a:srgbClr val="FFFFFF"/>
            </a:solidFill>
            <a:ln w="115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14" name="Freeform: Shape 13">
              <a:extLst>
                <a:ext uri="{FF2B5EF4-FFF2-40B4-BE49-F238E27FC236}">
                  <a16:creationId xmlns:a16="http://schemas.microsoft.com/office/drawing/2014/main" id="{5EE55162-C5BD-2724-56BA-69070E72C407}"/>
                </a:ext>
                <a:ext uri="{C183D7F6-B498-43B3-948B-1728B52AA6E4}">
                  <adec:decorative xmlns:adec="http://schemas.microsoft.com/office/drawing/2017/decorative" val="1"/>
                </a:ext>
              </a:extLst>
            </p:cNvPr>
            <p:cNvSpPr/>
            <p:nvPr/>
          </p:nvSpPr>
          <p:spPr>
            <a:xfrm>
              <a:off x="6625363" y="1524502"/>
              <a:ext cx="333714" cy="333944"/>
            </a:xfrm>
            <a:custGeom>
              <a:avLst/>
              <a:gdLst>
                <a:gd name="connsiteX0" fmla="*/ 2948046 w 5005709"/>
                <a:gd name="connsiteY0" fmla="*/ 706477 h 5009167"/>
                <a:gd name="connsiteX1" fmla="*/ 3276522 w 5005709"/>
                <a:gd name="connsiteY1" fmla="*/ 1036979 h 5009167"/>
                <a:gd name="connsiteX2" fmla="*/ 2948046 w 5005709"/>
                <a:gd name="connsiteY2" fmla="*/ 1367481 h 5009167"/>
                <a:gd name="connsiteX3" fmla="*/ 2619570 w 5005709"/>
                <a:gd name="connsiteY3" fmla="*/ 1036979 h 5009167"/>
                <a:gd name="connsiteX4" fmla="*/ 2948046 w 5005709"/>
                <a:gd name="connsiteY4" fmla="*/ 706477 h 5009167"/>
                <a:gd name="connsiteX5" fmla="*/ 4467149 w 5005709"/>
                <a:gd name="connsiteY5" fmla="*/ 1 h 5009167"/>
                <a:gd name="connsiteX6" fmla="*/ 4557991 w 5005709"/>
                <a:gd name="connsiteY6" fmla="*/ 841 h 5009167"/>
                <a:gd name="connsiteX7" fmla="*/ 4568192 w 5005709"/>
                <a:gd name="connsiteY7" fmla="*/ 3258 h 5009167"/>
                <a:gd name="connsiteX8" fmla="*/ 4598565 w 5005709"/>
                <a:gd name="connsiteY8" fmla="*/ 3792 h 5009167"/>
                <a:gd name="connsiteX9" fmla="*/ 4784097 w 5005709"/>
                <a:gd name="connsiteY9" fmla="*/ 49906 h 5009167"/>
                <a:gd name="connsiteX10" fmla="*/ 4868626 w 5005709"/>
                <a:gd name="connsiteY10" fmla="*/ 123479 h 5009167"/>
                <a:gd name="connsiteX11" fmla="*/ 4964453 w 5005709"/>
                <a:gd name="connsiteY11" fmla="*/ 252793 h 5009167"/>
                <a:gd name="connsiteX12" fmla="*/ 4973861 w 5005709"/>
                <a:gd name="connsiteY12" fmla="*/ 297646 h 5009167"/>
                <a:gd name="connsiteX13" fmla="*/ 4973909 w 5005709"/>
                <a:gd name="connsiteY13" fmla="*/ 297713 h 5009167"/>
                <a:gd name="connsiteX14" fmla="*/ 4973967 w 5005709"/>
                <a:gd name="connsiteY14" fmla="*/ 298133 h 5009167"/>
                <a:gd name="connsiteX15" fmla="*/ 4997433 w 5005709"/>
                <a:gd name="connsiteY15" fmla="*/ 409911 h 5009167"/>
                <a:gd name="connsiteX16" fmla="*/ 4998713 w 5005709"/>
                <a:gd name="connsiteY16" fmla="*/ 555252 h 5009167"/>
                <a:gd name="connsiteX17" fmla="*/ 4998647 w 5005709"/>
                <a:gd name="connsiteY17" fmla="*/ 4492760 h 5009167"/>
                <a:gd name="connsiteX18" fmla="*/ 4998685 w 5005709"/>
                <a:gd name="connsiteY18" fmla="*/ 4493028 h 5009167"/>
                <a:gd name="connsiteX19" fmla="*/ 5000289 w 5005709"/>
                <a:gd name="connsiteY19" fmla="*/ 4853864 h 5009167"/>
                <a:gd name="connsiteX20" fmla="*/ 4997453 w 5005709"/>
                <a:gd name="connsiteY20" fmla="*/ 4877188 h 5009167"/>
                <a:gd name="connsiteX21" fmla="*/ 4996020 w 5005709"/>
                <a:gd name="connsiteY21" fmla="*/ 4982452 h 5009167"/>
                <a:gd name="connsiteX22" fmla="*/ 4984501 w 5005709"/>
                <a:gd name="connsiteY22" fmla="*/ 4983541 h 5009167"/>
                <a:gd name="connsiteX23" fmla="*/ 4982505 w 5005709"/>
                <a:gd name="connsiteY23" fmla="*/ 4999883 h 5009167"/>
                <a:gd name="connsiteX24" fmla="*/ 4903698 w 5005709"/>
                <a:gd name="connsiteY24" fmla="*/ 5005662 h 5009167"/>
                <a:gd name="connsiteX25" fmla="*/ 4895522 w 5005709"/>
                <a:gd name="connsiteY25" fmla="*/ 5008212 h 5009167"/>
                <a:gd name="connsiteX26" fmla="*/ 4875770 w 5005709"/>
                <a:gd name="connsiteY26" fmla="*/ 5007715 h 5009167"/>
                <a:gd name="connsiteX27" fmla="*/ 4862159 w 5005709"/>
                <a:gd name="connsiteY27" fmla="*/ 5008709 h 5009167"/>
                <a:gd name="connsiteX28" fmla="*/ 4719789 w 5005709"/>
                <a:gd name="connsiteY28" fmla="*/ 5008661 h 5009167"/>
                <a:gd name="connsiteX29" fmla="*/ 4714497 w 5005709"/>
                <a:gd name="connsiteY29" fmla="*/ 5009167 h 5009167"/>
                <a:gd name="connsiteX30" fmla="*/ 4701164 w 5005709"/>
                <a:gd name="connsiteY30" fmla="*/ 5008661 h 5009167"/>
                <a:gd name="connsiteX31" fmla="*/ 1682566 w 5005709"/>
                <a:gd name="connsiteY31" fmla="*/ 5007687 h 5009167"/>
                <a:gd name="connsiteX32" fmla="*/ 570660 w 5005709"/>
                <a:gd name="connsiteY32" fmla="*/ 5008527 h 5009167"/>
                <a:gd name="connsiteX33" fmla="*/ 556333 w 5005709"/>
                <a:gd name="connsiteY33" fmla="*/ 5007324 h 5009167"/>
                <a:gd name="connsiteX34" fmla="*/ 499790 w 5005709"/>
                <a:gd name="connsiteY34" fmla="*/ 5007314 h 5009167"/>
                <a:gd name="connsiteX35" fmla="*/ 394287 w 5005709"/>
                <a:gd name="connsiteY35" fmla="*/ 4993742 h 5009167"/>
                <a:gd name="connsiteX36" fmla="*/ 336369 w 5005709"/>
                <a:gd name="connsiteY36" fmla="*/ 4988880 h 5009167"/>
                <a:gd name="connsiteX37" fmla="*/ 327075 w 5005709"/>
                <a:gd name="connsiteY37" fmla="*/ 4985098 h 5009167"/>
                <a:gd name="connsiteX38" fmla="*/ 207045 w 5005709"/>
                <a:gd name="connsiteY38" fmla="*/ 4969663 h 5009167"/>
                <a:gd name="connsiteX39" fmla="*/ 161514 w 5005709"/>
                <a:gd name="connsiteY39" fmla="*/ 4917590 h 5009167"/>
                <a:gd name="connsiteX40" fmla="*/ 117904 w 5005709"/>
                <a:gd name="connsiteY40" fmla="*/ 4899806 h 5009167"/>
                <a:gd name="connsiteX41" fmla="*/ 72058 w 5005709"/>
                <a:gd name="connsiteY41" fmla="*/ 4800110 h 5009167"/>
                <a:gd name="connsiteX42" fmla="*/ 33824 w 5005709"/>
                <a:gd name="connsiteY42" fmla="*/ 4747721 h 5009167"/>
                <a:gd name="connsiteX43" fmla="*/ 23767 w 5005709"/>
                <a:gd name="connsiteY43" fmla="*/ 4695065 h 5009167"/>
                <a:gd name="connsiteX44" fmla="*/ 22372 w 5005709"/>
                <a:gd name="connsiteY44" fmla="*/ 4692037 h 5009167"/>
                <a:gd name="connsiteX45" fmla="*/ 21560 w 5005709"/>
                <a:gd name="connsiteY45" fmla="*/ 4683460 h 5009167"/>
                <a:gd name="connsiteX46" fmla="*/ 385 w 5005709"/>
                <a:gd name="connsiteY46" fmla="*/ 4572523 h 5009167"/>
                <a:gd name="connsiteX47" fmla="*/ 80 w 5005709"/>
                <a:gd name="connsiteY47" fmla="*/ 4463467 h 5009167"/>
                <a:gd name="connsiteX48" fmla="*/ 80 w 5005709"/>
                <a:gd name="connsiteY48" fmla="*/ 4459379 h 5009167"/>
                <a:gd name="connsiteX49" fmla="*/ 32 w 5005709"/>
                <a:gd name="connsiteY49" fmla="*/ 4458882 h 5009167"/>
                <a:gd name="connsiteX50" fmla="*/ 80 w 5005709"/>
                <a:gd name="connsiteY50" fmla="*/ 4453323 h 5009167"/>
                <a:gd name="connsiteX51" fmla="*/ 80 w 5005709"/>
                <a:gd name="connsiteY51" fmla="*/ 842974 h 5009167"/>
                <a:gd name="connsiteX52" fmla="*/ 444384 w 5005709"/>
                <a:gd name="connsiteY52" fmla="*/ 842974 h 5009167"/>
                <a:gd name="connsiteX53" fmla="*/ 441910 w 5005709"/>
                <a:gd name="connsiteY53" fmla="*/ 2654682 h 5009167"/>
                <a:gd name="connsiteX54" fmla="*/ 443810 w 5005709"/>
                <a:gd name="connsiteY54" fmla="*/ 2867302 h 5009167"/>
                <a:gd name="connsiteX55" fmla="*/ 584662 w 5005709"/>
                <a:gd name="connsiteY55" fmla="*/ 2878658 h 5009167"/>
                <a:gd name="connsiteX56" fmla="*/ 947962 w 5005709"/>
                <a:gd name="connsiteY56" fmla="*/ 2879021 h 5009167"/>
                <a:gd name="connsiteX57" fmla="*/ 1298569 w 5005709"/>
                <a:gd name="connsiteY57" fmla="*/ 2714826 h 5009167"/>
                <a:gd name="connsiteX58" fmla="*/ 1951844 w 5005709"/>
                <a:gd name="connsiteY58" fmla="*/ 1959046 h 5009167"/>
                <a:gd name="connsiteX59" fmla="*/ 2144779 w 5005709"/>
                <a:gd name="connsiteY59" fmla="*/ 1732022 h 5009167"/>
                <a:gd name="connsiteX60" fmla="*/ 2071473 w 5005709"/>
                <a:gd name="connsiteY60" fmla="*/ 1681363 h 5009167"/>
                <a:gd name="connsiteX61" fmla="*/ 1672251 w 5005709"/>
                <a:gd name="connsiteY61" fmla="*/ 1853696 h 5009167"/>
                <a:gd name="connsiteX62" fmla="*/ 1411646 w 5005709"/>
                <a:gd name="connsiteY62" fmla="*/ 2156613 h 5009167"/>
                <a:gd name="connsiteX63" fmla="*/ 1323068 w 5005709"/>
                <a:gd name="connsiteY63" fmla="*/ 2247321 h 5009167"/>
                <a:gd name="connsiteX64" fmla="*/ 1138423 w 5005709"/>
                <a:gd name="connsiteY64" fmla="*/ 2249871 h 5009167"/>
                <a:gd name="connsiteX65" fmla="*/ 1097324 w 5005709"/>
                <a:gd name="connsiteY65" fmla="*/ 2055771 h 5009167"/>
                <a:gd name="connsiteX66" fmla="*/ 1151375 w 5005709"/>
                <a:gd name="connsiteY66" fmla="*/ 1983210 h 5009167"/>
                <a:gd name="connsiteX67" fmla="*/ 1602919 w 5005709"/>
                <a:gd name="connsiteY67" fmla="*/ 1461206 h 5009167"/>
                <a:gd name="connsiteX68" fmla="*/ 1807487 w 5005709"/>
                <a:gd name="connsiteY68" fmla="*/ 1366964 h 5009167"/>
                <a:gd name="connsiteX69" fmla="*/ 2534087 w 5005709"/>
                <a:gd name="connsiteY69" fmla="*/ 1368034 h 5009167"/>
                <a:gd name="connsiteX70" fmla="*/ 2762351 w 5005709"/>
                <a:gd name="connsiteY70" fmla="*/ 1418159 h 5009167"/>
                <a:gd name="connsiteX71" fmla="*/ 2900873 w 5005709"/>
                <a:gd name="connsiteY71" fmla="*/ 1750857 h 5009167"/>
                <a:gd name="connsiteX72" fmla="*/ 2820614 w 5005709"/>
                <a:gd name="connsiteY72" fmla="*/ 1938988 h 5009167"/>
                <a:gd name="connsiteX73" fmla="*/ 2957531 w 5005709"/>
                <a:gd name="connsiteY73" fmla="*/ 1962188 h 5009167"/>
                <a:gd name="connsiteX74" fmla="*/ 3084505 w 5005709"/>
                <a:gd name="connsiteY74" fmla="*/ 1965445 h 5009167"/>
                <a:gd name="connsiteX75" fmla="*/ 3230390 w 5005709"/>
                <a:gd name="connsiteY75" fmla="*/ 2124779 h 5009167"/>
                <a:gd name="connsiteX76" fmla="*/ 3083970 w 5005709"/>
                <a:gd name="connsiteY76" fmla="*/ 2281104 h 5009167"/>
                <a:gd name="connsiteX77" fmla="*/ 2738980 w 5005709"/>
                <a:gd name="connsiteY77" fmla="*/ 2284781 h 5009167"/>
                <a:gd name="connsiteX78" fmla="*/ 2630067 w 5005709"/>
                <a:gd name="connsiteY78" fmla="*/ 2284141 h 5009167"/>
                <a:gd name="connsiteX79" fmla="*/ 2429548 w 5005709"/>
                <a:gd name="connsiteY79" fmla="*/ 2378823 h 5009167"/>
                <a:gd name="connsiteX80" fmla="*/ 2381964 w 5005709"/>
                <a:gd name="connsiteY80" fmla="*/ 2444975 h 5009167"/>
                <a:gd name="connsiteX81" fmla="*/ 2456607 w 5005709"/>
                <a:gd name="connsiteY81" fmla="*/ 2541347 h 5009167"/>
                <a:gd name="connsiteX82" fmla="*/ 2738951 w 5005709"/>
                <a:gd name="connsiteY82" fmla="*/ 2824140 h 5009167"/>
                <a:gd name="connsiteX83" fmla="*/ 2815514 w 5005709"/>
                <a:gd name="connsiteY83" fmla="*/ 3087964 h 5009167"/>
                <a:gd name="connsiteX84" fmla="*/ 2583247 w 5005709"/>
                <a:gd name="connsiteY84" fmla="*/ 4133261 h 5009167"/>
                <a:gd name="connsiteX85" fmla="*/ 2578672 w 5005709"/>
                <a:gd name="connsiteY85" fmla="*/ 4150816 h 5009167"/>
                <a:gd name="connsiteX86" fmla="*/ 2345908 w 5005709"/>
                <a:gd name="connsiteY86" fmla="*/ 4299195 h 5009167"/>
                <a:gd name="connsiteX87" fmla="*/ 2192086 w 5005709"/>
                <a:gd name="connsiteY87" fmla="*/ 4067281 h 5009167"/>
                <a:gd name="connsiteX88" fmla="*/ 2316892 w 5005709"/>
                <a:gd name="connsiteY88" fmla="*/ 3500253 h 5009167"/>
                <a:gd name="connsiteX89" fmla="*/ 2379519 w 5005709"/>
                <a:gd name="connsiteY89" fmla="*/ 3210717 h 5009167"/>
                <a:gd name="connsiteX90" fmla="*/ 1920621 w 5005709"/>
                <a:gd name="connsiteY90" fmla="*/ 2763881 h 5009167"/>
                <a:gd name="connsiteX91" fmla="*/ 1822358 w 5005709"/>
                <a:gd name="connsiteY91" fmla="*/ 2858008 h 5009167"/>
                <a:gd name="connsiteX92" fmla="*/ 1579986 w 5005709"/>
                <a:gd name="connsiteY92" fmla="*/ 3128490 h 5009167"/>
                <a:gd name="connsiteX93" fmla="*/ 1263411 w 5005709"/>
                <a:gd name="connsiteY93" fmla="*/ 3271424 h 5009167"/>
                <a:gd name="connsiteX94" fmla="*/ 772974 w 5005709"/>
                <a:gd name="connsiteY94" fmla="*/ 3271262 h 5009167"/>
                <a:gd name="connsiteX95" fmla="*/ 460621 w 5005709"/>
                <a:gd name="connsiteY95" fmla="*/ 3272809 h 5009167"/>
                <a:gd name="connsiteX96" fmla="*/ 440964 w 5005709"/>
                <a:gd name="connsiteY96" fmla="*/ 3348121 h 5009167"/>
                <a:gd name="connsiteX97" fmla="*/ 440964 w 5005709"/>
                <a:gd name="connsiteY97" fmla="*/ 3351263 h 5009167"/>
                <a:gd name="connsiteX98" fmla="*/ 440716 w 5005709"/>
                <a:gd name="connsiteY98" fmla="*/ 4492512 h 5009167"/>
                <a:gd name="connsiteX99" fmla="*/ 452483 w 5005709"/>
                <a:gd name="connsiteY99" fmla="*/ 4548740 h 5009167"/>
                <a:gd name="connsiteX100" fmla="*/ 515550 w 5005709"/>
                <a:gd name="connsiteY100" fmla="*/ 4563803 h 5009167"/>
                <a:gd name="connsiteX101" fmla="*/ 547690 w 5005709"/>
                <a:gd name="connsiteY101" fmla="*/ 4569782 h 5009167"/>
                <a:gd name="connsiteX102" fmla="*/ 591864 w 5005709"/>
                <a:gd name="connsiteY102" fmla="*/ 4569877 h 5009167"/>
                <a:gd name="connsiteX103" fmla="*/ 646010 w 5005709"/>
                <a:gd name="connsiteY103" fmla="*/ 4567804 h 5009167"/>
                <a:gd name="connsiteX104" fmla="*/ 2589694 w 5005709"/>
                <a:gd name="connsiteY104" fmla="*/ 4568702 h 5009167"/>
                <a:gd name="connsiteX105" fmla="*/ 3025125 w 5005709"/>
                <a:gd name="connsiteY105" fmla="*/ 4568702 h 5009167"/>
                <a:gd name="connsiteX106" fmla="*/ 4449251 w 5005709"/>
                <a:gd name="connsiteY106" fmla="*/ 4567222 h 5009167"/>
                <a:gd name="connsiteX107" fmla="*/ 4541334 w 5005709"/>
                <a:gd name="connsiteY107" fmla="*/ 4552799 h 5009167"/>
                <a:gd name="connsiteX108" fmla="*/ 4543311 w 5005709"/>
                <a:gd name="connsiteY108" fmla="*/ 4551883 h 5009167"/>
                <a:gd name="connsiteX109" fmla="*/ 4558307 w 5005709"/>
                <a:gd name="connsiteY109" fmla="*/ 4456256 h 5009167"/>
                <a:gd name="connsiteX110" fmla="*/ 4559243 w 5005709"/>
                <a:gd name="connsiteY110" fmla="*/ 4201963 h 5009167"/>
                <a:gd name="connsiteX111" fmla="*/ 4558612 w 5005709"/>
                <a:gd name="connsiteY111" fmla="*/ 677881 h 5009167"/>
                <a:gd name="connsiteX112" fmla="*/ 4561573 w 5005709"/>
                <a:gd name="connsiteY112" fmla="*/ 569952 h 5009167"/>
                <a:gd name="connsiteX113" fmla="*/ 4561573 w 5005709"/>
                <a:gd name="connsiteY113" fmla="*/ 569761 h 5009167"/>
                <a:gd name="connsiteX114" fmla="*/ 4542815 w 5005709"/>
                <a:gd name="connsiteY114" fmla="*/ 463198 h 5009167"/>
                <a:gd name="connsiteX115" fmla="*/ 4436891 w 5005709"/>
                <a:gd name="connsiteY115" fmla="*/ 437400 h 5009167"/>
                <a:gd name="connsiteX116" fmla="*/ 4358170 w 5005709"/>
                <a:gd name="connsiteY116" fmla="*/ 440284 h 5009167"/>
                <a:gd name="connsiteX117" fmla="*/ 2050336 w 5005709"/>
                <a:gd name="connsiteY117" fmla="*/ 439233 h 5009167"/>
                <a:gd name="connsiteX118" fmla="*/ 838419 w 5005709"/>
                <a:gd name="connsiteY118" fmla="*/ 442214 h 5009167"/>
                <a:gd name="connsiteX119" fmla="*/ 838419 w 5005709"/>
                <a:gd name="connsiteY119" fmla="*/ 450 h 5009167"/>
                <a:gd name="connsiteX120" fmla="*/ 3836530 w 5005709"/>
                <a:gd name="connsiteY120" fmla="*/ 335 h 500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5005709" h="5009167">
                  <a:moveTo>
                    <a:pt x="2948046" y="706477"/>
                  </a:moveTo>
                  <a:cubicBezTo>
                    <a:pt x="3129458" y="706477"/>
                    <a:pt x="3276522" y="854448"/>
                    <a:pt x="3276522" y="1036979"/>
                  </a:cubicBezTo>
                  <a:cubicBezTo>
                    <a:pt x="3276522" y="1219510"/>
                    <a:pt x="3129458" y="1367481"/>
                    <a:pt x="2948046" y="1367481"/>
                  </a:cubicBezTo>
                  <a:cubicBezTo>
                    <a:pt x="2766634" y="1367481"/>
                    <a:pt x="2619570" y="1219510"/>
                    <a:pt x="2619570" y="1036979"/>
                  </a:cubicBezTo>
                  <a:cubicBezTo>
                    <a:pt x="2619570" y="854448"/>
                    <a:pt x="2766634" y="706477"/>
                    <a:pt x="2948046" y="706477"/>
                  </a:cubicBezTo>
                  <a:close/>
                  <a:moveTo>
                    <a:pt x="4467149" y="1"/>
                  </a:moveTo>
                  <a:cubicBezTo>
                    <a:pt x="4497427" y="-9"/>
                    <a:pt x="4527714" y="774"/>
                    <a:pt x="4557991" y="841"/>
                  </a:cubicBezTo>
                  <a:lnTo>
                    <a:pt x="4568192" y="3258"/>
                  </a:lnTo>
                  <a:lnTo>
                    <a:pt x="4598565" y="3792"/>
                  </a:lnTo>
                  <a:cubicBezTo>
                    <a:pt x="4663236" y="9093"/>
                    <a:pt x="4725825" y="21500"/>
                    <a:pt x="4784097" y="49906"/>
                  </a:cubicBezTo>
                  <a:cubicBezTo>
                    <a:pt x="4814652" y="76592"/>
                    <a:pt x="4840956" y="100871"/>
                    <a:pt x="4868626" y="123479"/>
                  </a:cubicBezTo>
                  <a:cubicBezTo>
                    <a:pt x="4913994" y="160547"/>
                    <a:pt x="4944463" y="204359"/>
                    <a:pt x="4964453" y="252793"/>
                  </a:cubicBezTo>
                  <a:lnTo>
                    <a:pt x="4973861" y="297646"/>
                  </a:lnTo>
                  <a:lnTo>
                    <a:pt x="4973909" y="297713"/>
                  </a:lnTo>
                  <a:lnTo>
                    <a:pt x="4973967" y="298133"/>
                  </a:lnTo>
                  <a:lnTo>
                    <a:pt x="4997433" y="409911"/>
                  </a:lnTo>
                  <a:cubicBezTo>
                    <a:pt x="5000452" y="458202"/>
                    <a:pt x="4998713" y="506789"/>
                    <a:pt x="4998713" y="555252"/>
                  </a:cubicBezTo>
                  <a:lnTo>
                    <a:pt x="4998647" y="4492760"/>
                  </a:lnTo>
                  <a:lnTo>
                    <a:pt x="4998685" y="4493028"/>
                  </a:lnTo>
                  <a:cubicBezTo>
                    <a:pt x="5007481" y="4603918"/>
                    <a:pt x="5008017" y="4740653"/>
                    <a:pt x="5000289" y="4853864"/>
                  </a:cubicBezTo>
                  <a:lnTo>
                    <a:pt x="4997453" y="4877188"/>
                  </a:lnTo>
                  <a:lnTo>
                    <a:pt x="4996020" y="4982452"/>
                  </a:lnTo>
                  <a:lnTo>
                    <a:pt x="4984501" y="4983541"/>
                  </a:lnTo>
                  <a:lnTo>
                    <a:pt x="4982505" y="4999883"/>
                  </a:lnTo>
                  <a:lnTo>
                    <a:pt x="4903698" y="5005662"/>
                  </a:lnTo>
                  <a:lnTo>
                    <a:pt x="4895522" y="5008212"/>
                  </a:lnTo>
                  <a:lnTo>
                    <a:pt x="4875770" y="5007715"/>
                  </a:lnTo>
                  <a:lnTo>
                    <a:pt x="4862159" y="5008709"/>
                  </a:lnTo>
                  <a:lnTo>
                    <a:pt x="4719789" y="5008661"/>
                  </a:lnTo>
                  <a:lnTo>
                    <a:pt x="4714497" y="5009167"/>
                  </a:lnTo>
                  <a:lnTo>
                    <a:pt x="4701164" y="5008661"/>
                  </a:lnTo>
                  <a:lnTo>
                    <a:pt x="1682566" y="5007687"/>
                  </a:lnTo>
                  <a:lnTo>
                    <a:pt x="570660" y="5008527"/>
                  </a:lnTo>
                  <a:lnTo>
                    <a:pt x="556333" y="5007324"/>
                  </a:lnTo>
                  <a:lnTo>
                    <a:pt x="499790" y="5007314"/>
                  </a:lnTo>
                  <a:lnTo>
                    <a:pt x="394287" y="4993742"/>
                  </a:lnTo>
                  <a:lnTo>
                    <a:pt x="336369" y="4988880"/>
                  </a:lnTo>
                  <a:lnTo>
                    <a:pt x="327075" y="4985098"/>
                  </a:lnTo>
                  <a:lnTo>
                    <a:pt x="207045" y="4969663"/>
                  </a:lnTo>
                  <a:lnTo>
                    <a:pt x="161514" y="4917590"/>
                  </a:lnTo>
                  <a:lnTo>
                    <a:pt x="117904" y="4899806"/>
                  </a:lnTo>
                  <a:lnTo>
                    <a:pt x="72058" y="4800110"/>
                  </a:lnTo>
                  <a:lnTo>
                    <a:pt x="33824" y="4747721"/>
                  </a:lnTo>
                  <a:lnTo>
                    <a:pt x="23767" y="4695065"/>
                  </a:lnTo>
                  <a:lnTo>
                    <a:pt x="22372" y="4692037"/>
                  </a:lnTo>
                  <a:lnTo>
                    <a:pt x="21560" y="4683460"/>
                  </a:lnTo>
                  <a:lnTo>
                    <a:pt x="385" y="4572523"/>
                  </a:lnTo>
                  <a:cubicBezTo>
                    <a:pt x="-236" y="4536180"/>
                    <a:pt x="80" y="4499819"/>
                    <a:pt x="80" y="4463467"/>
                  </a:cubicBezTo>
                  <a:lnTo>
                    <a:pt x="80" y="4459379"/>
                  </a:lnTo>
                  <a:lnTo>
                    <a:pt x="32" y="4458882"/>
                  </a:lnTo>
                  <a:lnTo>
                    <a:pt x="80" y="4453323"/>
                  </a:lnTo>
                  <a:lnTo>
                    <a:pt x="80" y="842974"/>
                  </a:lnTo>
                  <a:lnTo>
                    <a:pt x="444384" y="842974"/>
                  </a:lnTo>
                  <a:lnTo>
                    <a:pt x="441910" y="2654682"/>
                  </a:lnTo>
                  <a:lnTo>
                    <a:pt x="443810" y="2867302"/>
                  </a:lnTo>
                  <a:cubicBezTo>
                    <a:pt x="502321" y="2872221"/>
                    <a:pt x="543468" y="2878190"/>
                    <a:pt x="584662" y="2878658"/>
                  </a:cubicBezTo>
                  <a:cubicBezTo>
                    <a:pt x="705753" y="2880014"/>
                    <a:pt x="826872" y="2880177"/>
                    <a:pt x="947962" y="2879021"/>
                  </a:cubicBezTo>
                  <a:cubicBezTo>
                    <a:pt x="1191662" y="2876672"/>
                    <a:pt x="1131451" y="2905182"/>
                    <a:pt x="1298569" y="2714826"/>
                  </a:cubicBezTo>
                  <a:cubicBezTo>
                    <a:pt x="1518257" y="2464593"/>
                    <a:pt x="1734458" y="2211294"/>
                    <a:pt x="1951844" y="1959046"/>
                  </a:cubicBezTo>
                  <a:cubicBezTo>
                    <a:pt x="2018397" y="1881815"/>
                    <a:pt x="2083918" y="1803695"/>
                    <a:pt x="2144779" y="1732022"/>
                  </a:cubicBezTo>
                  <a:cubicBezTo>
                    <a:pt x="2133594" y="1678698"/>
                    <a:pt x="2099754" y="1681286"/>
                    <a:pt x="2071473" y="1681363"/>
                  </a:cubicBezTo>
                  <a:cubicBezTo>
                    <a:pt x="1770562" y="1682174"/>
                    <a:pt x="1848547" y="1649605"/>
                    <a:pt x="1672251" y="1853696"/>
                  </a:cubicBezTo>
                  <a:cubicBezTo>
                    <a:pt x="1585182" y="1954499"/>
                    <a:pt x="1499116" y="2056172"/>
                    <a:pt x="1411646" y="2156613"/>
                  </a:cubicBezTo>
                  <a:cubicBezTo>
                    <a:pt x="1383909" y="2188476"/>
                    <a:pt x="1355609" y="2220740"/>
                    <a:pt x="1323068" y="2247321"/>
                  </a:cubicBezTo>
                  <a:cubicBezTo>
                    <a:pt x="1268454" y="2291935"/>
                    <a:pt x="1192015" y="2290837"/>
                    <a:pt x="1138423" y="2249871"/>
                  </a:cubicBezTo>
                  <a:cubicBezTo>
                    <a:pt x="1077974" y="2203672"/>
                    <a:pt x="1059492" y="2121675"/>
                    <a:pt x="1097324" y="2055771"/>
                  </a:cubicBezTo>
                  <a:cubicBezTo>
                    <a:pt x="1112243" y="2029782"/>
                    <a:pt x="1131680" y="2006009"/>
                    <a:pt x="1151375" y="1983210"/>
                  </a:cubicBezTo>
                  <a:cubicBezTo>
                    <a:pt x="1301749" y="1809101"/>
                    <a:pt x="1453833" y="1636434"/>
                    <a:pt x="1602919" y="1461206"/>
                  </a:cubicBezTo>
                  <a:cubicBezTo>
                    <a:pt x="1657809" y="1396688"/>
                    <a:pt x="1720876" y="1365637"/>
                    <a:pt x="1807487" y="1366964"/>
                  </a:cubicBezTo>
                  <a:cubicBezTo>
                    <a:pt x="2049639" y="1370651"/>
                    <a:pt x="2291877" y="1368980"/>
                    <a:pt x="2534087" y="1368034"/>
                  </a:cubicBezTo>
                  <a:cubicBezTo>
                    <a:pt x="2614365" y="1367719"/>
                    <a:pt x="2690794" y="1381845"/>
                    <a:pt x="2762351" y="1418159"/>
                  </a:cubicBezTo>
                  <a:cubicBezTo>
                    <a:pt x="2900567" y="1488284"/>
                    <a:pt x="2949307" y="1601304"/>
                    <a:pt x="2900873" y="1750857"/>
                  </a:cubicBezTo>
                  <a:cubicBezTo>
                    <a:pt x="2880634" y="1813342"/>
                    <a:pt x="2849468" y="1872282"/>
                    <a:pt x="2820614" y="1938988"/>
                  </a:cubicBezTo>
                  <a:cubicBezTo>
                    <a:pt x="2864053" y="1973287"/>
                    <a:pt x="2912812" y="1959514"/>
                    <a:pt x="2957531" y="1962188"/>
                  </a:cubicBezTo>
                  <a:cubicBezTo>
                    <a:pt x="2999785" y="1964710"/>
                    <a:pt x="3042718" y="1960154"/>
                    <a:pt x="3084505" y="1965445"/>
                  </a:cubicBezTo>
                  <a:cubicBezTo>
                    <a:pt x="3169014" y="1976133"/>
                    <a:pt x="3230705" y="2046039"/>
                    <a:pt x="3230390" y="2124779"/>
                  </a:cubicBezTo>
                  <a:cubicBezTo>
                    <a:pt x="3230065" y="2205859"/>
                    <a:pt x="3170408" y="2276214"/>
                    <a:pt x="3083970" y="2281104"/>
                  </a:cubicBezTo>
                  <a:cubicBezTo>
                    <a:pt x="2969269" y="2287580"/>
                    <a:pt x="2854005" y="2284094"/>
                    <a:pt x="2738980" y="2284781"/>
                  </a:cubicBezTo>
                  <a:cubicBezTo>
                    <a:pt x="2702637" y="2284991"/>
                    <a:pt x="2665903" y="2288325"/>
                    <a:pt x="2630067" y="2284141"/>
                  </a:cubicBezTo>
                  <a:cubicBezTo>
                    <a:pt x="2542539" y="2273950"/>
                    <a:pt x="2477763" y="2307580"/>
                    <a:pt x="2429548" y="2378823"/>
                  </a:cubicBezTo>
                  <a:cubicBezTo>
                    <a:pt x="2416033" y="2398804"/>
                    <a:pt x="2401401" y="2418031"/>
                    <a:pt x="2381964" y="2444975"/>
                  </a:cubicBezTo>
                  <a:cubicBezTo>
                    <a:pt x="2406377" y="2476885"/>
                    <a:pt x="2428335" y="2512187"/>
                    <a:pt x="2456607" y="2541347"/>
                  </a:cubicBezTo>
                  <a:cubicBezTo>
                    <a:pt x="2549330" y="2636964"/>
                    <a:pt x="2642904" y="2731865"/>
                    <a:pt x="2738951" y="2824140"/>
                  </a:cubicBezTo>
                  <a:cubicBezTo>
                    <a:pt x="2816344" y="2898496"/>
                    <a:pt x="2839258" y="2983512"/>
                    <a:pt x="2815514" y="3087964"/>
                  </a:cubicBezTo>
                  <a:cubicBezTo>
                    <a:pt x="2736401" y="3436011"/>
                    <a:pt x="2660440" y="3784775"/>
                    <a:pt x="2583247" y="4133261"/>
                  </a:cubicBezTo>
                  <a:cubicBezTo>
                    <a:pt x="2581938" y="4139164"/>
                    <a:pt x="2580506" y="4145067"/>
                    <a:pt x="2578672" y="4150816"/>
                  </a:cubicBezTo>
                  <a:cubicBezTo>
                    <a:pt x="2541126" y="4268287"/>
                    <a:pt x="2450179" y="4326235"/>
                    <a:pt x="2345908" y="4299195"/>
                  </a:cubicBezTo>
                  <a:cubicBezTo>
                    <a:pt x="2236948" y="4270942"/>
                    <a:pt x="2170414" y="4180951"/>
                    <a:pt x="2192086" y="4067281"/>
                  </a:cubicBezTo>
                  <a:cubicBezTo>
                    <a:pt x="2228323" y="3877250"/>
                    <a:pt x="2275010" y="3689215"/>
                    <a:pt x="2316892" y="3500253"/>
                  </a:cubicBezTo>
                  <a:cubicBezTo>
                    <a:pt x="2337723" y="3406202"/>
                    <a:pt x="2357647" y="3311950"/>
                    <a:pt x="2379519" y="3210717"/>
                  </a:cubicBezTo>
                  <a:cubicBezTo>
                    <a:pt x="2232679" y="3055423"/>
                    <a:pt x="2079573" y="2911562"/>
                    <a:pt x="1920621" y="2763881"/>
                  </a:cubicBezTo>
                  <a:cubicBezTo>
                    <a:pt x="1882139" y="2800510"/>
                    <a:pt x="1850391" y="2827549"/>
                    <a:pt x="1822358" y="2858008"/>
                  </a:cubicBezTo>
                  <a:cubicBezTo>
                    <a:pt x="1740351" y="2947102"/>
                    <a:pt x="1655106" y="3033809"/>
                    <a:pt x="1579986" y="3128490"/>
                  </a:cubicBezTo>
                  <a:cubicBezTo>
                    <a:pt x="1497101" y="3232933"/>
                    <a:pt x="1393489" y="3274175"/>
                    <a:pt x="1263411" y="3271424"/>
                  </a:cubicBezTo>
                  <a:cubicBezTo>
                    <a:pt x="1100008" y="3267957"/>
                    <a:pt x="936463" y="3270861"/>
                    <a:pt x="772974" y="3271262"/>
                  </a:cubicBezTo>
                  <a:cubicBezTo>
                    <a:pt x="670920" y="3271529"/>
                    <a:pt x="568865" y="3272255"/>
                    <a:pt x="460621" y="3272809"/>
                  </a:cubicBezTo>
                  <a:lnTo>
                    <a:pt x="440964" y="3348121"/>
                  </a:lnTo>
                  <a:lnTo>
                    <a:pt x="440964" y="3351263"/>
                  </a:lnTo>
                  <a:lnTo>
                    <a:pt x="440716" y="4492512"/>
                  </a:lnTo>
                  <a:cubicBezTo>
                    <a:pt x="440745" y="4509809"/>
                    <a:pt x="447765" y="4527088"/>
                    <a:pt x="452483" y="4548740"/>
                  </a:cubicBezTo>
                  <a:lnTo>
                    <a:pt x="515550" y="4563803"/>
                  </a:lnTo>
                  <a:lnTo>
                    <a:pt x="547690" y="4569782"/>
                  </a:lnTo>
                  <a:lnTo>
                    <a:pt x="591864" y="4569877"/>
                  </a:lnTo>
                  <a:lnTo>
                    <a:pt x="646010" y="4567804"/>
                  </a:lnTo>
                  <a:cubicBezTo>
                    <a:pt x="1293908" y="4569285"/>
                    <a:pt x="1941806" y="4568702"/>
                    <a:pt x="2589694" y="4568702"/>
                  </a:cubicBezTo>
                  <a:lnTo>
                    <a:pt x="3025125" y="4568702"/>
                  </a:lnTo>
                  <a:lnTo>
                    <a:pt x="4449251" y="4567222"/>
                  </a:lnTo>
                  <a:lnTo>
                    <a:pt x="4541334" y="4552799"/>
                  </a:lnTo>
                  <a:lnTo>
                    <a:pt x="4543311" y="4551883"/>
                  </a:lnTo>
                  <a:lnTo>
                    <a:pt x="4558307" y="4456256"/>
                  </a:lnTo>
                  <a:cubicBezTo>
                    <a:pt x="4560656" y="4371546"/>
                    <a:pt x="4559243" y="4286740"/>
                    <a:pt x="4559243" y="4201963"/>
                  </a:cubicBezTo>
                  <a:cubicBezTo>
                    <a:pt x="4559252" y="3027266"/>
                    <a:pt x="4559510" y="1852578"/>
                    <a:pt x="4558612" y="677881"/>
                  </a:cubicBezTo>
                  <a:lnTo>
                    <a:pt x="4561573" y="569952"/>
                  </a:lnTo>
                  <a:lnTo>
                    <a:pt x="4561573" y="569761"/>
                  </a:lnTo>
                  <a:lnTo>
                    <a:pt x="4542815" y="463198"/>
                  </a:lnTo>
                  <a:lnTo>
                    <a:pt x="4436891" y="437400"/>
                  </a:lnTo>
                  <a:lnTo>
                    <a:pt x="4358170" y="440284"/>
                  </a:lnTo>
                  <a:cubicBezTo>
                    <a:pt x="3594951" y="438651"/>
                    <a:pt x="2831731" y="439233"/>
                    <a:pt x="2050336" y="439233"/>
                  </a:cubicBezTo>
                  <a:lnTo>
                    <a:pt x="838419" y="442214"/>
                  </a:lnTo>
                  <a:lnTo>
                    <a:pt x="838419" y="450"/>
                  </a:lnTo>
                  <a:lnTo>
                    <a:pt x="3836530" y="335"/>
                  </a:lnTo>
                  <a:close/>
                </a:path>
              </a:pathLst>
            </a:custGeom>
            <a:solidFill>
              <a:srgbClr val="00C7FD"/>
            </a:solidFill>
            <a:ln w="115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grpSp>
        <p:nvGrpSpPr>
          <p:cNvPr id="18" name="Group 17">
            <a:extLst>
              <a:ext uri="{FF2B5EF4-FFF2-40B4-BE49-F238E27FC236}">
                <a16:creationId xmlns:a16="http://schemas.microsoft.com/office/drawing/2014/main" id="{7A5D4641-66E3-A120-0BB7-F768154BE134}"/>
              </a:ext>
              <a:ext uri="{C183D7F6-B498-43B3-948B-1728B52AA6E4}">
                <adec:decorative xmlns:adec="http://schemas.microsoft.com/office/drawing/2017/decorative" val="1"/>
              </a:ext>
            </a:extLst>
          </p:cNvPr>
          <p:cNvGrpSpPr>
            <a:grpSpLocks noChangeAspect="1"/>
          </p:cNvGrpSpPr>
          <p:nvPr/>
        </p:nvGrpSpPr>
        <p:grpSpPr>
          <a:xfrm>
            <a:off x="5117603" y="3205282"/>
            <a:ext cx="1651000" cy="1019830"/>
            <a:chOff x="8448796" y="879371"/>
            <a:chExt cx="518112" cy="320040"/>
          </a:xfrm>
          <a:solidFill>
            <a:srgbClr val="00C7FD"/>
          </a:solidFill>
        </p:grpSpPr>
        <p:sp>
          <p:nvSpPr>
            <p:cNvPr id="19" name="Freeform: Shape 18">
              <a:extLst>
                <a:ext uri="{FF2B5EF4-FFF2-40B4-BE49-F238E27FC236}">
                  <a16:creationId xmlns:a16="http://schemas.microsoft.com/office/drawing/2014/main" id="{56319016-EF5D-5616-6A95-52E1A5F61F05}"/>
                </a:ext>
                <a:ext uri="{C183D7F6-B498-43B3-948B-1728B52AA6E4}">
                  <adec:decorative xmlns:adec="http://schemas.microsoft.com/office/drawing/2017/decorative" val="1"/>
                </a:ext>
              </a:extLst>
            </p:cNvPr>
            <p:cNvSpPr/>
            <p:nvPr/>
          </p:nvSpPr>
          <p:spPr>
            <a:xfrm>
              <a:off x="8454728" y="883751"/>
              <a:ext cx="512180" cy="315660"/>
            </a:xfrm>
            <a:custGeom>
              <a:avLst/>
              <a:gdLst>
                <a:gd name="connsiteX0" fmla="*/ 9492323 w 10975297"/>
                <a:gd name="connsiteY0" fmla="*/ 4780588 h 6764144"/>
                <a:gd name="connsiteX1" fmla="*/ 9992908 w 10975297"/>
                <a:gd name="connsiteY1" fmla="*/ 4780588 h 6764144"/>
                <a:gd name="connsiteX2" fmla="*/ 9992908 w 10975297"/>
                <a:gd name="connsiteY2" fmla="*/ 5281174 h 6764144"/>
                <a:gd name="connsiteX3" fmla="*/ 9492323 w 10975297"/>
                <a:gd name="connsiteY3" fmla="*/ 5281174 h 6764144"/>
                <a:gd name="connsiteX4" fmla="*/ 1001172 w 10975297"/>
                <a:gd name="connsiteY4" fmla="*/ 4780588 h 6764144"/>
                <a:gd name="connsiteX5" fmla="*/ 1501758 w 10975297"/>
                <a:gd name="connsiteY5" fmla="*/ 4780588 h 6764144"/>
                <a:gd name="connsiteX6" fmla="*/ 1501758 w 10975297"/>
                <a:gd name="connsiteY6" fmla="*/ 5281174 h 6764144"/>
                <a:gd name="connsiteX7" fmla="*/ 1001172 w 10975297"/>
                <a:gd name="connsiteY7" fmla="*/ 5281174 h 6764144"/>
                <a:gd name="connsiteX8" fmla="*/ 9492323 w 10975297"/>
                <a:gd name="connsiteY8" fmla="*/ 1001174 h 6764144"/>
                <a:gd name="connsiteX9" fmla="*/ 9992908 w 10975297"/>
                <a:gd name="connsiteY9" fmla="*/ 1001174 h 6764144"/>
                <a:gd name="connsiteX10" fmla="*/ 9992908 w 10975297"/>
                <a:gd name="connsiteY10" fmla="*/ 1501760 h 6764144"/>
                <a:gd name="connsiteX11" fmla="*/ 9492323 w 10975297"/>
                <a:gd name="connsiteY11" fmla="*/ 1501760 h 6764144"/>
                <a:gd name="connsiteX12" fmla="*/ 2496659 w 10975297"/>
                <a:gd name="connsiteY12" fmla="*/ 0 h 6764144"/>
                <a:gd name="connsiteX13" fmla="*/ 10975297 w 10975297"/>
                <a:gd name="connsiteY13" fmla="*/ 6256 h 6764144"/>
                <a:gd name="connsiteX14" fmla="*/ 10975297 w 10975297"/>
                <a:gd name="connsiteY14" fmla="*/ 2233854 h 6764144"/>
                <a:gd name="connsiteX15" fmla="*/ 10725007 w 10975297"/>
                <a:gd name="connsiteY15" fmla="*/ 2233854 h 6764144"/>
                <a:gd name="connsiteX16" fmla="*/ 10224422 w 10975297"/>
                <a:gd name="connsiteY16" fmla="*/ 2734439 h 6764144"/>
                <a:gd name="connsiteX17" fmla="*/ 10725007 w 10975297"/>
                <a:gd name="connsiteY17" fmla="*/ 3235024 h 6764144"/>
                <a:gd name="connsiteX18" fmla="*/ 10975297 w 10975297"/>
                <a:gd name="connsiteY18" fmla="*/ 3235024 h 6764144"/>
                <a:gd name="connsiteX19" fmla="*/ 10975297 w 10975297"/>
                <a:gd name="connsiteY19" fmla="*/ 6257298 h 6764144"/>
                <a:gd name="connsiteX20" fmla="*/ 10487229 w 10975297"/>
                <a:gd name="connsiteY20" fmla="*/ 6257298 h 6764144"/>
                <a:gd name="connsiteX21" fmla="*/ 10487229 w 10975297"/>
                <a:gd name="connsiteY21" fmla="*/ 6764144 h 6764144"/>
                <a:gd name="connsiteX22" fmla="*/ 9986644 w 10975297"/>
                <a:gd name="connsiteY22" fmla="*/ 6764144 h 6764144"/>
                <a:gd name="connsiteX23" fmla="*/ 9986644 w 10975297"/>
                <a:gd name="connsiteY23" fmla="*/ 6257298 h 6764144"/>
                <a:gd name="connsiteX24" fmla="*/ 9486059 w 10975297"/>
                <a:gd name="connsiteY24" fmla="*/ 6257298 h 6764144"/>
                <a:gd name="connsiteX25" fmla="*/ 9486059 w 10975297"/>
                <a:gd name="connsiteY25" fmla="*/ 6764144 h 6764144"/>
                <a:gd name="connsiteX26" fmla="*/ 8985474 w 10975297"/>
                <a:gd name="connsiteY26" fmla="*/ 6764144 h 6764144"/>
                <a:gd name="connsiteX27" fmla="*/ 8985474 w 10975297"/>
                <a:gd name="connsiteY27" fmla="*/ 6257298 h 6764144"/>
                <a:gd name="connsiteX28" fmla="*/ 8491150 w 10975297"/>
                <a:gd name="connsiteY28" fmla="*/ 6257298 h 6764144"/>
                <a:gd name="connsiteX29" fmla="*/ 8491150 w 10975297"/>
                <a:gd name="connsiteY29" fmla="*/ 6764144 h 6764144"/>
                <a:gd name="connsiteX30" fmla="*/ 7990565 w 10975297"/>
                <a:gd name="connsiteY30" fmla="*/ 6764144 h 6764144"/>
                <a:gd name="connsiteX31" fmla="*/ 7990565 w 10975297"/>
                <a:gd name="connsiteY31" fmla="*/ 6257298 h 6764144"/>
                <a:gd name="connsiteX32" fmla="*/ 6989401 w 10975297"/>
                <a:gd name="connsiteY32" fmla="*/ 6257298 h 6764144"/>
                <a:gd name="connsiteX33" fmla="*/ 6989401 w 10975297"/>
                <a:gd name="connsiteY33" fmla="*/ 6007008 h 6764144"/>
                <a:gd name="connsiteX34" fmla="*/ 6488816 w 10975297"/>
                <a:gd name="connsiteY34" fmla="*/ 5506423 h 6764144"/>
                <a:gd name="connsiteX35" fmla="*/ 5988231 w 10975297"/>
                <a:gd name="connsiteY35" fmla="*/ 6007008 h 6764144"/>
                <a:gd name="connsiteX36" fmla="*/ 5988231 w 10975297"/>
                <a:gd name="connsiteY36" fmla="*/ 6257298 h 6764144"/>
                <a:gd name="connsiteX37" fmla="*/ 4987066 w 10975297"/>
                <a:gd name="connsiteY37" fmla="*/ 6257298 h 6764144"/>
                <a:gd name="connsiteX38" fmla="*/ 4987066 w 10975297"/>
                <a:gd name="connsiteY38" fmla="*/ 6764144 h 6764144"/>
                <a:gd name="connsiteX39" fmla="*/ 4486481 w 10975297"/>
                <a:gd name="connsiteY39" fmla="*/ 6764144 h 6764144"/>
                <a:gd name="connsiteX40" fmla="*/ 4486481 w 10975297"/>
                <a:gd name="connsiteY40" fmla="*/ 6257298 h 6764144"/>
                <a:gd name="connsiteX41" fmla="*/ 3985896 w 10975297"/>
                <a:gd name="connsiteY41" fmla="*/ 6257298 h 6764144"/>
                <a:gd name="connsiteX42" fmla="*/ 3985896 w 10975297"/>
                <a:gd name="connsiteY42" fmla="*/ 6764144 h 6764144"/>
                <a:gd name="connsiteX43" fmla="*/ 3485312 w 10975297"/>
                <a:gd name="connsiteY43" fmla="*/ 6764144 h 6764144"/>
                <a:gd name="connsiteX44" fmla="*/ 3485312 w 10975297"/>
                <a:gd name="connsiteY44" fmla="*/ 6257298 h 6764144"/>
                <a:gd name="connsiteX45" fmla="*/ 3053562 w 10975297"/>
                <a:gd name="connsiteY45" fmla="*/ 6257298 h 6764144"/>
                <a:gd name="connsiteX46" fmla="*/ 2984732 w 10975297"/>
                <a:gd name="connsiteY46" fmla="*/ 6257298 h 6764144"/>
                <a:gd name="connsiteX47" fmla="*/ 2984732 w 10975297"/>
                <a:gd name="connsiteY47" fmla="*/ 6757883 h 6764144"/>
                <a:gd name="connsiteX48" fmla="*/ 2484147 w 10975297"/>
                <a:gd name="connsiteY48" fmla="*/ 6757883 h 6764144"/>
                <a:gd name="connsiteX49" fmla="*/ 2484147 w 10975297"/>
                <a:gd name="connsiteY49" fmla="*/ 6257298 h 6764144"/>
                <a:gd name="connsiteX50" fmla="*/ 1983563 w 10975297"/>
                <a:gd name="connsiteY50" fmla="*/ 6257298 h 6764144"/>
                <a:gd name="connsiteX51" fmla="*/ 1983563 w 10975297"/>
                <a:gd name="connsiteY51" fmla="*/ 6757883 h 6764144"/>
                <a:gd name="connsiteX52" fmla="*/ 1482978 w 10975297"/>
                <a:gd name="connsiteY52" fmla="*/ 6757883 h 6764144"/>
                <a:gd name="connsiteX53" fmla="*/ 1482978 w 10975297"/>
                <a:gd name="connsiteY53" fmla="*/ 6257298 h 6764144"/>
                <a:gd name="connsiteX54" fmla="*/ 982397 w 10975297"/>
                <a:gd name="connsiteY54" fmla="*/ 6257298 h 6764144"/>
                <a:gd name="connsiteX55" fmla="*/ 982397 w 10975297"/>
                <a:gd name="connsiteY55" fmla="*/ 6757883 h 6764144"/>
                <a:gd name="connsiteX56" fmla="*/ 481812 w 10975297"/>
                <a:gd name="connsiteY56" fmla="*/ 6757883 h 6764144"/>
                <a:gd name="connsiteX57" fmla="*/ 481812 w 10975297"/>
                <a:gd name="connsiteY57" fmla="*/ 6257298 h 6764144"/>
                <a:gd name="connsiteX58" fmla="*/ 0 w 10975297"/>
                <a:gd name="connsiteY58" fmla="*/ 6257298 h 6764144"/>
                <a:gd name="connsiteX59" fmla="*/ 0 w 10975297"/>
                <a:gd name="connsiteY59" fmla="*/ 3241280 h 6764144"/>
                <a:gd name="connsiteX60" fmla="*/ 250290 w 10975297"/>
                <a:gd name="connsiteY60" fmla="*/ 3241280 h 6764144"/>
                <a:gd name="connsiteX61" fmla="*/ 750875 w 10975297"/>
                <a:gd name="connsiteY61" fmla="*/ 2740700 h 6764144"/>
                <a:gd name="connsiteX62" fmla="*/ 250290 w 10975297"/>
                <a:gd name="connsiteY62" fmla="*/ 2240115 h 6764144"/>
                <a:gd name="connsiteX63" fmla="*/ 0 w 10975297"/>
                <a:gd name="connsiteY63" fmla="*/ 2240115 h 6764144"/>
                <a:gd name="connsiteX64" fmla="*/ 0 w 10975297"/>
                <a:gd name="connsiteY64" fmla="*/ 2079062 h 6764144"/>
                <a:gd name="connsiteX65" fmla="*/ 0 w 10975297"/>
                <a:gd name="connsiteY65" fmla="*/ 2079062 h 6764144"/>
                <a:gd name="connsiteX66" fmla="*/ 0 w 10975297"/>
                <a:gd name="connsiteY66" fmla="*/ 1038740 h 6764144"/>
                <a:gd name="connsiteX67" fmla="*/ 394210 w 10975297"/>
                <a:gd name="connsiteY67" fmla="*/ 1038740 h 6764144"/>
                <a:gd name="connsiteX68" fmla="*/ 500585 w 10975297"/>
                <a:gd name="connsiteY68" fmla="*/ 1038740 h 6764144"/>
                <a:gd name="connsiteX69" fmla="*/ 500585 w 10975297"/>
                <a:gd name="connsiteY69" fmla="*/ 1353990 h 6764144"/>
                <a:gd name="connsiteX70" fmla="*/ 500585 w 10975297"/>
                <a:gd name="connsiteY70" fmla="*/ 1651927 h 6764144"/>
                <a:gd name="connsiteX71" fmla="*/ 500585 w 10975297"/>
                <a:gd name="connsiteY71" fmla="*/ 1770819 h 6764144"/>
                <a:gd name="connsiteX72" fmla="*/ 1251460 w 10975297"/>
                <a:gd name="connsiteY72" fmla="*/ 2740700 h 6764144"/>
                <a:gd name="connsiteX73" fmla="*/ 500585 w 10975297"/>
                <a:gd name="connsiteY73" fmla="*/ 3710581 h 6764144"/>
                <a:gd name="connsiteX74" fmla="*/ 500585 w 10975297"/>
                <a:gd name="connsiteY74" fmla="*/ 5750457 h 6764144"/>
                <a:gd name="connsiteX75" fmla="*/ 4743032 w 10975297"/>
                <a:gd name="connsiteY75" fmla="*/ 5750457 h 6764144"/>
                <a:gd name="connsiteX76" fmla="*/ 4993322 w 10975297"/>
                <a:gd name="connsiteY76" fmla="*/ 5750457 h 6764144"/>
                <a:gd name="connsiteX77" fmla="*/ 5518936 w 10975297"/>
                <a:gd name="connsiteY77" fmla="*/ 5750457 h 6764144"/>
                <a:gd name="connsiteX78" fmla="*/ 6488816 w 10975297"/>
                <a:gd name="connsiteY78" fmla="*/ 4999582 h 6764144"/>
                <a:gd name="connsiteX79" fmla="*/ 7458696 w 10975297"/>
                <a:gd name="connsiteY79" fmla="*/ 5750457 h 6764144"/>
                <a:gd name="connsiteX80" fmla="*/ 10474712 w 10975297"/>
                <a:gd name="connsiteY80" fmla="*/ 5750457 h 6764144"/>
                <a:gd name="connsiteX81" fmla="*/ 10474712 w 10975297"/>
                <a:gd name="connsiteY81" fmla="*/ 3704320 h 6764144"/>
                <a:gd name="connsiteX82" fmla="*/ 9723837 w 10975297"/>
                <a:gd name="connsiteY82" fmla="*/ 2734439 h 6764144"/>
                <a:gd name="connsiteX83" fmla="*/ 10474712 w 10975297"/>
                <a:gd name="connsiteY83" fmla="*/ 1764558 h 6764144"/>
                <a:gd name="connsiteX84" fmla="*/ 10474712 w 10975297"/>
                <a:gd name="connsiteY84" fmla="*/ 506841 h 6764144"/>
                <a:gd name="connsiteX85" fmla="*/ 4262846 w 10975297"/>
                <a:gd name="connsiteY85" fmla="*/ 501970 h 6764144"/>
                <a:gd name="connsiteX86" fmla="*/ 4262846 w 10975297"/>
                <a:gd name="connsiteY86" fmla="*/ 506843 h 6764144"/>
                <a:gd name="connsiteX87" fmla="*/ 1021572 w 10975297"/>
                <a:gd name="connsiteY87" fmla="*/ 506843 h 6764144"/>
                <a:gd name="connsiteX88" fmla="*/ 1021572 w 10975297"/>
                <a:gd name="connsiteY88" fmla="*/ 6257 h 6764144"/>
                <a:gd name="connsiteX89" fmla="*/ 2496659 w 10975297"/>
                <a:gd name="connsiteY89" fmla="*/ 6257 h 676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975297" h="6764144">
                  <a:moveTo>
                    <a:pt x="9492323" y="4780588"/>
                  </a:moveTo>
                  <a:lnTo>
                    <a:pt x="9992908" y="4780588"/>
                  </a:lnTo>
                  <a:lnTo>
                    <a:pt x="9992908" y="5281174"/>
                  </a:lnTo>
                  <a:lnTo>
                    <a:pt x="9492323" y="5281174"/>
                  </a:lnTo>
                  <a:close/>
                  <a:moveTo>
                    <a:pt x="1001172" y="4780588"/>
                  </a:moveTo>
                  <a:lnTo>
                    <a:pt x="1501758" y="4780588"/>
                  </a:lnTo>
                  <a:lnTo>
                    <a:pt x="1501758" y="5281174"/>
                  </a:lnTo>
                  <a:lnTo>
                    <a:pt x="1001172" y="5281174"/>
                  </a:lnTo>
                  <a:close/>
                  <a:moveTo>
                    <a:pt x="9492323" y="1001174"/>
                  </a:moveTo>
                  <a:lnTo>
                    <a:pt x="9992908" y="1001174"/>
                  </a:lnTo>
                  <a:lnTo>
                    <a:pt x="9992908" y="1501760"/>
                  </a:lnTo>
                  <a:lnTo>
                    <a:pt x="9492323" y="1501760"/>
                  </a:lnTo>
                  <a:close/>
                  <a:moveTo>
                    <a:pt x="2496659" y="0"/>
                  </a:moveTo>
                  <a:lnTo>
                    <a:pt x="10975297" y="6256"/>
                  </a:lnTo>
                  <a:lnTo>
                    <a:pt x="10975297" y="2233854"/>
                  </a:lnTo>
                  <a:lnTo>
                    <a:pt x="10725007" y="2233854"/>
                  </a:lnTo>
                  <a:cubicBezTo>
                    <a:pt x="10449684" y="2233854"/>
                    <a:pt x="10224422" y="2459121"/>
                    <a:pt x="10224422" y="2734439"/>
                  </a:cubicBezTo>
                  <a:cubicBezTo>
                    <a:pt x="10224422" y="3009763"/>
                    <a:pt x="10449684" y="3235024"/>
                    <a:pt x="10725007" y="3235024"/>
                  </a:cubicBezTo>
                  <a:lnTo>
                    <a:pt x="10975297" y="3235024"/>
                  </a:lnTo>
                  <a:lnTo>
                    <a:pt x="10975297" y="6257298"/>
                  </a:lnTo>
                  <a:lnTo>
                    <a:pt x="10487229" y="6257298"/>
                  </a:lnTo>
                  <a:lnTo>
                    <a:pt x="10487229" y="6764144"/>
                  </a:lnTo>
                  <a:lnTo>
                    <a:pt x="9986644" y="6764144"/>
                  </a:lnTo>
                  <a:lnTo>
                    <a:pt x="9986644" y="6257298"/>
                  </a:lnTo>
                  <a:lnTo>
                    <a:pt x="9486059" y="6257298"/>
                  </a:lnTo>
                  <a:lnTo>
                    <a:pt x="9486059" y="6764144"/>
                  </a:lnTo>
                  <a:lnTo>
                    <a:pt x="8985474" y="6764144"/>
                  </a:lnTo>
                  <a:lnTo>
                    <a:pt x="8985474" y="6257298"/>
                  </a:lnTo>
                  <a:lnTo>
                    <a:pt x="8491150" y="6257298"/>
                  </a:lnTo>
                  <a:lnTo>
                    <a:pt x="8491150" y="6764144"/>
                  </a:lnTo>
                  <a:lnTo>
                    <a:pt x="7990565" y="6764144"/>
                  </a:lnTo>
                  <a:lnTo>
                    <a:pt x="7990565" y="6257298"/>
                  </a:lnTo>
                  <a:lnTo>
                    <a:pt x="6989401" y="6257298"/>
                  </a:lnTo>
                  <a:lnTo>
                    <a:pt x="6989401" y="6007008"/>
                  </a:lnTo>
                  <a:cubicBezTo>
                    <a:pt x="6989401" y="5731689"/>
                    <a:pt x="6764134" y="5506423"/>
                    <a:pt x="6488816" y="5506423"/>
                  </a:cubicBezTo>
                  <a:cubicBezTo>
                    <a:pt x="6213493" y="5506423"/>
                    <a:pt x="5988231" y="5731689"/>
                    <a:pt x="5988231" y="6007008"/>
                  </a:cubicBezTo>
                  <a:lnTo>
                    <a:pt x="5988231" y="6257298"/>
                  </a:lnTo>
                  <a:lnTo>
                    <a:pt x="4987066" y="6257298"/>
                  </a:lnTo>
                  <a:lnTo>
                    <a:pt x="4987066" y="6764144"/>
                  </a:lnTo>
                  <a:lnTo>
                    <a:pt x="4486481" y="6764144"/>
                  </a:lnTo>
                  <a:lnTo>
                    <a:pt x="4486481" y="6257298"/>
                  </a:lnTo>
                  <a:lnTo>
                    <a:pt x="3985896" y="6257298"/>
                  </a:lnTo>
                  <a:lnTo>
                    <a:pt x="3985896" y="6764144"/>
                  </a:lnTo>
                  <a:lnTo>
                    <a:pt x="3485312" y="6764144"/>
                  </a:lnTo>
                  <a:lnTo>
                    <a:pt x="3485312" y="6257298"/>
                  </a:lnTo>
                  <a:lnTo>
                    <a:pt x="3053562" y="6257298"/>
                  </a:lnTo>
                  <a:lnTo>
                    <a:pt x="2984732" y="6257298"/>
                  </a:lnTo>
                  <a:lnTo>
                    <a:pt x="2984732" y="6757883"/>
                  </a:lnTo>
                  <a:lnTo>
                    <a:pt x="2484147" y="6757883"/>
                  </a:lnTo>
                  <a:lnTo>
                    <a:pt x="2484147" y="6257298"/>
                  </a:lnTo>
                  <a:lnTo>
                    <a:pt x="1983563" y="6257298"/>
                  </a:lnTo>
                  <a:lnTo>
                    <a:pt x="1983563" y="6757883"/>
                  </a:lnTo>
                  <a:lnTo>
                    <a:pt x="1482978" y="6757883"/>
                  </a:lnTo>
                  <a:lnTo>
                    <a:pt x="1482978" y="6257298"/>
                  </a:lnTo>
                  <a:lnTo>
                    <a:pt x="982397" y="6257298"/>
                  </a:lnTo>
                  <a:lnTo>
                    <a:pt x="982397" y="6757883"/>
                  </a:lnTo>
                  <a:lnTo>
                    <a:pt x="481812" y="6757883"/>
                  </a:lnTo>
                  <a:lnTo>
                    <a:pt x="481812" y="6257298"/>
                  </a:lnTo>
                  <a:lnTo>
                    <a:pt x="0" y="6257298"/>
                  </a:lnTo>
                  <a:lnTo>
                    <a:pt x="0" y="3241280"/>
                  </a:lnTo>
                  <a:lnTo>
                    <a:pt x="250290" y="3241280"/>
                  </a:lnTo>
                  <a:cubicBezTo>
                    <a:pt x="525614" y="3241280"/>
                    <a:pt x="750875" y="3016019"/>
                    <a:pt x="750875" y="2740700"/>
                  </a:cubicBezTo>
                  <a:cubicBezTo>
                    <a:pt x="750875" y="2465376"/>
                    <a:pt x="525614" y="2240115"/>
                    <a:pt x="250290" y="2240115"/>
                  </a:cubicBezTo>
                  <a:lnTo>
                    <a:pt x="0" y="2240115"/>
                  </a:lnTo>
                  <a:lnTo>
                    <a:pt x="0" y="2079062"/>
                  </a:lnTo>
                  <a:lnTo>
                    <a:pt x="0" y="2079062"/>
                  </a:lnTo>
                  <a:lnTo>
                    <a:pt x="0" y="1038740"/>
                  </a:lnTo>
                  <a:lnTo>
                    <a:pt x="394210" y="1038740"/>
                  </a:lnTo>
                  <a:lnTo>
                    <a:pt x="500585" y="1038740"/>
                  </a:lnTo>
                  <a:lnTo>
                    <a:pt x="500585" y="1353990"/>
                  </a:lnTo>
                  <a:lnTo>
                    <a:pt x="500585" y="1651927"/>
                  </a:lnTo>
                  <a:lnTo>
                    <a:pt x="500585" y="1770819"/>
                  </a:lnTo>
                  <a:cubicBezTo>
                    <a:pt x="932336" y="1883450"/>
                    <a:pt x="1251460" y="2277660"/>
                    <a:pt x="1251460" y="2740700"/>
                  </a:cubicBezTo>
                  <a:cubicBezTo>
                    <a:pt x="1251460" y="3203740"/>
                    <a:pt x="932336" y="3597950"/>
                    <a:pt x="500585" y="3710581"/>
                  </a:cubicBezTo>
                  <a:lnTo>
                    <a:pt x="500585" y="5750457"/>
                  </a:lnTo>
                  <a:lnTo>
                    <a:pt x="4743032" y="5750457"/>
                  </a:lnTo>
                  <a:lnTo>
                    <a:pt x="4993322" y="5750457"/>
                  </a:lnTo>
                  <a:lnTo>
                    <a:pt x="5518936" y="5750457"/>
                  </a:lnTo>
                  <a:cubicBezTo>
                    <a:pt x="5631566" y="5318706"/>
                    <a:pt x="6025776" y="4999582"/>
                    <a:pt x="6488816" y="4999582"/>
                  </a:cubicBezTo>
                  <a:cubicBezTo>
                    <a:pt x="6951856" y="4999582"/>
                    <a:pt x="7346066" y="5318706"/>
                    <a:pt x="7458696" y="5750457"/>
                  </a:cubicBezTo>
                  <a:lnTo>
                    <a:pt x="10474712" y="5750457"/>
                  </a:lnTo>
                  <a:lnTo>
                    <a:pt x="10474712" y="3704320"/>
                  </a:lnTo>
                  <a:cubicBezTo>
                    <a:pt x="10042962" y="3591689"/>
                    <a:pt x="9723837" y="3197479"/>
                    <a:pt x="9723837" y="2734439"/>
                  </a:cubicBezTo>
                  <a:cubicBezTo>
                    <a:pt x="9723837" y="2271399"/>
                    <a:pt x="10042962" y="1877189"/>
                    <a:pt x="10474712" y="1764558"/>
                  </a:cubicBezTo>
                  <a:lnTo>
                    <a:pt x="10474712" y="506841"/>
                  </a:lnTo>
                  <a:lnTo>
                    <a:pt x="4262846" y="501970"/>
                  </a:lnTo>
                  <a:lnTo>
                    <a:pt x="4262846" y="506843"/>
                  </a:lnTo>
                  <a:lnTo>
                    <a:pt x="1021572" y="506843"/>
                  </a:lnTo>
                  <a:lnTo>
                    <a:pt x="1021572" y="6257"/>
                  </a:lnTo>
                  <a:lnTo>
                    <a:pt x="2496659" y="6257"/>
                  </a:lnTo>
                  <a:close/>
                </a:path>
              </a:pathLst>
            </a:custGeom>
            <a:grpFill/>
            <a:ln w="126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20" name="Freeform: Shape 19">
              <a:extLst>
                <a:ext uri="{FF2B5EF4-FFF2-40B4-BE49-F238E27FC236}">
                  <a16:creationId xmlns:a16="http://schemas.microsoft.com/office/drawing/2014/main" id="{8537EA69-41DB-85B9-2A23-12DC6A04504E}"/>
                </a:ext>
                <a:ext uri="{C183D7F6-B498-43B3-948B-1728B52AA6E4}">
                  <adec:decorative xmlns:adec="http://schemas.microsoft.com/office/drawing/2017/decorative" val="1"/>
                </a:ext>
              </a:extLst>
            </p:cNvPr>
            <p:cNvSpPr/>
            <p:nvPr/>
          </p:nvSpPr>
          <p:spPr>
            <a:xfrm>
              <a:off x="8448796" y="879371"/>
              <a:ext cx="424086" cy="203821"/>
            </a:xfrm>
            <a:custGeom>
              <a:avLst/>
              <a:gdLst>
                <a:gd name="connsiteX0" fmla="*/ 4644881 w 9087560"/>
                <a:gd name="connsiteY0" fmla="*/ 1996083 h 4367604"/>
                <a:gd name="connsiteX1" fmla="*/ 4644881 w 9087560"/>
                <a:gd name="connsiteY1" fmla="*/ 3992166 h 4367604"/>
                <a:gd name="connsiteX2" fmla="*/ 5771192 w 9087560"/>
                <a:gd name="connsiteY2" fmla="*/ 3992166 h 4367604"/>
                <a:gd name="connsiteX3" fmla="*/ 5771192 w 9087560"/>
                <a:gd name="connsiteY3" fmla="*/ 1996083 h 4367604"/>
                <a:gd name="connsiteX4" fmla="*/ 2517401 w 9087560"/>
                <a:gd name="connsiteY4" fmla="*/ 1996083 h 4367604"/>
                <a:gd name="connsiteX5" fmla="*/ 2517401 w 9087560"/>
                <a:gd name="connsiteY5" fmla="*/ 3992166 h 4367604"/>
                <a:gd name="connsiteX6" fmla="*/ 3643712 w 9087560"/>
                <a:gd name="connsiteY6" fmla="*/ 3992166 h 4367604"/>
                <a:gd name="connsiteX7" fmla="*/ 3643712 w 9087560"/>
                <a:gd name="connsiteY7" fmla="*/ 1996083 h 4367604"/>
                <a:gd name="connsiteX8" fmla="*/ 6772363 w 9087560"/>
                <a:gd name="connsiteY8" fmla="*/ 1996083 h 4367604"/>
                <a:gd name="connsiteX9" fmla="*/ 6772363 w 9087560"/>
                <a:gd name="connsiteY9" fmla="*/ 3992166 h 4367604"/>
                <a:gd name="connsiteX10" fmla="*/ 8712123 w 9087560"/>
                <a:gd name="connsiteY10" fmla="*/ 3992166 h 4367604"/>
                <a:gd name="connsiteX11" fmla="*/ 8712123 w 9087560"/>
                <a:gd name="connsiteY11" fmla="*/ 1996083 h 4367604"/>
                <a:gd name="connsiteX12" fmla="*/ 2141964 w 9087560"/>
                <a:gd name="connsiteY12" fmla="*/ 1620645 h 4367604"/>
                <a:gd name="connsiteX13" fmla="*/ 4019149 w 9087560"/>
                <a:gd name="connsiteY13" fmla="*/ 1620645 h 4367604"/>
                <a:gd name="connsiteX14" fmla="*/ 4019149 w 9087560"/>
                <a:gd name="connsiteY14" fmla="*/ 4367604 h 4367604"/>
                <a:gd name="connsiteX15" fmla="*/ 2141964 w 9087560"/>
                <a:gd name="connsiteY15" fmla="*/ 4367604 h 4367604"/>
                <a:gd name="connsiteX16" fmla="*/ 4269444 w 9087560"/>
                <a:gd name="connsiteY16" fmla="*/ 1620645 h 4367604"/>
                <a:gd name="connsiteX17" fmla="*/ 6146629 w 9087560"/>
                <a:gd name="connsiteY17" fmla="*/ 1620645 h 4367604"/>
                <a:gd name="connsiteX18" fmla="*/ 6146629 w 9087560"/>
                <a:gd name="connsiteY18" fmla="*/ 4367604 h 4367604"/>
                <a:gd name="connsiteX19" fmla="*/ 4269444 w 9087560"/>
                <a:gd name="connsiteY19" fmla="*/ 4367604 h 4367604"/>
                <a:gd name="connsiteX20" fmla="*/ 6396925 w 9087560"/>
                <a:gd name="connsiteY20" fmla="*/ 1620645 h 4367604"/>
                <a:gd name="connsiteX21" fmla="*/ 9087560 w 9087560"/>
                <a:gd name="connsiteY21" fmla="*/ 1620645 h 4367604"/>
                <a:gd name="connsiteX22" fmla="*/ 9087560 w 9087560"/>
                <a:gd name="connsiteY22" fmla="*/ 4367604 h 4367604"/>
                <a:gd name="connsiteX23" fmla="*/ 6396925 w 9087560"/>
                <a:gd name="connsiteY23" fmla="*/ 4367604 h 4367604"/>
                <a:gd name="connsiteX24" fmla="*/ 0 w 9087560"/>
                <a:gd name="connsiteY24" fmla="*/ 0 h 4367604"/>
                <a:gd name="connsiteX25" fmla="*/ 750876 w 9087560"/>
                <a:gd name="connsiteY25" fmla="*/ 0 h 4367604"/>
                <a:gd name="connsiteX26" fmla="*/ 750876 w 9087560"/>
                <a:gd name="connsiteY26" fmla="*/ 750877 h 4367604"/>
                <a:gd name="connsiteX27" fmla="*/ 0 w 9087560"/>
                <a:gd name="connsiteY27" fmla="*/ 750877 h 436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7560" h="4367604">
                  <a:moveTo>
                    <a:pt x="4644881" y="1996083"/>
                  </a:moveTo>
                  <a:lnTo>
                    <a:pt x="4644881" y="3992166"/>
                  </a:lnTo>
                  <a:lnTo>
                    <a:pt x="5771192" y="3992166"/>
                  </a:lnTo>
                  <a:lnTo>
                    <a:pt x="5771192" y="1996083"/>
                  </a:lnTo>
                  <a:close/>
                  <a:moveTo>
                    <a:pt x="2517401" y="1996083"/>
                  </a:moveTo>
                  <a:lnTo>
                    <a:pt x="2517401" y="3992166"/>
                  </a:lnTo>
                  <a:lnTo>
                    <a:pt x="3643712" y="3992166"/>
                  </a:lnTo>
                  <a:lnTo>
                    <a:pt x="3643712" y="1996083"/>
                  </a:lnTo>
                  <a:close/>
                  <a:moveTo>
                    <a:pt x="6772363" y="1996083"/>
                  </a:moveTo>
                  <a:lnTo>
                    <a:pt x="6772363" y="3992166"/>
                  </a:lnTo>
                  <a:lnTo>
                    <a:pt x="8712123" y="3992166"/>
                  </a:lnTo>
                  <a:lnTo>
                    <a:pt x="8712123" y="1996083"/>
                  </a:lnTo>
                  <a:close/>
                  <a:moveTo>
                    <a:pt x="2141964" y="1620645"/>
                  </a:moveTo>
                  <a:lnTo>
                    <a:pt x="4019149" y="1620645"/>
                  </a:lnTo>
                  <a:lnTo>
                    <a:pt x="4019149" y="4367604"/>
                  </a:lnTo>
                  <a:lnTo>
                    <a:pt x="2141964" y="4367604"/>
                  </a:lnTo>
                  <a:close/>
                  <a:moveTo>
                    <a:pt x="4269444" y="1620645"/>
                  </a:moveTo>
                  <a:lnTo>
                    <a:pt x="6146629" y="1620645"/>
                  </a:lnTo>
                  <a:lnTo>
                    <a:pt x="6146629" y="4367604"/>
                  </a:lnTo>
                  <a:lnTo>
                    <a:pt x="4269444" y="4367604"/>
                  </a:lnTo>
                  <a:close/>
                  <a:moveTo>
                    <a:pt x="6396925" y="1620645"/>
                  </a:moveTo>
                  <a:lnTo>
                    <a:pt x="9087560" y="1620645"/>
                  </a:lnTo>
                  <a:lnTo>
                    <a:pt x="9087560" y="4367604"/>
                  </a:lnTo>
                  <a:lnTo>
                    <a:pt x="6396925" y="4367604"/>
                  </a:lnTo>
                  <a:close/>
                  <a:moveTo>
                    <a:pt x="0" y="0"/>
                  </a:moveTo>
                  <a:lnTo>
                    <a:pt x="750876" y="0"/>
                  </a:lnTo>
                  <a:lnTo>
                    <a:pt x="750876" y="750877"/>
                  </a:lnTo>
                  <a:lnTo>
                    <a:pt x="0" y="750877"/>
                  </a:lnTo>
                  <a:close/>
                </a:path>
              </a:pathLst>
            </a:custGeom>
            <a:solidFill>
              <a:srgbClr val="FFFFFF"/>
            </a:solidFill>
            <a:ln w="126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21" name="TextBox 20">
            <a:extLst>
              <a:ext uri="{FF2B5EF4-FFF2-40B4-BE49-F238E27FC236}">
                <a16:creationId xmlns:a16="http://schemas.microsoft.com/office/drawing/2014/main" id="{EF9825E8-D19B-C618-F9F6-B8F3F37F569C}"/>
              </a:ext>
            </a:extLst>
          </p:cNvPr>
          <p:cNvSpPr txBox="1"/>
          <p:nvPr/>
        </p:nvSpPr>
        <p:spPr>
          <a:xfrm>
            <a:off x="1667541" y="4414854"/>
            <a:ext cx="1578637" cy="553998"/>
          </a:xfrm>
          <a:prstGeom prst="rect">
            <a:avLst/>
          </a:prstGeom>
          <a:noFill/>
        </p:spPr>
        <p:txBody>
          <a:bodyPr wrap="none" lIns="137160" tIns="137160" rIns="137160" bIns="137160" rtlCol="0">
            <a:spAutoFit/>
          </a:bodyPr>
          <a:lstStyle/>
          <a:p>
            <a:pPr algn="ctr"/>
            <a:r>
              <a:rPr lang="en-GB"/>
              <a:t>Interactivity</a:t>
            </a:r>
          </a:p>
        </p:txBody>
      </p:sp>
      <p:sp>
        <p:nvSpPr>
          <p:cNvPr id="22" name="TextBox 21">
            <a:extLst>
              <a:ext uri="{FF2B5EF4-FFF2-40B4-BE49-F238E27FC236}">
                <a16:creationId xmlns:a16="http://schemas.microsoft.com/office/drawing/2014/main" id="{E120623E-666C-BF5A-9CC3-9AFA02A0AF75}"/>
              </a:ext>
            </a:extLst>
          </p:cNvPr>
          <p:cNvSpPr txBox="1"/>
          <p:nvPr/>
        </p:nvSpPr>
        <p:spPr>
          <a:xfrm>
            <a:off x="5360405" y="4414854"/>
            <a:ext cx="1184299" cy="553998"/>
          </a:xfrm>
          <a:prstGeom prst="rect">
            <a:avLst/>
          </a:prstGeom>
          <a:noFill/>
        </p:spPr>
        <p:txBody>
          <a:bodyPr wrap="none" lIns="137160" tIns="137160" rIns="137160" bIns="137160" rtlCol="0">
            <a:spAutoFit/>
          </a:bodyPr>
          <a:lstStyle/>
          <a:p>
            <a:pPr algn="ctr"/>
            <a:r>
              <a:rPr lang="en-GB"/>
              <a:t>Memory</a:t>
            </a:r>
          </a:p>
        </p:txBody>
      </p:sp>
      <p:sp>
        <p:nvSpPr>
          <p:cNvPr id="23" name="TextBox 22">
            <a:extLst>
              <a:ext uri="{FF2B5EF4-FFF2-40B4-BE49-F238E27FC236}">
                <a16:creationId xmlns:a16="http://schemas.microsoft.com/office/drawing/2014/main" id="{FA60F139-CDC0-2ED0-3D03-BDE907668F72}"/>
              </a:ext>
            </a:extLst>
          </p:cNvPr>
          <p:cNvSpPr txBox="1"/>
          <p:nvPr/>
        </p:nvSpPr>
        <p:spPr>
          <a:xfrm>
            <a:off x="9131899" y="4460574"/>
            <a:ext cx="977512" cy="553998"/>
          </a:xfrm>
          <a:prstGeom prst="rect">
            <a:avLst/>
          </a:prstGeom>
          <a:noFill/>
        </p:spPr>
        <p:txBody>
          <a:bodyPr wrap="none" lIns="137160" tIns="137160" rIns="137160" bIns="137160" rtlCol="0">
            <a:spAutoFit/>
          </a:bodyPr>
          <a:lstStyle/>
          <a:p>
            <a:pPr algn="ctr"/>
            <a:r>
              <a:rPr lang="en-GB"/>
              <a:t>Power</a:t>
            </a:r>
          </a:p>
        </p:txBody>
      </p:sp>
      <p:grpSp>
        <p:nvGrpSpPr>
          <p:cNvPr id="8" name="Group 7">
            <a:extLst>
              <a:ext uri="{FF2B5EF4-FFF2-40B4-BE49-F238E27FC236}">
                <a16:creationId xmlns:a16="http://schemas.microsoft.com/office/drawing/2014/main" id="{C5D5B334-1B5F-100C-96D3-4274B4C81F19}"/>
              </a:ext>
              <a:ext uri="{C183D7F6-B498-43B3-948B-1728B52AA6E4}">
                <adec:decorative xmlns:adec="http://schemas.microsoft.com/office/drawing/2017/decorative" val="1"/>
              </a:ext>
            </a:extLst>
          </p:cNvPr>
          <p:cNvGrpSpPr>
            <a:grpSpLocks noChangeAspect="1"/>
          </p:cNvGrpSpPr>
          <p:nvPr/>
        </p:nvGrpSpPr>
        <p:grpSpPr>
          <a:xfrm>
            <a:off x="5216710" y="722599"/>
            <a:ext cx="1471687" cy="1297904"/>
            <a:chOff x="3100313" y="2223703"/>
            <a:chExt cx="518417" cy="457200"/>
          </a:xfrm>
        </p:grpSpPr>
        <p:sp>
          <p:nvSpPr>
            <p:cNvPr id="9" name="Freeform: Shape 8">
              <a:extLst>
                <a:ext uri="{FF2B5EF4-FFF2-40B4-BE49-F238E27FC236}">
                  <a16:creationId xmlns:a16="http://schemas.microsoft.com/office/drawing/2014/main" id="{3565A61E-D899-F338-217F-C45A5142A21E}"/>
                </a:ext>
                <a:ext uri="{C183D7F6-B498-43B3-948B-1728B52AA6E4}">
                  <adec:decorative xmlns:adec="http://schemas.microsoft.com/office/drawing/2017/decorative" val="1"/>
                </a:ext>
              </a:extLst>
            </p:cNvPr>
            <p:cNvSpPr/>
            <p:nvPr/>
          </p:nvSpPr>
          <p:spPr>
            <a:xfrm>
              <a:off x="3126977" y="2223703"/>
              <a:ext cx="461102" cy="457200"/>
            </a:xfrm>
            <a:custGeom>
              <a:avLst/>
              <a:gdLst>
                <a:gd name="connsiteX0" fmla="*/ 706902 w 747177"/>
                <a:gd name="connsiteY0" fmla="*/ 363771 h 740854"/>
                <a:gd name="connsiteX1" fmla="*/ 707825 w 747177"/>
                <a:gd name="connsiteY1" fmla="*/ 363926 h 740854"/>
                <a:gd name="connsiteX2" fmla="*/ 707779 w 747177"/>
                <a:gd name="connsiteY2" fmla="*/ 403485 h 740854"/>
                <a:gd name="connsiteX3" fmla="*/ 706802 w 747177"/>
                <a:gd name="connsiteY3" fmla="*/ 420942 h 740854"/>
                <a:gd name="connsiteX4" fmla="*/ 696141 w 747177"/>
                <a:gd name="connsiteY4" fmla="*/ 480248 h 740854"/>
                <a:gd name="connsiteX5" fmla="*/ 671794 w 747177"/>
                <a:gd name="connsiteY5" fmla="*/ 544269 h 740854"/>
                <a:gd name="connsiteX6" fmla="*/ 640981 w 747177"/>
                <a:gd name="connsiteY6" fmla="*/ 594786 h 740854"/>
                <a:gd name="connsiteX7" fmla="*/ 596511 w 747177"/>
                <a:gd name="connsiteY7" fmla="*/ 645365 h 740854"/>
                <a:gd name="connsiteX8" fmla="*/ 538025 w 747177"/>
                <a:gd name="connsiteY8" fmla="*/ 689754 h 740854"/>
                <a:gd name="connsiteX9" fmla="*/ 461772 w 747177"/>
                <a:gd name="connsiteY9" fmla="*/ 724328 h 740854"/>
                <a:gd name="connsiteX10" fmla="*/ 405960 w 747177"/>
                <a:gd name="connsiteY10" fmla="*/ 736920 h 740854"/>
                <a:gd name="connsiteX11" fmla="*/ 375688 w 747177"/>
                <a:gd name="connsiteY11" fmla="*/ 739802 h 740854"/>
                <a:gd name="connsiteX12" fmla="*/ 342037 w 747177"/>
                <a:gd name="connsiteY12" fmla="*/ 740692 h 740854"/>
                <a:gd name="connsiteX13" fmla="*/ 304120 w 747177"/>
                <a:gd name="connsiteY13" fmla="*/ 736965 h 740854"/>
                <a:gd name="connsiteX14" fmla="*/ 235159 w 747177"/>
                <a:gd name="connsiteY14" fmla="*/ 720175 h 740854"/>
                <a:gd name="connsiteX15" fmla="*/ 207549 w 747177"/>
                <a:gd name="connsiteY15" fmla="*/ 708700 h 740854"/>
                <a:gd name="connsiteX16" fmla="*/ 178292 w 747177"/>
                <a:gd name="connsiteY16" fmla="*/ 693814 h 740854"/>
                <a:gd name="connsiteX17" fmla="*/ 142382 w 747177"/>
                <a:gd name="connsiteY17" fmla="*/ 670141 h 740854"/>
                <a:gd name="connsiteX18" fmla="*/ 130288 w 747177"/>
                <a:gd name="connsiteY18" fmla="*/ 660652 h 740854"/>
                <a:gd name="connsiteX19" fmla="*/ 135976 w 747177"/>
                <a:gd name="connsiteY19" fmla="*/ 660345 h 740854"/>
                <a:gd name="connsiteX20" fmla="*/ 208147 w 747177"/>
                <a:gd name="connsiteY20" fmla="*/ 660406 h 740854"/>
                <a:gd name="connsiteX21" fmla="*/ 214998 w 747177"/>
                <a:gd name="connsiteY21" fmla="*/ 662063 h 740854"/>
                <a:gd name="connsiteX22" fmla="*/ 284165 w 747177"/>
                <a:gd name="connsiteY22" fmla="*/ 687505 h 740854"/>
                <a:gd name="connsiteX23" fmla="*/ 322495 w 747177"/>
                <a:gd name="connsiteY23" fmla="*/ 693561 h 740854"/>
                <a:gd name="connsiteX24" fmla="*/ 365729 w 747177"/>
                <a:gd name="connsiteY24" fmla="*/ 695401 h 740854"/>
                <a:gd name="connsiteX25" fmla="*/ 415847 w 747177"/>
                <a:gd name="connsiteY25" fmla="*/ 689298 h 740854"/>
                <a:gd name="connsiteX26" fmla="*/ 472724 w 747177"/>
                <a:gd name="connsiteY26" fmla="*/ 672048 h 740854"/>
                <a:gd name="connsiteX27" fmla="*/ 532243 w 747177"/>
                <a:gd name="connsiteY27" fmla="*/ 638809 h 740854"/>
                <a:gd name="connsiteX28" fmla="*/ 571871 w 747177"/>
                <a:gd name="connsiteY28" fmla="*/ 605803 h 740854"/>
                <a:gd name="connsiteX29" fmla="*/ 602236 w 747177"/>
                <a:gd name="connsiteY29" fmla="*/ 570721 h 740854"/>
                <a:gd name="connsiteX30" fmla="*/ 633032 w 747177"/>
                <a:gd name="connsiteY30" fmla="*/ 520173 h 740854"/>
                <a:gd name="connsiteX31" fmla="*/ 657703 w 747177"/>
                <a:gd name="connsiteY31" fmla="*/ 444754 h 740854"/>
                <a:gd name="connsiteX32" fmla="*/ 663246 w 747177"/>
                <a:gd name="connsiteY32" fmla="*/ 409138 h 740854"/>
                <a:gd name="connsiteX33" fmla="*/ 529605 w 747177"/>
                <a:gd name="connsiteY33" fmla="*/ 409138 h 740854"/>
                <a:gd name="connsiteX34" fmla="*/ 538749 w 747177"/>
                <a:gd name="connsiteY34" fmla="*/ 398802 h 740854"/>
                <a:gd name="connsiteX35" fmla="*/ 571395 w 747177"/>
                <a:gd name="connsiteY35" fmla="*/ 366189 h 740854"/>
                <a:gd name="connsiteX36" fmla="*/ 576307 w 747177"/>
                <a:gd name="connsiteY36" fmla="*/ 363852 h 740854"/>
                <a:gd name="connsiteX37" fmla="*/ 706902 w 747177"/>
                <a:gd name="connsiteY37" fmla="*/ 363771 h 740854"/>
                <a:gd name="connsiteX38" fmla="*/ 728419 w 747177"/>
                <a:gd name="connsiteY38" fmla="*/ 209737 h 740854"/>
                <a:gd name="connsiteX39" fmla="*/ 746626 w 747177"/>
                <a:gd name="connsiteY39" fmla="*/ 324252 h 740854"/>
                <a:gd name="connsiteX40" fmla="*/ 613599 w 747177"/>
                <a:gd name="connsiteY40" fmla="*/ 324252 h 740854"/>
                <a:gd name="connsiteX41" fmla="*/ 614103 w 747177"/>
                <a:gd name="connsiteY41" fmla="*/ 322515 h 740854"/>
                <a:gd name="connsiteX42" fmla="*/ 634241 w 747177"/>
                <a:gd name="connsiteY42" fmla="*/ 302445 h 740854"/>
                <a:gd name="connsiteX43" fmla="*/ 639501 w 747177"/>
                <a:gd name="connsiteY43" fmla="*/ 300962 h 740854"/>
                <a:gd name="connsiteX44" fmla="*/ 717499 w 747177"/>
                <a:gd name="connsiteY44" fmla="*/ 300900 h 740854"/>
                <a:gd name="connsiteX45" fmla="*/ 723454 w 747177"/>
                <a:gd name="connsiteY45" fmla="*/ 300900 h 740854"/>
                <a:gd name="connsiteX46" fmla="*/ 712743 w 747177"/>
                <a:gd name="connsiteY46" fmla="*/ 235928 h 740854"/>
                <a:gd name="connsiteX47" fmla="*/ 718021 w 747177"/>
                <a:gd name="connsiteY47" fmla="*/ 220172 h 740854"/>
                <a:gd name="connsiteX48" fmla="*/ 728419 w 747177"/>
                <a:gd name="connsiteY48" fmla="*/ 209737 h 740854"/>
                <a:gd name="connsiteX49" fmla="*/ 376735 w 747177"/>
                <a:gd name="connsiteY49" fmla="*/ 32440 h 740854"/>
                <a:gd name="connsiteX50" fmla="*/ 376735 w 747177"/>
                <a:gd name="connsiteY50" fmla="*/ 363609 h 740854"/>
                <a:gd name="connsiteX51" fmla="*/ 449211 w 747177"/>
                <a:gd name="connsiteY51" fmla="*/ 363609 h 740854"/>
                <a:gd name="connsiteX52" fmla="*/ 444073 w 747177"/>
                <a:gd name="connsiteY52" fmla="*/ 370613 h 740854"/>
                <a:gd name="connsiteX53" fmla="*/ 420425 w 747177"/>
                <a:gd name="connsiteY53" fmla="*/ 395329 h 740854"/>
                <a:gd name="connsiteX54" fmla="*/ 413373 w 747177"/>
                <a:gd name="connsiteY54" fmla="*/ 403318 h 740854"/>
                <a:gd name="connsiteX55" fmla="*/ 401407 w 747177"/>
                <a:gd name="connsiteY55" fmla="*/ 409115 h 740854"/>
                <a:gd name="connsiteX56" fmla="*/ 331806 w 747177"/>
                <a:gd name="connsiteY56" fmla="*/ 408926 h 740854"/>
                <a:gd name="connsiteX57" fmla="*/ 331806 w 747177"/>
                <a:gd name="connsiteY57" fmla="*/ 78762 h 740854"/>
                <a:gd name="connsiteX58" fmla="*/ 310916 w 747177"/>
                <a:gd name="connsiteY58" fmla="*/ 81036 h 740854"/>
                <a:gd name="connsiteX59" fmla="*/ 264482 w 747177"/>
                <a:gd name="connsiteY59" fmla="*/ 91821 h 740854"/>
                <a:gd name="connsiteX60" fmla="*/ 217159 w 747177"/>
                <a:gd name="connsiteY60" fmla="*/ 110537 h 740854"/>
                <a:gd name="connsiteX61" fmla="*/ 156573 w 747177"/>
                <a:gd name="connsiteY61" fmla="*/ 150495 h 740854"/>
                <a:gd name="connsiteX62" fmla="*/ 129177 w 747177"/>
                <a:gd name="connsiteY62" fmla="*/ 176081 h 740854"/>
                <a:gd name="connsiteX63" fmla="*/ 88327 w 747177"/>
                <a:gd name="connsiteY63" fmla="*/ 230556 h 740854"/>
                <a:gd name="connsiteX64" fmla="*/ 58596 w 747177"/>
                <a:gd name="connsiteY64" fmla="*/ 299557 h 740854"/>
                <a:gd name="connsiteX65" fmla="*/ 48878 w 747177"/>
                <a:gd name="connsiteY65" fmla="*/ 344803 h 740854"/>
                <a:gd name="connsiteX66" fmla="*/ 46087 w 747177"/>
                <a:gd name="connsiteY66" fmla="*/ 400099 h 740854"/>
                <a:gd name="connsiteX67" fmla="*/ 50753 w 747177"/>
                <a:gd name="connsiteY67" fmla="*/ 440237 h 740854"/>
                <a:gd name="connsiteX68" fmla="*/ 64540 w 747177"/>
                <a:gd name="connsiteY68" fmla="*/ 492736 h 740854"/>
                <a:gd name="connsiteX69" fmla="*/ 66770 w 747177"/>
                <a:gd name="connsiteY69" fmla="*/ 498909 h 740854"/>
                <a:gd name="connsiteX70" fmla="*/ 99892 w 747177"/>
                <a:gd name="connsiteY70" fmla="*/ 561046 h 740854"/>
                <a:gd name="connsiteX71" fmla="*/ 105967 w 747177"/>
                <a:gd name="connsiteY71" fmla="*/ 569871 h 740854"/>
                <a:gd name="connsiteX72" fmla="*/ 50133 w 747177"/>
                <a:gd name="connsiteY72" fmla="*/ 569871 h 740854"/>
                <a:gd name="connsiteX73" fmla="*/ 56391 w 747177"/>
                <a:gd name="connsiteY73" fmla="*/ 195636 h 740854"/>
                <a:gd name="connsiteX74" fmla="*/ 376735 w 747177"/>
                <a:gd name="connsiteY74" fmla="*/ 32440 h 740854"/>
                <a:gd name="connsiteX75" fmla="*/ 422371 w 747177"/>
                <a:gd name="connsiteY75" fmla="*/ 56 h 740854"/>
                <a:gd name="connsiteX76" fmla="*/ 447856 w 747177"/>
                <a:gd name="connsiteY76" fmla="*/ 112 h 740854"/>
                <a:gd name="connsiteX77" fmla="*/ 464743 w 747177"/>
                <a:gd name="connsiteY77" fmla="*/ 1445 h 740854"/>
                <a:gd name="connsiteX78" fmla="*/ 516045 w 747177"/>
                <a:gd name="connsiteY78" fmla="*/ 10740 h 740854"/>
                <a:gd name="connsiteX79" fmla="*/ 574250 w 747177"/>
                <a:gd name="connsiteY79" fmla="*/ 32879 h 740854"/>
                <a:gd name="connsiteX80" fmla="*/ 596252 w 747177"/>
                <a:gd name="connsiteY80" fmla="*/ 45406 h 740854"/>
                <a:gd name="connsiteX81" fmla="*/ 598673 w 747177"/>
                <a:gd name="connsiteY81" fmla="*/ 48424 h 740854"/>
                <a:gd name="connsiteX82" fmla="*/ 598783 w 747177"/>
                <a:gd name="connsiteY82" fmla="*/ 74618 h 740854"/>
                <a:gd name="connsiteX83" fmla="*/ 534599 w 747177"/>
                <a:gd name="connsiteY83" fmla="*/ 40917 h 740854"/>
                <a:gd name="connsiteX84" fmla="*/ 500000 w 747177"/>
                <a:gd name="connsiteY84" fmla="*/ 30748 h 740854"/>
                <a:gd name="connsiteX85" fmla="*/ 467496 w 747177"/>
                <a:gd name="connsiteY85" fmla="*/ 25001 h 740854"/>
                <a:gd name="connsiteX86" fmla="*/ 444812 w 747177"/>
                <a:gd name="connsiteY86" fmla="*/ 22553 h 740854"/>
                <a:gd name="connsiteX87" fmla="*/ 444812 w 747177"/>
                <a:gd name="connsiteY87" fmla="*/ 300754 h 740854"/>
                <a:gd name="connsiteX88" fmla="*/ 513050 w 747177"/>
                <a:gd name="connsiteY88" fmla="*/ 300754 h 740854"/>
                <a:gd name="connsiteX89" fmla="*/ 513728 w 747177"/>
                <a:gd name="connsiteY89" fmla="*/ 301979 h 740854"/>
                <a:gd name="connsiteX90" fmla="*/ 504951 w 747177"/>
                <a:gd name="connsiteY90" fmla="*/ 310580 h 740854"/>
                <a:gd name="connsiteX91" fmla="*/ 501587 w 747177"/>
                <a:gd name="connsiteY91" fmla="*/ 313230 h 740854"/>
                <a:gd name="connsiteX92" fmla="*/ 474233 w 747177"/>
                <a:gd name="connsiteY92" fmla="*/ 324722 h 740854"/>
                <a:gd name="connsiteX93" fmla="*/ 422371 w 747177"/>
                <a:gd name="connsiteY93" fmla="*/ 324469 h 740854"/>
                <a:gd name="connsiteX94" fmla="*/ 422371 w 747177"/>
                <a:gd name="connsiteY94" fmla="*/ 56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177" h="740854">
                  <a:moveTo>
                    <a:pt x="706902" y="363771"/>
                  </a:moveTo>
                  <a:cubicBezTo>
                    <a:pt x="707363" y="363772"/>
                    <a:pt x="707824" y="363926"/>
                    <a:pt x="707825" y="363926"/>
                  </a:cubicBezTo>
                  <a:cubicBezTo>
                    <a:pt x="707825" y="377235"/>
                    <a:pt x="707925" y="390361"/>
                    <a:pt x="707779" y="403485"/>
                  </a:cubicBezTo>
                  <a:cubicBezTo>
                    <a:pt x="707714" y="409307"/>
                    <a:pt x="707234" y="415130"/>
                    <a:pt x="706802" y="420942"/>
                  </a:cubicBezTo>
                  <a:cubicBezTo>
                    <a:pt x="705306" y="441078"/>
                    <a:pt x="701402" y="460773"/>
                    <a:pt x="696141" y="480248"/>
                  </a:cubicBezTo>
                  <a:cubicBezTo>
                    <a:pt x="690154" y="502413"/>
                    <a:pt x="682477" y="524031"/>
                    <a:pt x="671794" y="544269"/>
                  </a:cubicBezTo>
                  <a:cubicBezTo>
                    <a:pt x="662601" y="561685"/>
                    <a:pt x="652045" y="578473"/>
                    <a:pt x="640981" y="594786"/>
                  </a:cubicBezTo>
                  <a:cubicBezTo>
                    <a:pt x="628331" y="613435"/>
                    <a:pt x="612970" y="629962"/>
                    <a:pt x="596511" y="645365"/>
                  </a:cubicBezTo>
                  <a:cubicBezTo>
                    <a:pt x="578558" y="662167"/>
                    <a:pt x="559078" y="677026"/>
                    <a:pt x="538025" y="689754"/>
                  </a:cubicBezTo>
                  <a:cubicBezTo>
                    <a:pt x="513984" y="704289"/>
                    <a:pt x="488619" y="715968"/>
                    <a:pt x="461772" y="724328"/>
                  </a:cubicBezTo>
                  <a:cubicBezTo>
                    <a:pt x="443509" y="730015"/>
                    <a:pt x="425029" y="734818"/>
                    <a:pt x="405960" y="736920"/>
                  </a:cubicBezTo>
                  <a:cubicBezTo>
                    <a:pt x="395884" y="738031"/>
                    <a:pt x="385800" y="739196"/>
                    <a:pt x="375688" y="739802"/>
                  </a:cubicBezTo>
                  <a:cubicBezTo>
                    <a:pt x="364488" y="740474"/>
                    <a:pt x="353223" y="741180"/>
                    <a:pt x="342037" y="740692"/>
                  </a:cubicBezTo>
                  <a:cubicBezTo>
                    <a:pt x="329368" y="740138"/>
                    <a:pt x="316747" y="738351"/>
                    <a:pt x="304120" y="736965"/>
                  </a:cubicBezTo>
                  <a:cubicBezTo>
                    <a:pt x="280411" y="734361"/>
                    <a:pt x="257534" y="728194"/>
                    <a:pt x="235159" y="720175"/>
                  </a:cubicBezTo>
                  <a:cubicBezTo>
                    <a:pt x="225907" y="716858"/>
                    <a:pt x="216964" y="712678"/>
                    <a:pt x="207549" y="708700"/>
                  </a:cubicBezTo>
                  <a:cubicBezTo>
                    <a:pt x="197548" y="703656"/>
                    <a:pt x="187545" y="699361"/>
                    <a:pt x="178292" y="693814"/>
                  </a:cubicBezTo>
                  <a:cubicBezTo>
                    <a:pt x="166006" y="686449"/>
                    <a:pt x="154251" y="678187"/>
                    <a:pt x="142382" y="670141"/>
                  </a:cubicBezTo>
                  <a:cubicBezTo>
                    <a:pt x="138489" y="667502"/>
                    <a:pt x="134952" y="664338"/>
                    <a:pt x="130288" y="660652"/>
                  </a:cubicBezTo>
                  <a:cubicBezTo>
                    <a:pt x="132956" y="660503"/>
                    <a:pt x="134466" y="660345"/>
                    <a:pt x="135976" y="660345"/>
                  </a:cubicBezTo>
                  <a:cubicBezTo>
                    <a:pt x="160033" y="660329"/>
                    <a:pt x="184090" y="660289"/>
                    <a:pt x="208147" y="660406"/>
                  </a:cubicBezTo>
                  <a:cubicBezTo>
                    <a:pt x="210444" y="660417"/>
                    <a:pt x="212956" y="661015"/>
                    <a:pt x="214998" y="662063"/>
                  </a:cubicBezTo>
                  <a:cubicBezTo>
                    <a:pt x="237023" y="673368"/>
                    <a:pt x="260127" y="681862"/>
                    <a:pt x="284165" y="687505"/>
                  </a:cubicBezTo>
                  <a:cubicBezTo>
                    <a:pt x="296731" y="690454"/>
                    <a:pt x="309635" y="692328"/>
                    <a:pt x="322495" y="693561"/>
                  </a:cubicBezTo>
                  <a:cubicBezTo>
                    <a:pt x="336847" y="694937"/>
                    <a:pt x="351378" y="696131"/>
                    <a:pt x="365729" y="695401"/>
                  </a:cubicBezTo>
                  <a:cubicBezTo>
                    <a:pt x="382501" y="694548"/>
                    <a:pt x="399264" y="692123"/>
                    <a:pt x="415847" y="689298"/>
                  </a:cubicBezTo>
                  <a:cubicBezTo>
                    <a:pt x="435462" y="685957"/>
                    <a:pt x="454375" y="679724"/>
                    <a:pt x="472724" y="672048"/>
                  </a:cubicBezTo>
                  <a:cubicBezTo>
                    <a:pt x="493800" y="663231"/>
                    <a:pt x="514055" y="652714"/>
                    <a:pt x="532243" y="638809"/>
                  </a:cubicBezTo>
                  <a:cubicBezTo>
                    <a:pt x="545898" y="628370"/>
                    <a:pt x="559536" y="617717"/>
                    <a:pt x="571871" y="605803"/>
                  </a:cubicBezTo>
                  <a:cubicBezTo>
                    <a:pt x="582956" y="595097"/>
                    <a:pt x="592682" y="582879"/>
                    <a:pt x="602236" y="570721"/>
                  </a:cubicBezTo>
                  <a:cubicBezTo>
                    <a:pt x="614479" y="555143"/>
                    <a:pt x="624588" y="538083"/>
                    <a:pt x="633032" y="520173"/>
                  </a:cubicBezTo>
                  <a:cubicBezTo>
                    <a:pt x="644384" y="496097"/>
                    <a:pt x="653257" y="471119"/>
                    <a:pt x="657703" y="444754"/>
                  </a:cubicBezTo>
                  <a:cubicBezTo>
                    <a:pt x="659671" y="433082"/>
                    <a:pt x="661353" y="421361"/>
                    <a:pt x="663246" y="409138"/>
                  </a:cubicBezTo>
                  <a:cubicBezTo>
                    <a:pt x="618576" y="409138"/>
                    <a:pt x="574647" y="409138"/>
                    <a:pt x="529605" y="409138"/>
                  </a:cubicBezTo>
                  <a:cubicBezTo>
                    <a:pt x="533101" y="405165"/>
                    <a:pt x="535765" y="401826"/>
                    <a:pt x="538749" y="398802"/>
                  </a:cubicBezTo>
                  <a:cubicBezTo>
                    <a:pt x="549554" y="387855"/>
                    <a:pt x="560426" y="376972"/>
                    <a:pt x="571395" y="366189"/>
                  </a:cubicBezTo>
                  <a:cubicBezTo>
                    <a:pt x="572634" y="364971"/>
                    <a:pt x="574649" y="363857"/>
                    <a:pt x="576307" y="363852"/>
                  </a:cubicBezTo>
                  <a:cubicBezTo>
                    <a:pt x="619839" y="363729"/>
                    <a:pt x="663371" y="363757"/>
                    <a:pt x="706902" y="363771"/>
                  </a:cubicBezTo>
                  <a:close/>
                  <a:moveTo>
                    <a:pt x="728419" y="209737"/>
                  </a:moveTo>
                  <a:cubicBezTo>
                    <a:pt x="738171" y="224839"/>
                    <a:pt x="749868" y="298775"/>
                    <a:pt x="746626" y="324252"/>
                  </a:cubicBezTo>
                  <a:cubicBezTo>
                    <a:pt x="702409" y="324252"/>
                    <a:pt x="658163" y="324252"/>
                    <a:pt x="613599" y="324252"/>
                  </a:cubicBezTo>
                  <a:cubicBezTo>
                    <a:pt x="613777" y="323596"/>
                    <a:pt x="613753" y="322871"/>
                    <a:pt x="614103" y="322515"/>
                  </a:cubicBezTo>
                  <a:cubicBezTo>
                    <a:pt x="620761" y="315769"/>
                    <a:pt x="627374" y="308973"/>
                    <a:pt x="634241" y="302445"/>
                  </a:cubicBezTo>
                  <a:cubicBezTo>
                    <a:pt x="635419" y="301325"/>
                    <a:pt x="637717" y="300969"/>
                    <a:pt x="639501" y="300962"/>
                  </a:cubicBezTo>
                  <a:cubicBezTo>
                    <a:pt x="665500" y="300871"/>
                    <a:pt x="691500" y="300900"/>
                    <a:pt x="717499" y="300900"/>
                  </a:cubicBezTo>
                  <a:cubicBezTo>
                    <a:pt x="719284" y="300900"/>
                    <a:pt x="721069" y="300900"/>
                    <a:pt x="723454" y="300900"/>
                  </a:cubicBezTo>
                  <a:cubicBezTo>
                    <a:pt x="721833" y="278866"/>
                    <a:pt x="719463" y="257262"/>
                    <a:pt x="712743" y="235928"/>
                  </a:cubicBezTo>
                  <a:cubicBezTo>
                    <a:pt x="709259" y="228584"/>
                    <a:pt x="711946" y="224192"/>
                    <a:pt x="718021" y="220172"/>
                  </a:cubicBezTo>
                  <a:cubicBezTo>
                    <a:pt x="722011" y="217531"/>
                    <a:pt x="724953" y="213307"/>
                    <a:pt x="728419" y="209737"/>
                  </a:cubicBezTo>
                  <a:close/>
                  <a:moveTo>
                    <a:pt x="376735" y="32440"/>
                  </a:moveTo>
                  <a:cubicBezTo>
                    <a:pt x="376735" y="143142"/>
                    <a:pt x="376735" y="253187"/>
                    <a:pt x="376735" y="363609"/>
                  </a:cubicBezTo>
                  <a:cubicBezTo>
                    <a:pt x="400838" y="363609"/>
                    <a:pt x="424494" y="363609"/>
                    <a:pt x="449211" y="363609"/>
                  </a:cubicBezTo>
                  <a:cubicBezTo>
                    <a:pt x="447157" y="366442"/>
                    <a:pt x="445839" y="368738"/>
                    <a:pt x="444073" y="370613"/>
                  </a:cubicBezTo>
                  <a:cubicBezTo>
                    <a:pt x="436255" y="378913"/>
                    <a:pt x="428283" y="387066"/>
                    <a:pt x="420425" y="395329"/>
                  </a:cubicBezTo>
                  <a:cubicBezTo>
                    <a:pt x="417979" y="397902"/>
                    <a:pt x="415728" y="400659"/>
                    <a:pt x="413373" y="403318"/>
                  </a:cubicBezTo>
                  <a:cubicBezTo>
                    <a:pt x="410196" y="406907"/>
                    <a:pt x="406942" y="409223"/>
                    <a:pt x="401407" y="409115"/>
                  </a:cubicBezTo>
                  <a:cubicBezTo>
                    <a:pt x="378364" y="408666"/>
                    <a:pt x="355308" y="408926"/>
                    <a:pt x="331806" y="408926"/>
                  </a:cubicBezTo>
                  <a:cubicBezTo>
                    <a:pt x="331806" y="298932"/>
                    <a:pt x="331806" y="189212"/>
                    <a:pt x="331806" y="78762"/>
                  </a:cubicBezTo>
                  <a:cubicBezTo>
                    <a:pt x="324496" y="79518"/>
                    <a:pt x="317581" y="79667"/>
                    <a:pt x="310916" y="81036"/>
                  </a:cubicBezTo>
                  <a:cubicBezTo>
                    <a:pt x="295347" y="84232"/>
                    <a:pt x="279594" y="87051"/>
                    <a:pt x="264482" y="91821"/>
                  </a:cubicBezTo>
                  <a:cubicBezTo>
                    <a:pt x="248337" y="96917"/>
                    <a:pt x="232442" y="103239"/>
                    <a:pt x="217159" y="110537"/>
                  </a:cubicBezTo>
                  <a:cubicBezTo>
                    <a:pt x="195212" y="121017"/>
                    <a:pt x="174786" y="134199"/>
                    <a:pt x="156573" y="150495"/>
                  </a:cubicBezTo>
                  <a:cubicBezTo>
                    <a:pt x="147260" y="158828"/>
                    <a:pt x="137738" y="167012"/>
                    <a:pt x="129177" y="176081"/>
                  </a:cubicBezTo>
                  <a:cubicBezTo>
                    <a:pt x="113530" y="192657"/>
                    <a:pt x="99972" y="210911"/>
                    <a:pt x="88327" y="230556"/>
                  </a:cubicBezTo>
                  <a:cubicBezTo>
                    <a:pt x="75447" y="252284"/>
                    <a:pt x="65260" y="275235"/>
                    <a:pt x="58596" y="299557"/>
                  </a:cubicBezTo>
                  <a:cubicBezTo>
                    <a:pt x="54525" y="314412"/>
                    <a:pt x="51861" y="329667"/>
                    <a:pt x="48878" y="344803"/>
                  </a:cubicBezTo>
                  <a:cubicBezTo>
                    <a:pt x="45276" y="363075"/>
                    <a:pt x="45250" y="381642"/>
                    <a:pt x="46087" y="400099"/>
                  </a:cubicBezTo>
                  <a:cubicBezTo>
                    <a:pt x="46696" y="413522"/>
                    <a:pt x="49091" y="426866"/>
                    <a:pt x="50753" y="440237"/>
                  </a:cubicBezTo>
                  <a:cubicBezTo>
                    <a:pt x="53004" y="458349"/>
                    <a:pt x="58653" y="475576"/>
                    <a:pt x="64540" y="492736"/>
                  </a:cubicBezTo>
                  <a:cubicBezTo>
                    <a:pt x="65209" y="494685"/>
                    <a:pt x="65894" y="496628"/>
                    <a:pt x="66770" y="498909"/>
                  </a:cubicBezTo>
                  <a:cubicBezTo>
                    <a:pt x="75700" y="521039"/>
                    <a:pt x="86686" y="541634"/>
                    <a:pt x="99892" y="561046"/>
                  </a:cubicBezTo>
                  <a:cubicBezTo>
                    <a:pt x="101815" y="563874"/>
                    <a:pt x="103770" y="566681"/>
                    <a:pt x="105967" y="569871"/>
                  </a:cubicBezTo>
                  <a:cubicBezTo>
                    <a:pt x="87134" y="569871"/>
                    <a:pt x="69141" y="569871"/>
                    <a:pt x="50133" y="569871"/>
                  </a:cubicBezTo>
                  <a:cubicBezTo>
                    <a:pt x="-17294" y="444067"/>
                    <a:pt x="-18164" y="319323"/>
                    <a:pt x="56391" y="195636"/>
                  </a:cubicBezTo>
                  <a:cubicBezTo>
                    <a:pt x="133056" y="82480"/>
                    <a:pt x="240493" y="29889"/>
                    <a:pt x="376735" y="32440"/>
                  </a:cubicBezTo>
                  <a:close/>
                  <a:moveTo>
                    <a:pt x="422371" y="56"/>
                  </a:moveTo>
                  <a:cubicBezTo>
                    <a:pt x="430764" y="56"/>
                    <a:pt x="439315" y="-102"/>
                    <a:pt x="447856" y="112"/>
                  </a:cubicBezTo>
                  <a:cubicBezTo>
                    <a:pt x="453496" y="254"/>
                    <a:pt x="459192" y="520"/>
                    <a:pt x="464743" y="1445"/>
                  </a:cubicBezTo>
                  <a:cubicBezTo>
                    <a:pt x="481888" y="4303"/>
                    <a:pt x="499128" y="6841"/>
                    <a:pt x="516045" y="10740"/>
                  </a:cubicBezTo>
                  <a:cubicBezTo>
                    <a:pt x="536378" y="15427"/>
                    <a:pt x="555569" y="23649"/>
                    <a:pt x="574250" y="32879"/>
                  </a:cubicBezTo>
                  <a:cubicBezTo>
                    <a:pt x="581805" y="36611"/>
                    <a:pt x="588981" y="41119"/>
                    <a:pt x="596252" y="45406"/>
                  </a:cubicBezTo>
                  <a:cubicBezTo>
                    <a:pt x="597318" y="46034"/>
                    <a:pt x="598648" y="47382"/>
                    <a:pt x="598673" y="48424"/>
                  </a:cubicBezTo>
                  <a:cubicBezTo>
                    <a:pt x="598869" y="56867"/>
                    <a:pt x="598783" y="65316"/>
                    <a:pt x="598783" y="74618"/>
                  </a:cubicBezTo>
                  <a:cubicBezTo>
                    <a:pt x="578263" y="60815"/>
                    <a:pt x="557255" y="49698"/>
                    <a:pt x="534599" y="40917"/>
                  </a:cubicBezTo>
                  <a:cubicBezTo>
                    <a:pt x="522852" y="37344"/>
                    <a:pt x="511556" y="33499"/>
                    <a:pt x="500000" y="30748"/>
                  </a:cubicBezTo>
                  <a:cubicBezTo>
                    <a:pt x="489314" y="28203"/>
                    <a:pt x="478376" y="26643"/>
                    <a:pt x="467496" y="25001"/>
                  </a:cubicBezTo>
                  <a:cubicBezTo>
                    <a:pt x="460075" y="23881"/>
                    <a:pt x="452562" y="23367"/>
                    <a:pt x="444812" y="22553"/>
                  </a:cubicBezTo>
                  <a:cubicBezTo>
                    <a:pt x="444812" y="115672"/>
                    <a:pt x="444812" y="207926"/>
                    <a:pt x="444812" y="300754"/>
                  </a:cubicBezTo>
                  <a:cubicBezTo>
                    <a:pt x="467509" y="300754"/>
                    <a:pt x="490279" y="300754"/>
                    <a:pt x="513050" y="300754"/>
                  </a:cubicBezTo>
                  <a:cubicBezTo>
                    <a:pt x="513276" y="301163"/>
                    <a:pt x="513502" y="301571"/>
                    <a:pt x="513728" y="301979"/>
                  </a:cubicBezTo>
                  <a:cubicBezTo>
                    <a:pt x="510809" y="304852"/>
                    <a:pt x="507921" y="307759"/>
                    <a:pt x="504951" y="310580"/>
                  </a:cubicBezTo>
                  <a:cubicBezTo>
                    <a:pt x="503918" y="311562"/>
                    <a:pt x="502369" y="312111"/>
                    <a:pt x="501587" y="313230"/>
                  </a:cubicBezTo>
                  <a:cubicBezTo>
                    <a:pt x="494854" y="322858"/>
                    <a:pt x="485778" y="325381"/>
                    <a:pt x="474233" y="324722"/>
                  </a:cubicBezTo>
                  <a:cubicBezTo>
                    <a:pt x="457113" y="323744"/>
                    <a:pt x="439897" y="324469"/>
                    <a:pt x="422371" y="324469"/>
                  </a:cubicBezTo>
                  <a:cubicBezTo>
                    <a:pt x="422371" y="216230"/>
                    <a:pt x="422371" y="108151"/>
                    <a:pt x="422371" y="56"/>
                  </a:cubicBezTo>
                  <a:close/>
                </a:path>
              </a:pathLst>
            </a:custGeom>
            <a:solidFill>
              <a:srgbClr val="00C7FD"/>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10" name="Freeform: Shape 9">
              <a:extLst>
                <a:ext uri="{FF2B5EF4-FFF2-40B4-BE49-F238E27FC236}">
                  <a16:creationId xmlns:a16="http://schemas.microsoft.com/office/drawing/2014/main" id="{60E9FA88-631D-5211-E899-7EF6FED2A4DB}"/>
                </a:ext>
                <a:ext uri="{C183D7F6-B498-43B3-948B-1728B52AA6E4}">
                  <adec:decorative xmlns:adec="http://schemas.microsoft.com/office/drawing/2017/decorative" val="1"/>
                </a:ext>
              </a:extLst>
            </p:cNvPr>
            <p:cNvSpPr/>
            <p:nvPr/>
          </p:nvSpPr>
          <p:spPr>
            <a:xfrm>
              <a:off x="3100313" y="2271455"/>
              <a:ext cx="518417" cy="353506"/>
            </a:xfrm>
            <a:custGeom>
              <a:avLst/>
              <a:gdLst>
                <a:gd name="connsiteX0" fmla="*/ 0 w 518417"/>
                <a:gd name="connsiteY0" fmla="*/ 312732 h 353506"/>
                <a:gd name="connsiteX1" fmla="*/ 41134 w 518417"/>
                <a:gd name="connsiteY1" fmla="*/ 312732 h 353506"/>
                <a:gd name="connsiteX2" fmla="*/ 41134 w 518417"/>
                <a:gd name="connsiteY2" fmla="*/ 353506 h 353506"/>
                <a:gd name="connsiteX3" fmla="*/ 0 w 518417"/>
                <a:gd name="connsiteY3" fmla="*/ 353506 h 353506"/>
                <a:gd name="connsiteX4" fmla="*/ 409106 w 518417"/>
                <a:gd name="connsiteY4" fmla="*/ 0 h 353506"/>
                <a:gd name="connsiteX5" fmla="*/ 518417 w 518417"/>
                <a:gd name="connsiteY5" fmla="*/ 0 h 353506"/>
                <a:gd name="connsiteX6" fmla="*/ 518417 w 518417"/>
                <a:gd name="connsiteY6" fmla="*/ 109195 h 353506"/>
                <a:gd name="connsiteX7" fmla="*/ 490880 w 518417"/>
                <a:gd name="connsiteY7" fmla="*/ 109195 h 353506"/>
                <a:gd name="connsiteX8" fmla="*/ 490880 w 518417"/>
                <a:gd name="connsiteY8" fmla="*/ 49796 h 353506"/>
                <a:gd name="connsiteX9" fmla="*/ 422308 w 518417"/>
                <a:gd name="connsiteY9" fmla="*/ 115979 h 353506"/>
                <a:gd name="connsiteX10" fmla="*/ 420437 w 518417"/>
                <a:gd name="connsiteY10" fmla="*/ 114626 h 353506"/>
                <a:gd name="connsiteX11" fmla="*/ 420389 w 518417"/>
                <a:gd name="connsiteY11" fmla="*/ 114706 h 353506"/>
                <a:gd name="connsiteX12" fmla="*/ 422127 w 518417"/>
                <a:gd name="connsiteY12" fmla="*/ 116065 h 353506"/>
                <a:gd name="connsiteX13" fmla="*/ 421147 w 518417"/>
                <a:gd name="connsiteY13" fmla="*/ 117517 h 353506"/>
                <a:gd name="connsiteX14" fmla="*/ 341762 w 518417"/>
                <a:gd name="connsiteY14" fmla="*/ 196524 h 353506"/>
                <a:gd name="connsiteX15" fmla="*/ 339901 w 518417"/>
                <a:gd name="connsiteY15" fmla="*/ 194384 h 353506"/>
                <a:gd name="connsiteX16" fmla="*/ 339794 w 518417"/>
                <a:gd name="connsiteY16" fmla="*/ 194562 h 353506"/>
                <a:gd name="connsiteX17" fmla="*/ 341578 w 518417"/>
                <a:gd name="connsiteY17" fmla="*/ 196613 h 353506"/>
                <a:gd name="connsiteX18" fmla="*/ 315194 w 518417"/>
                <a:gd name="connsiteY18" fmla="*/ 223370 h 353506"/>
                <a:gd name="connsiteX19" fmla="*/ 314244 w 518417"/>
                <a:gd name="connsiteY19" fmla="*/ 222399 h 353506"/>
                <a:gd name="connsiteX20" fmla="*/ 314089 w 518417"/>
                <a:gd name="connsiteY20" fmla="*/ 222517 h 353506"/>
                <a:gd name="connsiteX21" fmla="*/ 315011 w 518417"/>
                <a:gd name="connsiteY21" fmla="*/ 223459 h 353506"/>
                <a:gd name="connsiteX22" fmla="*/ 288822 w 518417"/>
                <a:gd name="connsiteY22" fmla="*/ 249851 h 353506"/>
                <a:gd name="connsiteX23" fmla="*/ 272062 w 518417"/>
                <a:gd name="connsiteY23" fmla="*/ 266216 h 353506"/>
                <a:gd name="connsiteX24" fmla="*/ 270392 w 518417"/>
                <a:gd name="connsiteY24" fmla="*/ 263090 h 353506"/>
                <a:gd name="connsiteX25" fmla="*/ 270255 w 518417"/>
                <a:gd name="connsiteY25" fmla="*/ 263121 h 353506"/>
                <a:gd name="connsiteX26" fmla="*/ 271879 w 518417"/>
                <a:gd name="connsiteY26" fmla="*/ 266305 h 353506"/>
                <a:gd name="connsiteX27" fmla="*/ 243723 w 518417"/>
                <a:gd name="connsiteY27" fmla="*/ 295002 h 353506"/>
                <a:gd name="connsiteX28" fmla="*/ 240625 w 518417"/>
                <a:gd name="connsiteY28" fmla="*/ 294320 h 353506"/>
                <a:gd name="connsiteX29" fmla="*/ 241008 w 518417"/>
                <a:gd name="connsiteY29" fmla="*/ 292788 h 353506"/>
                <a:gd name="connsiteX30" fmla="*/ 240536 w 518417"/>
                <a:gd name="connsiteY30" fmla="*/ 294139 h 353506"/>
                <a:gd name="connsiteX31" fmla="*/ 222383 w 518417"/>
                <a:gd name="connsiteY31" fmla="*/ 280786 h 353506"/>
                <a:gd name="connsiteX32" fmla="*/ 219295 w 518417"/>
                <a:gd name="connsiteY32" fmla="*/ 277929 h 353506"/>
                <a:gd name="connsiteX33" fmla="*/ 214226 w 518417"/>
                <a:gd name="connsiteY33" fmla="*/ 259329 h 353506"/>
                <a:gd name="connsiteX34" fmla="*/ 214223 w 518417"/>
                <a:gd name="connsiteY34" fmla="*/ 259334 h 353506"/>
                <a:gd name="connsiteX35" fmla="*/ 219205 w 518417"/>
                <a:gd name="connsiteY35" fmla="*/ 277745 h 353506"/>
                <a:gd name="connsiteX36" fmla="*/ 207070 w 518417"/>
                <a:gd name="connsiteY36" fmla="*/ 269129 h 353506"/>
                <a:gd name="connsiteX37" fmla="*/ 204138 w 518417"/>
                <a:gd name="connsiteY37" fmla="*/ 267205 h 353506"/>
                <a:gd name="connsiteX38" fmla="*/ 201257 w 518417"/>
                <a:gd name="connsiteY38" fmla="*/ 270641 h 353506"/>
                <a:gd name="connsiteX39" fmla="*/ 197998 w 518417"/>
                <a:gd name="connsiteY39" fmla="*/ 263950 h 353506"/>
                <a:gd name="connsiteX40" fmla="*/ 197794 w 518417"/>
                <a:gd name="connsiteY40" fmla="*/ 263996 h 353506"/>
                <a:gd name="connsiteX41" fmla="*/ 201074 w 518417"/>
                <a:gd name="connsiteY41" fmla="*/ 270732 h 353506"/>
                <a:gd name="connsiteX42" fmla="*/ 181255 w 518417"/>
                <a:gd name="connsiteY42" fmla="*/ 290035 h 353506"/>
                <a:gd name="connsiteX43" fmla="*/ 178607 w 518417"/>
                <a:gd name="connsiteY43" fmla="*/ 284711 h 353506"/>
                <a:gd name="connsiteX44" fmla="*/ 178482 w 518417"/>
                <a:gd name="connsiteY44" fmla="*/ 284918 h 353506"/>
                <a:gd name="connsiteX45" fmla="*/ 181073 w 518417"/>
                <a:gd name="connsiteY45" fmla="*/ 290126 h 353506"/>
                <a:gd name="connsiteX46" fmla="*/ 154235 w 518417"/>
                <a:gd name="connsiteY46" fmla="*/ 316006 h 353506"/>
                <a:gd name="connsiteX47" fmla="*/ 135022 w 518417"/>
                <a:gd name="connsiteY47" fmla="*/ 334761 h 353506"/>
                <a:gd name="connsiteX48" fmla="*/ 125401 w 518417"/>
                <a:gd name="connsiteY48" fmla="*/ 330467 h 353506"/>
                <a:gd name="connsiteX49" fmla="*/ 125418 w 518417"/>
                <a:gd name="connsiteY49" fmla="*/ 330562 h 353506"/>
                <a:gd name="connsiteX50" fmla="*/ 134841 w 518417"/>
                <a:gd name="connsiteY50" fmla="*/ 334848 h 353506"/>
                <a:gd name="connsiteX51" fmla="*/ 124287 w 518417"/>
                <a:gd name="connsiteY51" fmla="*/ 345186 h 353506"/>
                <a:gd name="connsiteX52" fmla="*/ 122529 w 518417"/>
                <a:gd name="connsiteY52" fmla="*/ 343420 h 353506"/>
                <a:gd name="connsiteX53" fmla="*/ 122411 w 518417"/>
                <a:gd name="connsiteY53" fmla="*/ 343510 h 353506"/>
                <a:gd name="connsiteX54" fmla="*/ 124104 w 518417"/>
                <a:gd name="connsiteY54" fmla="*/ 345275 h 353506"/>
                <a:gd name="connsiteX55" fmla="*/ 117823 w 518417"/>
                <a:gd name="connsiteY55" fmla="*/ 348305 h 353506"/>
                <a:gd name="connsiteX56" fmla="*/ 93405 w 518417"/>
                <a:gd name="connsiteY56" fmla="*/ 347975 h 353506"/>
                <a:gd name="connsiteX57" fmla="*/ 93123 w 518417"/>
                <a:gd name="connsiteY57" fmla="*/ 347432 h 353506"/>
                <a:gd name="connsiteX58" fmla="*/ 93123 w 518417"/>
                <a:gd name="connsiteY58" fmla="*/ 348182 h 353506"/>
                <a:gd name="connsiteX59" fmla="*/ 86898 w 518417"/>
                <a:gd name="connsiteY59" fmla="*/ 348182 h 353506"/>
                <a:gd name="connsiteX60" fmla="*/ 86898 w 518417"/>
                <a:gd name="connsiteY60" fmla="*/ 348156 h 353506"/>
                <a:gd name="connsiteX61" fmla="*/ 79563 w 518417"/>
                <a:gd name="connsiteY61" fmla="*/ 348156 h 353506"/>
                <a:gd name="connsiteX62" fmla="*/ 79563 w 518417"/>
                <a:gd name="connsiteY62" fmla="*/ 348184 h 353506"/>
                <a:gd name="connsiteX63" fmla="*/ 74631 w 518417"/>
                <a:gd name="connsiteY63" fmla="*/ 348184 h 353506"/>
                <a:gd name="connsiteX64" fmla="*/ 74631 w 518417"/>
                <a:gd name="connsiteY64" fmla="*/ 348159 h 353506"/>
                <a:gd name="connsiteX65" fmla="*/ 67379 w 518417"/>
                <a:gd name="connsiteY65" fmla="*/ 348159 h 353506"/>
                <a:gd name="connsiteX66" fmla="*/ 67379 w 518417"/>
                <a:gd name="connsiteY66" fmla="*/ 348120 h 353506"/>
                <a:gd name="connsiteX67" fmla="*/ 63193 w 518417"/>
                <a:gd name="connsiteY67" fmla="*/ 348120 h 353506"/>
                <a:gd name="connsiteX68" fmla="*/ 63193 w 518417"/>
                <a:gd name="connsiteY68" fmla="*/ 348189 h 353506"/>
                <a:gd name="connsiteX69" fmla="*/ 61150 w 518417"/>
                <a:gd name="connsiteY69" fmla="*/ 348189 h 353506"/>
                <a:gd name="connsiteX70" fmla="*/ 61150 w 518417"/>
                <a:gd name="connsiteY70" fmla="*/ 320424 h 353506"/>
                <a:gd name="connsiteX71" fmla="*/ 62518 w 518417"/>
                <a:gd name="connsiteY71" fmla="*/ 320424 h 353506"/>
                <a:gd name="connsiteX72" fmla="*/ 62518 w 518417"/>
                <a:gd name="connsiteY72" fmla="*/ 320421 h 353506"/>
                <a:gd name="connsiteX73" fmla="*/ 68044 w 518417"/>
                <a:gd name="connsiteY73" fmla="*/ 320421 h 353506"/>
                <a:gd name="connsiteX74" fmla="*/ 68044 w 518417"/>
                <a:gd name="connsiteY74" fmla="*/ 320449 h 353506"/>
                <a:gd name="connsiteX75" fmla="*/ 74631 w 518417"/>
                <a:gd name="connsiteY75" fmla="*/ 320449 h 353506"/>
                <a:gd name="connsiteX76" fmla="*/ 74631 w 518417"/>
                <a:gd name="connsiteY76" fmla="*/ 320424 h 353506"/>
                <a:gd name="connsiteX77" fmla="*/ 79563 w 518417"/>
                <a:gd name="connsiteY77" fmla="*/ 320424 h 353506"/>
                <a:gd name="connsiteX78" fmla="*/ 79563 w 518417"/>
                <a:gd name="connsiteY78" fmla="*/ 320450 h 353506"/>
                <a:gd name="connsiteX79" fmla="*/ 86898 w 518417"/>
                <a:gd name="connsiteY79" fmla="*/ 320450 h 353506"/>
                <a:gd name="connsiteX80" fmla="*/ 86898 w 518417"/>
                <a:gd name="connsiteY80" fmla="*/ 320425 h 353506"/>
                <a:gd name="connsiteX81" fmla="*/ 93123 w 518417"/>
                <a:gd name="connsiteY81" fmla="*/ 320425 h 353506"/>
                <a:gd name="connsiteX82" fmla="*/ 93123 w 518417"/>
                <a:gd name="connsiteY82" fmla="*/ 320483 h 353506"/>
                <a:gd name="connsiteX83" fmla="*/ 98355 w 518417"/>
                <a:gd name="connsiteY83" fmla="*/ 320640 h 353506"/>
                <a:gd name="connsiteX84" fmla="*/ 102904 w 518417"/>
                <a:gd name="connsiteY84" fmla="*/ 325699 h 353506"/>
                <a:gd name="connsiteX85" fmla="*/ 105388 w 518417"/>
                <a:gd name="connsiteY85" fmla="*/ 328325 h 353506"/>
                <a:gd name="connsiteX86" fmla="*/ 105399 w 518417"/>
                <a:gd name="connsiteY86" fmla="*/ 328307 h 353506"/>
                <a:gd name="connsiteX87" fmla="*/ 102970 w 518417"/>
                <a:gd name="connsiteY87" fmla="*/ 325708 h 353506"/>
                <a:gd name="connsiteX88" fmla="*/ 98628 w 518417"/>
                <a:gd name="connsiteY88" fmla="*/ 320679 h 353506"/>
                <a:gd name="connsiteX89" fmla="*/ 108026 w 518417"/>
                <a:gd name="connsiteY89" fmla="*/ 319849 h 353506"/>
                <a:gd name="connsiteX90" fmla="*/ 111610 w 518417"/>
                <a:gd name="connsiteY90" fmla="*/ 322569 h 353506"/>
                <a:gd name="connsiteX91" fmla="*/ 111805 w 518417"/>
                <a:gd name="connsiteY91" fmla="*/ 322524 h 353506"/>
                <a:gd name="connsiteX92" fmla="*/ 108249 w 518417"/>
                <a:gd name="connsiteY92" fmla="*/ 319730 h 353506"/>
                <a:gd name="connsiteX93" fmla="*/ 134635 w 518417"/>
                <a:gd name="connsiteY93" fmla="*/ 293169 h 353506"/>
                <a:gd name="connsiteX94" fmla="*/ 166981 w 518417"/>
                <a:gd name="connsiteY94" fmla="*/ 261795 h 353506"/>
                <a:gd name="connsiteX95" fmla="*/ 168318 w 518417"/>
                <a:gd name="connsiteY95" fmla="*/ 264483 h 353506"/>
                <a:gd name="connsiteX96" fmla="*/ 168523 w 518417"/>
                <a:gd name="connsiteY96" fmla="*/ 264436 h 353506"/>
                <a:gd name="connsiteX97" fmla="*/ 167164 w 518417"/>
                <a:gd name="connsiteY97" fmla="*/ 261705 h 353506"/>
                <a:gd name="connsiteX98" fmla="*/ 186983 w 518417"/>
                <a:gd name="connsiteY98" fmla="*/ 241798 h 353506"/>
                <a:gd name="connsiteX99" fmla="*/ 187345 w 518417"/>
                <a:gd name="connsiteY99" fmla="*/ 242540 h 353506"/>
                <a:gd name="connsiteX100" fmla="*/ 187510 w 518417"/>
                <a:gd name="connsiteY100" fmla="*/ 242414 h 353506"/>
                <a:gd name="connsiteX101" fmla="*/ 187167 w 518417"/>
                <a:gd name="connsiteY101" fmla="*/ 241709 h 353506"/>
                <a:gd name="connsiteX102" fmla="*/ 200058 w 518417"/>
                <a:gd name="connsiteY102" fmla="*/ 229188 h 353506"/>
                <a:gd name="connsiteX103" fmla="*/ 210554 w 518417"/>
                <a:gd name="connsiteY103" fmla="*/ 237337 h 353506"/>
                <a:gd name="connsiteX104" fmla="*/ 210132 w 518417"/>
                <a:gd name="connsiteY104" fmla="*/ 240009 h 353506"/>
                <a:gd name="connsiteX105" fmla="*/ 210258 w 518417"/>
                <a:gd name="connsiteY105" fmla="*/ 240105 h 353506"/>
                <a:gd name="connsiteX106" fmla="*/ 210739 w 518417"/>
                <a:gd name="connsiteY106" fmla="*/ 237435 h 353506"/>
                <a:gd name="connsiteX107" fmla="*/ 237983 w 518417"/>
                <a:gd name="connsiteY107" fmla="*/ 258328 h 353506"/>
                <a:gd name="connsiteX108" fmla="*/ 238251 w 518417"/>
                <a:gd name="connsiteY108" fmla="*/ 262499 h 353506"/>
                <a:gd name="connsiteX109" fmla="*/ 238075 w 518417"/>
                <a:gd name="connsiteY109" fmla="*/ 258514 h 353506"/>
                <a:gd name="connsiteX110" fmla="*/ 241647 w 518417"/>
                <a:gd name="connsiteY110" fmla="*/ 257723 h 353506"/>
                <a:gd name="connsiteX111" fmla="*/ 258369 w 518417"/>
                <a:gd name="connsiteY111" fmla="*/ 241029 h 353506"/>
                <a:gd name="connsiteX112" fmla="*/ 259003 w 518417"/>
                <a:gd name="connsiteY112" fmla="*/ 242182 h 353506"/>
                <a:gd name="connsiteX113" fmla="*/ 259153 w 518417"/>
                <a:gd name="connsiteY113" fmla="*/ 242068 h 353506"/>
                <a:gd name="connsiteX114" fmla="*/ 258551 w 518417"/>
                <a:gd name="connsiteY114" fmla="*/ 240943 h 353506"/>
                <a:gd name="connsiteX115" fmla="*/ 259083 w 518417"/>
                <a:gd name="connsiteY115" fmla="*/ 240229 h 353506"/>
                <a:gd name="connsiteX116" fmla="*/ 295524 w 518417"/>
                <a:gd name="connsiteY116" fmla="*/ 203549 h 353506"/>
                <a:gd name="connsiteX117" fmla="*/ 298046 w 518417"/>
                <a:gd name="connsiteY117" fmla="*/ 206126 h 353506"/>
                <a:gd name="connsiteX118" fmla="*/ 298148 w 518417"/>
                <a:gd name="connsiteY118" fmla="*/ 205958 h 353506"/>
                <a:gd name="connsiteX119" fmla="*/ 295706 w 518417"/>
                <a:gd name="connsiteY119" fmla="*/ 203464 h 353506"/>
                <a:gd name="connsiteX120" fmla="*/ 323253 w 518417"/>
                <a:gd name="connsiteY120" fmla="*/ 175541 h 353506"/>
                <a:gd name="connsiteX121" fmla="*/ 324535 w 518417"/>
                <a:gd name="connsiteY121" fmla="*/ 177016 h 353506"/>
                <a:gd name="connsiteX122" fmla="*/ 324692 w 518417"/>
                <a:gd name="connsiteY122" fmla="*/ 176897 h 353506"/>
                <a:gd name="connsiteX123" fmla="*/ 323436 w 518417"/>
                <a:gd name="connsiteY123" fmla="*/ 175452 h 353506"/>
                <a:gd name="connsiteX124" fmla="*/ 324601 w 518417"/>
                <a:gd name="connsiteY124" fmla="*/ 174087 h 353506"/>
                <a:gd name="connsiteX125" fmla="*/ 402007 w 518417"/>
                <a:gd name="connsiteY125" fmla="*/ 96788 h 353506"/>
                <a:gd name="connsiteX126" fmla="*/ 403975 w 518417"/>
                <a:gd name="connsiteY126" fmla="*/ 98751 h 353506"/>
                <a:gd name="connsiteX127" fmla="*/ 404109 w 518417"/>
                <a:gd name="connsiteY127" fmla="*/ 98650 h 353506"/>
                <a:gd name="connsiteX128" fmla="*/ 402187 w 518417"/>
                <a:gd name="connsiteY128" fmla="*/ 96701 h 353506"/>
                <a:gd name="connsiteX129" fmla="*/ 404426 w 518417"/>
                <a:gd name="connsiteY129" fmla="*/ 94263 h 353506"/>
                <a:gd name="connsiteX130" fmla="*/ 468247 w 518417"/>
                <a:gd name="connsiteY130" fmla="*/ 30427 h 353506"/>
                <a:gd name="connsiteX131" fmla="*/ 470842 w 518417"/>
                <a:gd name="connsiteY131" fmla="*/ 27654 h 353506"/>
                <a:gd name="connsiteX132" fmla="*/ 409106 w 518417"/>
                <a:gd name="connsiteY132" fmla="*/ 27654 h 353506"/>
                <a:gd name="connsiteX133" fmla="*/ 409106 w 518417"/>
                <a:gd name="connsiteY133" fmla="*/ 0 h 35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18417" h="353506">
                  <a:moveTo>
                    <a:pt x="0" y="312732"/>
                  </a:moveTo>
                  <a:lnTo>
                    <a:pt x="41134" y="312732"/>
                  </a:lnTo>
                  <a:lnTo>
                    <a:pt x="41134" y="353506"/>
                  </a:lnTo>
                  <a:lnTo>
                    <a:pt x="0" y="353506"/>
                  </a:lnTo>
                  <a:close/>
                  <a:moveTo>
                    <a:pt x="409106" y="0"/>
                  </a:moveTo>
                  <a:cubicBezTo>
                    <a:pt x="445464" y="0"/>
                    <a:pt x="481842" y="0"/>
                    <a:pt x="518417" y="0"/>
                  </a:cubicBezTo>
                  <a:cubicBezTo>
                    <a:pt x="518417" y="36321"/>
                    <a:pt x="518417" y="72627"/>
                    <a:pt x="518417" y="109195"/>
                  </a:cubicBezTo>
                  <a:cubicBezTo>
                    <a:pt x="509380" y="109195"/>
                    <a:pt x="500266" y="109195"/>
                    <a:pt x="490880" y="109195"/>
                  </a:cubicBezTo>
                  <a:cubicBezTo>
                    <a:pt x="490880" y="88881"/>
                    <a:pt x="490880" y="68536"/>
                    <a:pt x="490880" y="49796"/>
                  </a:cubicBezTo>
                  <a:cubicBezTo>
                    <a:pt x="468598" y="71420"/>
                    <a:pt x="445639" y="93702"/>
                    <a:pt x="422308" y="115979"/>
                  </a:cubicBezTo>
                  <a:lnTo>
                    <a:pt x="420437" y="114626"/>
                  </a:lnTo>
                  <a:lnTo>
                    <a:pt x="420389" y="114706"/>
                  </a:lnTo>
                  <a:lnTo>
                    <a:pt x="422127" y="116065"/>
                  </a:lnTo>
                  <a:cubicBezTo>
                    <a:pt x="421928" y="116610"/>
                    <a:pt x="421569" y="117095"/>
                    <a:pt x="421147" y="117517"/>
                  </a:cubicBezTo>
                  <a:cubicBezTo>
                    <a:pt x="394783" y="143887"/>
                    <a:pt x="368413" y="170251"/>
                    <a:pt x="341762" y="196524"/>
                  </a:cubicBezTo>
                  <a:lnTo>
                    <a:pt x="339901" y="194384"/>
                  </a:lnTo>
                  <a:lnTo>
                    <a:pt x="339794" y="194562"/>
                  </a:lnTo>
                  <a:lnTo>
                    <a:pt x="341578" y="196613"/>
                  </a:lnTo>
                  <a:cubicBezTo>
                    <a:pt x="332910" y="205623"/>
                    <a:pt x="324144" y="214452"/>
                    <a:pt x="315194" y="223370"/>
                  </a:cubicBezTo>
                  <a:lnTo>
                    <a:pt x="314244" y="222399"/>
                  </a:lnTo>
                  <a:lnTo>
                    <a:pt x="314089" y="222517"/>
                  </a:lnTo>
                  <a:lnTo>
                    <a:pt x="315011" y="223459"/>
                  </a:lnTo>
                  <a:cubicBezTo>
                    <a:pt x="306282" y="232257"/>
                    <a:pt x="297563" y="241065"/>
                    <a:pt x="288822" y="249851"/>
                  </a:cubicBezTo>
                  <a:cubicBezTo>
                    <a:pt x="283347" y="255354"/>
                    <a:pt x="277839" y="260826"/>
                    <a:pt x="272062" y="266216"/>
                  </a:cubicBezTo>
                  <a:lnTo>
                    <a:pt x="270392" y="263090"/>
                  </a:lnTo>
                  <a:lnTo>
                    <a:pt x="270255" y="263121"/>
                  </a:lnTo>
                  <a:lnTo>
                    <a:pt x="271879" y="266305"/>
                  </a:lnTo>
                  <a:cubicBezTo>
                    <a:pt x="262554" y="275987"/>
                    <a:pt x="253107" y="285464"/>
                    <a:pt x="243723" y="295002"/>
                  </a:cubicBezTo>
                  <a:cubicBezTo>
                    <a:pt x="242367" y="296379"/>
                    <a:pt x="241526" y="295612"/>
                    <a:pt x="240625" y="294320"/>
                  </a:cubicBezTo>
                  <a:lnTo>
                    <a:pt x="241008" y="292788"/>
                  </a:lnTo>
                  <a:lnTo>
                    <a:pt x="240536" y="294139"/>
                  </a:lnTo>
                  <a:cubicBezTo>
                    <a:pt x="234376" y="289820"/>
                    <a:pt x="228374" y="285310"/>
                    <a:pt x="222383" y="280786"/>
                  </a:cubicBezTo>
                  <a:cubicBezTo>
                    <a:pt x="221359" y="280013"/>
                    <a:pt x="220379" y="279182"/>
                    <a:pt x="219295" y="277929"/>
                  </a:cubicBezTo>
                  <a:lnTo>
                    <a:pt x="214226" y="259329"/>
                  </a:lnTo>
                  <a:lnTo>
                    <a:pt x="214223" y="259334"/>
                  </a:lnTo>
                  <a:lnTo>
                    <a:pt x="219205" y="277745"/>
                  </a:lnTo>
                  <a:cubicBezTo>
                    <a:pt x="215157" y="275048"/>
                    <a:pt x="211120" y="272079"/>
                    <a:pt x="207070" y="269129"/>
                  </a:cubicBezTo>
                  <a:cubicBezTo>
                    <a:pt x="206287" y="268559"/>
                    <a:pt x="205451" y="268063"/>
                    <a:pt x="204138" y="267205"/>
                  </a:cubicBezTo>
                  <a:cubicBezTo>
                    <a:pt x="203201" y="268367"/>
                    <a:pt x="202321" y="269459"/>
                    <a:pt x="201257" y="270641"/>
                  </a:cubicBezTo>
                  <a:lnTo>
                    <a:pt x="197998" y="263950"/>
                  </a:lnTo>
                  <a:lnTo>
                    <a:pt x="197794" y="263996"/>
                  </a:lnTo>
                  <a:lnTo>
                    <a:pt x="201074" y="270732"/>
                  </a:lnTo>
                  <a:cubicBezTo>
                    <a:pt x="194528" y="277136"/>
                    <a:pt x="187983" y="283540"/>
                    <a:pt x="181255" y="290035"/>
                  </a:cubicBezTo>
                  <a:lnTo>
                    <a:pt x="178607" y="284711"/>
                  </a:lnTo>
                  <a:lnTo>
                    <a:pt x="178482" y="284918"/>
                  </a:lnTo>
                  <a:lnTo>
                    <a:pt x="181073" y="290126"/>
                  </a:lnTo>
                  <a:cubicBezTo>
                    <a:pt x="172122" y="298748"/>
                    <a:pt x="163131" y="307328"/>
                    <a:pt x="154235" y="316006"/>
                  </a:cubicBezTo>
                  <a:cubicBezTo>
                    <a:pt x="147893" y="322192"/>
                    <a:pt x="141680" y="328510"/>
                    <a:pt x="135022" y="334761"/>
                  </a:cubicBezTo>
                  <a:lnTo>
                    <a:pt x="125401" y="330467"/>
                  </a:lnTo>
                  <a:lnTo>
                    <a:pt x="125418" y="330562"/>
                  </a:lnTo>
                  <a:lnTo>
                    <a:pt x="134841" y="334848"/>
                  </a:lnTo>
                  <a:cubicBezTo>
                    <a:pt x="131522" y="338326"/>
                    <a:pt x="127996" y="341711"/>
                    <a:pt x="124287" y="345186"/>
                  </a:cubicBezTo>
                  <a:lnTo>
                    <a:pt x="122529" y="343420"/>
                  </a:lnTo>
                  <a:lnTo>
                    <a:pt x="122411" y="343510"/>
                  </a:lnTo>
                  <a:lnTo>
                    <a:pt x="124104" y="345275"/>
                  </a:lnTo>
                  <a:cubicBezTo>
                    <a:pt x="122682" y="347683"/>
                    <a:pt x="120609" y="348369"/>
                    <a:pt x="117823" y="348305"/>
                  </a:cubicBezTo>
                  <a:cubicBezTo>
                    <a:pt x="109794" y="348122"/>
                    <a:pt x="101758" y="348230"/>
                    <a:pt x="93405" y="347975"/>
                  </a:cubicBezTo>
                  <a:lnTo>
                    <a:pt x="93123" y="347432"/>
                  </a:lnTo>
                  <a:lnTo>
                    <a:pt x="93123" y="348182"/>
                  </a:lnTo>
                  <a:lnTo>
                    <a:pt x="86898" y="348182"/>
                  </a:lnTo>
                  <a:lnTo>
                    <a:pt x="86898" y="348156"/>
                  </a:lnTo>
                  <a:lnTo>
                    <a:pt x="79563" y="348156"/>
                  </a:lnTo>
                  <a:lnTo>
                    <a:pt x="79563" y="348184"/>
                  </a:lnTo>
                  <a:lnTo>
                    <a:pt x="74631" y="348184"/>
                  </a:lnTo>
                  <a:lnTo>
                    <a:pt x="74631" y="348159"/>
                  </a:lnTo>
                  <a:lnTo>
                    <a:pt x="67379" y="348159"/>
                  </a:lnTo>
                  <a:lnTo>
                    <a:pt x="67379" y="348120"/>
                  </a:lnTo>
                  <a:lnTo>
                    <a:pt x="63193" y="348120"/>
                  </a:lnTo>
                  <a:lnTo>
                    <a:pt x="63193" y="348189"/>
                  </a:lnTo>
                  <a:lnTo>
                    <a:pt x="61150" y="348189"/>
                  </a:lnTo>
                  <a:lnTo>
                    <a:pt x="61150" y="320424"/>
                  </a:lnTo>
                  <a:lnTo>
                    <a:pt x="62518" y="320424"/>
                  </a:lnTo>
                  <a:lnTo>
                    <a:pt x="62518" y="320421"/>
                  </a:lnTo>
                  <a:lnTo>
                    <a:pt x="68044" y="320421"/>
                  </a:lnTo>
                  <a:lnTo>
                    <a:pt x="68044" y="320449"/>
                  </a:lnTo>
                  <a:lnTo>
                    <a:pt x="74631" y="320449"/>
                  </a:lnTo>
                  <a:lnTo>
                    <a:pt x="74631" y="320424"/>
                  </a:lnTo>
                  <a:lnTo>
                    <a:pt x="79563" y="320424"/>
                  </a:lnTo>
                  <a:lnTo>
                    <a:pt x="79563" y="320450"/>
                  </a:lnTo>
                  <a:lnTo>
                    <a:pt x="86898" y="320450"/>
                  </a:lnTo>
                  <a:lnTo>
                    <a:pt x="86898" y="320425"/>
                  </a:lnTo>
                  <a:lnTo>
                    <a:pt x="93123" y="320425"/>
                  </a:lnTo>
                  <a:lnTo>
                    <a:pt x="93123" y="320483"/>
                  </a:lnTo>
                  <a:lnTo>
                    <a:pt x="98355" y="320640"/>
                  </a:lnTo>
                  <a:cubicBezTo>
                    <a:pt x="99952" y="322287"/>
                    <a:pt x="101432" y="324017"/>
                    <a:pt x="102904" y="325699"/>
                  </a:cubicBezTo>
                  <a:lnTo>
                    <a:pt x="105388" y="328325"/>
                  </a:lnTo>
                  <a:lnTo>
                    <a:pt x="105399" y="328307"/>
                  </a:lnTo>
                  <a:lnTo>
                    <a:pt x="102970" y="325708"/>
                  </a:lnTo>
                  <a:cubicBezTo>
                    <a:pt x="101538" y="324033"/>
                    <a:pt x="100123" y="322311"/>
                    <a:pt x="98628" y="320679"/>
                  </a:cubicBezTo>
                  <a:cubicBezTo>
                    <a:pt x="101680" y="320300"/>
                    <a:pt x="104741" y="320134"/>
                    <a:pt x="108026" y="319849"/>
                  </a:cubicBezTo>
                  <a:lnTo>
                    <a:pt x="111610" y="322569"/>
                  </a:lnTo>
                  <a:lnTo>
                    <a:pt x="111805" y="322524"/>
                  </a:lnTo>
                  <a:lnTo>
                    <a:pt x="108249" y="319730"/>
                  </a:lnTo>
                  <a:cubicBezTo>
                    <a:pt x="117040" y="310872"/>
                    <a:pt x="125775" y="301958"/>
                    <a:pt x="134635" y="293169"/>
                  </a:cubicBezTo>
                  <a:cubicBezTo>
                    <a:pt x="145270" y="282621"/>
                    <a:pt x="156012" y="272179"/>
                    <a:pt x="166981" y="261795"/>
                  </a:cubicBezTo>
                  <a:lnTo>
                    <a:pt x="168318" y="264483"/>
                  </a:lnTo>
                  <a:lnTo>
                    <a:pt x="168523" y="264436"/>
                  </a:lnTo>
                  <a:lnTo>
                    <a:pt x="167164" y="261705"/>
                  </a:lnTo>
                  <a:cubicBezTo>
                    <a:pt x="173618" y="254904"/>
                    <a:pt x="180163" y="248297"/>
                    <a:pt x="186983" y="241798"/>
                  </a:cubicBezTo>
                  <a:lnTo>
                    <a:pt x="187345" y="242540"/>
                  </a:lnTo>
                  <a:lnTo>
                    <a:pt x="187510" y="242414"/>
                  </a:lnTo>
                  <a:lnTo>
                    <a:pt x="187167" y="241709"/>
                  </a:lnTo>
                  <a:cubicBezTo>
                    <a:pt x="191310" y="237490"/>
                    <a:pt x="195547" y="233469"/>
                    <a:pt x="200058" y="229188"/>
                  </a:cubicBezTo>
                  <a:cubicBezTo>
                    <a:pt x="203209" y="231649"/>
                    <a:pt x="206789" y="234445"/>
                    <a:pt x="210554" y="237337"/>
                  </a:cubicBezTo>
                  <a:lnTo>
                    <a:pt x="210132" y="240009"/>
                  </a:lnTo>
                  <a:lnTo>
                    <a:pt x="210258" y="240105"/>
                  </a:lnTo>
                  <a:lnTo>
                    <a:pt x="210739" y="237435"/>
                  </a:lnTo>
                  <a:cubicBezTo>
                    <a:pt x="219790" y="244337"/>
                    <a:pt x="228841" y="251239"/>
                    <a:pt x="237983" y="258328"/>
                  </a:cubicBezTo>
                  <a:cubicBezTo>
                    <a:pt x="238124" y="259844"/>
                    <a:pt x="237990" y="261211"/>
                    <a:pt x="238251" y="262499"/>
                  </a:cubicBezTo>
                  <a:cubicBezTo>
                    <a:pt x="237990" y="261211"/>
                    <a:pt x="238124" y="259844"/>
                    <a:pt x="238075" y="258514"/>
                  </a:cubicBezTo>
                  <a:cubicBezTo>
                    <a:pt x="239459" y="259119"/>
                    <a:pt x="240470" y="258940"/>
                    <a:pt x="241647" y="257723"/>
                  </a:cubicBezTo>
                  <a:cubicBezTo>
                    <a:pt x="247080" y="252109"/>
                    <a:pt x="252660" y="246637"/>
                    <a:pt x="258369" y="241029"/>
                  </a:cubicBezTo>
                  <a:lnTo>
                    <a:pt x="259003" y="242182"/>
                  </a:lnTo>
                  <a:lnTo>
                    <a:pt x="259153" y="242068"/>
                  </a:lnTo>
                  <a:lnTo>
                    <a:pt x="258551" y="240943"/>
                  </a:lnTo>
                  <a:cubicBezTo>
                    <a:pt x="258727" y="240704"/>
                    <a:pt x="258877" y="240438"/>
                    <a:pt x="259083" y="240229"/>
                  </a:cubicBezTo>
                  <a:cubicBezTo>
                    <a:pt x="271106" y="227995"/>
                    <a:pt x="283134" y="215765"/>
                    <a:pt x="295524" y="203549"/>
                  </a:cubicBezTo>
                  <a:lnTo>
                    <a:pt x="298046" y="206126"/>
                  </a:lnTo>
                  <a:lnTo>
                    <a:pt x="298148" y="205958"/>
                  </a:lnTo>
                  <a:lnTo>
                    <a:pt x="295706" y="203464"/>
                  </a:lnTo>
                  <a:cubicBezTo>
                    <a:pt x="304706" y="194120"/>
                    <a:pt x="313888" y="184875"/>
                    <a:pt x="323253" y="175541"/>
                  </a:cubicBezTo>
                  <a:lnTo>
                    <a:pt x="324535" y="177016"/>
                  </a:lnTo>
                  <a:lnTo>
                    <a:pt x="324692" y="176897"/>
                  </a:lnTo>
                  <a:lnTo>
                    <a:pt x="323436" y="175452"/>
                  </a:lnTo>
                  <a:cubicBezTo>
                    <a:pt x="323823" y="174996"/>
                    <a:pt x="324179" y="174509"/>
                    <a:pt x="324601" y="174087"/>
                  </a:cubicBezTo>
                  <a:cubicBezTo>
                    <a:pt x="350340" y="148346"/>
                    <a:pt x="376083" y="122611"/>
                    <a:pt x="402007" y="96788"/>
                  </a:cubicBezTo>
                  <a:lnTo>
                    <a:pt x="403975" y="98751"/>
                  </a:lnTo>
                  <a:lnTo>
                    <a:pt x="404109" y="98650"/>
                  </a:lnTo>
                  <a:lnTo>
                    <a:pt x="402187" y="96701"/>
                  </a:lnTo>
                  <a:cubicBezTo>
                    <a:pt x="402932" y="95886"/>
                    <a:pt x="403646" y="95042"/>
                    <a:pt x="404426" y="94263"/>
                  </a:cubicBezTo>
                  <a:cubicBezTo>
                    <a:pt x="425696" y="72981"/>
                    <a:pt x="446974" y="51707"/>
                    <a:pt x="468247" y="30427"/>
                  </a:cubicBezTo>
                  <a:cubicBezTo>
                    <a:pt x="469001" y="29672"/>
                    <a:pt x="469707" y="28868"/>
                    <a:pt x="470842" y="27654"/>
                  </a:cubicBezTo>
                  <a:cubicBezTo>
                    <a:pt x="449940" y="27654"/>
                    <a:pt x="429614" y="27654"/>
                    <a:pt x="409106" y="27654"/>
                  </a:cubicBezTo>
                  <a:cubicBezTo>
                    <a:pt x="409106" y="18324"/>
                    <a:pt x="409106" y="9282"/>
                    <a:pt x="409106" y="0"/>
                  </a:cubicBezTo>
                  <a:close/>
                </a:path>
              </a:pathLst>
            </a:custGeom>
            <a:solidFill>
              <a:srgbClr val="FFFFFF"/>
            </a:solidFill>
            <a:ln w="635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cxnSp>
        <p:nvCxnSpPr>
          <p:cNvPr id="15" name="Connector: Elbow 14">
            <a:extLst>
              <a:ext uri="{FF2B5EF4-FFF2-40B4-BE49-F238E27FC236}">
                <a16:creationId xmlns:a16="http://schemas.microsoft.com/office/drawing/2014/main" id="{6CABF3DE-6AC6-F8F4-2C69-6836BAF92B94}"/>
              </a:ext>
            </a:extLst>
          </p:cNvPr>
          <p:cNvCxnSpPr>
            <a:cxnSpLocks/>
          </p:cNvCxnSpPr>
          <p:nvPr/>
        </p:nvCxnSpPr>
        <p:spPr>
          <a:xfrm rot="5400000">
            <a:off x="3789673" y="963018"/>
            <a:ext cx="1026200" cy="3288827"/>
          </a:xfrm>
          <a:prstGeom prst="bentConnector3">
            <a:avLst>
              <a:gd name="adj1" fmla="val 50000"/>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D43F5B40-810B-A04F-E588-8E30AFC1CDE3}"/>
              </a:ext>
            </a:extLst>
          </p:cNvPr>
          <p:cNvCxnSpPr>
            <a:cxnSpLocks/>
          </p:cNvCxnSpPr>
          <p:nvPr/>
        </p:nvCxnSpPr>
        <p:spPr>
          <a:xfrm rot="16200000" flipH="1">
            <a:off x="5436626" y="2604891"/>
            <a:ext cx="1026200" cy="5080"/>
          </a:xfrm>
          <a:prstGeom prst="bentConnector3">
            <a:avLst>
              <a:gd name="adj1" fmla="val 50000"/>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Connector: Elbow 25">
            <a:extLst>
              <a:ext uri="{FF2B5EF4-FFF2-40B4-BE49-F238E27FC236}">
                <a16:creationId xmlns:a16="http://schemas.microsoft.com/office/drawing/2014/main" id="{63156016-262B-5B2C-B43B-6F47BAC07AAE}"/>
              </a:ext>
            </a:extLst>
          </p:cNvPr>
          <p:cNvCxnSpPr>
            <a:cxnSpLocks/>
          </p:cNvCxnSpPr>
          <p:nvPr/>
        </p:nvCxnSpPr>
        <p:spPr>
          <a:xfrm rot="16200000" flipH="1">
            <a:off x="7285126" y="756390"/>
            <a:ext cx="1026200" cy="3702081"/>
          </a:xfrm>
          <a:prstGeom prst="bentConnector3">
            <a:avLst>
              <a:gd name="adj1" fmla="val 50000"/>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1B73C615-7350-96C4-8E41-B3786922EF95}"/>
              </a:ext>
            </a:extLst>
          </p:cNvPr>
          <p:cNvSpPr/>
          <p:nvPr/>
        </p:nvSpPr>
        <p:spPr>
          <a:xfrm>
            <a:off x="5651633" y="3114004"/>
            <a:ext cx="601263" cy="424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5" name="Rectangle 34">
            <a:extLst>
              <a:ext uri="{FF2B5EF4-FFF2-40B4-BE49-F238E27FC236}">
                <a16:creationId xmlns:a16="http://schemas.microsoft.com/office/drawing/2014/main" id="{C73C6BF1-0CD7-87CF-86D8-4A2665EE11A2}"/>
              </a:ext>
            </a:extLst>
          </p:cNvPr>
          <p:cNvSpPr/>
          <p:nvPr/>
        </p:nvSpPr>
        <p:spPr>
          <a:xfrm>
            <a:off x="5646553" y="1663498"/>
            <a:ext cx="601263" cy="424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9" name="Rectangle 38">
            <a:extLst>
              <a:ext uri="{FF2B5EF4-FFF2-40B4-BE49-F238E27FC236}">
                <a16:creationId xmlns:a16="http://schemas.microsoft.com/office/drawing/2014/main" id="{F280D3B4-6079-4E85-C3A8-65F7EC03DC68}"/>
              </a:ext>
            </a:extLst>
          </p:cNvPr>
          <p:cNvSpPr/>
          <p:nvPr/>
        </p:nvSpPr>
        <p:spPr>
          <a:xfrm>
            <a:off x="9348634" y="3114004"/>
            <a:ext cx="601263" cy="424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8" name="TextBox 47">
            <a:extLst>
              <a:ext uri="{FF2B5EF4-FFF2-40B4-BE49-F238E27FC236}">
                <a16:creationId xmlns:a16="http://schemas.microsoft.com/office/drawing/2014/main" id="{A711A67D-F2A5-DB3C-1899-5A2F690CA7E9}"/>
              </a:ext>
            </a:extLst>
          </p:cNvPr>
          <p:cNvSpPr txBox="1"/>
          <p:nvPr/>
        </p:nvSpPr>
        <p:spPr>
          <a:xfrm>
            <a:off x="4405767" y="230332"/>
            <a:ext cx="3082254" cy="553998"/>
          </a:xfrm>
          <a:prstGeom prst="rect">
            <a:avLst/>
          </a:prstGeom>
          <a:noFill/>
        </p:spPr>
        <p:txBody>
          <a:bodyPr wrap="none" lIns="137160" tIns="137160" rIns="137160" bIns="137160" rtlCol="0">
            <a:spAutoFit/>
          </a:bodyPr>
          <a:lstStyle/>
          <a:p>
            <a:pPr algn="ctr"/>
            <a:r>
              <a:rPr lang="en-GB"/>
              <a:t>Total Addressable Market</a:t>
            </a:r>
          </a:p>
        </p:txBody>
      </p:sp>
    </p:spTree>
    <p:extLst>
      <p:ext uri="{BB962C8B-B14F-4D97-AF65-F5344CB8AC3E}">
        <p14:creationId xmlns:p14="http://schemas.microsoft.com/office/powerpoint/2010/main" val="3413548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par>
                                <p:cTn id="8" presetID="16" presetClass="entr" presetSubtype="21"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arn(inVertical)">
                                      <p:cBhvr>
                                        <p:cTn id="10" dur="500"/>
                                        <p:tgtEl>
                                          <p:spTgt spid="17"/>
                                        </p:tgtEl>
                                      </p:cBhvr>
                                    </p:animEffect>
                                  </p:childTnLst>
                                </p:cTn>
                              </p:par>
                              <p:par>
                                <p:cTn id="11" presetID="16" presetClass="entr" presetSubtype="21"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500"/>
                                        <p:tgtEl>
                                          <p:spTgt spid="1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B1E4B7-1814-02D8-82CD-4A1184D8D488}"/>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4951FA7-6943-5D12-C73D-BF697E64BD0B}"/>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3" name="Rectangle 2">
            <a:extLst>
              <a:ext uri="{FF2B5EF4-FFF2-40B4-BE49-F238E27FC236}">
                <a16:creationId xmlns:a16="http://schemas.microsoft.com/office/drawing/2014/main" id="{F4B542D3-9827-B9E1-B497-5D808F21B783}"/>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4" name="Rectangle 3">
            <a:extLst>
              <a:ext uri="{FF2B5EF4-FFF2-40B4-BE49-F238E27FC236}">
                <a16:creationId xmlns:a16="http://schemas.microsoft.com/office/drawing/2014/main" id="{296A80F7-871C-7D75-BB14-28A7C99A8835}"/>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5" name="Rectangle 4">
            <a:extLst>
              <a:ext uri="{FF2B5EF4-FFF2-40B4-BE49-F238E27FC236}">
                <a16:creationId xmlns:a16="http://schemas.microsoft.com/office/drawing/2014/main" id="{6EF38EAA-6D43-2AE3-342F-32DB69A79B68}"/>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6" name="Rectangle 5">
            <a:extLst>
              <a:ext uri="{FF2B5EF4-FFF2-40B4-BE49-F238E27FC236}">
                <a16:creationId xmlns:a16="http://schemas.microsoft.com/office/drawing/2014/main" id="{2791F638-D418-33AE-9C7C-321E401F06CA}"/>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7" name="Rectangle 6">
            <a:extLst>
              <a:ext uri="{FF2B5EF4-FFF2-40B4-BE49-F238E27FC236}">
                <a16:creationId xmlns:a16="http://schemas.microsoft.com/office/drawing/2014/main" id="{F60F29BA-37FC-F998-F448-FF754FDBF3E6}"/>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8" name="Rectangle 7">
            <a:extLst>
              <a:ext uri="{FF2B5EF4-FFF2-40B4-BE49-F238E27FC236}">
                <a16:creationId xmlns:a16="http://schemas.microsoft.com/office/drawing/2014/main" id="{B144937C-0C7C-4088-4592-CB23CDCD13F7}"/>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9" name="Rectangle 8">
            <a:extLst>
              <a:ext uri="{FF2B5EF4-FFF2-40B4-BE49-F238E27FC236}">
                <a16:creationId xmlns:a16="http://schemas.microsoft.com/office/drawing/2014/main" id="{A91651DB-4F42-BF60-B676-AA2D218891B2}"/>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10" name="Rectangle 9">
            <a:extLst>
              <a:ext uri="{FF2B5EF4-FFF2-40B4-BE49-F238E27FC236}">
                <a16:creationId xmlns:a16="http://schemas.microsoft.com/office/drawing/2014/main" id="{99F46105-8F02-B6A3-188B-7EC0ECA41FB4}"/>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11" name="Rectangle 10">
            <a:extLst>
              <a:ext uri="{FF2B5EF4-FFF2-40B4-BE49-F238E27FC236}">
                <a16:creationId xmlns:a16="http://schemas.microsoft.com/office/drawing/2014/main" id="{BB132784-AC8E-4262-8436-FB9648A758C3}"/>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12" name="Rectangle 11">
            <a:extLst>
              <a:ext uri="{FF2B5EF4-FFF2-40B4-BE49-F238E27FC236}">
                <a16:creationId xmlns:a16="http://schemas.microsoft.com/office/drawing/2014/main" id="{4A63291C-CEA1-4933-BE38-85AC7756A409}"/>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18" name="Group 17">
            <a:extLst>
              <a:ext uri="{FF2B5EF4-FFF2-40B4-BE49-F238E27FC236}">
                <a16:creationId xmlns:a16="http://schemas.microsoft.com/office/drawing/2014/main" id="{156DA063-B42D-B548-A55A-6853801A1501}"/>
              </a:ext>
            </a:extLst>
          </p:cNvPr>
          <p:cNvGrpSpPr/>
          <p:nvPr/>
        </p:nvGrpSpPr>
        <p:grpSpPr>
          <a:xfrm>
            <a:off x="10205461" y="3633026"/>
            <a:ext cx="1531589" cy="1561170"/>
            <a:chOff x="7075220" y="4697107"/>
            <a:chExt cx="2148242" cy="2147715"/>
          </a:xfrm>
          <a:solidFill>
            <a:srgbClr val="7F7F7F"/>
          </a:solidFill>
        </p:grpSpPr>
        <p:sp>
          <p:nvSpPr>
            <p:cNvPr id="19" name="Rectangle 18">
              <a:extLst>
                <a:ext uri="{FF2B5EF4-FFF2-40B4-BE49-F238E27FC236}">
                  <a16:creationId xmlns:a16="http://schemas.microsoft.com/office/drawing/2014/main" id="{98DC5799-6FE0-3E51-2B1C-E6360DA8EF0E}"/>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0" name="Rectangle 19">
              <a:extLst>
                <a:ext uri="{FF2B5EF4-FFF2-40B4-BE49-F238E27FC236}">
                  <a16:creationId xmlns:a16="http://schemas.microsoft.com/office/drawing/2014/main" id="{DD426C02-354C-313C-A52E-54012BFD39AC}"/>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1" name="Rectangle 20">
              <a:extLst>
                <a:ext uri="{FF2B5EF4-FFF2-40B4-BE49-F238E27FC236}">
                  <a16:creationId xmlns:a16="http://schemas.microsoft.com/office/drawing/2014/main" id="{5B85B238-79E2-26E8-2B49-40C7C357A33F}"/>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2" name="Rectangle 21">
              <a:extLst>
                <a:ext uri="{FF2B5EF4-FFF2-40B4-BE49-F238E27FC236}">
                  <a16:creationId xmlns:a16="http://schemas.microsoft.com/office/drawing/2014/main" id="{C87BDD47-FA51-294A-A39D-CAE0AF6E39E3}"/>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3" name="Rectangle 22">
              <a:extLst>
                <a:ext uri="{FF2B5EF4-FFF2-40B4-BE49-F238E27FC236}">
                  <a16:creationId xmlns:a16="http://schemas.microsoft.com/office/drawing/2014/main" id="{D30CB412-A138-25C7-F259-4D19C8F62AD7}"/>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4" name="Rectangle 23">
              <a:extLst>
                <a:ext uri="{FF2B5EF4-FFF2-40B4-BE49-F238E27FC236}">
                  <a16:creationId xmlns:a16="http://schemas.microsoft.com/office/drawing/2014/main" id="{586EEE9E-73C7-84F4-1513-D0928B03924E}"/>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5" name="Rectangle 24">
              <a:extLst>
                <a:ext uri="{FF2B5EF4-FFF2-40B4-BE49-F238E27FC236}">
                  <a16:creationId xmlns:a16="http://schemas.microsoft.com/office/drawing/2014/main" id="{73BB106F-21C9-DDC0-21F0-2AC461678A5B}"/>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6" name="Rectangle 25">
              <a:extLst>
                <a:ext uri="{FF2B5EF4-FFF2-40B4-BE49-F238E27FC236}">
                  <a16:creationId xmlns:a16="http://schemas.microsoft.com/office/drawing/2014/main" id="{AFD98EE9-D043-FE93-95F2-D01B1864F69B}"/>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27" name="Connector: Elbow 26">
            <a:extLst>
              <a:ext uri="{FF2B5EF4-FFF2-40B4-BE49-F238E27FC236}">
                <a16:creationId xmlns:a16="http://schemas.microsoft.com/office/drawing/2014/main" id="{ABAF30C2-77CB-D5B0-2AD9-4BB5CC0D8BA3}"/>
              </a:ext>
            </a:extLst>
          </p:cNvPr>
          <p:cNvCxnSpPr>
            <a:cxnSpLocks/>
            <a:stCxn id="61" idx="0"/>
            <a:endCxn id="40"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28" name="Connector: Elbow 27">
            <a:extLst>
              <a:ext uri="{FF2B5EF4-FFF2-40B4-BE49-F238E27FC236}">
                <a16:creationId xmlns:a16="http://schemas.microsoft.com/office/drawing/2014/main" id="{B786779E-9917-CC32-C13F-E77E359092B9}"/>
              </a:ext>
            </a:extLst>
          </p:cNvPr>
          <p:cNvCxnSpPr>
            <a:cxnSpLocks/>
            <a:stCxn id="26" idx="0"/>
            <a:endCxn id="40"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29" name="Straight Arrow Connector 28">
            <a:extLst>
              <a:ext uri="{FF2B5EF4-FFF2-40B4-BE49-F238E27FC236}">
                <a16:creationId xmlns:a16="http://schemas.microsoft.com/office/drawing/2014/main" id="{220128D4-F01B-C9E2-A986-C2D46AE75F12}"/>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30" name="Straight Arrow Connector 29">
            <a:extLst>
              <a:ext uri="{FF2B5EF4-FFF2-40B4-BE49-F238E27FC236}">
                <a16:creationId xmlns:a16="http://schemas.microsoft.com/office/drawing/2014/main" id="{8E21AE67-E171-A119-8B3A-F5478CC61DE9}"/>
              </a:ext>
            </a:extLst>
          </p:cNvPr>
          <p:cNvCxnSpPr>
            <a:cxnSpLocks/>
            <a:stCxn id="12" idx="3"/>
            <a:endCxn id="40"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31" name="Straight Arrow Connector 30">
            <a:extLst>
              <a:ext uri="{FF2B5EF4-FFF2-40B4-BE49-F238E27FC236}">
                <a16:creationId xmlns:a16="http://schemas.microsoft.com/office/drawing/2014/main" id="{C02DA400-F807-F8B4-CFCD-A7BB8543F28E}"/>
              </a:ext>
            </a:extLst>
          </p:cNvPr>
          <p:cNvCxnSpPr>
            <a:cxnSpLocks/>
            <a:stCxn id="37" idx="3"/>
            <a:endCxn id="26"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32" name="Rectangle 31">
            <a:extLst>
              <a:ext uri="{FF2B5EF4-FFF2-40B4-BE49-F238E27FC236}">
                <a16:creationId xmlns:a16="http://schemas.microsoft.com/office/drawing/2014/main" id="{A16DFAB2-F0E8-4403-CAF6-54609C07C8E6}"/>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33" name="Connector: Elbow 32">
            <a:extLst>
              <a:ext uri="{FF2B5EF4-FFF2-40B4-BE49-F238E27FC236}">
                <a16:creationId xmlns:a16="http://schemas.microsoft.com/office/drawing/2014/main" id="{36209D20-5A98-3149-1704-C940B807D00E}"/>
              </a:ext>
            </a:extLst>
          </p:cNvPr>
          <p:cNvCxnSpPr>
            <a:cxnSpLocks/>
            <a:stCxn id="32" idx="2"/>
            <a:endCxn id="320"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34" name="Straight Arrow Connector 33">
            <a:extLst>
              <a:ext uri="{FF2B5EF4-FFF2-40B4-BE49-F238E27FC236}">
                <a16:creationId xmlns:a16="http://schemas.microsoft.com/office/drawing/2014/main" id="{6C57B225-7B2B-CF34-AF64-3AC5A9A20503}"/>
              </a:ext>
            </a:extLst>
          </p:cNvPr>
          <p:cNvCxnSpPr>
            <a:cxnSpLocks/>
            <a:stCxn id="8" idx="3"/>
            <a:endCxn id="320"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35" name="Rectangle 34">
            <a:extLst>
              <a:ext uri="{FF2B5EF4-FFF2-40B4-BE49-F238E27FC236}">
                <a16:creationId xmlns:a16="http://schemas.microsoft.com/office/drawing/2014/main" id="{05B48104-F179-66A8-643B-2E75D5B167F8}"/>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Rectangle 35">
            <a:extLst>
              <a:ext uri="{FF2B5EF4-FFF2-40B4-BE49-F238E27FC236}">
                <a16:creationId xmlns:a16="http://schemas.microsoft.com/office/drawing/2014/main" id="{F73C9F77-A97D-79CC-8CDC-05B251AA1FBB}"/>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7" name="Rectangle 36">
            <a:extLst>
              <a:ext uri="{FF2B5EF4-FFF2-40B4-BE49-F238E27FC236}">
                <a16:creationId xmlns:a16="http://schemas.microsoft.com/office/drawing/2014/main" id="{54E3788A-E944-6A75-D269-7EE36350EF27}"/>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38" name="TextBox 37">
            <a:extLst>
              <a:ext uri="{FF2B5EF4-FFF2-40B4-BE49-F238E27FC236}">
                <a16:creationId xmlns:a16="http://schemas.microsoft.com/office/drawing/2014/main" id="{48150DCB-752A-6AD3-B562-5114B65DB949}"/>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39" name="Graphic 38">
            <a:extLst>
              <a:ext uri="{FF2B5EF4-FFF2-40B4-BE49-F238E27FC236}">
                <a16:creationId xmlns:a16="http://schemas.microsoft.com/office/drawing/2014/main" id="{56856D72-1173-7BD3-EDF7-FEA1D85B358B}"/>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40" name="Rectangle 39">
            <a:extLst>
              <a:ext uri="{FF2B5EF4-FFF2-40B4-BE49-F238E27FC236}">
                <a16:creationId xmlns:a16="http://schemas.microsoft.com/office/drawing/2014/main" id="{2CCEF046-763A-92AB-527A-A20319AC731B}"/>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41" name="Straight Arrow Connector 40">
            <a:extLst>
              <a:ext uri="{FF2B5EF4-FFF2-40B4-BE49-F238E27FC236}">
                <a16:creationId xmlns:a16="http://schemas.microsoft.com/office/drawing/2014/main" id="{A85F7337-DBA9-0AC4-BAB0-229263150FD8}"/>
              </a:ext>
            </a:extLst>
          </p:cNvPr>
          <p:cNvCxnSpPr>
            <a:cxnSpLocks/>
            <a:stCxn id="32" idx="3"/>
            <a:endCxn id="8"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42" name="Straight Arrow Connector 41">
            <a:extLst>
              <a:ext uri="{FF2B5EF4-FFF2-40B4-BE49-F238E27FC236}">
                <a16:creationId xmlns:a16="http://schemas.microsoft.com/office/drawing/2014/main" id="{12D70904-4325-ADE8-E48E-CD7850AAC45C}"/>
              </a:ext>
            </a:extLst>
          </p:cNvPr>
          <p:cNvCxnSpPr>
            <a:cxnSpLocks/>
            <a:stCxn id="10" idx="3"/>
            <a:endCxn id="37"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43" name="Connector: Elbow 42">
            <a:extLst>
              <a:ext uri="{FF2B5EF4-FFF2-40B4-BE49-F238E27FC236}">
                <a16:creationId xmlns:a16="http://schemas.microsoft.com/office/drawing/2014/main" id="{81B584DE-955C-D62C-8501-A70941DB6ECC}"/>
              </a:ext>
            </a:extLst>
          </p:cNvPr>
          <p:cNvCxnSpPr>
            <a:cxnSpLocks/>
            <a:stCxn id="36" idx="3"/>
            <a:endCxn id="10"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44" name="Connector: Elbow 43">
            <a:extLst>
              <a:ext uri="{FF2B5EF4-FFF2-40B4-BE49-F238E27FC236}">
                <a16:creationId xmlns:a16="http://schemas.microsoft.com/office/drawing/2014/main" id="{409BD579-2D9F-C2FC-7D71-4FC074FCB37D}"/>
              </a:ext>
            </a:extLst>
          </p:cNvPr>
          <p:cNvCxnSpPr>
            <a:cxnSpLocks/>
            <a:stCxn id="35" idx="3"/>
            <a:endCxn id="11"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45" name="Straight Arrow Connector 44">
            <a:extLst>
              <a:ext uri="{FF2B5EF4-FFF2-40B4-BE49-F238E27FC236}">
                <a16:creationId xmlns:a16="http://schemas.microsoft.com/office/drawing/2014/main" id="{B58FE587-B16C-663D-38B8-03967151A6FB}"/>
              </a:ext>
            </a:extLst>
          </p:cNvPr>
          <p:cNvCxnSpPr>
            <a:cxnSpLocks/>
            <a:stCxn id="40" idx="2"/>
            <a:endCxn id="37"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46" name="Graphic 45">
            <a:extLst>
              <a:ext uri="{FF2B5EF4-FFF2-40B4-BE49-F238E27FC236}">
                <a16:creationId xmlns:a16="http://schemas.microsoft.com/office/drawing/2014/main" id="{FA726946-0855-EDCC-04A7-79EF0B3A770D}"/>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47" name="TextBox 46">
            <a:extLst>
              <a:ext uri="{FF2B5EF4-FFF2-40B4-BE49-F238E27FC236}">
                <a16:creationId xmlns:a16="http://schemas.microsoft.com/office/drawing/2014/main" id="{60E7E44B-4304-24F4-5D3C-8B552A7754B0}"/>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8" name="TextBox 47">
            <a:extLst>
              <a:ext uri="{FF2B5EF4-FFF2-40B4-BE49-F238E27FC236}">
                <a16:creationId xmlns:a16="http://schemas.microsoft.com/office/drawing/2014/main" id="{9A1725D0-0CB6-496C-D9A6-0E9A1FA4FD6D}"/>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9" name="TextBox 48">
            <a:extLst>
              <a:ext uri="{FF2B5EF4-FFF2-40B4-BE49-F238E27FC236}">
                <a16:creationId xmlns:a16="http://schemas.microsoft.com/office/drawing/2014/main" id="{0EF4858D-27C7-3347-F789-41D05A2658CB}"/>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50" name="TextBox 49">
            <a:extLst>
              <a:ext uri="{FF2B5EF4-FFF2-40B4-BE49-F238E27FC236}">
                <a16:creationId xmlns:a16="http://schemas.microsoft.com/office/drawing/2014/main" id="{64C16585-A714-AECD-D3A9-0A30EAB4B52B}"/>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51" name="TextBox 50">
            <a:extLst>
              <a:ext uri="{FF2B5EF4-FFF2-40B4-BE49-F238E27FC236}">
                <a16:creationId xmlns:a16="http://schemas.microsoft.com/office/drawing/2014/main" id="{4D52D3FA-B26E-198A-95BF-DCD748E97BCD}"/>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52" name="TextBox 51">
            <a:extLst>
              <a:ext uri="{FF2B5EF4-FFF2-40B4-BE49-F238E27FC236}">
                <a16:creationId xmlns:a16="http://schemas.microsoft.com/office/drawing/2014/main" id="{3D691549-800E-53B3-2B29-3F13812D2BBC}"/>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53" name="TextBox 52">
            <a:extLst>
              <a:ext uri="{FF2B5EF4-FFF2-40B4-BE49-F238E27FC236}">
                <a16:creationId xmlns:a16="http://schemas.microsoft.com/office/drawing/2014/main" id="{36A6B381-035E-1E19-8ECF-D781C3606EF9}"/>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54" name="TextBox 53">
            <a:extLst>
              <a:ext uri="{FF2B5EF4-FFF2-40B4-BE49-F238E27FC236}">
                <a16:creationId xmlns:a16="http://schemas.microsoft.com/office/drawing/2014/main" id="{42CF28E3-BAC7-14D1-7062-269FA41EC5D1}"/>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55" name="TextBox 54">
            <a:extLst>
              <a:ext uri="{FF2B5EF4-FFF2-40B4-BE49-F238E27FC236}">
                <a16:creationId xmlns:a16="http://schemas.microsoft.com/office/drawing/2014/main" id="{55738949-2DC1-D1C0-156A-DC5748134325}"/>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56" name="TextBox 55">
            <a:extLst>
              <a:ext uri="{FF2B5EF4-FFF2-40B4-BE49-F238E27FC236}">
                <a16:creationId xmlns:a16="http://schemas.microsoft.com/office/drawing/2014/main" id="{CEB169B4-DBB8-1E6E-ACE2-B627A9332247}"/>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57" name="TextBox 56">
            <a:extLst>
              <a:ext uri="{FF2B5EF4-FFF2-40B4-BE49-F238E27FC236}">
                <a16:creationId xmlns:a16="http://schemas.microsoft.com/office/drawing/2014/main" id="{C0FC9191-8132-55D1-BFFD-2772F8C12C23}"/>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58" name="Straight Arrow Connector 57">
            <a:extLst>
              <a:ext uri="{FF2B5EF4-FFF2-40B4-BE49-F238E27FC236}">
                <a16:creationId xmlns:a16="http://schemas.microsoft.com/office/drawing/2014/main" id="{BF98D726-C010-B270-AFAA-475154CCBA71}"/>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59" name="TextBox 58">
            <a:extLst>
              <a:ext uri="{FF2B5EF4-FFF2-40B4-BE49-F238E27FC236}">
                <a16:creationId xmlns:a16="http://schemas.microsoft.com/office/drawing/2014/main" id="{50728F1D-B89D-2BDF-DA7B-D638EAEF3379}"/>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60" name="Connector: Elbow 59">
            <a:extLst>
              <a:ext uri="{FF2B5EF4-FFF2-40B4-BE49-F238E27FC236}">
                <a16:creationId xmlns:a16="http://schemas.microsoft.com/office/drawing/2014/main" id="{FE113AE6-58AD-0159-0B1C-B34ED66AD25A}"/>
              </a:ext>
            </a:extLst>
          </p:cNvPr>
          <p:cNvCxnSpPr>
            <a:cxnSpLocks/>
            <a:stCxn id="11" idx="1"/>
            <a:endCxn id="62"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61" name="Rectangle 60">
            <a:extLst>
              <a:ext uri="{FF2B5EF4-FFF2-40B4-BE49-F238E27FC236}">
                <a16:creationId xmlns:a16="http://schemas.microsoft.com/office/drawing/2014/main" id="{EDF8BEF3-9934-06FF-267E-DAA3932BBCAC}"/>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2" name="Rectangle 61">
            <a:extLst>
              <a:ext uri="{FF2B5EF4-FFF2-40B4-BE49-F238E27FC236}">
                <a16:creationId xmlns:a16="http://schemas.microsoft.com/office/drawing/2014/main" id="{3D16C2A0-E0A9-8EE2-0B43-C7A894661026}"/>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3" name="TextBox 62">
            <a:extLst>
              <a:ext uri="{FF2B5EF4-FFF2-40B4-BE49-F238E27FC236}">
                <a16:creationId xmlns:a16="http://schemas.microsoft.com/office/drawing/2014/main" id="{1D3E70DE-C82F-D89E-BCE9-091DC32987B3}"/>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320" name="Rectangle 319">
            <a:extLst>
              <a:ext uri="{FF2B5EF4-FFF2-40B4-BE49-F238E27FC236}">
                <a16:creationId xmlns:a16="http://schemas.microsoft.com/office/drawing/2014/main" id="{D8B098C5-9D6D-B980-512E-4DD63BAEC6D5}"/>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321" name="Graphic 320">
            <a:extLst>
              <a:ext uri="{FF2B5EF4-FFF2-40B4-BE49-F238E27FC236}">
                <a16:creationId xmlns:a16="http://schemas.microsoft.com/office/drawing/2014/main" id="{4EED21CA-1EC4-E48E-33AA-BF98AE055B6D}"/>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333" name="Group 332">
            <a:extLst>
              <a:ext uri="{FF2B5EF4-FFF2-40B4-BE49-F238E27FC236}">
                <a16:creationId xmlns:a16="http://schemas.microsoft.com/office/drawing/2014/main" id="{49A36EAF-4F66-BD3C-6D2F-5B80B994FC49}"/>
              </a:ext>
            </a:extLst>
          </p:cNvPr>
          <p:cNvGrpSpPr/>
          <p:nvPr/>
        </p:nvGrpSpPr>
        <p:grpSpPr>
          <a:xfrm rot="21427155">
            <a:off x="1761902" y="529510"/>
            <a:ext cx="2355349" cy="2075148"/>
            <a:chOff x="908102" y="4241481"/>
            <a:chExt cx="2355349" cy="2075148"/>
          </a:xfrm>
          <a:effectLst>
            <a:outerShdw blurRad="50800" dist="38100" dir="2700000" algn="tl" rotWithShape="0">
              <a:prstClr val="black">
                <a:alpha val="40000"/>
              </a:prstClr>
            </a:outerShdw>
          </a:effectLst>
        </p:grpSpPr>
        <p:sp>
          <p:nvSpPr>
            <p:cNvPr id="334" name="Rectangle 24">
              <a:extLst>
                <a:ext uri="{FF2B5EF4-FFF2-40B4-BE49-F238E27FC236}">
                  <a16:creationId xmlns:a16="http://schemas.microsoft.com/office/drawing/2014/main" id="{8674A3A2-C305-0FCC-A86F-88D4B8EACC97}"/>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5" name="Rectangle 334">
              <a:extLst>
                <a:ext uri="{FF2B5EF4-FFF2-40B4-BE49-F238E27FC236}">
                  <a16:creationId xmlns:a16="http://schemas.microsoft.com/office/drawing/2014/main" id="{C4B0261C-6D73-0808-856B-2C20C009EA13}"/>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36" name="TextBox 335">
            <a:extLst>
              <a:ext uri="{FF2B5EF4-FFF2-40B4-BE49-F238E27FC236}">
                <a16:creationId xmlns:a16="http://schemas.microsoft.com/office/drawing/2014/main" id="{CE6B5366-70BE-2332-2C48-63CF099F996F}"/>
              </a:ext>
            </a:extLst>
          </p:cNvPr>
          <p:cNvSpPr txBox="1"/>
          <p:nvPr/>
        </p:nvSpPr>
        <p:spPr>
          <a:xfrm rot="21204618">
            <a:off x="1926071" y="793869"/>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then probe the VS$ to see if we’ve seen the vertex recently.</a:t>
            </a:r>
          </a:p>
        </p:txBody>
      </p:sp>
      <p:sp>
        <p:nvSpPr>
          <p:cNvPr id="337" name="Arrow: Up 336">
            <a:extLst>
              <a:ext uri="{FF2B5EF4-FFF2-40B4-BE49-F238E27FC236}">
                <a16:creationId xmlns:a16="http://schemas.microsoft.com/office/drawing/2014/main" id="{23D16A71-55F1-0C15-6633-BB30CE9C4562}"/>
              </a:ext>
            </a:extLst>
          </p:cNvPr>
          <p:cNvSpPr/>
          <p:nvPr/>
        </p:nvSpPr>
        <p:spPr>
          <a:xfrm rot="9793957">
            <a:off x="3094919" y="2021921"/>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3" name="Group 12">
            <a:extLst>
              <a:ext uri="{FF2B5EF4-FFF2-40B4-BE49-F238E27FC236}">
                <a16:creationId xmlns:a16="http://schemas.microsoft.com/office/drawing/2014/main" id="{111B8D85-A955-9442-6191-B8EE773DD6E1}"/>
              </a:ext>
            </a:extLst>
          </p:cNvPr>
          <p:cNvGrpSpPr/>
          <p:nvPr/>
        </p:nvGrpSpPr>
        <p:grpSpPr>
          <a:xfrm rot="21382538">
            <a:off x="6304303" y="2530103"/>
            <a:ext cx="2355349" cy="2075148"/>
            <a:chOff x="908102" y="4241481"/>
            <a:chExt cx="2355349" cy="2075148"/>
          </a:xfrm>
          <a:effectLst>
            <a:outerShdw blurRad="50800" dist="38100" dir="2700000" algn="tl" rotWithShape="0">
              <a:prstClr val="black">
                <a:alpha val="40000"/>
              </a:prstClr>
            </a:outerShdw>
          </a:effectLst>
        </p:grpSpPr>
        <p:sp>
          <p:nvSpPr>
            <p:cNvPr id="14" name="Rectangle 24">
              <a:extLst>
                <a:ext uri="{FF2B5EF4-FFF2-40B4-BE49-F238E27FC236}">
                  <a16:creationId xmlns:a16="http://schemas.microsoft.com/office/drawing/2014/main" id="{2D88AFE5-3511-2F14-8167-E4594B8EDA9B}"/>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 name="Rectangle 14">
              <a:extLst>
                <a:ext uri="{FF2B5EF4-FFF2-40B4-BE49-F238E27FC236}">
                  <a16:creationId xmlns:a16="http://schemas.microsoft.com/office/drawing/2014/main" id="{3E855BD7-CC23-C82E-5EE5-305CEB1AFD6D}"/>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6" name="TextBox 15">
            <a:extLst>
              <a:ext uri="{FF2B5EF4-FFF2-40B4-BE49-F238E27FC236}">
                <a16:creationId xmlns:a16="http://schemas.microsoft.com/office/drawing/2014/main" id="{B4A8B2D2-A9B8-1EB3-45ED-995BE2B28374}"/>
              </a:ext>
            </a:extLst>
          </p:cNvPr>
          <p:cNvSpPr txBox="1"/>
          <p:nvPr/>
        </p:nvSpPr>
        <p:spPr>
          <a:xfrm rot="21160001">
            <a:off x="6534107" y="3013135"/>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If we have, we’ll pass back a handle to the vertex.</a:t>
            </a:r>
          </a:p>
        </p:txBody>
      </p:sp>
      <p:sp>
        <p:nvSpPr>
          <p:cNvPr id="17" name="Arrow: Up 16">
            <a:extLst>
              <a:ext uri="{FF2B5EF4-FFF2-40B4-BE49-F238E27FC236}">
                <a16:creationId xmlns:a16="http://schemas.microsoft.com/office/drawing/2014/main" id="{CCC23B4C-4964-A997-D637-C9016E21DAF7}"/>
              </a:ext>
            </a:extLst>
          </p:cNvPr>
          <p:cNvSpPr/>
          <p:nvPr/>
        </p:nvSpPr>
        <p:spPr>
          <a:xfrm rot="19057888">
            <a:off x="6292665" y="2700876"/>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2338927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5BCEE1-3AC9-1E05-4C13-69496D087BF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E6C8885-50C4-3B0E-D3C9-0805DC3E047F}"/>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7" name="Rectangle 6">
            <a:extLst>
              <a:ext uri="{FF2B5EF4-FFF2-40B4-BE49-F238E27FC236}">
                <a16:creationId xmlns:a16="http://schemas.microsoft.com/office/drawing/2014/main" id="{176B21B8-AE46-C859-F4CD-D552F4C4044D}"/>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8" name="Rectangle 7">
            <a:extLst>
              <a:ext uri="{FF2B5EF4-FFF2-40B4-BE49-F238E27FC236}">
                <a16:creationId xmlns:a16="http://schemas.microsoft.com/office/drawing/2014/main" id="{887A31B9-482A-7D75-1474-1907E8E8B694}"/>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9" name="Rectangle 8">
            <a:extLst>
              <a:ext uri="{FF2B5EF4-FFF2-40B4-BE49-F238E27FC236}">
                <a16:creationId xmlns:a16="http://schemas.microsoft.com/office/drawing/2014/main" id="{4BEE5DFE-AB92-8A18-2F41-5B99CEEBBC1C}"/>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10" name="Rectangle 9">
            <a:extLst>
              <a:ext uri="{FF2B5EF4-FFF2-40B4-BE49-F238E27FC236}">
                <a16:creationId xmlns:a16="http://schemas.microsoft.com/office/drawing/2014/main" id="{4DF1CC59-034F-B54A-ED24-B072BA6B6A71}"/>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11" name="Rectangle 10">
            <a:extLst>
              <a:ext uri="{FF2B5EF4-FFF2-40B4-BE49-F238E27FC236}">
                <a16:creationId xmlns:a16="http://schemas.microsoft.com/office/drawing/2014/main" id="{5A27B20E-C8D8-B2A4-5BD2-8466905121E3}"/>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12" name="Rectangle 11">
            <a:extLst>
              <a:ext uri="{FF2B5EF4-FFF2-40B4-BE49-F238E27FC236}">
                <a16:creationId xmlns:a16="http://schemas.microsoft.com/office/drawing/2014/main" id="{E4F0DB95-B680-677B-DA45-243379227913}"/>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13" name="Rectangle 12">
            <a:extLst>
              <a:ext uri="{FF2B5EF4-FFF2-40B4-BE49-F238E27FC236}">
                <a16:creationId xmlns:a16="http://schemas.microsoft.com/office/drawing/2014/main" id="{13DE9118-0B85-F3D0-45A8-EF879F759FC1}"/>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14" name="Rectangle 13">
            <a:extLst>
              <a:ext uri="{FF2B5EF4-FFF2-40B4-BE49-F238E27FC236}">
                <a16:creationId xmlns:a16="http://schemas.microsoft.com/office/drawing/2014/main" id="{7DEA3A1C-6770-16C4-F7B1-DF3BF74A0C8B}"/>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15" name="Rectangle 14">
            <a:extLst>
              <a:ext uri="{FF2B5EF4-FFF2-40B4-BE49-F238E27FC236}">
                <a16:creationId xmlns:a16="http://schemas.microsoft.com/office/drawing/2014/main" id="{985E387B-5ADB-E657-5149-26844A2B8E1C}"/>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16" name="Rectangle 15">
            <a:extLst>
              <a:ext uri="{FF2B5EF4-FFF2-40B4-BE49-F238E27FC236}">
                <a16:creationId xmlns:a16="http://schemas.microsoft.com/office/drawing/2014/main" id="{64BD6899-01F0-482C-82B3-A8A90689F783}"/>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17" name="Group 16">
            <a:extLst>
              <a:ext uri="{FF2B5EF4-FFF2-40B4-BE49-F238E27FC236}">
                <a16:creationId xmlns:a16="http://schemas.microsoft.com/office/drawing/2014/main" id="{137D8862-02C4-7C82-7AE1-670EA4292C14}"/>
              </a:ext>
            </a:extLst>
          </p:cNvPr>
          <p:cNvGrpSpPr/>
          <p:nvPr/>
        </p:nvGrpSpPr>
        <p:grpSpPr>
          <a:xfrm>
            <a:off x="10205461" y="3633026"/>
            <a:ext cx="1531589" cy="1561170"/>
            <a:chOff x="7075220" y="4697107"/>
            <a:chExt cx="2148242" cy="2147715"/>
          </a:xfrm>
          <a:solidFill>
            <a:srgbClr val="7F7F7F"/>
          </a:solidFill>
        </p:grpSpPr>
        <p:sp>
          <p:nvSpPr>
            <p:cNvPr id="18" name="Rectangle 17">
              <a:extLst>
                <a:ext uri="{FF2B5EF4-FFF2-40B4-BE49-F238E27FC236}">
                  <a16:creationId xmlns:a16="http://schemas.microsoft.com/office/drawing/2014/main" id="{5AE721D9-789E-29C2-0849-8A0BC7D6F7EE}"/>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19" name="Rectangle 18">
              <a:extLst>
                <a:ext uri="{FF2B5EF4-FFF2-40B4-BE49-F238E27FC236}">
                  <a16:creationId xmlns:a16="http://schemas.microsoft.com/office/drawing/2014/main" id="{32CF5BC9-810C-F5F1-D3FE-6F08DC7D7F21}"/>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0" name="Rectangle 19">
              <a:extLst>
                <a:ext uri="{FF2B5EF4-FFF2-40B4-BE49-F238E27FC236}">
                  <a16:creationId xmlns:a16="http://schemas.microsoft.com/office/drawing/2014/main" id="{80883D50-28FE-75E9-623B-8A17AB1501BF}"/>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1" name="Rectangle 20">
              <a:extLst>
                <a:ext uri="{FF2B5EF4-FFF2-40B4-BE49-F238E27FC236}">
                  <a16:creationId xmlns:a16="http://schemas.microsoft.com/office/drawing/2014/main" id="{033477CA-9629-15B1-1367-23FB5ED1057E}"/>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2" name="Rectangle 21">
              <a:extLst>
                <a:ext uri="{FF2B5EF4-FFF2-40B4-BE49-F238E27FC236}">
                  <a16:creationId xmlns:a16="http://schemas.microsoft.com/office/drawing/2014/main" id="{B5077A47-F0DD-0DF2-116A-33256D5B254A}"/>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3" name="Rectangle 22">
              <a:extLst>
                <a:ext uri="{FF2B5EF4-FFF2-40B4-BE49-F238E27FC236}">
                  <a16:creationId xmlns:a16="http://schemas.microsoft.com/office/drawing/2014/main" id="{430BC695-910D-5E13-912E-F1669985DFC8}"/>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4" name="Rectangle 23">
              <a:extLst>
                <a:ext uri="{FF2B5EF4-FFF2-40B4-BE49-F238E27FC236}">
                  <a16:creationId xmlns:a16="http://schemas.microsoft.com/office/drawing/2014/main" id="{BB9E585A-CD33-3F78-BDD1-C8F3F66B7481}"/>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25" name="Rectangle 24">
              <a:extLst>
                <a:ext uri="{FF2B5EF4-FFF2-40B4-BE49-F238E27FC236}">
                  <a16:creationId xmlns:a16="http://schemas.microsoft.com/office/drawing/2014/main" id="{7C0860EE-AD94-F96D-F75B-5C676941D268}"/>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26" name="Connector: Elbow 25">
            <a:extLst>
              <a:ext uri="{FF2B5EF4-FFF2-40B4-BE49-F238E27FC236}">
                <a16:creationId xmlns:a16="http://schemas.microsoft.com/office/drawing/2014/main" id="{F047F965-A39E-F86C-5372-11E5ED9E4A0A}"/>
              </a:ext>
            </a:extLst>
          </p:cNvPr>
          <p:cNvCxnSpPr>
            <a:cxnSpLocks/>
            <a:stCxn id="60" idx="0"/>
            <a:endCxn id="39"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27" name="Connector: Elbow 26">
            <a:extLst>
              <a:ext uri="{FF2B5EF4-FFF2-40B4-BE49-F238E27FC236}">
                <a16:creationId xmlns:a16="http://schemas.microsoft.com/office/drawing/2014/main" id="{6D31D080-239B-3C4D-8A47-CFD56612169D}"/>
              </a:ext>
            </a:extLst>
          </p:cNvPr>
          <p:cNvCxnSpPr>
            <a:cxnSpLocks/>
            <a:stCxn id="25" idx="0"/>
            <a:endCxn id="39"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28" name="Straight Arrow Connector 27">
            <a:extLst>
              <a:ext uri="{FF2B5EF4-FFF2-40B4-BE49-F238E27FC236}">
                <a16:creationId xmlns:a16="http://schemas.microsoft.com/office/drawing/2014/main" id="{12C40A53-56EC-9E99-BEE7-32E578D753BA}"/>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29" name="Straight Arrow Connector 28">
            <a:extLst>
              <a:ext uri="{FF2B5EF4-FFF2-40B4-BE49-F238E27FC236}">
                <a16:creationId xmlns:a16="http://schemas.microsoft.com/office/drawing/2014/main" id="{D500AE07-258E-174C-3B32-7D7CF6914F03}"/>
              </a:ext>
            </a:extLst>
          </p:cNvPr>
          <p:cNvCxnSpPr>
            <a:cxnSpLocks/>
            <a:stCxn id="16" idx="3"/>
            <a:endCxn id="39"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30" name="Straight Arrow Connector 29">
            <a:extLst>
              <a:ext uri="{FF2B5EF4-FFF2-40B4-BE49-F238E27FC236}">
                <a16:creationId xmlns:a16="http://schemas.microsoft.com/office/drawing/2014/main" id="{5E3FD5BB-5648-BB5D-5A63-799F9F49E732}"/>
              </a:ext>
            </a:extLst>
          </p:cNvPr>
          <p:cNvCxnSpPr>
            <a:cxnSpLocks/>
            <a:stCxn id="36" idx="3"/>
            <a:endCxn id="25"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31" name="Rectangle 30">
            <a:extLst>
              <a:ext uri="{FF2B5EF4-FFF2-40B4-BE49-F238E27FC236}">
                <a16:creationId xmlns:a16="http://schemas.microsoft.com/office/drawing/2014/main" id="{BA0F0997-2677-AD2E-5E42-B0EA9E03D245}"/>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32" name="Connector: Elbow 31">
            <a:extLst>
              <a:ext uri="{FF2B5EF4-FFF2-40B4-BE49-F238E27FC236}">
                <a16:creationId xmlns:a16="http://schemas.microsoft.com/office/drawing/2014/main" id="{B1838282-362F-E29B-8EC0-C9893CF27837}"/>
              </a:ext>
            </a:extLst>
          </p:cNvPr>
          <p:cNvCxnSpPr>
            <a:cxnSpLocks/>
            <a:stCxn id="31" idx="2"/>
            <a:endCxn id="63"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33" name="Straight Arrow Connector 32">
            <a:extLst>
              <a:ext uri="{FF2B5EF4-FFF2-40B4-BE49-F238E27FC236}">
                <a16:creationId xmlns:a16="http://schemas.microsoft.com/office/drawing/2014/main" id="{8EFFD5FD-3E8A-EA2D-B878-42B850AB8A05}"/>
              </a:ext>
            </a:extLst>
          </p:cNvPr>
          <p:cNvCxnSpPr>
            <a:cxnSpLocks/>
            <a:stCxn id="12" idx="3"/>
            <a:endCxn id="63"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34" name="Rectangle 33">
            <a:extLst>
              <a:ext uri="{FF2B5EF4-FFF2-40B4-BE49-F238E27FC236}">
                <a16:creationId xmlns:a16="http://schemas.microsoft.com/office/drawing/2014/main" id="{C00C7BF5-672B-8AF3-9CF0-709BD9FE6848}"/>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5" name="Rectangle 34">
            <a:extLst>
              <a:ext uri="{FF2B5EF4-FFF2-40B4-BE49-F238E27FC236}">
                <a16:creationId xmlns:a16="http://schemas.microsoft.com/office/drawing/2014/main" id="{984DB495-09C0-7470-9755-B842869CAFD2}"/>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Rectangle 35">
            <a:extLst>
              <a:ext uri="{FF2B5EF4-FFF2-40B4-BE49-F238E27FC236}">
                <a16:creationId xmlns:a16="http://schemas.microsoft.com/office/drawing/2014/main" id="{03C1A72A-FCCA-C976-94DA-0CF7026D19DA}"/>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37" name="TextBox 36">
            <a:extLst>
              <a:ext uri="{FF2B5EF4-FFF2-40B4-BE49-F238E27FC236}">
                <a16:creationId xmlns:a16="http://schemas.microsoft.com/office/drawing/2014/main" id="{7AB185B6-115C-19D9-A1BE-6B223B5B9ABC}"/>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38" name="Graphic 37">
            <a:extLst>
              <a:ext uri="{FF2B5EF4-FFF2-40B4-BE49-F238E27FC236}">
                <a16:creationId xmlns:a16="http://schemas.microsoft.com/office/drawing/2014/main" id="{5830F031-5AD1-2BD5-1871-E6F5F734A755}"/>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39" name="Rectangle 38">
            <a:extLst>
              <a:ext uri="{FF2B5EF4-FFF2-40B4-BE49-F238E27FC236}">
                <a16:creationId xmlns:a16="http://schemas.microsoft.com/office/drawing/2014/main" id="{D801AEF4-8167-CFD8-ABCC-192E3F172A48}"/>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40" name="Straight Arrow Connector 39">
            <a:extLst>
              <a:ext uri="{FF2B5EF4-FFF2-40B4-BE49-F238E27FC236}">
                <a16:creationId xmlns:a16="http://schemas.microsoft.com/office/drawing/2014/main" id="{0D9030FD-1569-798B-E5CA-CDD3A7EA7A2B}"/>
              </a:ext>
            </a:extLst>
          </p:cNvPr>
          <p:cNvCxnSpPr>
            <a:cxnSpLocks/>
            <a:stCxn id="31" idx="3"/>
            <a:endCxn id="12"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41" name="Straight Arrow Connector 40">
            <a:extLst>
              <a:ext uri="{FF2B5EF4-FFF2-40B4-BE49-F238E27FC236}">
                <a16:creationId xmlns:a16="http://schemas.microsoft.com/office/drawing/2014/main" id="{8CBB10FC-3052-C9DA-8890-DE9119AEEC6D}"/>
              </a:ext>
            </a:extLst>
          </p:cNvPr>
          <p:cNvCxnSpPr>
            <a:cxnSpLocks/>
            <a:stCxn id="14" idx="3"/>
            <a:endCxn id="36"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42" name="Connector: Elbow 41">
            <a:extLst>
              <a:ext uri="{FF2B5EF4-FFF2-40B4-BE49-F238E27FC236}">
                <a16:creationId xmlns:a16="http://schemas.microsoft.com/office/drawing/2014/main" id="{6D25145B-04C3-3290-EA17-789D0651D807}"/>
              </a:ext>
            </a:extLst>
          </p:cNvPr>
          <p:cNvCxnSpPr>
            <a:cxnSpLocks/>
            <a:stCxn id="35" idx="3"/>
            <a:endCxn id="14"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43" name="Connector: Elbow 42">
            <a:extLst>
              <a:ext uri="{FF2B5EF4-FFF2-40B4-BE49-F238E27FC236}">
                <a16:creationId xmlns:a16="http://schemas.microsoft.com/office/drawing/2014/main" id="{A6FFB8C2-9B4A-E337-2622-5B82E3A11702}"/>
              </a:ext>
            </a:extLst>
          </p:cNvPr>
          <p:cNvCxnSpPr>
            <a:cxnSpLocks/>
            <a:stCxn id="34" idx="3"/>
            <a:endCxn id="15"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44" name="Straight Arrow Connector 43">
            <a:extLst>
              <a:ext uri="{FF2B5EF4-FFF2-40B4-BE49-F238E27FC236}">
                <a16:creationId xmlns:a16="http://schemas.microsoft.com/office/drawing/2014/main" id="{69B3F4A0-6B7A-5164-5E54-B126A65F0986}"/>
              </a:ext>
            </a:extLst>
          </p:cNvPr>
          <p:cNvCxnSpPr>
            <a:cxnSpLocks/>
            <a:stCxn id="39" idx="2"/>
            <a:endCxn id="36"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45" name="Graphic 44">
            <a:extLst>
              <a:ext uri="{FF2B5EF4-FFF2-40B4-BE49-F238E27FC236}">
                <a16:creationId xmlns:a16="http://schemas.microsoft.com/office/drawing/2014/main" id="{EEEB6285-AA42-2FA1-1271-7D3485A3ECD0}"/>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46" name="TextBox 45">
            <a:extLst>
              <a:ext uri="{FF2B5EF4-FFF2-40B4-BE49-F238E27FC236}">
                <a16:creationId xmlns:a16="http://schemas.microsoft.com/office/drawing/2014/main" id="{F735EC85-02C4-389F-E1F2-7BDF087A1347}"/>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7" name="TextBox 46">
            <a:extLst>
              <a:ext uri="{FF2B5EF4-FFF2-40B4-BE49-F238E27FC236}">
                <a16:creationId xmlns:a16="http://schemas.microsoft.com/office/drawing/2014/main" id="{AF2B0EF2-DCAE-02C4-A3AC-B0C1DBBE7EC2}"/>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48" name="TextBox 47">
            <a:extLst>
              <a:ext uri="{FF2B5EF4-FFF2-40B4-BE49-F238E27FC236}">
                <a16:creationId xmlns:a16="http://schemas.microsoft.com/office/drawing/2014/main" id="{D069C487-0FA2-B546-BBBB-E7A46B66E867}"/>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49" name="TextBox 48">
            <a:extLst>
              <a:ext uri="{FF2B5EF4-FFF2-40B4-BE49-F238E27FC236}">
                <a16:creationId xmlns:a16="http://schemas.microsoft.com/office/drawing/2014/main" id="{F7230746-4844-E48D-BB81-5830F3A85960}"/>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50" name="TextBox 49">
            <a:extLst>
              <a:ext uri="{FF2B5EF4-FFF2-40B4-BE49-F238E27FC236}">
                <a16:creationId xmlns:a16="http://schemas.microsoft.com/office/drawing/2014/main" id="{2A44941D-3A25-B622-FFEB-0F73C45EE9CA}"/>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51" name="TextBox 50">
            <a:extLst>
              <a:ext uri="{FF2B5EF4-FFF2-40B4-BE49-F238E27FC236}">
                <a16:creationId xmlns:a16="http://schemas.microsoft.com/office/drawing/2014/main" id="{F899C0DE-8EC4-9B53-C6FA-AA525D35AF3E}"/>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52" name="TextBox 51">
            <a:extLst>
              <a:ext uri="{FF2B5EF4-FFF2-40B4-BE49-F238E27FC236}">
                <a16:creationId xmlns:a16="http://schemas.microsoft.com/office/drawing/2014/main" id="{F7876810-61E5-B569-F2C5-E57CAF23928D}"/>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53" name="TextBox 52">
            <a:extLst>
              <a:ext uri="{FF2B5EF4-FFF2-40B4-BE49-F238E27FC236}">
                <a16:creationId xmlns:a16="http://schemas.microsoft.com/office/drawing/2014/main" id="{114FF440-8040-1CB0-565C-641B72C3D623}"/>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54" name="TextBox 53">
            <a:extLst>
              <a:ext uri="{FF2B5EF4-FFF2-40B4-BE49-F238E27FC236}">
                <a16:creationId xmlns:a16="http://schemas.microsoft.com/office/drawing/2014/main" id="{C51E747C-6FD5-42E4-39D2-6EFF3B39C1F8}"/>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55" name="TextBox 54">
            <a:extLst>
              <a:ext uri="{FF2B5EF4-FFF2-40B4-BE49-F238E27FC236}">
                <a16:creationId xmlns:a16="http://schemas.microsoft.com/office/drawing/2014/main" id="{5F369574-4026-CB72-1D36-921BE8A69AB0}"/>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56" name="TextBox 55">
            <a:extLst>
              <a:ext uri="{FF2B5EF4-FFF2-40B4-BE49-F238E27FC236}">
                <a16:creationId xmlns:a16="http://schemas.microsoft.com/office/drawing/2014/main" id="{D0874E14-80B5-E79F-B7DF-9982B2A1AE5E}"/>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57" name="Straight Arrow Connector 56">
            <a:extLst>
              <a:ext uri="{FF2B5EF4-FFF2-40B4-BE49-F238E27FC236}">
                <a16:creationId xmlns:a16="http://schemas.microsoft.com/office/drawing/2014/main" id="{80112F06-E52E-5A4E-2A45-C29B5A9FF47C}"/>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58" name="TextBox 57">
            <a:extLst>
              <a:ext uri="{FF2B5EF4-FFF2-40B4-BE49-F238E27FC236}">
                <a16:creationId xmlns:a16="http://schemas.microsoft.com/office/drawing/2014/main" id="{8C65EC05-9495-EE0C-7290-E045261C3CAE}"/>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59" name="Connector: Elbow 58">
            <a:extLst>
              <a:ext uri="{FF2B5EF4-FFF2-40B4-BE49-F238E27FC236}">
                <a16:creationId xmlns:a16="http://schemas.microsoft.com/office/drawing/2014/main" id="{2D4BE270-6B9E-9C7F-4E7A-8B469920D539}"/>
              </a:ext>
            </a:extLst>
          </p:cNvPr>
          <p:cNvCxnSpPr>
            <a:cxnSpLocks/>
            <a:stCxn id="15" idx="1"/>
            <a:endCxn id="61"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60" name="Rectangle 59">
            <a:extLst>
              <a:ext uri="{FF2B5EF4-FFF2-40B4-BE49-F238E27FC236}">
                <a16:creationId xmlns:a16="http://schemas.microsoft.com/office/drawing/2014/main" id="{559E4A1B-186E-5F3D-A41F-AF127F7ACCA5}"/>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1" name="Rectangle 60">
            <a:extLst>
              <a:ext uri="{FF2B5EF4-FFF2-40B4-BE49-F238E27FC236}">
                <a16:creationId xmlns:a16="http://schemas.microsoft.com/office/drawing/2014/main" id="{0DAF7D84-5F78-D77D-9BD3-8BFEE3BA48E3}"/>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2" name="TextBox 61">
            <a:extLst>
              <a:ext uri="{FF2B5EF4-FFF2-40B4-BE49-F238E27FC236}">
                <a16:creationId xmlns:a16="http://schemas.microsoft.com/office/drawing/2014/main" id="{0D81B57D-71E3-7DE4-EDE9-A851CEECB3B8}"/>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63" name="Rectangle 62">
            <a:extLst>
              <a:ext uri="{FF2B5EF4-FFF2-40B4-BE49-F238E27FC236}">
                <a16:creationId xmlns:a16="http://schemas.microsoft.com/office/drawing/2014/main" id="{B69C3AE0-AC57-1BF8-5230-DC2636D09C02}"/>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320" name="Graphic 319">
            <a:extLst>
              <a:ext uri="{FF2B5EF4-FFF2-40B4-BE49-F238E27FC236}">
                <a16:creationId xmlns:a16="http://schemas.microsoft.com/office/drawing/2014/main" id="{CBFC8A2D-8A00-3028-05FB-4A45F91904B8}"/>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3" name="Group 2">
            <a:extLst>
              <a:ext uri="{FF2B5EF4-FFF2-40B4-BE49-F238E27FC236}">
                <a16:creationId xmlns:a16="http://schemas.microsoft.com/office/drawing/2014/main" id="{2D1965CB-2E8D-3865-7C41-CEA4CE7EE3D4}"/>
              </a:ext>
            </a:extLst>
          </p:cNvPr>
          <p:cNvGrpSpPr/>
          <p:nvPr/>
        </p:nvGrpSpPr>
        <p:grpSpPr>
          <a:xfrm rot="434120">
            <a:off x="4260213" y="3278137"/>
            <a:ext cx="2355349" cy="2110429"/>
            <a:chOff x="628702" y="1189905"/>
            <a:chExt cx="2355349" cy="2110429"/>
          </a:xfrm>
          <a:effectLst>
            <a:outerShdw blurRad="50800" dist="38100" dir="8100000" algn="tr" rotWithShape="0">
              <a:prstClr val="black">
                <a:alpha val="40000"/>
              </a:prstClr>
            </a:outerShdw>
          </a:effectLst>
        </p:grpSpPr>
        <p:sp>
          <p:nvSpPr>
            <p:cNvPr id="4" name="Rectangle 24">
              <a:extLst>
                <a:ext uri="{FF2B5EF4-FFF2-40B4-BE49-F238E27FC236}">
                  <a16:creationId xmlns:a16="http://schemas.microsoft.com/office/drawing/2014/main" id="{AC9FFABD-8B3B-845E-85AA-C4C9AF9DB65F}"/>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 name="Rectangle 4">
              <a:extLst>
                <a:ext uri="{FF2B5EF4-FFF2-40B4-BE49-F238E27FC236}">
                  <a16:creationId xmlns:a16="http://schemas.microsoft.com/office/drawing/2014/main" id="{5DF6DD3B-F2F1-7523-E646-348E4D8C65D7}"/>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 name="TextBox 5">
              <a:extLst>
                <a:ext uri="{FF2B5EF4-FFF2-40B4-BE49-F238E27FC236}">
                  <a16:creationId xmlns:a16="http://schemas.microsoft.com/office/drawing/2014/main" id="{EDBC62BB-1955-9EC3-8DB7-89F52692649A}"/>
                </a:ext>
              </a:extLst>
            </p:cNvPr>
            <p:cNvSpPr txBox="1"/>
            <p:nvPr/>
          </p:nvSpPr>
          <p:spPr>
            <a:xfrm rot="21433832">
              <a:off x="793393" y="1361342"/>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If we miss the VS$, then we’ll need to allocate some space in the URB and get a handle to it.</a:t>
              </a:r>
            </a:p>
          </p:txBody>
        </p:sp>
      </p:grpSp>
    </p:spTree>
    <p:extLst>
      <p:ext uri="{BB962C8B-B14F-4D97-AF65-F5344CB8AC3E}">
        <p14:creationId xmlns:p14="http://schemas.microsoft.com/office/powerpoint/2010/main" val="2553426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F36D5D-DF6F-92B2-E001-7B82229E249E}"/>
            </a:ext>
          </a:extLst>
        </p:cNvPr>
        <p:cNvGrpSpPr/>
        <p:nvPr/>
      </p:nvGrpSpPr>
      <p:grpSpPr>
        <a:xfrm>
          <a:off x="0" y="0"/>
          <a:ext cx="0" cy="0"/>
          <a:chOff x="0" y="0"/>
          <a:chExt cx="0" cy="0"/>
        </a:xfrm>
      </p:grpSpPr>
      <p:sp>
        <p:nvSpPr>
          <p:cNvPr id="20" name="Rectangle 19">
            <a:extLst>
              <a:ext uri="{FF2B5EF4-FFF2-40B4-BE49-F238E27FC236}">
                <a16:creationId xmlns:a16="http://schemas.microsoft.com/office/drawing/2014/main" id="{9405FA37-C667-E0C1-CADC-367B584401C0}"/>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21" name="Rectangle 20">
            <a:extLst>
              <a:ext uri="{FF2B5EF4-FFF2-40B4-BE49-F238E27FC236}">
                <a16:creationId xmlns:a16="http://schemas.microsoft.com/office/drawing/2014/main" id="{7191F38D-F497-A56B-CB15-92408A1EAF65}"/>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2" name="Rectangle 21">
            <a:extLst>
              <a:ext uri="{FF2B5EF4-FFF2-40B4-BE49-F238E27FC236}">
                <a16:creationId xmlns:a16="http://schemas.microsoft.com/office/drawing/2014/main" id="{CACF86DD-08B4-AACE-5E58-36D708004CCE}"/>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3" name="Rectangle 22">
            <a:extLst>
              <a:ext uri="{FF2B5EF4-FFF2-40B4-BE49-F238E27FC236}">
                <a16:creationId xmlns:a16="http://schemas.microsoft.com/office/drawing/2014/main" id="{46340A7B-561A-ED7F-E591-2D32A351C0A7}"/>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4" name="Rectangle 23">
            <a:extLst>
              <a:ext uri="{FF2B5EF4-FFF2-40B4-BE49-F238E27FC236}">
                <a16:creationId xmlns:a16="http://schemas.microsoft.com/office/drawing/2014/main" id="{C2EBB103-7390-5B98-C503-6EEE80933C89}"/>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25" name="Rectangle 24">
            <a:extLst>
              <a:ext uri="{FF2B5EF4-FFF2-40B4-BE49-F238E27FC236}">
                <a16:creationId xmlns:a16="http://schemas.microsoft.com/office/drawing/2014/main" id="{E8D97C6A-72D8-0C23-1B49-C69AA1255776}"/>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26" name="Rectangle 25">
            <a:extLst>
              <a:ext uri="{FF2B5EF4-FFF2-40B4-BE49-F238E27FC236}">
                <a16:creationId xmlns:a16="http://schemas.microsoft.com/office/drawing/2014/main" id="{88E76F41-83DB-ED5C-AD2D-3F71F5CAE2A9}"/>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27" name="Rectangle 26">
            <a:extLst>
              <a:ext uri="{FF2B5EF4-FFF2-40B4-BE49-F238E27FC236}">
                <a16:creationId xmlns:a16="http://schemas.microsoft.com/office/drawing/2014/main" id="{9BFD0EC2-2695-2E47-D351-12E29C524280}"/>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28" name="Rectangle 27">
            <a:extLst>
              <a:ext uri="{FF2B5EF4-FFF2-40B4-BE49-F238E27FC236}">
                <a16:creationId xmlns:a16="http://schemas.microsoft.com/office/drawing/2014/main" id="{17C9B804-CF4A-692E-7ECE-9AAB23AC0674}"/>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29" name="Rectangle 28">
            <a:extLst>
              <a:ext uri="{FF2B5EF4-FFF2-40B4-BE49-F238E27FC236}">
                <a16:creationId xmlns:a16="http://schemas.microsoft.com/office/drawing/2014/main" id="{079DD26A-4BB0-F392-7B8B-F8DE48CF7EAC}"/>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30" name="Rectangle 29">
            <a:extLst>
              <a:ext uri="{FF2B5EF4-FFF2-40B4-BE49-F238E27FC236}">
                <a16:creationId xmlns:a16="http://schemas.microsoft.com/office/drawing/2014/main" id="{A2DB14A6-3E58-2521-F6A0-8F702BD47961}"/>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31" name="Group 30">
            <a:extLst>
              <a:ext uri="{FF2B5EF4-FFF2-40B4-BE49-F238E27FC236}">
                <a16:creationId xmlns:a16="http://schemas.microsoft.com/office/drawing/2014/main" id="{FAE7E8E1-CB99-14DE-48C8-89CBDE3BA528}"/>
              </a:ext>
            </a:extLst>
          </p:cNvPr>
          <p:cNvGrpSpPr/>
          <p:nvPr/>
        </p:nvGrpSpPr>
        <p:grpSpPr>
          <a:xfrm>
            <a:off x="10205461" y="3633026"/>
            <a:ext cx="1531589" cy="1561170"/>
            <a:chOff x="7075220" y="4697107"/>
            <a:chExt cx="2148242" cy="2147715"/>
          </a:xfrm>
          <a:solidFill>
            <a:srgbClr val="7F7F7F"/>
          </a:solidFill>
        </p:grpSpPr>
        <p:sp>
          <p:nvSpPr>
            <p:cNvPr id="32" name="Rectangle 31">
              <a:extLst>
                <a:ext uri="{FF2B5EF4-FFF2-40B4-BE49-F238E27FC236}">
                  <a16:creationId xmlns:a16="http://schemas.microsoft.com/office/drawing/2014/main" id="{67818F10-DB85-E6F9-F711-8B3F76B480DE}"/>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3" name="Rectangle 32">
              <a:extLst>
                <a:ext uri="{FF2B5EF4-FFF2-40B4-BE49-F238E27FC236}">
                  <a16:creationId xmlns:a16="http://schemas.microsoft.com/office/drawing/2014/main" id="{1E110DE7-DEC7-2254-8A01-F4AA9B1449A3}"/>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4" name="Rectangle 33">
              <a:extLst>
                <a:ext uri="{FF2B5EF4-FFF2-40B4-BE49-F238E27FC236}">
                  <a16:creationId xmlns:a16="http://schemas.microsoft.com/office/drawing/2014/main" id="{931DF6F2-12BE-5F5C-9952-823ADFD31E64}"/>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5" name="Rectangle 34">
              <a:extLst>
                <a:ext uri="{FF2B5EF4-FFF2-40B4-BE49-F238E27FC236}">
                  <a16:creationId xmlns:a16="http://schemas.microsoft.com/office/drawing/2014/main" id="{29E72453-3A34-D0D2-FC2F-588B98C19CF4}"/>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6" name="Rectangle 35">
              <a:extLst>
                <a:ext uri="{FF2B5EF4-FFF2-40B4-BE49-F238E27FC236}">
                  <a16:creationId xmlns:a16="http://schemas.microsoft.com/office/drawing/2014/main" id="{4F3F9EF1-2648-7408-9118-0DC6647C1992}"/>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7" name="Rectangle 36">
              <a:extLst>
                <a:ext uri="{FF2B5EF4-FFF2-40B4-BE49-F238E27FC236}">
                  <a16:creationId xmlns:a16="http://schemas.microsoft.com/office/drawing/2014/main" id="{E1F48809-31FE-692E-E213-0DBBEBB17B2B}"/>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8" name="Rectangle 37">
              <a:extLst>
                <a:ext uri="{FF2B5EF4-FFF2-40B4-BE49-F238E27FC236}">
                  <a16:creationId xmlns:a16="http://schemas.microsoft.com/office/drawing/2014/main" id="{5F3C0699-5D94-A6B6-031E-816606A28A96}"/>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9" name="Rectangle 38">
              <a:extLst>
                <a:ext uri="{FF2B5EF4-FFF2-40B4-BE49-F238E27FC236}">
                  <a16:creationId xmlns:a16="http://schemas.microsoft.com/office/drawing/2014/main" id="{80D07C91-D2B6-54EE-AC5D-DB3821E48A5C}"/>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40" name="Connector: Elbow 39">
            <a:extLst>
              <a:ext uri="{FF2B5EF4-FFF2-40B4-BE49-F238E27FC236}">
                <a16:creationId xmlns:a16="http://schemas.microsoft.com/office/drawing/2014/main" id="{FDE7A454-3885-9937-69DB-D2046B7E464C}"/>
              </a:ext>
            </a:extLst>
          </p:cNvPr>
          <p:cNvCxnSpPr>
            <a:cxnSpLocks/>
            <a:stCxn id="330" idx="0"/>
            <a:endCxn id="53"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41" name="Connector: Elbow 40">
            <a:extLst>
              <a:ext uri="{FF2B5EF4-FFF2-40B4-BE49-F238E27FC236}">
                <a16:creationId xmlns:a16="http://schemas.microsoft.com/office/drawing/2014/main" id="{D0CCF8EC-2EBA-2B45-79F4-49CB45A46B72}"/>
              </a:ext>
            </a:extLst>
          </p:cNvPr>
          <p:cNvCxnSpPr>
            <a:cxnSpLocks/>
            <a:stCxn id="39" idx="0"/>
            <a:endCxn id="53"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42" name="Straight Arrow Connector 41">
            <a:extLst>
              <a:ext uri="{FF2B5EF4-FFF2-40B4-BE49-F238E27FC236}">
                <a16:creationId xmlns:a16="http://schemas.microsoft.com/office/drawing/2014/main" id="{44BE0FBA-1CB1-0530-0F2C-21B264C7A97D}"/>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43" name="Straight Arrow Connector 42">
            <a:extLst>
              <a:ext uri="{FF2B5EF4-FFF2-40B4-BE49-F238E27FC236}">
                <a16:creationId xmlns:a16="http://schemas.microsoft.com/office/drawing/2014/main" id="{29DDF25F-76CA-6EF3-372B-04459EF03C0D}"/>
              </a:ext>
            </a:extLst>
          </p:cNvPr>
          <p:cNvCxnSpPr>
            <a:cxnSpLocks/>
            <a:stCxn id="30" idx="3"/>
            <a:endCxn id="53"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44" name="Straight Arrow Connector 43">
            <a:extLst>
              <a:ext uri="{FF2B5EF4-FFF2-40B4-BE49-F238E27FC236}">
                <a16:creationId xmlns:a16="http://schemas.microsoft.com/office/drawing/2014/main" id="{7133B5A1-4C46-1091-6935-12E2A0A77375}"/>
              </a:ext>
            </a:extLst>
          </p:cNvPr>
          <p:cNvCxnSpPr>
            <a:cxnSpLocks/>
            <a:stCxn id="50" idx="3"/>
            <a:endCxn id="39"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45" name="Rectangle 44">
            <a:extLst>
              <a:ext uri="{FF2B5EF4-FFF2-40B4-BE49-F238E27FC236}">
                <a16:creationId xmlns:a16="http://schemas.microsoft.com/office/drawing/2014/main" id="{093FFB04-ED4C-B3C8-8DBD-3DF650EA7763}"/>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46" name="Connector: Elbow 45">
            <a:extLst>
              <a:ext uri="{FF2B5EF4-FFF2-40B4-BE49-F238E27FC236}">
                <a16:creationId xmlns:a16="http://schemas.microsoft.com/office/drawing/2014/main" id="{90A7A421-37E1-5301-957C-B7C399847E34}"/>
              </a:ext>
            </a:extLst>
          </p:cNvPr>
          <p:cNvCxnSpPr>
            <a:cxnSpLocks/>
            <a:stCxn id="45" idx="2"/>
            <a:endCxn id="333"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47" name="Straight Arrow Connector 46">
            <a:extLst>
              <a:ext uri="{FF2B5EF4-FFF2-40B4-BE49-F238E27FC236}">
                <a16:creationId xmlns:a16="http://schemas.microsoft.com/office/drawing/2014/main" id="{D87A5037-C12F-0BCD-B221-F92B93F2C6C7}"/>
              </a:ext>
            </a:extLst>
          </p:cNvPr>
          <p:cNvCxnSpPr>
            <a:cxnSpLocks/>
            <a:stCxn id="26" idx="3"/>
            <a:endCxn id="333"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48" name="Rectangle 47">
            <a:extLst>
              <a:ext uri="{FF2B5EF4-FFF2-40B4-BE49-F238E27FC236}">
                <a16:creationId xmlns:a16="http://schemas.microsoft.com/office/drawing/2014/main" id="{BD3EE1BE-6CED-647E-5A02-40B7D9A6E276}"/>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9" name="Rectangle 48">
            <a:extLst>
              <a:ext uri="{FF2B5EF4-FFF2-40B4-BE49-F238E27FC236}">
                <a16:creationId xmlns:a16="http://schemas.microsoft.com/office/drawing/2014/main" id="{68920D66-1F76-AB71-5E23-89F894185D53}"/>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0" name="Rectangle 49">
            <a:extLst>
              <a:ext uri="{FF2B5EF4-FFF2-40B4-BE49-F238E27FC236}">
                <a16:creationId xmlns:a16="http://schemas.microsoft.com/office/drawing/2014/main" id="{B1CF83FE-8E3E-3710-8E1B-641278EDFCAE}"/>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51" name="TextBox 50">
            <a:extLst>
              <a:ext uri="{FF2B5EF4-FFF2-40B4-BE49-F238E27FC236}">
                <a16:creationId xmlns:a16="http://schemas.microsoft.com/office/drawing/2014/main" id="{8DC45267-EF1C-BDE2-5E85-F391B40DD391}"/>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52" name="Graphic 51">
            <a:extLst>
              <a:ext uri="{FF2B5EF4-FFF2-40B4-BE49-F238E27FC236}">
                <a16:creationId xmlns:a16="http://schemas.microsoft.com/office/drawing/2014/main" id="{1B16CA7C-EE13-DAC8-D7E6-ED65FA6DA31D}"/>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53" name="Rectangle 52">
            <a:extLst>
              <a:ext uri="{FF2B5EF4-FFF2-40B4-BE49-F238E27FC236}">
                <a16:creationId xmlns:a16="http://schemas.microsoft.com/office/drawing/2014/main" id="{1192A2BB-99B6-6B3B-0AFA-A3C65F562960}"/>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54" name="Straight Arrow Connector 53">
            <a:extLst>
              <a:ext uri="{FF2B5EF4-FFF2-40B4-BE49-F238E27FC236}">
                <a16:creationId xmlns:a16="http://schemas.microsoft.com/office/drawing/2014/main" id="{4B7B49CF-CE1F-819C-5871-D3C6591A04C1}"/>
              </a:ext>
            </a:extLst>
          </p:cNvPr>
          <p:cNvCxnSpPr>
            <a:cxnSpLocks/>
            <a:stCxn id="45" idx="3"/>
            <a:endCxn id="26"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55" name="Straight Arrow Connector 54">
            <a:extLst>
              <a:ext uri="{FF2B5EF4-FFF2-40B4-BE49-F238E27FC236}">
                <a16:creationId xmlns:a16="http://schemas.microsoft.com/office/drawing/2014/main" id="{6317D328-EF2D-0BC8-B6B6-712B2E423CF9}"/>
              </a:ext>
            </a:extLst>
          </p:cNvPr>
          <p:cNvCxnSpPr>
            <a:cxnSpLocks/>
            <a:stCxn id="28" idx="3"/>
            <a:endCxn id="50"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56" name="Connector: Elbow 55">
            <a:extLst>
              <a:ext uri="{FF2B5EF4-FFF2-40B4-BE49-F238E27FC236}">
                <a16:creationId xmlns:a16="http://schemas.microsoft.com/office/drawing/2014/main" id="{F3A2DA11-F004-477B-57E0-BCFD6AADF0A0}"/>
              </a:ext>
            </a:extLst>
          </p:cNvPr>
          <p:cNvCxnSpPr>
            <a:cxnSpLocks/>
            <a:stCxn id="49" idx="3"/>
            <a:endCxn id="28"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57" name="Connector: Elbow 56">
            <a:extLst>
              <a:ext uri="{FF2B5EF4-FFF2-40B4-BE49-F238E27FC236}">
                <a16:creationId xmlns:a16="http://schemas.microsoft.com/office/drawing/2014/main" id="{D5E60A71-608D-6033-E59A-7FB9835D1A23}"/>
              </a:ext>
            </a:extLst>
          </p:cNvPr>
          <p:cNvCxnSpPr>
            <a:cxnSpLocks/>
            <a:stCxn id="48" idx="3"/>
            <a:endCxn id="29"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58" name="Straight Arrow Connector 57">
            <a:extLst>
              <a:ext uri="{FF2B5EF4-FFF2-40B4-BE49-F238E27FC236}">
                <a16:creationId xmlns:a16="http://schemas.microsoft.com/office/drawing/2014/main" id="{3403C37A-1619-6306-3DC3-6C3C1523F276}"/>
              </a:ext>
            </a:extLst>
          </p:cNvPr>
          <p:cNvCxnSpPr>
            <a:cxnSpLocks/>
            <a:stCxn id="53" idx="2"/>
            <a:endCxn id="50"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59" name="Graphic 58">
            <a:extLst>
              <a:ext uri="{FF2B5EF4-FFF2-40B4-BE49-F238E27FC236}">
                <a16:creationId xmlns:a16="http://schemas.microsoft.com/office/drawing/2014/main" id="{68DF9248-C71B-9C9F-715A-ED008CBC9C60}"/>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60" name="TextBox 59">
            <a:extLst>
              <a:ext uri="{FF2B5EF4-FFF2-40B4-BE49-F238E27FC236}">
                <a16:creationId xmlns:a16="http://schemas.microsoft.com/office/drawing/2014/main" id="{D251FBC6-E7E8-7C3A-3F4E-53432D67B978}"/>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61" name="TextBox 60">
            <a:extLst>
              <a:ext uri="{FF2B5EF4-FFF2-40B4-BE49-F238E27FC236}">
                <a16:creationId xmlns:a16="http://schemas.microsoft.com/office/drawing/2014/main" id="{7F2E55B8-FE28-270F-4AF4-DA1DF7EB4FCC}"/>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62" name="TextBox 61">
            <a:extLst>
              <a:ext uri="{FF2B5EF4-FFF2-40B4-BE49-F238E27FC236}">
                <a16:creationId xmlns:a16="http://schemas.microsoft.com/office/drawing/2014/main" id="{D53241FE-82AF-9664-37CE-38D036DFB59E}"/>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63" name="TextBox 62">
            <a:extLst>
              <a:ext uri="{FF2B5EF4-FFF2-40B4-BE49-F238E27FC236}">
                <a16:creationId xmlns:a16="http://schemas.microsoft.com/office/drawing/2014/main" id="{475234E6-6B77-CE10-593B-587B3F57197F}"/>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320" name="TextBox 319">
            <a:extLst>
              <a:ext uri="{FF2B5EF4-FFF2-40B4-BE49-F238E27FC236}">
                <a16:creationId xmlns:a16="http://schemas.microsoft.com/office/drawing/2014/main" id="{EA950899-C2D7-9DF5-6712-7BC5689498C1}"/>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321" name="TextBox 320">
            <a:extLst>
              <a:ext uri="{FF2B5EF4-FFF2-40B4-BE49-F238E27FC236}">
                <a16:creationId xmlns:a16="http://schemas.microsoft.com/office/drawing/2014/main" id="{F03DCDFC-E142-8826-BC23-7148DBD8AF99}"/>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322" name="TextBox 321">
            <a:extLst>
              <a:ext uri="{FF2B5EF4-FFF2-40B4-BE49-F238E27FC236}">
                <a16:creationId xmlns:a16="http://schemas.microsoft.com/office/drawing/2014/main" id="{CFD7CADA-8B96-B6FD-8B4A-EB6D1C9A4FEE}"/>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323" name="TextBox 322">
            <a:extLst>
              <a:ext uri="{FF2B5EF4-FFF2-40B4-BE49-F238E27FC236}">
                <a16:creationId xmlns:a16="http://schemas.microsoft.com/office/drawing/2014/main" id="{B923140A-C4CB-6C6C-8295-BAF80412D906}"/>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324" name="TextBox 323">
            <a:extLst>
              <a:ext uri="{FF2B5EF4-FFF2-40B4-BE49-F238E27FC236}">
                <a16:creationId xmlns:a16="http://schemas.microsoft.com/office/drawing/2014/main" id="{273B45FA-09C0-BCDF-4E01-E0AE5B2954DA}"/>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325" name="TextBox 324">
            <a:extLst>
              <a:ext uri="{FF2B5EF4-FFF2-40B4-BE49-F238E27FC236}">
                <a16:creationId xmlns:a16="http://schemas.microsoft.com/office/drawing/2014/main" id="{E3884ACC-4D8D-0468-8D89-330FE0116CE4}"/>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326" name="TextBox 325">
            <a:extLst>
              <a:ext uri="{FF2B5EF4-FFF2-40B4-BE49-F238E27FC236}">
                <a16:creationId xmlns:a16="http://schemas.microsoft.com/office/drawing/2014/main" id="{25107AE5-73E1-EBA9-AA2E-82F7C8B7D2CC}"/>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327" name="Straight Arrow Connector 326">
            <a:extLst>
              <a:ext uri="{FF2B5EF4-FFF2-40B4-BE49-F238E27FC236}">
                <a16:creationId xmlns:a16="http://schemas.microsoft.com/office/drawing/2014/main" id="{C6B8C728-DD71-B4D4-E1BB-1FC0AC40220D}"/>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328" name="TextBox 327">
            <a:extLst>
              <a:ext uri="{FF2B5EF4-FFF2-40B4-BE49-F238E27FC236}">
                <a16:creationId xmlns:a16="http://schemas.microsoft.com/office/drawing/2014/main" id="{FA325BEA-C749-B1F0-BFA9-72519A5CAC30}"/>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329" name="Connector: Elbow 328">
            <a:extLst>
              <a:ext uri="{FF2B5EF4-FFF2-40B4-BE49-F238E27FC236}">
                <a16:creationId xmlns:a16="http://schemas.microsoft.com/office/drawing/2014/main" id="{AFDEC5B5-5DF4-5AD9-F17D-9E5A4B89231B}"/>
              </a:ext>
            </a:extLst>
          </p:cNvPr>
          <p:cNvCxnSpPr>
            <a:cxnSpLocks/>
            <a:stCxn id="29" idx="1"/>
            <a:endCxn id="331"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330" name="Rectangle 329">
            <a:extLst>
              <a:ext uri="{FF2B5EF4-FFF2-40B4-BE49-F238E27FC236}">
                <a16:creationId xmlns:a16="http://schemas.microsoft.com/office/drawing/2014/main" id="{0BA551A3-C468-75DD-4696-7BE84160F447}"/>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1" name="Rectangle 330">
            <a:extLst>
              <a:ext uri="{FF2B5EF4-FFF2-40B4-BE49-F238E27FC236}">
                <a16:creationId xmlns:a16="http://schemas.microsoft.com/office/drawing/2014/main" id="{8A5C3A1A-8AC5-C7C4-D4B7-96F86F9E66B5}"/>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2" name="TextBox 331">
            <a:extLst>
              <a:ext uri="{FF2B5EF4-FFF2-40B4-BE49-F238E27FC236}">
                <a16:creationId xmlns:a16="http://schemas.microsoft.com/office/drawing/2014/main" id="{1FC9DB8C-74AE-FD27-2BFC-3D0C9485133E}"/>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333" name="Rectangle 332">
            <a:extLst>
              <a:ext uri="{FF2B5EF4-FFF2-40B4-BE49-F238E27FC236}">
                <a16:creationId xmlns:a16="http://schemas.microsoft.com/office/drawing/2014/main" id="{9C821EE5-289A-2EDD-3FBC-5049C9D32B1C}"/>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334" name="Graphic 333">
            <a:extLst>
              <a:ext uri="{FF2B5EF4-FFF2-40B4-BE49-F238E27FC236}">
                <a16:creationId xmlns:a16="http://schemas.microsoft.com/office/drawing/2014/main" id="{3DC8B776-F68C-7A03-A333-C5E4395661BF}"/>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2" name="Group 1">
            <a:extLst>
              <a:ext uri="{FF2B5EF4-FFF2-40B4-BE49-F238E27FC236}">
                <a16:creationId xmlns:a16="http://schemas.microsoft.com/office/drawing/2014/main" id="{E7278CFE-7AFA-7D56-14A6-AF1895431B72}"/>
              </a:ext>
            </a:extLst>
          </p:cNvPr>
          <p:cNvGrpSpPr/>
          <p:nvPr/>
        </p:nvGrpSpPr>
        <p:grpSpPr>
          <a:xfrm rot="21324230">
            <a:off x="1109549" y="862493"/>
            <a:ext cx="2424878" cy="2114273"/>
            <a:chOff x="8397355" y="4208176"/>
            <a:chExt cx="2424878" cy="2114273"/>
          </a:xfrm>
          <a:effectLst>
            <a:outerShdw blurRad="50800" dist="38100" dir="10800000" algn="r" rotWithShape="0">
              <a:prstClr val="black">
                <a:alpha val="40000"/>
              </a:prstClr>
            </a:outerShdw>
          </a:effectLst>
        </p:grpSpPr>
        <p:grpSp>
          <p:nvGrpSpPr>
            <p:cNvPr id="3" name="Group 2">
              <a:extLst>
                <a:ext uri="{FF2B5EF4-FFF2-40B4-BE49-F238E27FC236}">
                  <a16:creationId xmlns:a16="http://schemas.microsoft.com/office/drawing/2014/main" id="{050F90F7-C47E-9426-4B75-7584EFB88DA3}"/>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7" name="Freeform: Shape 6">
                <a:extLst>
                  <a:ext uri="{FF2B5EF4-FFF2-40B4-BE49-F238E27FC236}">
                    <a16:creationId xmlns:a16="http://schemas.microsoft.com/office/drawing/2014/main" id="{22932AC7-8590-1729-A9B9-0A52475BD50E}"/>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8" name="Right Triangle 9">
                <a:extLst>
                  <a:ext uri="{FF2B5EF4-FFF2-40B4-BE49-F238E27FC236}">
                    <a16:creationId xmlns:a16="http://schemas.microsoft.com/office/drawing/2014/main" id="{3536DDBD-8AE3-4832-2219-2EC525809D47}"/>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4" name="Group 3">
              <a:extLst>
                <a:ext uri="{FF2B5EF4-FFF2-40B4-BE49-F238E27FC236}">
                  <a16:creationId xmlns:a16="http://schemas.microsoft.com/office/drawing/2014/main" id="{E397D127-D4E3-7DE2-3CF2-1591D0A7E35A}"/>
                </a:ext>
              </a:extLst>
            </p:cNvPr>
            <p:cNvGrpSpPr/>
            <p:nvPr/>
          </p:nvGrpSpPr>
          <p:grpSpPr>
            <a:xfrm>
              <a:off x="10290295" y="6047121"/>
              <a:ext cx="377850" cy="181710"/>
              <a:chOff x="10290295" y="6047121"/>
              <a:chExt cx="377850" cy="181710"/>
            </a:xfrm>
          </p:grpSpPr>
          <p:sp>
            <p:nvSpPr>
              <p:cNvPr id="5" name="Freeform: Shape 4">
                <a:extLst>
                  <a:ext uri="{FF2B5EF4-FFF2-40B4-BE49-F238E27FC236}">
                    <a16:creationId xmlns:a16="http://schemas.microsoft.com/office/drawing/2014/main" id="{8C62D04F-1C6B-1406-7DBF-B1EE6D3B975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 name="Freeform: Shape 5">
                <a:extLst>
                  <a:ext uri="{FF2B5EF4-FFF2-40B4-BE49-F238E27FC236}">
                    <a16:creationId xmlns:a16="http://schemas.microsoft.com/office/drawing/2014/main" id="{A7C0292F-D353-AEDD-21A1-FC48DCD57A55}"/>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9" name="TextBox 8">
            <a:extLst>
              <a:ext uri="{FF2B5EF4-FFF2-40B4-BE49-F238E27FC236}">
                <a16:creationId xmlns:a16="http://schemas.microsoft.com/office/drawing/2014/main" id="{00F89F39-832F-A5AA-6CE0-F1B5CCEF41FE}"/>
              </a:ext>
            </a:extLst>
          </p:cNvPr>
          <p:cNvSpPr txBox="1"/>
          <p:nvPr/>
        </p:nvSpPr>
        <p:spPr>
          <a:xfrm rot="21377463">
            <a:off x="1369985" y="999070"/>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VA then pokes the vertex into the URB entry.</a:t>
            </a:r>
          </a:p>
        </p:txBody>
      </p:sp>
      <p:sp>
        <p:nvSpPr>
          <p:cNvPr id="10" name="Arrow: Up 9">
            <a:extLst>
              <a:ext uri="{FF2B5EF4-FFF2-40B4-BE49-F238E27FC236}">
                <a16:creationId xmlns:a16="http://schemas.microsoft.com/office/drawing/2014/main" id="{32A507FC-8FCB-421A-348F-1C854DF2CC14}"/>
              </a:ext>
            </a:extLst>
          </p:cNvPr>
          <p:cNvSpPr/>
          <p:nvPr/>
        </p:nvSpPr>
        <p:spPr>
          <a:xfrm rot="8375979">
            <a:off x="2884339" y="2079845"/>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1" name="Group 10">
            <a:extLst>
              <a:ext uri="{FF2B5EF4-FFF2-40B4-BE49-F238E27FC236}">
                <a16:creationId xmlns:a16="http://schemas.microsoft.com/office/drawing/2014/main" id="{9D9E0001-725E-07B8-363A-42A6A66765AE}"/>
              </a:ext>
            </a:extLst>
          </p:cNvPr>
          <p:cNvGrpSpPr/>
          <p:nvPr/>
        </p:nvGrpSpPr>
        <p:grpSpPr>
          <a:xfrm rot="21324230">
            <a:off x="6030014" y="4724138"/>
            <a:ext cx="2415117" cy="2114273"/>
            <a:chOff x="8407018" y="4207204"/>
            <a:chExt cx="2415117" cy="2114273"/>
          </a:xfrm>
          <a:effectLst>
            <a:outerShdw blurRad="50800" dist="38100" dir="10800000" algn="r" rotWithShape="0">
              <a:prstClr val="black">
                <a:alpha val="40000"/>
              </a:prstClr>
            </a:outerShdw>
          </a:effectLst>
        </p:grpSpPr>
        <p:grpSp>
          <p:nvGrpSpPr>
            <p:cNvPr id="12" name="Group 11">
              <a:extLst>
                <a:ext uri="{FF2B5EF4-FFF2-40B4-BE49-F238E27FC236}">
                  <a16:creationId xmlns:a16="http://schemas.microsoft.com/office/drawing/2014/main" id="{AD4985D5-3474-1BE8-5B02-69A062CBFB21}"/>
                </a:ext>
              </a:extLst>
            </p:cNvPr>
            <p:cNvGrpSpPr/>
            <p:nvPr/>
          </p:nvGrpSpPr>
          <p:grpSpPr>
            <a:xfrm rot="20910658" flipH="1">
              <a:off x="8407018" y="4207204"/>
              <a:ext cx="2415117" cy="2114273"/>
              <a:chOff x="2257823" y="1013927"/>
              <a:chExt cx="2349282" cy="1867606"/>
            </a:xfrm>
            <a:effectLst>
              <a:outerShdw blurRad="50800" dist="38100" dir="2700000" algn="tl" rotWithShape="0">
                <a:prstClr val="black">
                  <a:alpha val="40000"/>
                </a:prstClr>
              </a:outerShdw>
            </a:effectLst>
          </p:grpSpPr>
          <p:sp>
            <p:nvSpPr>
              <p:cNvPr id="16" name="Freeform: Shape 15">
                <a:extLst>
                  <a:ext uri="{FF2B5EF4-FFF2-40B4-BE49-F238E27FC236}">
                    <a16:creationId xmlns:a16="http://schemas.microsoft.com/office/drawing/2014/main" id="{C9AA615A-8AF2-2640-BF75-C6C00038BBB0}"/>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7" name="Right Triangle 9">
                <a:extLst>
                  <a:ext uri="{FF2B5EF4-FFF2-40B4-BE49-F238E27FC236}">
                    <a16:creationId xmlns:a16="http://schemas.microsoft.com/office/drawing/2014/main" id="{8A21EC6D-9E52-0ED9-10E3-30429E830240}"/>
                  </a:ext>
                </a:extLst>
              </p:cNvPr>
              <p:cNvSpPr/>
              <p:nvPr/>
            </p:nvSpPr>
            <p:spPr>
              <a:xfrm rot="3444480">
                <a:off x="4048091" y="2052753"/>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3" name="Group 12">
              <a:extLst>
                <a:ext uri="{FF2B5EF4-FFF2-40B4-BE49-F238E27FC236}">
                  <a16:creationId xmlns:a16="http://schemas.microsoft.com/office/drawing/2014/main" id="{8AC30237-C0BC-A678-1374-8F0001DDA36F}"/>
                </a:ext>
              </a:extLst>
            </p:cNvPr>
            <p:cNvGrpSpPr/>
            <p:nvPr/>
          </p:nvGrpSpPr>
          <p:grpSpPr>
            <a:xfrm>
              <a:off x="10290295" y="6047121"/>
              <a:ext cx="377850" cy="181710"/>
              <a:chOff x="10290295" y="6047121"/>
              <a:chExt cx="377850" cy="181710"/>
            </a:xfrm>
          </p:grpSpPr>
          <p:sp>
            <p:nvSpPr>
              <p:cNvPr id="14" name="Freeform: Shape 13">
                <a:extLst>
                  <a:ext uri="{FF2B5EF4-FFF2-40B4-BE49-F238E27FC236}">
                    <a16:creationId xmlns:a16="http://schemas.microsoft.com/office/drawing/2014/main" id="{9B427F09-A85D-4485-A239-A5CE012A1F29}"/>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5" name="Freeform: Shape 14">
                <a:extLst>
                  <a:ext uri="{FF2B5EF4-FFF2-40B4-BE49-F238E27FC236}">
                    <a16:creationId xmlns:a16="http://schemas.microsoft.com/office/drawing/2014/main" id="{FFDADBA1-B305-444C-37A6-C1A607FE8E4D}"/>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8" name="TextBox 17">
            <a:extLst>
              <a:ext uri="{FF2B5EF4-FFF2-40B4-BE49-F238E27FC236}">
                <a16:creationId xmlns:a16="http://schemas.microsoft.com/office/drawing/2014/main" id="{DFDC042A-D72B-988D-E3A2-3D83D28D6075}"/>
              </a:ext>
            </a:extLst>
          </p:cNvPr>
          <p:cNvSpPr txBox="1"/>
          <p:nvPr/>
        </p:nvSpPr>
        <p:spPr>
          <a:xfrm rot="21377463">
            <a:off x="6381012" y="5002452"/>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And passes the handle to the VS to dispatch the thread.</a:t>
            </a:r>
          </a:p>
        </p:txBody>
      </p:sp>
      <p:sp>
        <p:nvSpPr>
          <p:cNvPr id="19" name="Arrow: Up 18">
            <a:extLst>
              <a:ext uri="{FF2B5EF4-FFF2-40B4-BE49-F238E27FC236}">
                <a16:creationId xmlns:a16="http://schemas.microsoft.com/office/drawing/2014/main" id="{E4F7353A-0C53-2D26-6C90-5AF56812EAB1}"/>
              </a:ext>
            </a:extLst>
          </p:cNvPr>
          <p:cNvSpPr/>
          <p:nvPr/>
        </p:nvSpPr>
        <p:spPr>
          <a:xfrm rot="19030124">
            <a:off x="6209257" y="4762271"/>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1802556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3D90A4-5E01-118F-29FF-3B674262B6A9}"/>
            </a:ext>
          </a:extLst>
        </p:cNvPr>
        <p:cNvGrpSpPr/>
        <p:nvPr/>
      </p:nvGrpSpPr>
      <p:grpSpPr>
        <a:xfrm>
          <a:off x="0" y="0"/>
          <a:ext cx="0" cy="0"/>
          <a:chOff x="0" y="0"/>
          <a:chExt cx="0" cy="0"/>
        </a:xfrm>
      </p:grpSpPr>
      <p:sp>
        <p:nvSpPr>
          <p:cNvPr id="21" name="Rectangle 20">
            <a:extLst>
              <a:ext uri="{FF2B5EF4-FFF2-40B4-BE49-F238E27FC236}">
                <a16:creationId xmlns:a16="http://schemas.microsoft.com/office/drawing/2014/main" id="{22CFEC16-CA8C-6966-A9A5-AF87CA7E756F}"/>
              </a:ext>
            </a:extLst>
          </p:cNvPr>
          <p:cNvSpPr/>
          <p:nvPr/>
        </p:nvSpPr>
        <p:spPr>
          <a:xfrm>
            <a:off x="1631238" y="558894"/>
            <a:ext cx="10484562" cy="5186586"/>
          </a:xfrm>
          <a:prstGeom prst="rect">
            <a:avLst/>
          </a:prstGeom>
          <a:solidFill>
            <a:srgbClr val="26262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a:ln>
                <a:noFill/>
              </a:ln>
              <a:solidFill>
                <a:srgbClr val="FFFFFF"/>
              </a:solidFill>
              <a:effectLst/>
              <a:uLnTx/>
              <a:uFillTx/>
              <a:latin typeface="IntelOne Text Light"/>
            </a:endParaRPr>
          </a:p>
        </p:txBody>
      </p:sp>
      <p:sp>
        <p:nvSpPr>
          <p:cNvPr id="22" name="Rectangle 21">
            <a:extLst>
              <a:ext uri="{FF2B5EF4-FFF2-40B4-BE49-F238E27FC236}">
                <a16:creationId xmlns:a16="http://schemas.microsoft.com/office/drawing/2014/main" id="{34D9A3BA-F9DA-6478-0BD8-7BCD41195E88}"/>
              </a:ext>
            </a:extLst>
          </p:cNvPr>
          <p:cNvSpPr/>
          <p:nvPr/>
        </p:nvSpPr>
        <p:spPr>
          <a:xfrm>
            <a:off x="8595516" y="3491643"/>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3" name="Rectangle 22">
            <a:extLst>
              <a:ext uri="{FF2B5EF4-FFF2-40B4-BE49-F238E27FC236}">
                <a16:creationId xmlns:a16="http://schemas.microsoft.com/office/drawing/2014/main" id="{9F3D2246-5254-892E-CD5A-E6A00FF1CB60}"/>
              </a:ext>
            </a:extLst>
          </p:cNvPr>
          <p:cNvSpPr>
            <a:spLocks/>
          </p:cNvSpPr>
          <p:nvPr/>
        </p:nvSpPr>
        <p:spPr>
          <a:xfrm>
            <a:off x="8519695" y="3430868"/>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4" name="Rectangle 23">
            <a:extLst>
              <a:ext uri="{FF2B5EF4-FFF2-40B4-BE49-F238E27FC236}">
                <a16:creationId xmlns:a16="http://schemas.microsoft.com/office/drawing/2014/main" id="{E240ECF0-DF95-18BF-0C29-EE7FA987612F}"/>
              </a:ext>
            </a:extLst>
          </p:cNvPr>
          <p:cNvSpPr/>
          <p:nvPr/>
        </p:nvSpPr>
        <p:spPr>
          <a:xfrm>
            <a:off x="8443874" y="3370092"/>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Text Light"/>
              </a:rPr>
              <a:t>         core</a:t>
            </a:r>
          </a:p>
        </p:txBody>
      </p:sp>
      <p:sp>
        <p:nvSpPr>
          <p:cNvPr id="25" name="Rectangle 24">
            <a:extLst>
              <a:ext uri="{FF2B5EF4-FFF2-40B4-BE49-F238E27FC236}">
                <a16:creationId xmlns:a16="http://schemas.microsoft.com/office/drawing/2014/main" id="{DBBD471D-E980-2B32-C0A5-6E81E642D2D7}"/>
              </a:ext>
            </a:extLst>
          </p:cNvPr>
          <p:cNvSpPr/>
          <p:nvPr/>
        </p:nvSpPr>
        <p:spPr>
          <a:xfrm>
            <a:off x="8368053" y="3309316"/>
            <a:ext cx="3443017" cy="1933938"/>
          </a:xfrm>
          <a:prstGeom prst="rect">
            <a:avLst/>
          </a:prstGeom>
          <a:solidFill>
            <a:srgbClr val="004A86"/>
          </a:solidFill>
          <a:ln w="12700" cap="flat" cmpd="sng" algn="ctr">
            <a:solidFill>
              <a:srgbClr val="262626"/>
            </a:solid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Core</a:t>
            </a:r>
          </a:p>
        </p:txBody>
      </p:sp>
      <p:sp>
        <p:nvSpPr>
          <p:cNvPr id="26" name="Rectangle 25">
            <a:extLst>
              <a:ext uri="{FF2B5EF4-FFF2-40B4-BE49-F238E27FC236}">
                <a16:creationId xmlns:a16="http://schemas.microsoft.com/office/drawing/2014/main" id="{2E9A2286-ACEC-843B-0212-642440230003}"/>
              </a:ext>
            </a:extLst>
          </p:cNvPr>
          <p:cNvSpPr/>
          <p:nvPr/>
        </p:nvSpPr>
        <p:spPr>
          <a:xfrm>
            <a:off x="1722583" y="1224830"/>
            <a:ext cx="3149600" cy="3962114"/>
          </a:xfrm>
          <a:prstGeom prst="rect">
            <a:avLst/>
          </a:prstGeom>
          <a:solidFill>
            <a:srgbClr val="004A86"/>
          </a:solidFill>
          <a:ln w="12700" cap="flat" cmpd="sng" algn="ctr">
            <a:noFill/>
            <a:prstDash val="solid"/>
            <a:miter lim="800000"/>
          </a:ln>
          <a:effectLst/>
        </p:spPr>
        <p:txBody>
          <a:bodyPr vert="horz"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Fetcher</a:t>
            </a:r>
          </a:p>
        </p:txBody>
      </p:sp>
      <p:sp>
        <p:nvSpPr>
          <p:cNvPr id="27" name="Rectangle 26">
            <a:extLst>
              <a:ext uri="{FF2B5EF4-FFF2-40B4-BE49-F238E27FC236}">
                <a16:creationId xmlns:a16="http://schemas.microsoft.com/office/drawing/2014/main" id="{A556816C-9401-17CC-A9A6-545C34DE793B}"/>
              </a:ext>
            </a:extLst>
          </p:cNvPr>
          <p:cNvSpPr/>
          <p:nvPr/>
        </p:nvSpPr>
        <p:spPr>
          <a:xfrm>
            <a:off x="1927611"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Index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(IA)</a:t>
            </a:r>
          </a:p>
        </p:txBody>
      </p:sp>
      <p:sp>
        <p:nvSpPr>
          <p:cNvPr id="28" name="Rectangle 27">
            <a:extLst>
              <a:ext uri="{FF2B5EF4-FFF2-40B4-BE49-F238E27FC236}">
                <a16:creationId xmlns:a16="http://schemas.microsoft.com/office/drawing/2014/main" id="{A6325FB8-1310-3C72-9D56-39B40DE1325A}"/>
              </a:ext>
            </a:extLst>
          </p:cNvPr>
          <p:cNvSpPr/>
          <p:nvPr/>
        </p:nvSpPr>
        <p:spPr>
          <a:xfrm>
            <a:off x="5008236" y="1224829"/>
            <a:ext cx="1743729" cy="396211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effectLst/>
                <a:uLnTx/>
                <a:uFillTx/>
                <a:latin typeface="IntelOne Text Light"/>
              </a:rPr>
              <a:t>Vertex Shader</a:t>
            </a:r>
          </a:p>
        </p:txBody>
      </p:sp>
      <p:sp>
        <p:nvSpPr>
          <p:cNvPr id="29" name="Rectangle 28">
            <a:extLst>
              <a:ext uri="{FF2B5EF4-FFF2-40B4-BE49-F238E27FC236}">
                <a16:creationId xmlns:a16="http://schemas.microsoft.com/office/drawing/2014/main" id="{FAE2450D-E7AC-4E58-4567-4E44692458E4}"/>
              </a:ext>
            </a:extLst>
          </p:cNvPr>
          <p:cNvSpPr/>
          <p:nvPr/>
        </p:nvSpPr>
        <p:spPr>
          <a:xfrm>
            <a:off x="5258544" y="3633026"/>
            <a:ext cx="1226977" cy="1227481"/>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Thread Dispatch</a:t>
            </a:r>
            <a:endParaRPr kumimoji="0" lang="en-GB" sz="1050" b="0" i="0" u="none" strike="noStrike" kern="0" cap="none" spc="0" normalizeH="0" baseline="0" noProof="0">
              <a:ln>
                <a:noFill/>
              </a:ln>
              <a:solidFill>
                <a:schemeClr val="bg1"/>
              </a:solidFill>
              <a:effectLst/>
              <a:uLnTx/>
              <a:uFillTx/>
              <a:latin typeface="IntelOne Display Light"/>
            </a:endParaRPr>
          </a:p>
        </p:txBody>
      </p:sp>
      <p:sp>
        <p:nvSpPr>
          <p:cNvPr id="30" name="Rectangle 29">
            <a:extLst>
              <a:ext uri="{FF2B5EF4-FFF2-40B4-BE49-F238E27FC236}">
                <a16:creationId xmlns:a16="http://schemas.microsoft.com/office/drawing/2014/main" id="{68E3C5C8-718F-4ECA-23AF-396C5CDC579E}"/>
              </a:ext>
            </a:extLst>
          </p:cNvPr>
          <p:cNvSpPr/>
          <p:nvPr/>
        </p:nvSpPr>
        <p:spPr>
          <a:xfrm>
            <a:off x="5258543" y="1625721"/>
            <a:ext cx="1226978" cy="1171415"/>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Vertex Shader Cache</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(VS$)</a:t>
            </a:r>
          </a:p>
        </p:txBody>
      </p:sp>
      <p:sp>
        <p:nvSpPr>
          <p:cNvPr id="31" name="Rectangle 30">
            <a:extLst>
              <a:ext uri="{FF2B5EF4-FFF2-40B4-BE49-F238E27FC236}">
                <a16:creationId xmlns:a16="http://schemas.microsoft.com/office/drawing/2014/main" id="{476094F3-F8EC-2554-4C99-B1DBED1B0693}"/>
              </a:ext>
            </a:extLst>
          </p:cNvPr>
          <p:cNvSpPr/>
          <p:nvPr/>
        </p:nvSpPr>
        <p:spPr>
          <a:xfrm>
            <a:off x="7022841" y="1619826"/>
            <a:ext cx="1244331" cy="1171416"/>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Unified Read Buffer Manager</a:t>
            </a:r>
          </a:p>
        </p:txBody>
      </p:sp>
      <p:grpSp>
        <p:nvGrpSpPr>
          <p:cNvPr id="32" name="Group 31">
            <a:extLst>
              <a:ext uri="{FF2B5EF4-FFF2-40B4-BE49-F238E27FC236}">
                <a16:creationId xmlns:a16="http://schemas.microsoft.com/office/drawing/2014/main" id="{BFFD1028-4C7F-1534-BC7F-F3939CC386D4}"/>
              </a:ext>
            </a:extLst>
          </p:cNvPr>
          <p:cNvGrpSpPr/>
          <p:nvPr/>
        </p:nvGrpSpPr>
        <p:grpSpPr>
          <a:xfrm>
            <a:off x="10205461" y="3633026"/>
            <a:ext cx="1531589" cy="1561170"/>
            <a:chOff x="7075220" y="4697107"/>
            <a:chExt cx="2148242" cy="2147715"/>
          </a:xfrm>
          <a:solidFill>
            <a:srgbClr val="7F7F7F"/>
          </a:solidFill>
        </p:grpSpPr>
        <p:sp>
          <p:nvSpPr>
            <p:cNvPr id="33" name="Rectangle 32">
              <a:extLst>
                <a:ext uri="{FF2B5EF4-FFF2-40B4-BE49-F238E27FC236}">
                  <a16:creationId xmlns:a16="http://schemas.microsoft.com/office/drawing/2014/main" id="{6B92B82A-8143-86A7-C7B4-5D88A15BE830}"/>
                </a:ext>
              </a:extLst>
            </p:cNvPr>
            <p:cNvSpPr/>
            <p:nvPr/>
          </p:nvSpPr>
          <p:spPr>
            <a:xfrm>
              <a:off x="7479733" y="5160540"/>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4" name="Rectangle 33">
              <a:extLst>
                <a:ext uri="{FF2B5EF4-FFF2-40B4-BE49-F238E27FC236}">
                  <a16:creationId xmlns:a16="http://schemas.microsoft.com/office/drawing/2014/main" id="{3857BC45-0D3B-12A1-AAC7-4B1067B6180D}"/>
                </a:ext>
              </a:extLst>
            </p:cNvPr>
            <p:cNvSpPr/>
            <p:nvPr/>
          </p:nvSpPr>
          <p:spPr>
            <a:xfrm>
              <a:off x="7421948" y="509433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5" name="Rectangle 34">
              <a:extLst>
                <a:ext uri="{FF2B5EF4-FFF2-40B4-BE49-F238E27FC236}">
                  <a16:creationId xmlns:a16="http://schemas.microsoft.com/office/drawing/2014/main" id="{0BF5801A-FDD9-6AEA-FB2E-53ADC75746CB}"/>
                </a:ext>
              </a:extLst>
            </p:cNvPr>
            <p:cNvSpPr/>
            <p:nvPr/>
          </p:nvSpPr>
          <p:spPr>
            <a:xfrm>
              <a:off x="7364160" y="502813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6" name="Rectangle 35">
              <a:extLst>
                <a:ext uri="{FF2B5EF4-FFF2-40B4-BE49-F238E27FC236}">
                  <a16:creationId xmlns:a16="http://schemas.microsoft.com/office/drawing/2014/main" id="{D866D1CA-A770-6564-4C53-4E540ECD8271}"/>
                </a:ext>
              </a:extLst>
            </p:cNvPr>
            <p:cNvSpPr/>
            <p:nvPr/>
          </p:nvSpPr>
          <p:spPr>
            <a:xfrm>
              <a:off x="7306372" y="496192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7" name="Rectangle 36">
              <a:extLst>
                <a:ext uri="{FF2B5EF4-FFF2-40B4-BE49-F238E27FC236}">
                  <a16:creationId xmlns:a16="http://schemas.microsoft.com/office/drawing/2014/main" id="{CAE6858C-7E4B-11B3-D022-2DE397C16059}"/>
                </a:ext>
              </a:extLst>
            </p:cNvPr>
            <p:cNvSpPr/>
            <p:nvPr/>
          </p:nvSpPr>
          <p:spPr>
            <a:xfrm>
              <a:off x="7248584" y="489572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8" name="Rectangle 37">
              <a:extLst>
                <a:ext uri="{FF2B5EF4-FFF2-40B4-BE49-F238E27FC236}">
                  <a16:creationId xmlns:a16="http://schemas.microsoft.com/office/drawing/2014/main" id="{36641E6D-3D9E-478D-1269-0E4D23BBF0A0}"/>
                </a:ext>
              </a:extLst>
            </p:cNvPr>
            <p:cNvSpPr/>
            <p:nvPr/>
          </p:nvSpPr>
          <p:spPr>
            <a:xfrm>
              <a:off x="7190796" y="482951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39" name="Rectangle 38">
              <a:extLst>
                <a:ext uri="{FF2B5EF4-FFF2-40B4-BE49-F238E27FC236}">
                  <a16:creationId xmlns:a16="http://schemas.microsoft.com/office/drawing/2014/main" id="{FADE250F-D3AC-5FF3-2032-2236C5F85536}"/>
                </a:ext>
              </a:extLst>
            </p:cNvPr>
            <p:cNvSpPr/>
            <p:nvPr/>
          </p:nvSpPr>
          <p:spPr>
            <a:xfrm>
              <a:off x="7133008" y="4763312"/>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XVE</a:t>
              </a:r>
              <a:endParaRPr kumimoji="0" lang="en-GB" sz="1100" b="1" i="0" u="none" strike="noStrike" kern="0" cap="none" spc="0" normalizeH="0" baseline="0" noProof="0">
                <a:ln>
                  <a:noFill/>
                </a:ln>
                <a:solidFill>
                  <a:schemeClr val="bg1"/>
                </a:solidFill>
                <a:effectLst/>
                <a:uLnTx/>
                <a:uFillTx/>
                <a:latin typeface="IntelOne Text Light"/>
              </a:endParaRPr>
            </a:p>
          </p:txBody>
        </p:sp>
        <p:sp>
          <p:nvSpPr>
            <p:cNvPr id="40" name="Rectangle 39">
              <a:extLst>
                <a:ext uri="{FF2B5EF4-FFF2-40B4-BE49-F238E27FC236}">
                  <a16:creationId xmlns:a16="http://schemas.microsoft.com/office/drawing/2014/main" id="{493305D9-F150-35E3-A4D1-C90A05F69F04}"/>
                </a:ext>
              </a:extLst>
            </p:cNvPr>
            <p:cNvSpPr/>
            <p:nvPr/>
          </p:nvSpPr>
          <p:spPr>
            <a:xfrm>
              <a:off x="7075220" y="4697107"/>
              <a:ext cx="1743729" cy="1684282"/>
            </a:xfrm>
            <a:prstGeom prst="rect">
              <a:avLst/>
            </a:prstGeom>
            <a:grp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lang="en-GB" sz="1100" b="1" kern="0">
                  <a:solidFill>
                    <a:schemeClr val="bg1"/>
                  </a:solidFill>
                  <a:latin typeface="IntelOne Text Light"/>
                </a:rPr>
              </a:br>
              <a:r>
                <a:rPr lang="en-GB" sz="1100" b="1" kern="0">
                  <a:solidFill>
                    <a:schemeClr val="bg1"/>
                  </a:solidFill>
                  <a:latin typeface="IntelOne Text Light"/>
                </a:rPr>
                <a:t>Vector</a:t>
              </a:r>
            </a:p>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chemeClr val="bg1"/>
                  </a:solidFill>
                  <a:latin typeface="IntelOne Text Light"/>
                </a:rPr>
                <a:t>Engine</a:t>
              </a:r>
              <a:endParaRPr kumimoji="0" lang="en-GB" sz="1100" b="1" i="0" u="none" strike="noStrike" kern="0" cap="none" spc="0" normalizeH="0" baseline="0" noProof="0">
                <a:ln>
                  <a:noFill/>
                </a:ln>
                <a:solidFill>
                  <a:schemeClr val="bg1"/>
                </a:solidFill>
                <a:effectLst/>
                <a:uLnTx/>
                <a:uFillTx/>
                <a:latin typeface="IntelOne Text Light"/>
              </a:endParaRPr>
            </a:p>
          </p:txBody>
        </p:sp>
      </p:grpSp>
      <p:cxnSp>
        <p:nvCxnSpPr>
          <p:cNvPr id="41" name="Connector: Elbow 40">
            <a:extLst>
              <a:ext uri="{FF2B5EF4-FFF2-40B4-BE49-F238E27FC236}">
                <a16:creationId xmlns:a16="http://schemas.microsoft.com/office/drawing/2014/main" id="{EE83F705-3C4F-0BB4-2700-C17E030F3C50}"/>
              </a:ext>
            </a:extLst>
          </p:cNvPr>
          <p:cNvCxnSpPr>
            <a:cxnSpLocks/>
            <a:stCxn id="332" idx="0"/>
            <a:endCxn id="55" idx="0"/>
          </p:cNvCxnSpPr>
          <p:nvPr/>
        </p:nvCxnSpPr>
        <p:spPr>
          <a:xfrm rot="5400000" flipH="1" flipV="1">
            <a:off x="5905137" y="-679714"/>
            <a:ext cx="998903" cy="5587826"/>
          </a:xfrm>
          <a:prstGeom prst="bentConnector3">
            <a:avLst>
              <a:gd name="adj1" fmla="val 157466"/>
            </a:avLst>
          </a:prstGeom>
          <a:noFill/>
          <a:ln w="38100" cap="flat" cmpd="sng" algn="ctr">
            <a:solidFill>
              <a:srgbClr val="FFFFFF"/>
            </a:solidFill>
            <a:prstDash val="solid"/>
            <a:miter lim="800000"/>
            <a:headEnd type="none"/>
            <a:tailEnd type="triangle"/>
          </a:ln>
          <a:effectLst/>
        </p:spPr>
      </p:cxnSp>
      <p:cxnSp>
        <p:nvCxnSpPr>
          <p:cNvPr id="42" name="Connector: Elbow 41">
            <a:extLst>
              <a:ext uri="{FF2B5EF4-FFF2-40B4-BE49-F238E27FC236}">
                <a16:creationId xmlns:a16="http://schemas.microsoft.com/office/drawing/2014/main" id="{9E2C4E2E-F2D1-B407-B16E-DD193892A4F3}"/>
              </a:ext>
            </a:extLst>
          </p:cNvPr>
          <p:cNvCxnSpPr>
            <a:cxnSpLocks/>
            <a:stCxn id="40" idx="0"/>
            <a:endCxn id="55" idx="3"/>
          </p:cNvCxnSpPr>
          <p:nvPr/>
        </p:nvCxnSpPr>
        <p:spPr>
          <a:xfrm rot="16200000" flipV="1">
            <a:off x="9608847" y="2414815"/>
            <a:ext cx="1430031" cy="1006391"/>
          </a:xfrm>
          <a:prstGeom prst="bentConnector2">
            <a:avLst/>
          </a:prstGeom>
          <a:noFill/>
          <a:ln w="38100" cap="flat" cmpd="sng" algn="ctr">
            <a:solidFill>
              <a:srgbClr val="FFFFFF"/>
            </a:solidFill>
            <a:prstDash val="solid"/>
            <a:miter lim="800000"/>
            <a:headEnd type="none"/>
            <a:tailEnd type="triangle"/>
          </a:ln>
          <a:effectLst/>
        </p:spPr>
      </p:cxnSp>
      <p:cxnSp>
        <p:nvCxnSpPr>
          <p:cNvPr id="43" name="Straight Arrow Connector 42">
            <a:extLst>
              <a:ext uri="{FF2B5EF4-FFF2-40B4-BE49-F238E27FC236}">
                <a16:creationId xmlns:a16="http://schemas.microsoft.com/office/drawing/2014/main" id="{9BF73B09-BB1E-CC5F-C1D9-0D0E82479D40}"/>
              </a:ext>
            </a:extLst>
          </p:cNvPr>
          <p:cNvCxnSpPr>
            <a:cxnSpLocks/>
          </p:cNvCxnSpPr>
          <p:nvPr/>
        </p:nvCxnSpPr>
        <p:spPr>
          <a:xfrm flipV="1">
            <a:off x="6483306" y="2037240"/>
            <a:ext cx="537320" cy="5895"/>
          </a:xfrm>
          <a:prstGeom prst="straightConnector1">
            <a:avLst/>
          </a:prstGeom>
          <a:noFill/>
          <a:ln w="38100" cap="flat" cmpd="sng" algn="ctr">
            <a:solidFill>
              <a:srgbClr val="FFFFFF"/>
            </a:solidFill>
            <a:prstDash val="solid"/>
            <a:miter lim="800000"/>
            <a:tailEnd type="triangle"/>
          </a:ln>
          <a:effectLst/>
        </p:spPr>
      </p:cxnSp>
      <p:cxnSp>
        <p:nvCxnSpPr>
          <p:cNvPr id="44" name="Straight Arrow Connector 43">
            <a:extLst>
              <a:ext uri="{FF2B5EF4-FFF2-40B4-BE49-F238E27FC236}">
                <a16:creationId xmlns:a16="http://schemas.microsoft.com/office/drawing/2014/main" id="{7330BA21-8C1F-0987-4880-877A371A206A}"/>
              </a:ext>
            </a:extLst>
          </p:cNvPr>
          <p:cNvCxnSpPr>
            <a:cxnSpLocks/>
            <a:stCxn id="31" idx="3"/>
            <a:endCxn id="55" idx="1"/>
          </p:cNvCxnSpPr>
          <p:nvPr/>
        </p:nvCxnSpPr>
        <p:spPr>
          <a:xfrm flipV="1">
            <a:off x="8267172" y="2202995"/>
            <a:ext cx="309163" cy="2539"/>
          </a:xfrm>
          <a:prstGeom prst="straightConnector1">
            <a:avLst/>
          </a:prstGeom>
          <a:noFill/>
          <a:ln w="38100" cap="flat" cmpd="sng" algn="ctr">
            <a:solidFill>
              <a:srgbClr val="FFFFFF"/>
            </a:solidFill>
            <a:prstDash val="sysDash"/>
            <a:miter lim="800000"/>
            <a:tailEnd type="triangle"/>
          </a:ln>
          <a:effectLst/>
        </p:spPr>
      </p:cxnSp>
      <p:cxnSp>
        <p:nvCxnSpPr>
          <p:cNvPr id="45" name="Straight Arrow Connector 44">
            <a:extLst>
              <a:ext uri="{FF2B5EF4-FFF2-40B4-BE49-F238E27FC236}">
                <a16:creationId xmlns:a16="http://schemas.microsoft.com/office/drawing/2014/main" id="{041A92C7-4BFA-3EEA-D497-105B76DF7884}"/>
              </a:ext>
            </a:extLst>
          </p:cNvPr>
          <p:cNvCxnSpPr>
            <a:cxnSpLocks/>
            <a:stCxn id="51" idx="3"/>
            <a:endCxn id="40" idx="1"/>
          </p:cNvCxnSpPr>
          <p:nvPr/>
        </p:nvCxnSpPr>
        <p:spPr>
          <a:xfrm>
            <a:off x="9822078" y="4243307"/>
            <a:ext cx="383383" cy="1870"/>
          </a:xfrm>
          <a:prstGeom prst="straightConnector1">
            <a:avLst/>
          </a:prstGeom>
          <a:noFill/>
          <a:ln w="38100" cap="flat" cmpd="sng" algn="ctr">
            <a:solidFill>
              <a:srgbClr val="FFFFFF"/>
            </a:solidFill>
            <a:prstDash val="solid"/>
            <a:miter lim="800000"/>
            <a:tailEnd type="triangle"/>
          </a:ln>
          <a:effectLst/>
        </p:spPr>
      </p:cxnSp>
      <p:sp>
        <p:nvSpPr>
          <p:cNvPr id="46" name="Rectangle 45">
            <a:extLst>
              <a:ext uri="{FF2B5EF4-FFF2-40B4-BE49-F238E27FC236}">
                <a16:creationId xmlns:a16="http://schemas.microsoft.com/office/drawing/2014/main" id="{B42DE2A7-A81B-F7D4-984B-C39668D03397}"/>
              </a:ext>
            </a:extLst>
          </p:cNvPr>
          <p:cNvSpPr/>
          <p:nvPr/>
        </p:nvSpPr>
        <p:spPr>
          <a:xfrm>
            <a:off x="75254" y="1224830"/>
            <a:ext cx="1471928" cy="3962114"/>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effectLst/>
                <a:uLnTx/>
                <a:uFillTx/>
                <a:latin typeface="IntelOne Text Light"/>
              </a:rPr>
              <a:t>L2 Cache</a:t>
            </a:r>
          </a:p>
        </p:txBody>
      </p:sp>
      <p:cxnSp>
        <p:nvCxnSpPr>
          <p:cNvPr id="47" name="Connector: Elbow 46">
            <a:extLst>
              <a:ext uri="{FF2B5EF4-FFF2-40B4-BE49-F238E27FC236}">
                <a16:creationId xmlns:a16="http://schemas.microsoft.com/office/drawing/2014/main" id="{578958D0-2BB9-FA6D-AFCE-0BB1641CBE70}"/>
              </a:ext>
            </a:extLst>
          </p:cNvPr>
          <p:cNvCxnSpPr>
            <a:cxnSpLocks/>
            <a:stCxn id="46" idx="2"/>
            <a:endCxn id="335" idx="2"/>
          </p:cNvCxnSpPr>
          <p:nvPr/>
        </p:nvCxnSpPr>
        <p:spPr>
          <a:xfrm rot="5400000" flipH="1" flipV="1">
            <a:off x="1725165" y="2901625"/>
            <a:ext cx="1371371" cy="3199267"/>
          </a:xfrm>
          <a:prstGeom prst="bentConnector3">
            <a:avLst>
              <a:gd name="adj1" fmla="val -16669"/>
            </a:avLst>
          </a:prstGeom>
          <a:noFill/>
          <a:ln w="38100" cap="flat" cmpd="sng" algn="ctr">
            <a:solidFill>
              <a:srgbClr val="FFFFFF"/>
            </a:solidFill>
            <a:prstDash val="solid"/>
            <a:miter lim="800000"/>
            <a:headEnd type="none"/>
            <a:tailEnd type="triangle"/>
          </a:ln>
          <a:effectLst/>
        </p:spPr>
      </p:cxnSp>
      <p:cxnSp>
        <p:nvCxnSpPr>
          <p:cNvPr id="48" name="Straight Arrow Connector 47">
            <a:extLst>
              <a:ext uri="{FF2B5EF4-FFF2-40B4-BE49-F238E27FC236}">
                <a16:creationId xmlns:a16="http://schemas.microsoft.com/office/drawing/2014/main" id="{43EA5BA2-5754-8EBB-E005-FDB8ECFF6989}"/>
              </a:ext>
            </a:extLst>
          </p:cNvPr>
          <p:cNvCxnSpPr>
            <a:cxnSpLocks/>
            <a:stCxn id="27" idx="3"/>
            <a:endCxn id="335" idx="1"/>
          </p:cNvCxnSpPr>
          <p:nvPr/>
        </p:nvCxnSpPr>
        <p:spPr>
          <a:xfrm>
            <a:off x="3154588" y="3209615"/>
            <a:ext cx="242408" cy="0"/>
          </a:xfrm>
          <a:prstGeom prst="straightConnector1">
            <a:avLst/>
          </a:prstGeom>
          <a:noFill/>
          <a:ln w="38100" cap="flat" cmpd="sng" algn="ctr">
            <a:solidFill>
              <a:srgbClr val="FFFFFF"/>
            </a:solidFill>
            <a:prstDash val="solid"/>
            <a:miter lim="800000"/>
            <a:tailEnd type="triangle"/>
          </a:ln>
          <a:effectLst/>
        </p:spPr>
      </p:cxnSp>
      <p:sp>
        <p:nvSpPr>
          <p:cNvPr id="49" name="Rectangle 48">
            <a:extLst>
              <a:ext uri="{FF2B5EF4-FFF2-40B4-BE49-F238E27FC236}">
                <a16:creationId xmlns:a16="http://schemas.microsoft.com/office/drawing/2014/main" id="{6979C3B1-B473-7AF0-E622-59FA8E174DBC}"/>
              </a:ext>
            </a:extLst>
          </p:cNvPr>
          <p:cNvSpPr/>
          <p:nvPr/>
        </p:nvSpPr>
        <p:spPr>
          <a:xfrm>
            <a:off x="4492483" y="2995550"/>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0" name="Rectangle 49">
            <a:extLst>
              <a:ext uri="{FF2B5EF4-FFF2-40B4-BE49-F238E27FC236}">
                <a16:creationId xmlns:a16="http://schemas.microsoft.com/office/drawing/2014/main" id="{BF4AEE1F-622A-4E85-305D-56143D6C0797}"/>
              </a:ext>
            </a:extLst>
          </p:cNvPr>
          <p:cNvSpPr/>
          <p:nvPr/>
        </p:nvSpPr>
        <p:spPr>
          <a:xfrm>
            <a:off x="4488406" y="3309316"/>
            <a:ext cx="130718" cy="130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1" name="Rectangle 50">
            <a:extLst>
              <a:ext uri="{FF2B5EF4-FFF2-40B4-BE49-F238E27FC236}">
                <a16:creationId xmlns:a16="http://schemas.microsoft.com/office/drawing/2014/main" id="{B3FEA392-89E7-7C74-8783-E00DFF9CB9E3}"/>
              </a:ext>
            </a:extLst>
          </p:cNvPr>
          <p:cNvSpPr/>
          <p:nvPr/>
        </p:nvSpPr>
        <p:spPr>
          <a:xfrm>
            <a:off x="8595101" y="3643186"/>
            <a:ext cx="1226977" cy="1200242"/>
          </a:xfrm>
          <a:prstGeom prst="rect">
            <a:avLst/>
          </a:prstGeom>
          <a:solidFill>
            <a:srgbClr val="7F7F7F"/>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chemeClr val="bg1"/>
                </a:solidFill>
                <a:effectLst/>
                <a:uLnTx/>
                <a:uFillTx/>
                <a:latin typeface="IntelOne Text Light"/>
              </a:rPr>
              <a:t>Thread Dispatcher</a:t>
            </a:r>
          </a:p>
        </p:txBody>
      </p:sp>
      <p:sp>
        <p:nvSpPr>
          <p:cNvPr id="53" name="TextBox 52">
            <a:extLst>
              <a:ext uri="{FF2B5EF4-FFF2-40B4-BE49-F238E27FC236}">
                <a16:creationId xmlns:a16="http://schemas.microsoft.com/office/drawing/2014/main" id="{EC6339BF-0C8C-1F08-DA18-B8F58C98B956}"/>
              </a:ext>
            </a:extLst>
          </p:cNvPr>
          <p:cNvSpPr txBox="1"/>
          <p:nvPr/>
        </p:nvSpPr>
        <p:spPr>
          <a:xfrm>
            <a:off x="1986590" y="467360"/>
            <a:ext cx="1658787" cy="553998"/>
          </a:xfrm>
          <a:prstGeom prst="rect">
            <a:avLst/>
          </a:prstGeom>
          <a:noFill/>
        </p:spPr>
        <p:txBody>
          <a:bodyPr wrap="none" lIns="137160" tIns="137160" rIns="137160" bIns="137160" rtlCol="0">
            <a:spAutoFit/>
          </a:bodyPr>
          <a:lstStyle/>
          <a:p>
            <a:pPr algn="l"/>
            <a:r>
              <a:rPr lang="en-GB"/>
              <a:t>Render Slice</a:t>
            </a:r>
          </a:p>
        </p:txBody>
      </p:sp>
      <p:pic>
        <p:nvPicPr>
          <p:cNvPr id="54" name="Graphic 53">
            <a:extLst>
              <a:ext uri="{FF2B5EF4-FFF2-40B4-BE49-F238E27FC236}">
                <a16:creationId xmlns:a16="http://schemas.microsoft.com/office/drawing/2014/main" id="{73AD279D-2607-07FF-725B-4AEB80C788D1}"/>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27274"/>
          <a:stretch/>
        </p:blipFill>
        <p:spPr>
          <a:xfrm>
            <a:off x="8438308" y="3356421"/>
            <a:ext cx="244086" cy="153892"/>
          </a:xfrm>
          <a:prstGeom prst="rect">
            <a:avLst/>
          </a:prstGeom>
        </p:spPr>
      </p:pic>
      <p:sp>
        <p:nvSpPr>
          <p:cNvPr id="55" name="Rectangle 54">
            <a:extLst>
              <a:ext uri="{FF2B5EF4-FFF2-40B4-BE49-F238E27FC236}">
                <a16:creationId xmlns:a16="http://schemas.microsoft.com/office/drawing/2014/main" id="{9D64D7EA-3900-DB39-984D-46B25FEE4452}"/>
              </a:ext>
            </a:extLst>
          </p:cNvPr>
          <p:cNvSpPr/>
          <p:nvPr/>
        </p:nvSpPr>
        <p:spPr>
          <a:xfrm>
            <a:off x="8576335" y="1614747"/>
            <a:ext cx="1244331" cy="1176496"/>
          </a:xfrm>
          <a:prstGeom prst="rect">
            <a:avLst/>
          </a:prstGeom>
          <a:solidFill>
            <a:srgbClr val="0108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effectLst/>
                <a:uLnTx/>
                <a:uFillTx/>
                <a:latin typeface="IntelOne Text Light"/>
              </a:rPr>
              <a:t> Local</a:t>
            </a:r>
            <a:br>
              <a:rPr kumimoji="0" lang="en-GB" sz="1100" b="1" i="0" u="none" strike="noStrike" kern="0" cap="none" spc="0" normalizeH="0" baseline="0" noProof="0">
                <a:ln>
                  <a:noFill/>
                </a:ln>
                <a:effectLst/>
                <a:uLnTx/>
                <a:uFillTx/>
                <a:latin typeface="IntelOne Text Light"/>
              </a:rPr>
            </a:br>
            <a:r>
              <a:rPr kumimoji="0" lang="en-GB" sz="1100" b="1" i="0" u="none" strike="noStrike" kern="0" cap="none" spc="0" normalizeH="0" baseline="0" noProof="0">
                <a:ln>
                  <a:noFill/>
                </a:ln>
                <a:effectLst/>
                <a:uLnTx/>
                <a:uFillTx/>
                <a:latin typeface="IntelOne Text Light"/>
              </a:rPr>
              <a:t>Unified Read Buffer</a:t>
            </a:r>
          </a:p>
        </p:txBody>
      </p:sp>
      <p:cxnSp>
        <p:nvCxnSpPr>
          <p:cNvPr id="56" name="Straight Arrow Connector 55">
            <a:extLst>
              <a:ext uri="{FF2B5EF4-FFF2-40B4-BE49-F238E27FC236}">
                <a16:creationId xmlns:a16="http://schemas.microsoft.com/office/drawing/2014/main" id="{6845E719-4A17-DC9D-7945-22B6856A11E6}"/>
              </a:ext>
            </a:extLst>
          </p:cNvPr>
          <p:cNvCxnSpPr>
            <a:cxnSpLocks/>
            <a:stCxn id="46" idx="3"/>
            <a:endCxn id="27" idx="1"/>
          </p:cNvCxnSpPr>
          <p:nvPr/>
        </p:nvCxnSpPr>
        <p:spPr>
          <a:xfrm>
            <a:off x="1547182" y="3205887"/>
            <a:ext cx="380429" cy="3728"/>
          </a:xfrm>
          <a:prstGeom prst="straightConnector1">
            <a:avLst/>
          </a:prstGeom>
          <a:noFill/>
          <a:ln w="38100" cap="flat" cmpd="sng" algn="ctr">
            <a:solidFill>
              <a:srgbClr val="FFFFFF"/>
            </a:solidFill>
            <a:prstDash val="solid"/>
            <a:miter lim="800000"/>
            <a:tailEnd type="triangle"/>
          </a:ln>
          <a:effectLst/>
        </p:spPr>
      </p:cxnSp>
      <p:cxnSp>
        <p:nvCxnSpPr>
          <p:cNvPr id="57" name="Straight Arrow Connector 56">
            <a:extLst>
              <a:ext uri="{FF2B5EF4-FFF2-40B4-BE49-F238E27FC236}">
                <a16:creationId xmlns:a16="http://schemas.microsoft.com/office/drawing/2014/main" id="{8046EBE2-680D-7C4D-6530-D17DEC04CAB2}"/>
              </a:ext>
            </a:extLst>
          </p:cNvPr>
          <p:cNvCxnSpPr>
            <a:cxnSpLocks/>
            <a:stCxn id="29" idx="3"/>
            <a:endCxn id="51" idx="1"/>
          </p:cNvCxnSpPr>
          <p:nvPr/>
        </p:nvCxnSpPr>
        <p:spPr>
          <a:xfrm flipV="1">
            <a:off x="6485521" y="4243307"/>
            <a:ext cx="2109580" cy="3460"/>
          </a:xfrm>
          <a:prstGeom prst="straightConnector1">
            <a:avLst/>
          </a:prstGeom>
          <a:noFill/>
          <a:ln w="38100" cap="flat" cmpd="sng" algn="ctr">
            <a:solidFill>
              <a:srgbClr val="FFFFFF"/>
            </a:solidFill>
            <a:prstDash val="solid"/>
            <a:miter lim="800000"/>
            <a:tailEnd type="triangle"/>
          </a:ln>
          <a:effectLst/>
        </p:spPr>
      </p:cxnSp>
      <p:cxnSp>
        <p:nvCxnSpPr>
          <p:cNvPr id="58" name="Connector: Elbow 57">
            <a:extLst>
              <a:ext uri="{FF2B5EF4-FFF2-40B4-BE49-F238E27FC236}">
                <a16:creationId xmlns:a16="http://schemas.microsoft.com/office/drawing/2014/main" id="{20F6D0AB-10E2-F6B4-D4FD-B9B39029AE3E}"/>
              </a:ext>
            </a:extLst>
          </p:cNvPr>
          <p:cNvCxnSpPr>
            <a:cxnSpLocks/>
            <a:stCxn id="50" idx="3"/>
            <a:endCxn id="29" idx="0"/>
          </p:cNvCxnSpPr>
          <p:nvPr/>
        </p:nvCxnSpPr>
        <p:spPr>
          <a:xfrm>
            <a:off x="4619124" y="3374486"/>
            <a:ext cx="1252909" cy="258540"/>
          </a:xfrm>
          <a:prstGeom prst="bentConnector2">
            <a:avLst/>
          </a:prstGeom>
          <a:noFill/>
          <a:ln w="38100" cap="flat" cmpd="sng" algn="ctr">
            <a:solidFill>
              <a:srgbClr val="FFFFFF"/>
            </a:solidFill>
            <a:prstDash val="solid"/>
            <a:miter lim="800000"/>
            <a:headEnd type="none"/>
            <a:tailEnd type="triangle"/>
          </a:ln>
          <a:effectLst/>
        </p:spPr>
      </p:cxnSp>
      <p:cxnSp>
        <p:nvCxnSpPr>
          <p:cNvPr id="59" name="Connector: Elbow 58">
            <a:extLst>
              <a:ext uri="{FF2B5EF4-FFF2-40B4-BE49-F238E27FC236}">
                <a16:creationId xmlns:a16="http://schemas.microsoft.com/office/drawing/2014/main" id="{0FA95309-CFB1-958A-54F5-A147916A2501}"/>
              </a:ext>
            </a:extLst>
          </p:cNvPr>
          <p:cNvCxnSpPr>
            <a:cxnSpLocks/>
            <a:stCxn id="49" idx="3"/>
            <a:endCxn id="30" idx="2"/>
          </p:cNvCxnSpPr>
          <p:nvPr/>
        </p:nvCxnSpPr>
        <p:spPr>
          <a:xfrm flipV="1">
            <a:off x="4623201" y="2797136"/>
            <a:ext cx="1248831" cy="263584"/>
          </a:xfrm>
          <a:prstGeom prst="bentConnector2">
            <a:avLst/>
          </a:prstGeom>
          <a:noFill/>
          <a:ln w="38100" cap="flat" cmpd="sng" algn="ctr">
            <a:solidFill>
              <a:srgbClr val="FFFFFF"/>
            </a:solidFill>
            <a:prstDash val="solid"/>
            <a:miter lim="800000"/>
            <a:headEnd type="triangle"/>
            <a:tailEnd type="none"/>
          </a:ln>
          <a:effectLst/>
        </p:spPr>
      </p:cxnSp>
      <p:cxnSp>
        <p:nvCxnSpPr>
          <p:cNvPr id="60" name="Straight Arrow Connector 59">
            <a:extLst>
              <a:ext uri="{FF2B5EF4-FFF2-40B4-BE49-F238E27FC236}">
                <a16:creationId xmlns:a16="http://schemas.microsoft.com/office/drawing/2014/main" id="{A34C35BD-DB41-6825-8969-97C383493FF1}"/>
              </a:ext>
            </a:extLst>
          </p:cNvPr>
          <p:cNvCxnSpPr>
            <a:cxnSpLocks/>
            <a:stCxn id="55" idx="2"/>
            <a:endCxn id="51" idx="0"/>
          </p:cNvCxnSpPr>
          <p:nvPr/>
        </p:nvCxnSpPr>
        <p:spPr>
          <a:xfrm>
            <a:off x="9198501" y="2791243"/>
            <a:ext cx="10089" cy="851943"/>
          </a:xfrm>
          <a:prstGeom prst="straightConnector1">
            <a:avLst/>
          </a:prstGeom>
          <a:noFill/>
          <a:ln w="38100" cap="flat" cmpd="sng" algn="ctr">
            <a:solidFill>
              <a:srgbClr val="FFFFFF"/>
            </a:solidFill>
            <a:prstDash val="solid"/>
            <a:miter lim="800000"/>
            <a:tailEnd type="triangle"/>
          </a:ln>
          <a:effectLst/>
        </p:spPr>
      </p:cxnSp>
      <p:pic>
        <p:nvPicPr>
          <p:cNvPr id="61" name="Graphic 60">
            <a:extLst>
              <a:ext uri="{FF2B5EF4-FFF2-40B4-BE49-F238E27FC236}">
                <a16:creationId xmlns:a16="http://schemas.microsoft.com/office/drawing/2014/main" id="{B4725E39-7CB9-FE7E-A328-0E36A57B3833}"/>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r="27274"/>
          <a:stretch/>
        </p:blipFill>
        <p:spPr>
          <a:xfrm>
            <a:off x="10682437" y="3971974"/>
            <a:ext cx="289241" cy="182362"/>
          </a:xfrm>
          <a:prstGeom prst="rect">
            <a:avLst/>
          </a:prstGeom>
        </p:spPr>
      </p:pic>
      <p:sp>
        <p:nvSpPr>
          <p:cNvPr id="62" name="TextBox 61">
            <a:extLst>
              <a:ext uri="{FF2B5EF4-FFF2-40B4-BE49-F238E27FC236}">
                <a16:creationId xmlns:a16="http://schemas.microsoft.com/office/drawing/2014/main" id="{D7D9F56A-D739-2EE7-F6EF-99F88359CED8}"/>
              </a:ext>
            </a:extLst>
          </p:cNvPr>
          <p:cNvSpPr txBox="1"/>
          <p:nvPr/>
        </p:nvSpPr>
        <p:spPr>
          <a:xfrm rot="16200000">
            <a:off x="142296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63" name="TextBox 62">
            <a:extLst>
              <a:ext uri="{FF2B5EF4-FFF2-40B4-BE49-F238E27FC236}">
                <a16:creationId xmlns:a16="http://schemas.microsoft.com/office/drawing/2014/main" id="{2732F652-9B59-9E1C-2CE7-7E28ACD176C8}"/>
              </a:ext>
            </a:extLst>
          </p:cNvPr>
          <p:cNvSpPr txBox="1"/>
          <p:nvPr/>
        </p:nvSpPr>
        <p:spPr>
          <a:xfrm rot="16200000">
            <a:off x="2875923" y="3389225"/>
            <a:ext cx="797975" cy="461665"/>
          </a:xfrm>
          <a:prstGeom prst="rect">
            <a:avLst/>
          </a:prstGeom>
          <a:noFill/>
        </p:spPr>
        <p:txBody>
          <a:bodyPr wrap="none" lIns="137160" tIns="137160" rIns="137160" bIns="137160" rtlCol="0">
            <a:spAutoFit/>
          </a:bodyPr>
          <a:lstStyle/>
          <a:p>
            <a:pPr algn="ctr"/>
            <a:r>
              <a:rPr lang="en-GB" sz="1200"/>
              <a:t>Indices</a:t>
            </a:r>
          </a:p>
        </p:txBody>
      </p:sp>
      <p:sp>
        <p:nvSpPr>
          <p:cNvPr id="320" name="TextBox 319">
            <a:extLst>
              <a:ext uri="{FF2B5EF4-FFF2-40B4-BE49-F238E27FC236}">
                <a16:creationId xmlns:a16="http://schemas.microsoft.com/office/drawing/2014/main" id="{DD1A7006-4FE1-E92F-A29D-061685C11768}"/>
              </a:ext>
            </a:extLst>
          </p:cNvPr>
          <p:cNvSpPr txBox="1"/>
          <p:nvPr/>
        </p:nvSpPr>
        <p:spPr>
          <a:xfrm>
            <a:off x="2096426" y="5324507"/>
            <a:ext cx="889346" cy="461665"/>
          </a:xfrm>
          <a:prstGeom prst="rect">
            <a:avLst/>
          </a:prstGeom>
          <a:noFill/>
        </p:spPr>
        <p:txBody>
          <a:bodyPr wrap="none" lIns="137160" tIns="137160" rIns="137160" bIns="137160" rtlCol="0">
            <a:spAutoFit/>
          </a:bodyPr>
          <a:lstStyle/>
          <a:p>
            <a:pPr algn="ctr"/>
            <a:r>
              <a:rPr lang="en-GB" sz="1200"/>
              <a:t>Vertices</a:t>
            </a:r>
          </a:p>
        </p:txBody>
      </p:sp>
      <p:sp>
        <p:nvSpPr>
          <p:cNvPr id="321" name="TextBox 320">
            <a:extLst>
              <a:ext uri="{FF2B5EF4-FFF2-40B4-BE49-F238E27FC236}">
                <a16:creationId xmlns:a16="http://schemas.microsoft.com/office/drawing/2014/main" id="{877FD9F8-48B9-5052-44CB-4B0DAB34DA2F}"/>
              </a:ext>
            </a:extLst>
          </p:cNvPr>
          <p:cNvSpPr txBox="1"/>
          <p:nvPr/>
        </p:nvSpPr>
        <p:spPr>
          <a:xfrm>
            <a:off x="6241067" y="647479"/>
            <a:ext cx="889346" cy="461665"/>
          </a:xfrm>
          <a:prstGeom prst="rect">
            <a:avLst/>
          </a:prstGeom>
          <a:noFill/>
        </p:spPr>
        <p:txBody>
          <a:bodyPr wrap="none" lIns="137160" tIns="137160" rIns="137160" bIns="137160" rtlCol="0">
            <a:spAutoFit/>
          </a:bodyPr>
          <a:lstStyle/>
          <a:p>
            <a:pPr algn="ctr"/>
            <a:r>
              <a:rPr lang="en-GB" sz="1200"/>
              <a:t>Vertices</a:t>
            </a:r>
          </a:p>
        </p:txBody>
      </p:sp>
      <p:sp>
        <p:nvSpPr>
          <p:cNvPr id="322" name="TextBox 321">
            <a:extLst>
              <a:ext uri="{FF2B5EF4-FFF2-40B4-BE49-F238E27FC236}">
                <a16:creationId xmlns:a16="http://schemas.microsoft.com/office/drawing/2014/main" id="{C7ACC85E-F262-AA7F-7F2F-D8C2B9363930}"/>
              </a:ext>
            </a:extLst>
          </p:cNvPr>
          <p:cNvSpPr txBox="1"/>
          <p:nvPr/>
        </p:nvSpPr>
        <p:spPr>
          <a:xfrm>
            <a:off x="9147922" y="2835871"/>
            <a:ext cx="889346" cy="461665"/>
          </a:xfrm>
          <a:prstGeom prst="rect">
            <a:avLst/>
          </a:prstGeom>
          <a:noFill/>
        </p:spPr>
        <p:txBody>
          <a:bodyPr wrap="none" lIns="137160" tIns="137160" rIns="137160" bIns="137160" rtlCol="0">
            <a:spAutoFit/>
          </a:bodyPr>
          <a:lstStyle/>
          <a:p>
            <a:pPr algn="ctr"/>
            <a:r>
              <a:rPr lang="en-GB" sz="1200"/>
              <a:t>Vertices</a:t>
            </a:r>
          </a:p>
        </p:txBody>
      </p:sp>
      <p:sp>
        <p:nvSpPr>
          <p:cNvPr id="323" name="TextBox 322">
            <a:extLst>
              <a:ext uri="{FF2B5EF4-FFF2-40B4-BE49-F238E27FC236}">
                <a16:creationId xmlns:a16="http://schemas.microsoft.com/office/drawing/2014/main" id="{D6AC8857-B09D-FC38-A799-314423653FAC}"/>
              </a:ext>
            </a:extLst>
          </p:cNvPr>
          <p:cNvSpPr txBox="1"/>
          <p:nvPr/>
        </p:nvSpPr>
        <p:spPr>
          <a:xfrm>
            <a:off x="9809285" y="1627249"/>
            <a:ext cx="1232389" cy="646331"/>
          </a:xfrm>
          <a:prstGeom prst="rect">
            <a:avLst/>
          </a:prstGeom>
          <a:noFill/>
        </p:spPr>
        <p:txBody>
          <a:bodyPr wrap="none" lIns="137160" tIns="137160" rIns="137160" bIns="137160" rtlCol="0">
            <a:spAutoFit/>
          </a:bodyPr>
          <a:lstStyle/>
          <a:p>
            <a:pPr algn="ctr"/>
            <a:r>
              <a:rPr lang="en-GB" sz="1200"/>
              <a:t>Transformed</a:t>
            </a:r>
          </a:p>
          <a:p>
            <a:pPr algn="ctr"/>
            <a:r>
              <a:rPr lang="en-GB" sz="1200"/>
              <a:t>vertices</a:t>
            </a:r>
          </a:p>
        </p:txBody>
      </p:sp>
      <p:sp>
        <p:nvSpPr>
          <p:cNvPr id="324" name="TextBox 323">
            <a:extLst>
              <a:ext uri="{FF2B5EF4-FFF2-40B4-BE49-F238E27FC236}">
                <a16:creationId xmlns:a16="http://schemas.microsoft.com/office/drawing/2014/main" id="{45E2A2B1-3CCF-BAA1-383D-D702C9A99C5F}"/>
              </a:ext>
            </a:extLst>
          </p:cNvPr>
          <p:cNvSpPr txBox="1"/>
          <p:nvPr/>
        </p:nvSpPr>
        <p:spPr>
          <a:xfrm>
            <a:off x="5812424" y="3263863"/>
            <a:ext cx="873316" cy="461665"/>
          </a:xfrm>
          <a:prstGeom prst="rect">
            <a:avLst/>
          </a:prstGeom>
          <a:noFill/>
        </p:spPr>
        <p:txBody>
          <a:bodyPr wrap="none" lIns="137160" tIns="137160" rIns="137160" bIns="137160" rtlCol="0">
            <a:spAutoFit/>
          </a:bodyPr>
          <a:lstStyle/>
          <a:p>
            <a:pPr algn="ctr"/>
            <a:r>
              <a:rPr lang="en-GB" sz="1200"/>
              <a:t>Handles</a:t>
            </a:r>
          </a:p>
        </p:txBody>
      </p:sp>
      <p:sp>
        <p:nvSpPr>
          <p:cNvPr id="325" name="TextBox 324">
            <a:extLst>
              <a:ext uri="{FF2B5EF4-FFF2-40B4-BE49-F238E27FC236}">
                <a16:creationId xmlns:a16="http://schemas.microsoft.com/office/drawing/2014/main" id="{DC2FF0D8-30C3-2CD5-EF05-0D0CA386FF89}"/>
              </a:ext>
            </a:extLst>
          </p:cNvPr>
          <p:cNvSpPr txBox="1"/>
          <p:nvPr/>
        </p:nvSpPr>
        <p:spPr>
          <a:xfrm>
            <a:off x="5819918" y="2746086"/>
            <a:ext cx="873316" cy="461665"/>
          </a:xfrm>
          <a:prstGeom prst="rect">
            <a:avLst/>
          </a:prstGeom>
          <a:noFill/>
        </p:spPr>
        <p:txBody>
          <a:bodyPr wrap="none" lIns="137160" tIns="137160" rIns="137160" bIns="137160" rtlCol="0">
            <a:spAutoFit/>
          </a:bodyPr>
          <a:lstStyle/>
          <a:p>
            <a:pPr algn="ctr"/>
            <a:r>
              <a:rPr lang="en-GB" sz="1200"/>
              <a:t>Handles</a:t>
            </a:r>
          </a:p>
        </p:txBody>
      </p:sp>
      <p:sp>
        <p:nvSpPr>
          <p:cNvPr id="326" name="TextBox 325">
            <a:extLst>
              <a:ext uri="{FF2B5EF4-FFF2-40B4-BE49-F238E27FC236}">
                <a16:creationId xmlns:a16="http://schemas.microsoft.com/office/drawing/2014/main" id="{BDC6A927-E7FC-34AD-0C4C-33E74E5559D6}"/>
              </a:ext>
            </a:extLst>
          </p:cNvPr>
          <p:cNvSpPr txBox="1"/>
          <p:nvPr/>
        </p:nvSpPr>
        <p:spPr>
          <a:xfrm>
            <a:off x="7046843" y="3873647"/>
            <a:ext cx="873316" cy="461665"/>
          </a:xfrm>
          <a:prstGeom prst="rect">
            <a:avLst/>
          </a:prstGeom>
          <a:noFill/>
        </p:spPr>
        <p:txBody>
          <a:bodyPr wrap="none" lIns="137160" tIns="137160" rIns="137160" bIns="137160" rtlCol="0">
            <a:spAutoFit/>
          </a:bodyPr>
          <a:lstStyle/>
          <a:p>
            <a:pPr algn="ctr"/>
            <a:r>
              <a:rPr lang="en-GB" sz="1200"/>
              <a:t>Handles</a:t>
            </a:r>
          </a:p>
        </p:txBody>
      </p:sp>
      <p:sp>
        <p:nvSpPr>
          <p:cNvPr id="327" name="TextBox 326">
            <a:extLst>
              <a:ext uri="{FF2B5EF4-FFF2-40B4-BE49-F238E27FC236}">
                <a16:creationId xmlns:a16="http://schemas.microsoft.com/office/drawing/2014/main" id="{57A1DB3E-892B-0B00-ABCE-34E8EFE5EE06}"/>
              </a:ext>
            </a:extLst>
          </p:cNvPr>
          <p:cNvSpPr txBox="1"/>
          <p:nvPr/>
        </p:nvSpPr>
        <p:spPr>
          <a:xfrm rot="16200000">
            <a:off x="9488884" y="4416347"/>
            <a:ext cx="1028808" cy="646331"/>
          </a:xfrm>
          <a:prstGeom prst="rect">
            <a:avLst/>
          </a:prstGeom>
          <a:noFill/>
        </p:spPr>
        <p:txBody>
          <a:bodyPr wrap="none" lIns="137160" tIns="137160" rIns="137160" bIns="137160" rtlCol="0">
            <a:spAutoFit/>
          </a:bodyPr>
          <a:lstStyle/>
          <a:p>
            <a:pPr algn="ctr"/>
            <a:r>
              <a:rPr lang="en-GB" sz="1200"/>
              <a:t>Vertices &amp;</a:t>
            </a:r>
          </a:p>
          <a:p>
            <a:pPr algn="ctr"/>
            <a:r>
              <a:rPr lang="en-GB" sz="1200"/>
              <a:t> Handles</a:t>
            </a:r>
          </a:p>
        </p:txBody>
      </p:sp>
      <p:sp>
        <p:nvSpPr>
          <p:cNvPr id="328" name="TextBox 327">
            <a:extLst>
              <a:ext uri="{FF2B5EF4-FFF2-40B4-BE49-F238E27FC236}">
                <a16:creationId xmlns:a16="http://schemas.microsoft.com/office/drawing/2014/main" id="{2E728F76-15FE-9DE7-85EC-A46B12ECD9BA}"/>
              </a:ext>
            </a:extLst>
          </p:cNvPr>
          <p:cNvSpPr txBox="1"/>
          <p:nvPr/>
        </p:nvSpPr>
        <p:spPr>
          <a:xfrm rot="16200000">
            <a:off x="6439751" y="1355858"/>
            <a:ext cx="881332" cy="461665"/>
          </a:xfrm>
          <a:prstGeom prst="rect">
            <a:avLst/>
          </a:prstGeom>
          <a:noFill/>
        </p:spPr>
        <p:txBody>
          <a:bodyPr wrap="none" lIns="137160" tIns="137160" rIns="137160" bIns="137160" rtlCol="0">
            <a:spAutoFit/>
          </a:bodyPr>
          <a:lstStyle/>
          <a:p>
            <a:pPr algn="ctr"/>
            <a:r>
              <a:rPr lang="en-GB" sz="1200"/>
              <a:t>Allocate</a:t>
            </a:r>
          </a:p>
        </p:txBody>
      </p:sp>
      <p:cxnSp>
        <p:nvCxnSpPr>
          <p:cNvPr id="329" name="Straight Arrow Connector 328">
            <a:extLst>
              <a:ext uri="{FF2B5EF4-FFF2-40B4-BE49-F238E27FC236}">
                <a16:creationId xmlns:a16="http://schemas.microsoft.com/office/drawing/2014/main" id="{A283C161-C88A-7E76-A8AD-5C34D5E557EF}"/>
              </a:ext>
            </a:extLst>
          </p:cNvPr>
          <p:cNvCxnSpPr>
            <a:cxnSpLocks/>
          </p:cNvCxnSpPr>
          <p:nvPr/>
        </p:nvCxnSpPr>
        <p:spPr>
          <a:xfrm flipH="1">
            <a:off x="6483306" y="2368652"/>
            <a:ext cx="537320" cy="0"/>
          </a:xfrm>
          <a:prstGeom prst="straightConnector1">
            <a:avLst/>
          </a:prstGeom>
          <a:noFill/>
          <a:ln w="38100" cap="flat" cmpd="sng" algn="ctr">
            <a:solidFill>
              <a:srgbClr val="FFFFFF"/>
            </a:solidFill>
            <a:prstDash val="solid"/>
            <a:miter lim="800000"/>
            <a:tailEnd type="triangle"/>
          </a:ln>
          <a:effectLst/>
        </p:spPr>
      </p:cxnSp>
      <p:sp>
        <p:nvSpPr>
          <p:cNvPr id="330" name="TextBox 329">
            <a:extLst>
              <a:ext uri="{FF2B5EF4-FFF2-40B4-BE49-F238E27FC236}">
                <a16:creationId xmlns:a16="http://schemas.microsoft.com/office/drawing/2014/main" id="{529950D7-776C-27C1-4DC1-8D3E21B8CB2C}"/>
              </a:ext>
            </a:extLst>
          </p:cNvPr>
          <p:cNvSpPr txBox="1"/>
          <p:nvPr/>
        </p:nvSpPr>
        <p:spPr>
          <a:xfrm rot="16200000">
            <a:off x="6443758" y="2535270"/>
            <a:ext cx="873316" cy="461665"/>
          </a:xfrm>
          <a:prstGeom prst="rect">
            <a:avLst/>
          </a:prstGeom>
          <a:noFill/>
        </p:spPr>
        <p:txBody>
          <a:bodyPr wrap="none" lIns="137160" tIns="137160" rIns="137160" bIns="137160" rtlCol="0">
            <a:spAutoFit/>
          </a:bodyPr>
          <a:lstStyle/>
          <a:p>
            <a:pPr algn="ctr"/>
            <a:r>
              <a:rPr lang="en-GB" sz="1200"/>
              <a:t>Handles</a:t>
            </a:r>
          </a:p>
        </p:txBody>
      </p:sp>
      <p:cxnSp>
        <p:nvCxnSpPr>
          <p:cNvPr id="331" name="Connector: Elbow 330">
            <a:extLst>
              <a:ext uri="{FF2B5EF4-FFF2-40B4-BE49-F238E27FC236}">
                <a16:creationId xmlns:a16="http://schemas.microsoft.com/office/drawing/2014/main" id="{BE9678F0-36EF-B81F-12B2-79ED80530023}"/>
              </a:ext>
            </a:extLst>
          </p:cNvPr>
          <p:cNvCxnSpPr>
            <a:cxnSpLocks/>
            <a:stCxn id="30" idx="1"/>
            <a:endCxn id="333" idx="0"/>
          </p:cNvCxnSpPr>
          <p:nvPr/>
        </p:nvCxnSpPr>
        <p:spPr>
          <a:xfrm rot="10800000" flipV="1">
            <a:off x="4291017" y="2211428"/>
            <a:ext cx="967526" cy="407781"/>
          </a:xfrm>
          <a:prstGeom prst="bentConnector2">
            <a:avLst/>
          </a:prstGeom>
          <a:noFill/>
          <a:ln w="38100" cap="flat" cmpd="sng" algn="ctr">
            <a:solidFill>
              <a:srgbClr val="FFFFFF"/>
            </a:solidFill>
            <a:prstDash val="solid"/>
            <a:miter lim="800000"/>
            <a:headEnd type="triangle"/>
            <a:tailEnd type="none"/>
          </a:ln>
          <a:effectLst/>
        </p:spPr>
      </p:cxnSp>
      <p:sp>
        <p:nvSpPr>
          <p:cNvPr id="332" name="Rectangle 331">
            <a:extLst>
              <a:ext uri="{FF2B5EF4-FFF2-40B4-BE49-F238E27FC236}">
                <a16:creationId xmlns:a16="http://schemas.microsoft.com/office/drawing/2014/main" id="{25BCE63A-3046-764A-AFD4-00D98500DD9E}"/>
              </a:ext>
            </a:extLst>
          </p:cNvPr>
          <p:cNvSpPr/>
          <p:nvPr/>
        </p:nvSpPr>
        <p:spPr>
          <a:xfrm>
            <a:off x="3505743" y="261365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3" name="Rectangle 332">
            <a:extLst>
              <a:ext uri="{FF2B5EF4-FFF2-40B4-BE49-F238E27FC236}">
                <a16:creationId xmlns:a16="http://schemas.microsoft.com/office/drawing/2014/main" id="{DCFC6610-1CC9-EC48-62F9-78C1782996E6}"/>
              </a:ext>
            </a:extLst>
          </p:cNvPr>
          <p:cNvSpPr/>
          <p:nvPr/>
        </p:nvSpPr>
        <p:spPr>
          <a:xfrm>
            <a:off x="4186085" y="2619210"/>
            <a:ext cx="209864" cy="1877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4" name="TextBox 333">
            <a:extLst>
              <a:ext uri="{FF2B5EF4-FFF2-40B4-BE49-F238E27FC236}">
                <a16:creationId xmlns:a16="http://schemas.microsoft.com/office/drawing/2014/main" id="{D04D1C38-F1F1-094C-A555-AC7696E9F7D9}"/>
              </a:ext>
            </a:extLst>
          </p:cNvPr>
          <p:cNvSpPr txBox="1"/>
          <p:nvPr/>
        </p:nvSpPr>
        <p:spPr>
          <a:xfrm>
            <a:off x="4161470" y="1833564"/>
            <a:ext cx="794769" cy="461665"/>
          </a:xfrm>
          <a:prstGeom prst="rect">
            <a:avLst/>
          </a:prstGeom>
          <a:noFill/>
        </p:spPr>
        <p:txBody>
          <a:bodyPr wrap="none" lIns="137160" tIns="137160" rIns="137160" bIns="137160" rtlCol="0">
            <a:spAutoFit/>
          </a:bodyPr>
          <a:lstStyle/>
          <a:p>
            <a:pPr algn="ctr"/>
            <a:r>
              <a:rPr lang="en-GB" sz="1200"/>
              <a:t>Probes</a:t>
            </a:r>
          </a:p>
        </p:txBody>
      </p:sp>
      <p:sp>
        <p:nvSpPr>
          <p:cNvPr id="335" name="Rectangle 334">
            <a:extLst>
              <a:ext uri="{FF2B5EF4-FFF2-40B4-BE49-F238E27FC236}">
                <a16:creationId xmlns:a16="http://schemas.microsoft.com/office/drawing/2014/main" id="{2FE6422F-AE52-633B-C7BC-AB2D596ADD95}"/>
              </a:ext>
            </a:extLst>
          </p:cNvPr>
          <p:cNvSpPr/>
          <p:nvPr/>
        </p:nvSpPr>
        <p:spPr>
          <a:xfrm>
            <a:off x="3396996" y="2603656"/>
            <a:ext cx="1226977" cy="1211917"/>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chemeClr val="bg1"/>
                </a:solidFill>
                <a:effectLst/>
                <a:uLnTx/>
                <a:uFillTx/>
                <a:latin typeface="IntelOne Display Light"/>
              </a:rPr>
              <a:t>Vertex Assembly</a:t>
            </a:r>
            <a:br>
              <a:rPr kumimoji="0" lang="en-GB" sz="1050" b="0" i="0" u="none" strike="noStrike" kern="0" cap="none" spc="0" normalizeH="0" baseline="0" noProof="0">
                <a:ln>
                  <a:noFill/>
                </a:ln>
                <a:solidFill>
                  <a:schemeClr val="bg1"/>
                </a:solidFill>
                <a:effectLst/>
                <a:uLnTx/>
                <a:uFillTx/>
                <a:latin typeface="IntelOne Display Light"/>
              </a:rPr>
            </a:br>
            <a:r>
              <a:rPr kumimoji="0" lang="en-GB" sz="1050" b="0" i="0" u="none" strike="noStrike" kern="0" cap="none" spc="0" normalizeH="0" baseline="0" noProof="0">
                <a:ln>
                  <a:noFill/>
                </a:ln>
                <a:solidFill>
                  <a:schemeClr val="bg1"/>
                </a:solidFill>
                <a:effectLst/>
                <a:uLnTx/>
                <a:uFillTx/>
                <a:latin typeface="IntelOne Display Light"/>
              </a:rPr>
              <a:t>(VA)</a:t>
            </a:r>
          </a:p>
        </p:txBody>
      </p:sp>
      <p:pic>
        <p:nvPicPr>
          <p:cNvPr id="346" name="Graphic 345">
            <a:extLst>
              <a:ext uri="{FF2B5EF4-FFF2-40B4-BE49-F238E27FC236}">
                <a16:creationId xmlns:a16="http://schemas.microsoft.com/office/drawing/2014/main" id="{8CC13D4B-7F6A-22CB-9C39-6DFF1FCC6D39}"/>
              </a:ext>
            </a:extLst>
          </p:cNvPr>
          <p:cNvPicPr>
            <a:picLocks noChangeAspect="1"/>
          </p:cNvPicPr>
          <p:nvPr/>
        </p:nvPicPr>
        <p:blipFill rotWithShape="1">
          <a:blip r:embed="rId7">
            <a:lum bright="100000"/>
            <a:extLst>
              <a:ext uri="{96DAC541-7B7A-43D3-8B79-37D633B846F1}">
                <asvg:svgBlip xmlns:asvg="http://schemas.microsoft.com/office/drawing/2016/SVG/main" r:embed="rId8"/>
              </a:ext>
            </a:extLst>
          </a:blip>
          <a:srcRect r="27274"/>
          <a:stretch/>
        </p:blipFill>
        <p:spPr>
          <a:xfrm>
            <a:off x="1722175" y="618872"/>
            <a:ext cx="374251" cy="235959"/>
          </a:xfrm>
          <a:prstGeom prst="rect">
            <a:avLst/>
          </a:prstGeom>
        </p:spPr>
      </p:pic>
      <p:grpSp>
        <p:nvGrpSpPr>
          <p:cNvPr id="2" name="Group 1">
            <a:extLst>
              <a:ext uri="{FF2B5EF4-FFF2-40B4-BE49-F238E27FC236}">
                <a16:creationId xmlns:a16="http://schemas.microsoft.com/office/drawing/2014/main" id="{B685C3AB-E1B8-3A3F-B5F1-7ADB91A1AB40}"/>
              </a:ext>
            </a:extLst>
          </p:cNvPr>
          <p:cNvGrpSpPr/>
          <p:nvPr/>
        </p:nvGrpSpPr>
        <p:grpSpPr>
          <a:xfrm rot="582134">
            <a:off x="6206751" y="4463051"/>
            <a:ext cx="2355349" cy="2165689"/>
            <a:chOff x="628702" y="1189905"/>
            <a:chExt cx="2355349" cy="2165689"/>
          </a:xfrm>
        </p:grpSpPr>
        <p:grpSp>
          <p:nvGrpSpPr>
            <p:cNvPr id="3" name="Group 2">
              <a:extLst>
                <a:ext uri="{FF2B5EF4-FFF2-40B4-BE49-F238E27FC236}">
                  <a16:creationId xmlns:a16="http://schemas.microsoft.com/office/drawing/2014/main" id="{B688630D-AFE9-07BC-4201-137685D0A63C}"/>
                </a:ext>
              </a:extLst>
            </p:cNvPr>
            <p:cNvGrpSpPr/>
            <p:nvPr/>
          </p:nvGrpSpPr>
          <p:grpSpPr>
            <a:xfrm>
              <a:off x="628702" y="1189905"/>
              <a:ext cx="2355349" cy="2165689"/>
              <a:chOff x="628702" y="1189905"/>
              <a:chExt cx="2355349" cy="2165689"/>
            </a:xfrm>
          </p:grpSpPr>
          <p:grpSp>
            <p:nvGrpSpPr>
              <p:cNvPr id="7" name="Group 6">
                <a:extLst>
                  <a:ext uri="{FF2B5EF4-FFF2-40B4-BE49-F238E27FC236}">
                    <a16:creationId xmlns:a16="http://schemas.microsoft.com/office/drawing/2014/main" id="{1F17670D-1B0B-B288-DB8C-C499E85A0B7C}"/>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9" name="Rectangle 24">
                  <a:extLst>
                    <a:ext uri="{FF2B5EF4-FFF2-40B4-BE49-F238E27FC236}">
                      <a16:creationId xmlns:a16="http://schemas.microsoft.com/office/drawing/2014/main" id="{4AEA13CE-71B8-6AFE-9461-5F5B7C2FFE24}"/>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Rectangle 9">
                  <a:extLst>
                    <a:ext uri="{FF2B5EF4-FFF2-40B4-BE49-F238E27FC236}">
                      <a16:creationId xmlns:a16="http://schemas.microsoft.com/office/drawing/2014/main" id="{FD019B25-C627-E99E-DEB7-F9AC6903C4B7}"/>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 name="TextBox 7">
                <a:extLst>
                  <a:ext uri="{FF2B5EF4-FFF2-40B4-BE49-F238E27FC236}">
                    <a16:creationId xmlns:a16="http://schemas.microsoft.com/office/drawing/2014/main" id="{6F5D7A7F-3DBA-19DB-BEE5-CE411AF3A74F}"/>
                  </a:ext>
                </a:extLst>
              </p:cNvPr>
              <p:cNvSpPr txBox="1"/>
              <p:nvPr/>
            </p:nvSpPr>
            <p:spPr>
              <a:xfrm rot="21377463">
                <a:off x="842597" y="1416602"/>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The thread dispatcher reads the vertex data from the URB and launches the thread.</a:t>
                </a:r>
              </a:p>
            </p:txBody>
          </p:sp>
        </p:grpSp>
        <p:grpSp>
          <p:nvGrpSpPr>
            <p:cNvPr id="4" name="Group 3">
              <a:extLst>
                <a:ext uri="{FF2B5EF4-FFF2-40B4-BE49-F238E27FC236}">
                  <a16:creationId xmlns:a16="http://schemas.microsoft.com/office/drawing/2014/main" id="{734963DB-1AFF-712E-2B98-BAB05D9A2979}"/>
                </a:ext>
              </a:extLst>
            </p:cNvPr>
            <p:cNvGrpSpPr/>
            <p:nvPr/>
          </p:nvGrpSpPr>
          <p:grpSpPr>
            <a:xfrm rot="21211140">
              <a:off x="2568950" y="2962697"/>
              <a:ext cx="377850" cy="181710"/>
              <a:chOff x="10290295" y="6047121"/>
              <a:chExt cx="377850" cy="181710"/>
            </a:xfrm>
          </p:grpSpPr>
          <p:sp>
            <p:nvSpPr>
              <p:cNvPr id="5" name="Freeform: Shape 4">
                <a:extLst>
                  <a:ext uri="{FF2B5EF4-FFF2-40B4-BE49-F238E27FC236}">
                    <a16:creationId xmlns:a16="http://schemas.microsoft.com/office/drawing/2014/main" id="{9EA74D1D-EB0F-D8C6-6EB4-01BB86CB1D50}"/>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 name="Freeform: Shape 5">
                <a:extLst>
                  <a:ext uri="{FF2B5EF4-FFF2-40B4-BE49-F238E27FC236}">
                    <a16:creationId xmlns:a16="http://schemas.microsoft.com/office/drawing/2014/main" id="{26E86AE5-D490-D9E2-E895-3265FE83ACAE}"/>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1" name="Arrow: Up 10">
            <a:extLst>
              <a:ext uri="{FF2B5EF4-FFF2-40B4-BE49-F238E27FC236}">
                <a16:creationId xmlns:a16="http://schemas.microsoft.com/office/drawing/2014/main" id="{69910850-C88E-02B3-E742-992C4F04FA20}"/>
              </a:ext>
            </a:extLst>
          </p:cNvPr>
          <p:cNvSpPr/>
          <p:nvPr/>
        </p:nvSpPr>
        <p:spPr>
          <a:xfrm rot="2462149">
            <a:off x="8023434" y="4603334"/>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336" name="Group 335">
            <a:extLst>
              <a:ext uri="{FF2B5EF4-FFF2-40B4-BE49-F238E27FC236}">
                <a16:creationId xmlns:a16="http://schemas.microsoft.com/office/drawing/2014/main" id="{E1B959A7-F7BB-EF80-A2EF-87A3DE8E6031}"/>
              </a:ext>
            </a:extLst>
          </p:cNvPr>
          <p:cNvGrpSpPr/>
          <p:nvPr/>
        </p:nvGrpSpPr>
        <p:grpSpPr>
          <a:xfrm>
            <a:off x="9511321" y="4603622"/>
            <a:ext cx="2355349" cy="2075148"/>
            <a:chOff x="628702" y="1189905"/>
            <a:chExt cx="2355349" cy="2075148"/>
          </a:xfrm>
        </p:grpSpPr>
        <p:grpSp>
          <p:nvGrpSpPr>
            <p:cNvPr id="337" name="Group 336">
              <a:extLst>
                <a:ext uri="{FF2B5EF4-FFF2-40B4-BE49-F238E27FC236}">
                  <a16:creationId xmlns:a16="http://schemas.microsoft.com/office/drawing/2014/main" id="{31D9C113-AEBD-3A5B-0D1C-1DEC6321B184}"/>
                </a:ext>
              </a:extLst>
            </p:cNvPr>
            <p:cNvGrpSpPr/>
            <p:nvPr/>
          </p:nvGrpSpPr>
          <p:grpSpPr>
            <a:xfrm>
              <a:off x="628702" y="1189905"/>
              <a:ext cx="2355349" cy="2075148"/>
              <a:chOff x="628702" y="1189905"/>
              <a:chExt cx="2355349" cy="2075148"/>
            </a:xfrm>
          </p:grpSpPr>
          <p:grpSp>
            <p:nvGrpSpPr>
              <p:cNvPr id="341" name="Group 340">
                <a:extLst>
                  <a:ext uri="{FF2B5EF4-FFF2-40B4-BE49-F238E27FC236}">
                    <a16:creationId xmlns:a16="http://schemas.microsoft.com/office/drawing/2014/main" id="{52DE5021-F451-7330-14EB-0EC3C8F64D69}"/>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343" name="Rectangle 24">
                  <a:extLst>
                    <a:ext uri="{FF2B5EF4-FFF2-40B4-BE49-F238E27FC236}">
                      <a16:creationId xmlns:a16="http://schemas.microsoft.com/office/drawing/2014/main" id="{DDF286CE-09AF-1C65-9844-5F8CBEEA0E2C}"/>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44" name="Rectangle 343">
                  <a:extLst>
                    <a:ext uri="{FF2B5EF4-FFF2-40B4-BE49-F238E27FC236}">
                      <a16:creationId xmlns:a16="http://schemas.microsoft.com/office/drawing/2014/main" id="{3FF06CA0-EA49-5400-7A1D-613A62DAD833}"/>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42" name="TextBox 341">
                <a:extLst>
                  <a:ext uri="{FF2B5EF4-FFF2-40B4-BE49-F238E27FC236}">
                    <a16:creationId xmlns:a16="http://schemas.microsoft.com/office/drawing/2014/main" id="{DFB36A76-F2C9-4D96-A7C6-F1E6DA17F072}"/>
                  </a:ext>
                </a:extLst>
              </p:cNvPr>
              <p:cNvSpPr txBox="1"/>
              <p:nvPr/>
            </p:nvSpPr>
            <p:spPr>
              <a:xfrm rot="21377463">
                <a:off x="854943" y="1543030"/>
                <a:ext cx="2030933" cy="1661993"/>
              </a:xfrm>
              <a:prstGeom prst="rect">
                <a:avLst/>
              </a:prstGeom>
              <a:noFill/>
            </p:spPr>
            <p:txBody>
              <a:bodyPr wrap="square" lIns="137160" tIns="137160" rIns="137160" bIns="137160" rtlCol="0" anchor="t">
                <a:spAutoFit/>
              </a:bodyPr>
              <a:lstStyle/>
              <a:p>
                <a:pPr algn="ctr"/>
                <a:r>
                  <a:rPr lang="en-GB" b="1">
                    <a:solidFill>
                      <a:schemeClr val="bg1"/>
                    </a:solidFill>
                    <a:latin typeface="Bradley Hand ITC"/>
                  </a:rPr>
                  <a:t>XVE runs the vertex shader to transform vertices and writes back to the URB.</a:t>
                </a:r>
              </a:p>
            </p:txBody>
          </p:sp>
        </p:grpSp>
        <p:grpSp>
          <p:nvGrpSpPr>
            <p:cNvPr id="338" name="Group 337">
              <a:extLst>
                <a:ext uri="{FF2B5EF4-FFF2-40B4-BE49-F238E27FC236}">
                  <a16:creationId xmlns:a16="http://schemas.microsoft.com/office/drawing/2014/main" id="{CED67585-B9A1-5D82-3E5C-EB81D6ECE908}"/>
                </a:ext>
              </a:extLst>
            </p:cNvPr>
            <p:cNvGrpSpPr/>
            <p:nvPr/>
          </p:nvGrpSpPr>
          <p:grpSpPr>
            <a:xfrm rot="21211140">
              <a:off x="2568950" y="2962697"/>
              <a:ext cx="377850" cy="181710"/>
              <a:chOff x="10290295" y="6047121"/>
              <a:chExt cx="377850" cy="181710"/>
            </a:xfrm>
          </p:grpSpPr>
          <p:sp>
            <p:nvSpPr>
              <p:cNvPr id="339" name="Freeform: Shape 338">
                <a:extLst>
                  <a:ext uri="{FF2B5EF4-FFF2-40B4-BE49-F238E27FC236}">
                    <a16:creationId xmlns:a16="http://schemas.microsoft.com/office/drawing/2014/main" id="{AB736544-817C-0038-7E01-F580701523E5}"/>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40" name="Freeform: Shape 339">
                <a:extLst>
                  <a:ext uri="{FF2B5EF4-FFF2-40B4-BE49-F238E27FC236}">
                    <a16:creationId xmlns:a16="http://schemas.microsoft.com/office/drawing/2014/main" id="{23285666-5321-6D95-1334-D66A2BF1E92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45" name="Arrow: Up 344">
            <a:extLst>
              <a:ext uri="{FF2B5EF4-FFF2-40B4-BE49-F238E27FC236}">
                <a16:creationId xmlns:a16="http://schemas.microsoft.com/office/drawing/2014/main" id="{DB021506-16D4-415A-87EB-F140F031E5A4}"/>
              </a:ext>
            </a:extLst>
          </p:cNvPr>
          <p:cNvSpPr/>
          <p:nvPr/>
        </p:nvSpPr>
        <p:spPr>
          <a:xfrm rot="927161">
            <a:off x="10400306" y="4651581"/>
            <a:ext cx="601940" cy="418652"/>
          </a:xfrm>
          <a:custGeom>
            <a:avLst/>
            <a:gdLst>
              <a:gd name="connsiteX0" fmla="*/ 0 w 601940"/>
              <a:gd name="connsiteY0" fmla="*/ 217406 h 418652"/>
              <a:gd name="connsiteX1" fmla="*/ 300970 w 601940"/>
              <a:gd name="connsiteY1" fmla="*/ 0 h 418652"/>
              <a:gd name="connsiteX2" fmla="*/ 601940 w 601940"/>
              <a:gd name="connsiteY2" fmla="*/ 217406 h 418652"/>
              <a:gd name="connsiteX3" fmla="*/ 460141 w 601940"/>
              <a:gd name="connsiteY3" fmla="*/ 217406 h 418652"/>
              <a:gd name="connsiteX4" fmla="*/ 460141 w 601940"/>
              <a:gd name="connsiteY4" fmla="*/ 418652 h 418652"/>
              <a:gd name="connsiteX5" fmla="*/ 141799 w 601940"/>
              <a:gd name="connsiteY5" fmla="*/ 418652 h 418652"/>
              <a:gd name="connsiteX6" fmla="*/ 141799 w 601940"/>
              <a:gd name="connsiteY6" fmla="*/ 217406 h 418652"/>
              <a:gd name="connsiteX7" fmla="*/ 0 w 601940"/>
              <a:gd name="connsiteY7" fmla="*/ 217406 h 4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18652" extrusionOk="0">
                <a:moveTo>
                  <a:pt x="0" y="217406"/>
                </a:moveTo>
                <a:cubicBezTo>
                  <a:pt x="73914" y="145867"/>
                  <a:pt x="209116" y="116936"/>
                  <a:pt x="300970" y="0"/>
                </a:cubicBezTo>
                <a:cubicBezTo>
                  <a:pt x="435352" y="65309"/>
                  <a:pt x="532494" y="184828"/>
                  <a:pt x="601940" y="217406"/>
                </a:cubicBezTo>
                <a:cubicBezTo>
                  <a:pt x="546721" y="229367"/>
                  <a:pt x="526624" y="202339"/>
                  <a:pt x="460141" y="217406"/>
                </a:cubicBezTo>
                <a:cubicBezTo>
                  <a:pt x="473806" y="261275"/>
                  <a:pt x="458037" y="326779"/>
                  <a:pt x="460141" y="418652"/>
                </a:cubicBezTo>
                <a:cubicBezTo>
                  <a:pt x="359896" y="431903"/>
                  <a:pt x="275836" y="412527"/>
                  <a:pt x="141799" y="418652"/>
                </a:cubicBezTo>
                <a:cubicBezTo>
                  <a:pt x="120250" y="350276"/>
                  <a:pt x="165267" y="315855"/>
                  <a:pt x="141799" y="217406"/>
                </a:cubicBezTo>
                <a:cubicBezTo>
                  <a:pt x="99119" y="232570"/>
                  <a:pt x="60420" y="209038"/>
                  <a:pt x="0" y="21740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52886"/>
                      <a:gd name="adj2" fmla="val 5193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3189021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36"/>
                                        </p:tgtEl>
                                        <p:attrNameLst>
                                          <p:attrName>style.visibility</p:attrName>
                                        </p:attrNameLst>
                                      </p:cBhvr>
                                      <p:to>
                                        <p:strVal val="visible"/>
                                      </p:to>
                                    </p:set>
                                    <p:animEffect transition="in" filter="wipe(up)">
                                      <p:cBhvr>
                                        <p:cTn id="11" dur="500"/>
                                        <p:tgtEl>
                                          <p:spTgt spid="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A62303-53A5-375E-CCBB-EB3BC472553D}"/>
            </a:ext>
          </a:extLst>
        </p:cNvPr>
        <p:cNvGrpSpPr/>
        <p:nvPr/>
      </p:nvGrpSpPr>
      <p:grpSpPr>
        <a:xfrm>
          <a:off x="0" y="0"/>
          <a:ext cx="0" cy="0"/>
          <a:chOff x="0" y="0"/>
          <a:chExt cx="0" cy="0"/>
        </a:xfrm>
      </p:grpSpPr>
      <p:sp>
        <p:nvSpPr>
          <p:cNvPr id="35" name="Rectangle 34">
            <a:extLst>
              <a:ext uri="{FF2B5EF4-FFF2-40B4-BE49-F238E27FC236}">
                <a16:creationId xmlns:a16="http://schemas.microsoft.com/office/drawing/2014/main" id="{194EC413-2198-A2DC-496E-3BD8D59F49CC}"/>
              </a:ext>
            </a:extLst>
          </p:cNvPr>
          <p:cNvSpPr/>
          <p:nvPr/>
        </p:nvSpPr>
        <p:spPr>
          <a:xfrm>
            <a:off x="1643269" y="3401684"/>
            <a:ext cx="10468443" cy="3034687"/>
          </a:xfrm>
          <a:prstGeom prst="rect">
            <a:avLst/>
          </a:prstGeom>
          <a:solidFill>
            <a:srgbClr val="262626"/>
          </a:solidFill>
          <a:ln w="12700" cap="flat" cmpd="sng" algn="ctr">
            <a:noFill/>
            <a:prstDash val="solid"/>
            <a:miter lim="800000"/>
          </a:ln>
          <a:effectLst/>
        </p:spPr>
        <p:txBody>
          <a:bodyPr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Render Slice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12" name="Rectangle 11">
            <a:extLst>
              <a:ext uri="{FF2B5EF4-FFF2-40B4-BE49-F238E27FC236}">
                <a16:creationId xmlns:a16="http://schemas.microsoft.com/office/drawing/2014/main" id="{5E5AC167-1305-1981-6A75-C82C004B072D}"/>
              </a:ext>
            </a:extLst>
          </p:cNvPr>
          <p:cNvSpPr/>
          <p:nvPr/>
        </p:nvSpPr>
        <p:spPr>
          <a:xfrm>
            <a:off x="1643270" y="340141"/>
            <a:ext cx="10468443" cy="3034687"/>
          </a:xfrm>
          <a:prstGeom prst="rect">
            <a:avLst/>
          </a:prstGeom>
          <a:solidFill>
            <a:srgbClr val="26262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Render Slice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93" name="Rectangle 92">
            <a:extLst>
              <a:ext uri="{FF2B5EF4-FFF2-40B4-BE49-F238E27FC236}">
                <a16:creationId xmlns:a16="http://schemas.microsoft.com/office/drawing/2014/main" id="{CD925F8D-855D-FA06-1C2A-B7A5239BCC0B}"/>
              </a:ext>
            </a:extLst>
          </p:cNvPr>
          <p:cNvSpPr/>
          <p:nvPr/>
        </p:nvSpPr>
        <p:spPr>
          <a:xfrm>
            <a:off x="1841275" y="688452"/>
            <a:ext cx="8670454" cy="2608101"/>
          </a:xfrm>
          <a:prstGeom prst="rect">
            <a:avLst/>
          </a:prstGeom>
          <a:solidFill>
            <a:srgbClr val="004A86"/>
          </a:solid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Fixed Function Geometry</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94" name="Rectangle 93">
            <a:extLst>
              <a:ext uri="{FF2B5EF4-FFF2-40B4-BE49-F238E27FC236}">
                <a16:creationId xmlns:a16="http://schemas.microsoft.com/office/drawing/2014/main" id="{47FC6352-B211-29E2-EC23-C4648F5AE413}"/>
              </a:ext>
            </a:extLst>
          </p:cNvPr>
          <p:cNvSpPr/>
          <p:nvPr/>
        </p:nvSpPr>
        <p:spPr>
          <a:xfrm>
            <a:off x="80287" y="3068078"/>
            <a:ext cx="780730" cy="613500"/>
          </a:xfrm>
          <a:prstGeom prst="rect">
            <a:avLst/>
          </a:prstGeom>
          <a:solidFill>
            <a:srgbClr val="26262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Global Vertex Fetch</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(VFG)</a:t>
            </a:r>
          </a:p>
        </p:txBody>
      </p:sp>
      <p:sp>
        <p:nvSpPr>
          <p:cNvPr id="96" name="Rectangle 95">
            <a:extLst>
              <a:ext uri="{FF2B5EF4-FFF2-40B4-BE49-F238E27FC236}">
                <a16:creationId xmlns:a16="http://schemas.microsoft.com/office/drawing/2014/main" id="{7CEBCA49-6F43-E586-D68F-305472D37C2C}"/>
              </a:ext>
            </a:extLst>
          </p:cNvPr>
          <p:cNvSpPr/>
          <p:nvPr/>
        </p:nvSpPr>
        <p:spPr>
          <a:xfrm>
            <a:off x="1983934" y="994603"/>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97" name="Rectangle 96">
            <a:extLst>
              <a:ext uri="{FF2B5EF4-FFF2-40B4-BE49-F238E27FC236}">
                <a16:creationId xmlns:a16="http://schemas.microsoft.com/office/drawing/2014/main" id="{52B9D961-2B95-1AF3-3742-6873286730B9}"/>
              </a:ext>
            </a:extLst>
          </p:cNvPr>
          <p:cNvSpPr/>
          <p:nvPr/>
        </p:nvSpPr>
        <p:spPr>
          <a:xfrm>
            <a:off x="2986957" y="993506"/>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99" name="Straight Arrow Connector 98">
            <a:extLst>
              <a:ext uri="{FF2B5EF4-FFF2-40B4-BE49-F238E27FC236}">
                <a16:creationId xmlns:a16="http://schemas.microsoft.com/office/drawing/2014/main" id="{433DF47D-8D17-7064-0C49-2D676AD82F3C}"/>
              </a:ext>
            </a:extLst>
          </p:cNvPr>
          <p:cNvCxnSpPr>
            <a:cxnSpLocks/>
            <a:stCxn id="96" idx="3"/>
            <a:endCxn id="97" idx="1"/>
          </p:cNvCxnSpPr>
          <p:nvPr/>
        </p:nvCxnSpPr>
        <p:spPr>
          <a:xfrm flipV="1">
            <a:off x="2764664" y="1299982"/>
            <a:ext cx="222293" cy="1097"/>
          </a:xfrm>
          <a:prstGeom prst="straightConnector1">
            <a:avLst/>
          </a:prstGeom>
          <a:noFill/>
          <a:ln w="38100" cap="flat" cmpd="sng" algn="ctr">
            <a:solidFill>
              <a:srgbClr val="FFFFFF"/>
            </a:solidFill>
            <a:prstDash val="solid"/>
            <a:miter lim="800000"/>
            <a:tailEnd type="triangle"/>
          </a:ln>
          <a:effectLst/>
        </p:spPr>
      </p:cxnSp>
      <p:sp>
        <p:nvSpPr>
          <p:cNvPr id="100" name="Rectangle 99">
            <a:extLst>
              <a:ext uri="{FF2B5EF4-FFF2-40B4-BE49-F238E27FC236}">
                <a16:creationId xmlns:a16="http://schemas.microsoft.com/office/drawing/2014/main" id="{A340A608-0264-B052-2B26-EF0F5F4E042E}"/>
              </a:ext>
            </a:extLst>
          </p:cNvPr>
          <p:cNvSpPr/>
          <p:nvPr/>
        </p:nvSpPr>
        <p:spPr>
          <a:xfrm>
            <a:off x="3989979" y="993506"/>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01" name="Straight Arrow Connector 100">
            <a:extLst>
              <a:ext uri="{FF2B5EF4-FFF2-40B4-BE49-F238E27FC236}">
                <a16:creationId xmlns:a16="http://schemas.microsoft.com/office/drawing/2014/main" id="{9841B4FB-441A-D278-E996-4B0ADEB65CB3}"/>
              </a:ext>
            </a:extLst>
          </p:cNvPr>
          <p:cNvCxnSpPr>
            <a:cxnSpLocks/>
            <a:stCxn id="97" idx="3"/>
            <a:endCxn id="100" idx="1"/>
          </p:cNvCxnSpPr>
          <p:nvPr/>
        </p:nvCxnSpPr>
        <p:spPr>
          <a:xfrm>
            <a:off x="3767687" y="1299982"/>
            <a:ext cx="222292" cy="0"/>
          </a:xfrm>
          <a:prstGeom prst="straightConnector1">
            <a:avLst/>
          </a:prstGeom>
          <a:noFill/>
          <a:ln w="38100" cap="flat" cmpd="sng" algn="ctr">
            <a:solidFill>
              <a:srgbClr val="FFFFFF"/>
            </a:solidFill>
            <a:prstDash val="solid"/>
            <a:miter lim="800000"/>
            <a:tailEnd type="triangle"/>
          </a:ln>
          <a:effectLst/>
        </p:spPr>
      </p:cxnSp>
      <p:sp>
        <p:nvSpPr>
          <p:cNvPr id="102" name="Rectangle 101">
            <a:extLst>
              <a:ext uri="{FF2B5EF4-FFF2-40B4-BE49-F238E27FC236}">
                <a16:creationId xmlns:a16="http://schemas.microsoft.com/office/drawing/2014/main" id="{F5E12BE9-161E-0B4B-964D-317784C4A4FA}"/>
              </a:ext>
            </a:extLst>
          </p:cNvPr>
          <p:cNvSpPr/>
          <p:nvPr/>
        </p:nvSpPr>
        <p:spPr>
          <a:xfrm>
            <a:off x="4993002" y="993506"/>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03" name="Straight Arrow Connector 102">
            <a:extLst>
              <a:ext uri="{FF2B5EF4-FFF2-40B4-BE49-F238E27FC236}">
                <a16:creationId xmlns:a16="http://schemas.microsoft.com/office/drawing/2014/main" id="{C63657D6-5AE8-DFF2-E23A-B8438C20AB54}"/>
              </a:ext>
            </a:extLst>
          </p:cNvPr>
          <p:cNvCxnSpPr>
            <a:cxnSpLocks/>
            <a:stCxn id="100" idx="3"/>
            <a:endCxn id="102" idx="1"/>
          </p:cNvCxnSpPr>
          <p:nvPr/>
        </p:nvCxnSpPr>
        <p:spPr>
          <a:xfrm>
            <a:off x="4770709" y="1299982"/>
            <a:ext cx="222293" cy="0"/>
          </a:xfrm>
          <a:prstGeom prst="straightConnector1">
            <a:avLst/>
          </a:prstGeom>
          <a:noFill/>
          <a:ln w="38100" cap="flat" cmpd="sng" algn="ctr">
            <a:solidFill>
              <a:srgbClr val="FFFFFF"/>
            </a:solidFill>
            <a:prstDash val="solid"/>
            <a:miter lim="800000"/>
            <a:tailEnd type="triangle"/>
          </a:ln>
          <a:effectLst/>
        </p:spPr>
      </p:cxnSp>
      <p:sp>
        <p:nvSpPr>
          <p:cNvPr id="104" name="Rectangle 103">
            <a:extLst>
              <a:ext uri="{FF2B5EF4-FFF2-40B4-BE49-F238E27FC236}">
                <a16:creationId xmlns:a16="http://schemas.microsoft.com/office/drawing/2014/main" id="{1ECA16BC-711C-9C3C-B592-C2C81AA857B8}"/>
              </a:ext>
            </a:extLst>
          </p:cNvPr>
          <p:cNvSpPr/>
          <p:nvPr/>
        </p:nvSpPr>
        <p:spPr>
          <a:xfrm>
            <a:off x="7681604" y="99350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05" name="Straight Arrow Connector 104">
            <a:extLst>
              <a:ext uri="{FF2B5EF4-FFF2-40B4-BE49-F238E27FC236}">
                <a16:creationId xmlns:a16="http://schemas.microsoft.com/office/drawing/2014/main" id="{740C5E17-BE03-E5E5-227F-EFF6082C2724}"/>
              </a:ext>
            </a:extLst>
          </p:cNvPr>
          <p:cNvCxnSpPr>
            <a:cxnSpLocks/>
            <a:stCxn id="123" idx="3"/>
            <a:endCxn id="104" idx="1"/>
          </p:cNvCxnSpPr>
          <p:nvPr/>
        </p:nvCxnSpPr>
        <p:spPr>
          <a:xfrm flipV="1">
            <a:off x="7459313" y="1299978"/>
            <a:ext cx="222291" cy="4"/>
          </a:xfrm>
          <a:prstGeom prst="straightConnector1">
            <a:avLst/>
          </a:prstGeom>
          <a:noFill/>
          <a:ln w="38100" cap="flat" cmpd="sng" algn="ctr">
            <a:solidFill>
              <a:srgbClr val="FFFFFF"/>
            </a:solidFill>
            <a:prstDash val="solid"/>
            <a:miter lim="800000"/>
            <a:tailEnd type="triangle"/>
          </a:ln>
          <a:effectLst/>
        </p:spPr>
      </p:cxnSp>
      <p:sp>
        <p:nvSpPr>
          <p:cNvPr id="106" name="Rectangle 105">
            <a:extLst>
              <a:ext uri="{FF2B5EF4-FFF2-40B4-BE49-F238E27FC236}">
                <a16:creationId xmlns:a16="http://schemas.microsoft.com/office/drawing/2014/main" id="{276BE34D-A77B-7BA7-63BF-6281BED86387}"/>
              </a:ext>
            </a:extLst>
          </p:cNvPr>
          <p:cNvSpPr/>
          <p:nvPr/>
        </p:nvSpPr>
        <p:spPr>
          <a:xfrm>
            <a:off x="8684627" y="99350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07" name="Straight Arrow Connector 106">
            <a:extLst>
              <a:ext uri="{FF2B5EF4-FFF2-40B4-BE49-F238E27FC236}">
                <a16:creationId xmlns:a16="http://schemas.microsoft.com/office/drawing/2014/main" id="{55286E87-B0E7-178B-855C-7B035B76EA0E}"/>
              </a:ext>
            </a:extLst>
          </p:cNvPr>
          <p:cNvCxnSpPr>
            <a:cxnSpLocks/>
            <a:stCxn id="104" idx="3"/>
            <a:endCxn id="106" idx="1"/>
          </p:cNvCxnSpPr>
          <p:nvPr/>
        </p:nvCxnSpPr>
        <p:spPr>
          <a:xfrm>
            <a:off x="8462334" y="1299978"/>
            <a:ext cx="222293" cy="0"/>
          </a:xfrm>
          <a:prstGeom prst="straightConnector1">
            <a:avLst/>
          </a:prstGeom>
          <a:noFill/>
          <a:ln w="38100" cap="flat" cmpd="sng" algn="ctr">
            <a:solidFill>
              <a:srgbClr val="FFFFFF"/>
            </a:solidFill>
            <a:prstDash val="solid"/>
            <a:miter lim="800000"/>
            <a:tailEnd type="triangle"/>
          </a:ln>
          <a:effectLst/>
        </p:spPr>
      </p:cxnSp>
      <p:sp>
        <p:nvSpPr>
          <p:cNvPr id="108" name="Rectangle 107">
            <a:extLst>
              <a:ext uri="{FF2B5EF4-FFF2-40B4-BE49-F238E27FC236}">
                <a16:creationId xmlns:a16="http://schemas.microsoft.com/office/drawing/2014/main" id="{7CF84477-6F7E-82C1-7A02-EBC5A83C8671}"/>
              </a:ext>
            </a:extLst>
          </p:cNvPr>
          <p:cNvSpPr/>
          <p:nvPr/>
        </p:nvSpPr>
        <p:spPr>
          <a:xfrm>
            <a:off x="9687649" y="993501"/>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09" name="Straight Arrow Connector 108">
            <a:extLst>
              <a:ext uri="{FF2B5EF4-FFF2-40B4-BE49-F238E27FC236}">
                <a16:creationId xmlns:a16="http://schemas.microsoft.com/office/drawing/2014/main" id="{DD1DC319-0351-6A9F-3705-4FFB83E3688C}"/>
              </a:ext>
            </a:extLst>
          </p:cNvPr>
          <p:cNvCxnSpPr>
            <a:cxnSpLocks/>
            <a:stCxn id="106" idx="3"/>
            <a:endCxn id="108" idx="1"/>
          </p:cNvCxnSpPr>
          <p:nvPr/>
        </p:nvCxnSpPr>
        <p:spPr>
          <a:xfrm flipV="1">
            <a:off x="9465357" y="1299977"/>
            <a:ext cx="222292" cy="1"/>
          </a:xfrm>
          <a:prstGeom prst="straightConnector1">
            <a:avLst/>
          </a:prstGeom>
          <a:noFill/>
          <a:ln w="38100" cap="flat" cmpd="sng" algn="ctr">
            <a:solidFill>
              <a:srgbClr val="FFFFFF"/>
            </a:solidFill>
            <a:prstDash val="solid"/>
            <a:miter lim="800000"/>
            <a:tailEnd type="triangle"/>
          </a:ln>
          <a:effectLst/>
        </p:spPr>
      </p:cxnSp>
      <p:sp>
        <p:nvSpPr>
          <p:cNvPr id="111" name="Rectangle 110">
            <a:extLst>
              <a:ext uri="{FF2B5EF4-FFF2-40B4-BE49-F238E27FC236}">
                <a16:creationId xmlns:a16="http://schemas.microsoft.com/office/drawing/2014/main" id="{62740D64-A15C-E973-E5C9-6FDEFB161C37}"/>
              </a:ext>
            </a:extLst>
          </p:cNvPr>
          <p:cNvSpPr/>
          <p:nvPr/>
        </p:nvSpPr>
        <p:spPr>
          <a:xfrm>
            <a:off x="4993002" y="1808634"/>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12" name="Rectangle 111">
            <a:extLst>
              <a:ext uri="{FF2B5EF4-FFF2-40B4-BE49-F238E27FC236}">
                <a16:creationId xmlns:a16="http://schemas.microsoft.com/office/drawing/2014/main" id="{C8A3228A-E374-E298-C62A-7F7D60C99FB6}"/>
              </a:ext>
            </a:extLst>
          </p:cNvPr>
          <p:cNvSpPr/>
          <p:nvPr/>
        </p:nvSpPr>
        <p:spPr>
          <a:xfrm rot="16200000">
            <a:off x="5102488" y="1885880"/>
            <a:ext cx="2268965" cy="48421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Task  Distribution Bus</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a:t>
            </a:r>
          </a:p>
        </p:txBody>
      </p:sp>
      <p:cxnSp>
        <p:nvCxnSpPr>
          <p:cNvPr id="113" name="Straight Arrow Connector 112">
            <a:extLst>
              <a:ext uri="{FF2B5EF4-FFF2-40B4-BE49-F238E27FC236}">
                <a16:creationId xmlns:a16="http://schemas.microsoft.com/office/drawing/2014/main" id="{619B925F-6032-642F-E987-3C6BC895C437}"/>
              </a:ext>
            </a:extLst>
          </p:cNvPr>
          <p:cNvCxnSpPr>
            <a:cxnSpLocks/>
            <a:stCxn id="111" idx="3"/>
          </p:cNvCxnSpPr>
          <p:nvPr/>
        </p:nvCxnSpPr>
        <p:spPr>
          <a:xfrm>
            <a:off x="5773732" y="2115110"/>
            <a:ext cx="221132" cy="548"/>
          </a:xfrm>
          <a:prstGeom prst="straightConnector1">
            <a:avLst/>
          </a:prstGeom>
          <a:noFill/>
          <a:ln w="38100" cap="flat" cmpd="sng" algn="ctr">
            <a:solidFill>
              <a:srgbClr val="FFFFFF"/>
            </a:solidFill>
            <a:prstDash val="solid"/>
            <a:miter lim="800000"/>
            <a:tailEnd type="triangle"/>
          </a:ln>
          <a:effectLst/>
        </p:spPr>
      </p:cxnSp>
      <p:cxnSp>
        <p:nvCxnSpPr>
          <p:cNvPr id="114" name="Straight Arrow Connector 113">
            <a:extLst>
              <a:ext uri="{FF2B5EF4-FFF2-40B4-BE49-F238E27FC236}">
                <a16:creationId xmlns:a16="http://schemas.microsoft.com/office/drawing/2014/main" id="{D33C48B1-AD7D-58DD-5CCD-C5883D82E24B}"/>
              </a:ext>
            </a:extLst>
          </p:cNvPr>
          <p:cNvCxnSpPr>
            <a:cxnSpLocks/>
            <a:stCxn id="102" idx="2"/>
            <a:endCxn id="111" idx="0"/>
          </p:cNvCxnSpPr>
          <p:nvPr/>
        </p:nvCxnSpPr>
        <p:spPr>
          <a:xfrm>
            <a:off x="5383367" y="1606458"/>
            <a:ext cx="0" cy="202176"/>
          </a:xfrm>
          <a:prstGeom prst="straightConnector1">
            <a:avLst/>
          </a:prstGeom>
          <a:noFill/>
          <a:ln w="38100" cap="flat" cmpd="sng" algn="ctr">
            <a:solidFill>
              <a:srgbClr val="FFFFFF"/>
            </a:solidFill>
            <a:prstDash val="solid"/>
            <a:miter lim="800000"/>
            <a:tailEnd type="triangle"/>
          </a:ln>
          <a:effectLst/>
        </p:spPr>
      </p:cxnSp>
      <p:sp>
        <p:nvSpPr>
          <p:cNvPr id="115" name="Rectangle 114">
            <a:extLst>
              <a:ext uri="{FF2B5EF4-FFF2-40B4-BE49-F238E27FC236}">
                <a16:creationId xmlns:a16="http://schemas.microsoft.com/office/drawing/2014/main" id="{825494CA-4E3B-DFE9-7F68-70CB8A1EDC2F}"/>
              </a:ext>
            </a:extLst>
          </p:cNvPr>
          <p:cNvSpPr/>
          <p:nvPr/>
        </p:nvSpPr>
        <p:spPr>
          <a:xfrm>
            <a:off x="1983934"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16" name="Rectangle 115">
            <a:extLst>
              <a:ext uri="{FF2B5EF4-FFF2-40B4-BE49-F238E27FC236}">
                <a16:creationId xmlns:a16="http://schemas.microsoft.com/office/drawing/2014/main" id="{E1C2CB0D-4817-5B06-CABD-6248A420740E}"/>
              </a:ext>
            </a:extLst>
          </p:cNvPr>
          <p:cNvSpPr/>
          <p:nvPr/>
        </p:nvSpPr>
        <p:spPr>
          <a:xfrm>
            <a:off x="2986957"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17" name="Straight Arrow Connector 116">
            <a:extLst>
              <a:ext uri="{FF2B5EF4-FFF2-40B4-BE49-F238E27FC236}">
                <a16:creationId xmlns:a16="http://schemas.microsoft.com/office/drawing/2014/main" id="{E5B77D0F-2A59-FAF8-58A9-BB50984FB38A}"/>
              </a:ext>
            </a:extLst>
          </p:cNvPr>
          <p:cNvCxnSpPr>
            <a:cxnSpLocks/>
            <a:stCxn id="115" idx="3"/>
            <a:endCxn id="116" idx="1"/>
          </p:cNvCxnSpPr>
          <p:nvPr/>
        </p:nvCxnSpPr>
        <p:spPr>
          <a:xfrm>
            <a:off x="2764664" y="2957638"/>
            <a:ext cx="222293" cy="0"/>
          </a:xfrm>
          <a:prstGeom prst="straightConnector1">
            <a:avLst/>
          </a:prstGeom>
          <a:noFill/>
          <a:ln w="38100" cap="flat" cmpd="sng" algn="ctr">
            <a:solidFill>
              <a:srgbClr val="FFFFFF"/>
            </a:solidFill>
            <a:prstDash val="solid"/>
            <a:miter lim="800000"/>
            <a:tailEnd type="triangle"/>
          </a:ln>
          <a:effectLst/>
        </p:spPr>
      </p:cxnSp>
      <p:sp>
        <p:nvSpPr>
          <p:cNvPr id="118" name="Rectangle 117">
            <a:extLst>
              <a:ext uri="{FF2B5EF4-FFF2-40B4-BE49-F238E27FC236}">
                <a16:creationId xmlns:a16="http://schemas.microsoft.com/office/drawing/2014/main" id="{353FDAB2-B32C-011D-DC01-E40DF51390E2}"/>
              </a:ext>
            </a:extLst>
          </p:cNvPr>
          <p:cNvSpPr/>
          <p:nvPr/>
        </p:nvSpPr>
        <p:spPr>
          <a:xfrm>
            <a:off x="3989979"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19" name="Straight Arrow Connector 118">
            <a:extLst>
              <a:ext uri="{FF2B5EF4-FFF2-40B4-BE49-F238E27FC236}">
                <a16:creationId xmlns:a16="http://schemas.microsoft.com/office/drawing/2014/main" id="{22D31282-8258-DB0A-DB23-2306FED09724}"/>
              </a:ext>
            </a:extLst>
          </p:cNvPr>
          <p:cNvCxnSpPr>
            <a:cxnSpLocks/>
            <a:stCxn id="116" idx="3"/>
            <a:endCxn id="118" idx="1"/>
          </p:cNvCxnSpPr>
          <p:nvPr/>
        </p:nvCxnSpPr>
        <p:spPr>
          <a:xfrm>
            <a:off x="3767687" y="2957638"/>
            <a:ext cx="222292" cy="0"/>
          </a:xfrm>
          <a:prstGeom prst="straightConnector1">
            <a:avLst/>
          </a:prstGeom>
          <a:noFill/>
          <a:ln w="38100" cap="flat" cmpd="sng" algn="ctr">
            <a:solidFill>
              <a:srgbClr val="FFFFFF"/>
            </a:solidFill>
            <a:prstDash val="solid"/>
            <a:miter lim="800000"/>
            <a:tailEnd type="triangle"/>
          </a:ln>
          <a:effectLst/>
        </p:spPr>
      </p:cxnSp>
      <p:sp>
        <p:nvSpPr>
          <p:cNvPr id="120" name="Rectangle 119">
            <a:extLst>
              <a:ext uri="{FF2B5EF4-FFF2-40B4-BE49-F238E27FC236}">
                <a16:creationId xmlns:a16="http://schemas.microsoft.com/office/drawing/2014/main" id="{6AC68260-F291-BDD9-81A7-5A9A5647C0E4}"/>
              </a:ext>
            </a:extLst>
          </p:cNvPr>
          <p:cNvSpPr/>
          <p:nvPr/>
        </p:nvSpPr>
        <p:spPr>
          <a:xfrm>
            <a:off x="4993002"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22" name="Straight Arrow Connector 121">
            <a:extLst>
              <a:ext uri="{FF2B5EF4-FFF2-40B4-BE49-F238E27FC236}">
                <a16:creationId xmlns:a16="http://schemas.microsoft.com/office/drawing/2014/main" id="{D8BAA6B6-675C-C9AE-D05A-B77F091EBFF5}"/>
              </a:ext>
            </a:extLst>
          </p:cNvPr>
          <p:cNvCxnSpPr>
            <a:cxnSpLocks/>
            <a:stCxn id="120" idx="0"/>
            <a:endCxn id="111" idx="2"/>
          </p:cNvCxnSpPr>
          <p:nvPr/>
        </p:nvCxnSpPr>
        <p:spPr>
          <a:xfrm flipV="1">
            <a:off x="5383367" y="2421586"/>
            <a:ext cx="0" cy="229576"/>
          </a:xfrm>
          <a:prstGeom prst="straightConnector1">
            <a:avLst/>
          </a:prstGeom>
          <a:noFill/>
          <a:ln w="38100" cap="flat" cmpd="sng" algn="ctr">
            <a:solidFill>
              <a:srgbClr val="FFFFFF"/>
            </a:solidFill>
            <a:prstDash val="solid"/>
            <a:miter lim="800000"/>
            <a:tailEnd type="triangle"/>
          </a:ln>
          <a:effectLst/>
        </p:spPr>
      </p:cxnSp>
      <p:sp>
        <p:nvSpPr>
          <p:cNvPr id="123" name="Rectangle 122">
            <a:extLst>
              <a:ext uri="{FF2B5EF4-FFF2-40B4-BE49-F238E27FC236}">
                <a16:creationId xmlns:a16="http://schemas.microsoft.com/office/drawing/2014/main" id="{87857C38-FE19-C402-7CFA-77AC7A38DF58}"/>
              </a:ext>
            </a:extLst>
          </p:cNvPr>
          <p:cNvSpPr/>
          <p:nvPr/>
        </p:nvSpPr>
        <p:spPr>
          <a:xfrm>
            <a:off x="6678583" y="993506"/>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24" name="Rectangle 123">
            <a:extLst>
              <a:ext uri="{FF2B5EF4-FFF2-40B4-BE49-F238E27FC236}">
                <a16:creationId xmlns:a16="http://schemas.microsoft.com/office/drawing/2014/main" id="{C72AB40D-8BBB-FF10-C29A-054AD08C21B6}"/>
              </a:ext>
            </a:extLst>
          </p:cNvPr>
          <p:cNvSpPr/>
          <p:nvPr/>
        </p:nvSpPr>
        <p:spPr>
          <a:xfrm>
            <a:off x="6678583"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25" name="Straight Arrow Connector 124">
            <a:extLst>
              <a:ext uri="{FF2B5EF4-FFF2-40B4-BE49-F238E27FC236}">
                <a16:creationId xmlns:a16="http://schemas.microsoft.com/office/drawing/2014/main" id="{1758B65C-6566-F2E8-C7DD-73619BD30448}"/>
              </a:ext>
            </a:extLst>
          </p:cNvPr>
          <p:cNvCxnSpPr>
            <a:cxnSpLocks/>
            <a:endCxn id="123" idx="1"/>
          </p:cNvCxnSpPr>
          <p:nvPr/>
        </p:nvCxnSpPr>
        <p:spPr>
          <a:xfrm>
            <a:off x="6490468" y="1299982"/>
            <a:ext cx="188115" cy="0"/>
          </a:xfrm>
          <a:prstGeom prst="straightConnector1">
            <a:avLst/>
          </a:prstGeom>
          <a:noFill/>
          <a:ln w="38100" cap="flat" cmpd="sng" algn="ctr">
            <a:solidFill>
              <a:srgbClr val="FFFFFF"/>
            </a:solidFill>
            <a:prstDash val="solid"/>
            <a:miter lim="800000"/>
            <a:tailEnd type="triangle"/>
          </a:ln>
          <a:effectLst/>
        </p:spPr>
      </p:cxnSp>
      <p:cxnSp>
        <p:nvCxnSpPr>
          <p:cNvPr id="126" name="Straight Arrow Connector 125">
            <a:extLst>
              <a:ext uri="{FF2B5EF4-FFF2-40B4-BE49-F238E27FC236}">
                <a16:creationId xmlns:a16="http://schemas.microsoft.com/office/drawing/2014/main" id="{E063BD1A-685F-5ACF-8B07-C0D2085DCC30}"/>
              </a:ext>
            </a:extLst>
          </p:cNvPr>
          <p:cNvCxnSpPr>
            <a:cxnSpLocks/>
            <a:endCxn id="124" idx="1"/>
          </p:cNvCxnSpPr>
          <p:nvPr/>
        </p:nvCxnSpPr>
        <p:spPr>
          <a:xfrm flipV="1">
            <a:off x="6479076" y="2957637"/>
            <a:ext cx="199507" cy="1"/>
          </a:xfrm>
          <a:prstGeom prst="straightConnector1">
            <a:avLst/>
          </a:prstGeom>
          <a:noFill/>
          <a:ln w="38100" cap="flat" cmpd="sng" algn="ctr">
            <a:solidFill>
              <a:srgbClr val="FFFFFF"/>
            </a:solidFill>
            <a:prstDash val="solid"/>
            <a:miter lim="800000"/>
            <a:tailEnd type="triangle"/>
          </a:ln>
          <a:effectLst/>
        </p:spPr>
      </p:cxnSp>
      <p:cxnSp>
        <p:nvCxnSpPr>
          <p:cNvPr id="127" name="Straight Arrow Connector 126">
            <a:extLst>
              <a:ext uri="{FF2B5EF4-FFF2-40B4-BE49-F238E27FC236}">
                <a16:creationId xmlns:a16="http://schemas.microsoft.com/office/drawing/2014/main" id="{4CF358D1-466C-1AAC-55C9-BFF8D5C52EBE}"/>
              </a:ext>
            </a:extLst>
          </p:cNvPr>
          <p:cNvCxnSpPr>
            <a:cxnSpLocks/>
            <a:stCxn id="108" idx="3"/>
          </p:cNvCxnSpPr>
          <p:nvPr/>
        </p:nvCxnSpPr>
        <p:spPr>
          <a:xfrm>
            <a:off x="10468379" y="1299977"/>
            <a:ext cx="327810" cy="0"/>
          </a:xfrm>
          <a:prstGeom prst="straightConnector1">
            <a:avLst/>
          </a:prstGeom>
          <a:noFill/>
          <a:ln w="38100" cap="flat" cmpd="sng" algn="ctr">
            <a:solidFill>
              <a:srgbClr val="FFFFFF"/>
            </a:solidFill>
            <a:prstDash val="solid"/>
            <a:miter lim="800000"/>
            <a:tailEnd type="triangle"/>
          </a:ln>
          <a:effectLst/>
        </p:spPr>
      </p:cxnSp>
      <p:sp>
        <p:nvSpPr>
          <p:cNvPr id="128" name="Rectangle 127">
            <a:extLst>
              <a:ext uri="{FF2B5EF4-FFF2-40B4-BE49-F238E27FC236}">
                <a16:creationId xmlns:a16="http://schemas.microsoft.com/office/drawing/2014/main" id="{5FF2A056-4D0A-92B7-ACBE-6C0AFD3989F2}"/>
              </a:ext>
            </a:extLst>
          </p:cNvPr>
          <p:cNvSpPr/>
          <p:nvPr/>
        </p:nvSpPr>
        <p:spPr>
          <a:xfrm>
            <a:off x="7681604" y="2651164"/>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29" name="Rectangle 128">
            <a:extLst>
              <a:ext uri="{FF2B5EF4-FFF2-40B4-BE49-F238E27FC236}">
                <a16:creationId xmlns:a16="http://schemas.microsoft.com/office/drawing/2014/main" id="{67733D42-12C5-9166-0DD2-CA1011062CE1}"/>
              </a:ext>
            </a:extLst>
          </p:cNvPr>
          <p:cNvSpPr/>
          <p:nvPr/>
        </p:nvSpPr>
        <p:spPr>
          <a:xfrm>
            <a:off x="8684627" y="2651163"/>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30" name="Rectangle 129">
            <a:extLst>
              <a:ext uri="{FF2B5EF4-FFF2-40B4-BE49-F238E27FC236}">
                <a16:creationId xmlns:a16="http://schemas.microsoft.com/office/drawing/2014/main" id="{9E386C82-E55B-637F-C750-934291E87A76}"/>
              </a:ext>
            </a:extLst>
          </p:cNvPr>
          <p:cNvSpPr/>
          <p:nvPr/>
        </p:nvSpPr>
        <p:spPr>
          <a:xfrm>
            <a:off x="9687649" y="265116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31" name="Straight Arrow Connector 130">
            <a:extLst>
              <a:ext uri="{FF2B5EF4-FFF2-40B4-BE49-F238E27FC236}">
                <a16:creationId xmlns:a16="http://schemas.microsoft.com/office/drawing/2014/main" id="{074C440D-7EE1-2334-07EC-F068F94B1B20}"/>
              </a:ext>
            </a:extLst>
          </p:cNvPr>
          <p:cNvCxnSpPr>
            <a:cxnSpLocks/>
            <a:stCxn id="124" idx="3"/>
            <a:endCxn id="128" idx="1"/>
          </p:cNvCxnSpPr>
          <p:nvPr/>
        </p:nvCxnSpPr>
        <p:spPr>
          <a:xfrm>
            <a:off x="7459313" y="2957638"/>
            <a:ext cx="222291" cy="2"/>
          </a:xfrm>
          <a:prstGeom prst="straightConnector1">
            <a:avLst/>
          </a:prstGeom>
          <a:noFill/>
          <a:ln w="38100" cap="flat" cmpd="sng" algn="ctr">
            <a:solidFill>
              <a:srgbClr val="FFFFFF"/>
            </a:solidFill>
            <a:prstDash val="solid"/>
            <a:miter lim="800000"/>
            <a:tailEnd type="triangle"/>
          </a:ln>
          <a:effectLst/>
        </p:spPr>
      </p:cxnSp>
      <p:cxnSp>
        <p:nvCxnSpPr>
          <p:cNvPr id="132" name="Straight Arrow Connector 131">
            <a:extLst>
              <a:ext uri="{FF2B5EF4-FFF2-40B4-BE49-F238E27FC236}">
                <a16:creationId xmlns:a16="http://schemas.microsoft.com/office/drawing/2014/main" id="{9095666B-028A-2785-3E3F-7E7F04863A26}"/>
              </a:ext>
            </a:extLst>
          </p:cNvPr>
          <p:cNvCxnSpPr>
            <a:cxnSpLocks/>
            <a:stCxn id="128" idx="3"/>
            <a:endCxn id="129" idx="1"/>
          </p:cNvCxnSpPr>
          <p:nvPr/>
        </p:nvCxnSpPr>
        <p:spPr>
          <a:xfrm flipV="1">
            <a:off x="8462334" y="2957639"/>
            <a:ext cx="222293" cy="1"/>
          </a:xfrm>
          <a:prstGeom prst="straightConnector1">
            <a:avLst/>
          </a:prstGeom>
          <a:noFill/>
          <a:ln w="38100" cap="flat" cmpd="sng" algn="ctr">
            <a:solidFill>
              <a:srgbClr val="FFFFFF"/>
            </a:solidFill>
            <a:prstDash val="solid"/>
            <a:miter lim="800000"/>
            <a:tailEnd type="triangle"/>
          </a:ln>
          <a:effectLst/>
        </p:spPr>
      </p:cxnSp>
      <p:cxnSp>
        <p:nvCxnSpPr>
          <p:cNvPr id="133" name="Straight Arrow Connector 132">
            <a:extLst>
              <a:ext uri="{FF2B5EF4-FFF2-40B4-BE49-F238E27FC236}">
                <a16:creationId xmlns:a16="http://schemas.microsoft.com/office/drawing/2014/main" id="{49BA127A-E48D-2238-B557-C03D512E58A0}"/>
              </a:ext>
            </a:extLst>
          </p:cNvPr>
          <p:cNvCxnSpPr>
            <a:cxnSpLocks/>
            <a:stCxn id="129" idx="3"/>
            <a:endCxn id="130" idx="1"/>
          </p:cNvCxnSpPr>
          <p:nvPr/>
        </p:nvCxnSpPr>
        <p:spPr>
          <a:xfrm flipV="1">
            <a:off x="9465357" y="2957638"/>
            <a:ext cx="222292" cy="1"/>
          </a:xfrm>
          <a:prstGeom prst="straightConnector1">
            <a:avLst/>
          </a:prstGeom>
          <a:noFill/>
          <a:ln w="38100" cap="flat" cmpd="sng" algn="ctr">
            <a:solidFill>
              <a:srgbClr val="FFFFFF"/>
            </a:solidFill>
            <a:prstDash val="solid"/>
            <a:miter lim="800000"/>
            <a:tailEnd type="triangle"/>
          </a:ln>
          <a:effectLst/>
        </p:spPr>
      </p:cxnSp>
      <p:cxnSp>
        <p:nvCxnSpPr>
          <p:cNvPr id="134" name="Straight Arrow Connector 133">
            <a:extLst>
              <a:ext uri="{FF2B5EF4-FFF2-40B4-BE49-F238E27FC236}">
                <a16:creationId xmlns:a16="http://schemas.microsoft.com/office/drawing/2014/main" id="{BEC75088-EB0F-3ABF-32A4-2504008A703E}"/>
              </a:ext>
            </a:extLst>
          </p:cNvPr>
          <p:cNvCxnSpPr>
            <a:cxnSpLocks/>
            <a:stCxn id="130" idx="3"/>
          </p:cNvCxnSpPr>
          <p:nvPr/>
        </p:nvCxnSpPr>
        <p:spPr>
          <a:xfrm>
            <a:off x="10468379" y="2957638"/>
            <a:ext cx="338366" cy="9215"/>
          </a:xfrm>
          <a:prstGeom prst="straightConnector1">
            <a:avLst/>
          </a:prstGeom>
          <a:noFill/>
          <a:ln w="38100" cap="flat" cmpd="sng" algn="ctr">
            <a:solidFill>
              <a:srgbClr val="FFFFFF"/>
            </a:solidFill>
            <a:prstDash val="solid"/>
            <a:miter lim="800000"/>
            <a:tailEnd type="triangle"/>
          </a:ln>
          <a:effectLst/>
        </p:spPr>
      </p:cxnSp>
      <p:sp>
        <p:nvSpPr>
          <p:cNvPr id="135" name="TextBox 134">
            <a:extLst>
              <a:ext uri="{FF2B5EF4-FFF2-40B4-BE49-F238E27FC236}">
                <a16:creationId xmlns:a16="http://schemas.microsoft.com/office/drawing/2014/main" id="{D347DB08-1448-5715-E706-AD27CDCCE897}"/>
              </a:ext>
            </a:extLst>
          </p:cNvPr>
          <p:cNvSpPr txBox="1"/>
          <p:nvPr/>
        </p:nvSpPr>
        <p:spPr>
          <a:xfrm rot="16200000">
            <a:off x="10041544" y="2024257"/>
            <a:ext cx="1162973" cy="261610"/>
          </a:xfrm>
          <a:prstGeom prst="rect">
            <a:avLst/>
          </a:prstGeom>
          <a:noFill/>
        </p:spPr>
        <p:txBody>
          <a:bodyPr wrap="none" rtlCol="0">
            <a:spAutoFit/>
          </a:bodyPr>
          <a:lstStyle/>
          <a:p>
            <a:r>
              <a:rPr lang="en-GB" sz="1100">
                <a:solidFill>
                  <a:srgbClr val="FFFFFF"/>
                </a:solidFill>
                <a:latin typeface="IntelOne Display Regular"/>
              </a:rPr>
              <a:t>Primitive per clock</a:t>
            </a:r>
          </a:p>
        </p:txBody>
      </p:sp>
      <p:cxnSp>
        <p:nvCxnSpPr>
          <p:cNvPr id="136" name="Straight Arrow Connector 135">
            <a:extLst>
              <a:ext uri="{FF2B5EF4-FFF2-40B4-BE49-F238E27FC236}">
                <a16:creationId xmlns:a16="http://schemas.microsoft.com/office/drawing/2014/main" id="{BE0D4B75-FF7F-B48D-EE9A-3E3F044E1EEF}"/>
              </a:ext>
            </a:extLst>
          </p:cNvPr>
          <p:cNvCxnSpPr>
            <a:cxnSpLocks/>
            <a:stCxn id="118" idx="3"/>
            <a:endCxn id="120" idx="1"/>
          </p:cNvCxnSpPr>
          <p:nvPr/>
        </p:nvCxnSpPr>
        <p:spPr>
          <a:xfrm>
            <a:off x="4770709" y="2957638"/>
            <a:ext cx="222293" cy="0"/>
          </a:xfrm>
          <a:prstGeom prst="straightConnector1">
            <a:avLst/>
          </a:prstGeom>
          <a:noFill/>
          <a:ln w="38100" cap="flat" cmpd="sng" algn="ctr">
            <a:solidFill>
              <a:srgbClr val="FFFFFF"/>
            </a:solidFill>
            <a:prstDash val="solid"/>
            <a:miter lim="800000"/>
            <a:tailEnd type="triangle"/>
          </a:ln>
          <a:effectLst/>
        </p:spPr>
      </p:cxnSp>
      <p:sp>
        <p:nvSpPr>
          <p:cNvPr id="137" name="Rectangle 136">
            <a:extLst>
              <a:ext uri="{FF2B5EF4-FFF2-40B4-BE49-F238E27FC236}">
                <a16:creationId xmlns:a16="http://schemas.microsoft.com/office/drawing/2014/main" id="{84D0FF95-5C99-E805-9532-0C4F83986752}"/>
              </a:ext>
            </a:extLst>
          </p:cNvPr>
          <p:cNvSpPr/>
          <p:nvPr/>
        </p:nvSpPr>
        <p:spPr>
          <a:xfrm>
            <a:off x="1832526" y="3474339"/>
            <a:ext cx="8670454" cy="2659148"/>
          </a:xfrm>
          <a:prstGeom prst="rect">
            <a:avLst/>
          </a:prstGeom>
          <a:solidFill>
            <a:srgbClr val="004A86"/>
          </a:solidFill>
          <a:ln w="12700" cap="flat" cmpd="sng" algn="ctr">
            <a:noFill/>
            <a:prstDash val="solid"/>
            <a:miter lim="800000"/>
          </a:ln>
          <a:effectLst/>
        </p:spPr>
        <p:txBody>
          <a:bodyPr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Fixed Function Geometry</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138" name="Rectangle 137">
            <a:extLst>
              <a:ext uri="{FF2B5EF4-FFF2-40B4-BE49-F238E27FC236}">
                <a16:creationId xmlns:a16="http://schemas.microsoft.com/office/drawing/2014/main" id="{61160FD0-B9C8-50CF-9243-DDC7772A7A30}"/>
              </a:ext>
            </a:extLst>
          </p:cNvPr>
          <p:cNvSpPr/>
          <p:nvPr/>
        </p:nvSpPr>
        <p:spPr>
          <a:xfrm>
            <a:off x="1975185" y="3561119"/>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39" name="Rectangle 138">
            <a:extLst>
              <a:ext uri="{FF2B5EF4-FFF2-40B4-BE49-F238E27FC236}">
                <a16:creationId xmlns:a16="http://schemas.microsoft.com/office/drawing/2014/main" id="{AABA390B-00AC-AB9B-B375-7C54DFA60D18}"/>
              </a:ext>
            </a:extLst>
          </p:cNvPr>
          <p:cNvSpPr/>
          <p:nvPr/>
        </p:nvSpPr>
        <p:spPr>
          <a:xfrm>
            <a:off x="2978208" y="356002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40" name="Straight Arrow Connector 139">
            <a:extLst>
              <a:ext uri="{FF2B5EF4-FFF2-40B4-BE49-F238E27FC236}">
                <a16:creationId xmlns:a16="http://schemas.microsoft.com/office/drawing/2014/main" id="{9C6ACD3E-EED3-6319-DD85-322D3980251F}"/>
              </a:ext>
            </a:extLst>
          </p:cNvPr>
          <p:cNvCxnSpPr>
            <a:cxnSpLocks/>
            <a:stCxn id="138" idx="3"/>
            <a:endCxn id="139" idx="1"/>
          </p:cNvCxnSpPr>
          <p:nvPr/>
        </p:nvCxnSpPr>
        <p:spPr>
          <a:xfrm flipV="1">
            <a:off x="2755915" y="3866498"/>
            <a:ext cx="222293" cy="1097"/>
          </a:xfrm>
          <a:prstGeom prst="straightConnector1">
            <a:avLst/>
          </a:prstGeom>
          <a:noFill/>
          <a:ln w="38100" cap="flat" cmpd="sng" algn="ctr">
            <a:solidFill>
              <a:srgbClr val="FFFFFF"/>
            </a:solidFill>
            <a:prstDash val="solid"/>
            <a:miter lim="800000"/>
            <a:tailEnd type="triangle"/>
          </a:ln>
          <a:effectLst/>
        </p:spPr>
      </p:cxnSp>
      <p:sp>
        <p:nvSpPr>
          <p:cNvPr id="141" name="Rectangle 140">
            <a:extLst>
              <a:ext uri="{FF2B5EF4-FFF2-40B4-BE49-F238E27FC236}">
                <a16:creationId xmlns:a16="http://schemas.microsoft.com/office/drawing/2014/main" id="{AE25CCDC-FFA2-1E39-46D3-5B03FA25C803}"/>
              </a:ext>
            </a:extLst>
          </p:cNvPr>
          <p:cNvSpPr/>
          <p:nvPr/>
        </p:nvSpPr>
        <p:spPr>
          <a:xfrm>
            <a:off x="3981230" y="356002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42" name="Straight Arrow Connector 141">
            <a:extLst>
              <a:ext uri="{FF2B5EF4-FFF2-40B4-BE49-F238E27FC236}">
                <a16:creationId xmlns:a16="http://schemas.microsoft.com/office/drawing/2014/main" id="{C6AD46FE-FDC5-A92B-CD8C-1202A5FA9006}"/>
              </a:ext>
            </a:extLst>
          </p:cNvPr>
          <p:cNvCxnSpPr>
            <a:cxnSpLocks/>
            <a:stCxn id="139" idx="3"/>
            <a:endCxn id="141" idx="1"/>
          </p:cNvCxnSpPr>
          <p:nvPr/>
        </p:nvCxnSpPr>
        <p:spPr>
          <a:xfrm>
            <a:off x="3758938" y="3866498"/>
            <a:ext cx="222292" cy="0"/>
          </a:xfrm>
          <a:prstGeom prst="straightConnector1">
            <a:avLst/>
          </a:prstGeom>
          <a:noFill/>
          <a:ln w="38100" cap="flat" cmpd="sng" algn="ctr">
            <a:solidFill>
              <a:srgbClr val="FFFFFF"/>
            </a:solidFill>
            <a:prstDash val="solid"/>
            <a:miter lim="800000"/>
            <a:tailEnd type="triangle"/>
          </a:ln>
          <a:effectLst/>
        </p:spPr>
      </p:cxnSp>
      <p:sp>
        <p:nvSpPr>
          <p:cNvPr id="143" name="Rectangle 142">
            <a:extLst>
              <a:ext uri="{FF2B5EF4-FFF2-40B4-BE49-F238E27FC236}">
                <a16:creationId xmlns:a16="http://schemas.microsoft.com/office/drawing/2014/main" id="{C7796F79-92CF-56E3-A1BC-A228896CCD11}"/>
              </a:ext>
            </a:extLst>
          </p:cNvPr>
          <p:cNvSpPr/>
          <p:nvPr/>
        </p:nvSpPr>
        <p:spPr>
          <a:xfrm>
            <a:off x="4984253" y="356002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44" name="Straight Arrow Connector 143">
            <a:extLst>
              <a:ext uri="{FF2B5EF4-FFF2-40B4-BE49-F238E27FC236}">
                <a16:creationId xmlns:a16="http://schemas.microsoft.com/office/drawing/2014/main" id="{C360D541-F675-E29D-019B-5E7021AFF537}"/>
              </a:ext>
            </a:extLst>
          </p:cNvPr>
          <p:cNvCxnSpPr>
            <a:cxnSpLocks/>
            <a:stCxn id="141" idx="3"/>
            <a:endCxn id="143" idx="1"/>
          </p:cNvCxnSpPr>
          <p:nvPr/>
        </p:nvCxnSpPr>
        <p:spPr>
          <a:xfrm>
            <a:off x="4761960" y="3866498"/>
            <a:ext cx="222293" cy="0"/>
          </a:xfrm>
          <a:prstGeom prst="straightConnector1">
            <a:avLst/>
          </a:prstGeom>
          <a:noFill/>
          <a:ln w="38100" cap="flat" cmpd="sng" algn="ctr">
            <a:solidFill>
              <a:srgbClr val="FFFFFF"/>
            </a:solidFill>
            <a:prstDash val="solid"/>
            <a:miter lim="800000"/>
            <a:tailEnd type="triangle"/>
          </a:ln>
          <a:effectLst/>
        </p:spPr>
      </p:cxnSp>
      <p:sp>
        <p:nvSpPr>
          <p:cNvPr id="145" name="Rectangle 144">
            <a:extLst>
              <a:ext uri="{FF2B5EF4-FFF2-40B4-BE49-F238E27FC236}">
                <a16:creationId xmlns:a16="http://schemas.microsoft.com/office/drawing/2014/main" id="{E8F46710-12B7-0E89-42DF-58895F09A731}"/>
              </a:ext>
            </a:extLst>
          </p:cNvPr>
          <p:cNvSpPr/>
          <p:nvPr/>
        </p:nvSpPr>
        <p:spPr>
          <a:xfrm>
            <a:off x="7657058" y="3560019"/>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cxnSp>
        <p:nvCxnSpPr>
          <p:cNvPr id="146" name="Straight Arrow Connector 145">
            <a:extLst>
              <a:ext uri="{FF2B5EF4-FFF2-40B4-BE49-F238E27FC236}">
                <a16:creationId xmlns:a16="http://schemas.microsoft.com/office/drawing/2014/main" id="{29074D68-5D2A-2F5F-1936-859578334475}"/>
              </a:ext>
            </a:extLst>
          </p:cNvPr>
          <p:cNvCxnSpPr>
            <a:cxnSpLocks/>
            <a:stCxn id="164" idx="3"/>
            <a:endCxn id="145" idx="1"/>
          </p:cNvCxnSpPr>
          <p:nvPr/>
        </p:nvCxnSpPr>
        <p:spPr>
          <a:xfrm flipV="1">
            <a:off x="7434767" y="3866495"/>
            <a:ext cx="222291" cy="4"/>
          </a:xfrm>
          <a:prstGeom prst="straightConnector1">
            <a:avLst/>
          </a:prstGeom>
          <a:noFill/>
          <a:ln w="38100" cap="flat" cmpd="sng" algn="ctr">
            <a:solidFill>
              <a:srgbClr val="FFFFFF"/>
            </a:solidFill>
            <a:prstDash val="solid"/>
            <a:miter lim="800000"/>
            <a:tailEnd type="triangle"/>
          </a:ln>
          <a:effectLst/>
        </p:spPr>
      </p:cxnSp>
      <p:sp>
        <p:nvSpPr>
          <p:cNvPr id="147" name="Rectangle 146">
            <a:extLst>
              <a:ext uri="{FF2B5EF4-FFF2-40B4-BE49-F238E27FC236}">
                <a16:creationId xmlns:a16="http://schemas.microsoft.com/office/drawing/2014/main" id="{8B188C63-947F-354F-FD5F-4CB7235E3480}"/>
              </a:ext>
            </a:extLst>
          </p:cNvPr>
          <p:cNvSpPr/>
          <p:nvPr/>
        </p:nvSpPr>
        <p:spPr>
          <a:xfrm>
            <a:off x="8660081" y="3560018"/>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cxnSp>
        <p:nvCxnSpPr>
          <p:cNvPr id="148" name="Straight Arrow Connector 147">
            <a:extLst>
              <a:ext uri="{FF2B5EF4-FFF2-40B4-BE49-F238E27FC236}">
                <a16:creationId xmlns:a16="http://schemas.microsoft.com/office/drawing/2014/main" id="{0EC2B456-3174-7637-9380-ED365D15499E}"/>
              </a:ext>
            </a:extLst>
          </p:cNvPr>
          <p:cNvCxnSpPr>
            <a:cxnSpLocks/>
            <a:stCxn id="145" idx="3"/>
            <a:endCxn id="147" idx="1"/>
          </p:cNvCxnSpPr>
          <p:nvPr/>
        </p:nvCxnSpPr>
        <p:spPr>
          <a:xfrm flipV="1">
            <a:off x="8437788" y="3866494"/>
            <a:ext cx="222293" cy="1"/>
          </a:xfrm>
          <a:prstGeom prst="straightConnector1">
            <a:avLst/>
          </a:prstGeom>
          <a:noFill/>
          <a:ln w="38100" cap="flat" cmpd="sng" algn="ctr">
            <a:solidFill>
              <a:srgbClr val="FFFFFF"/>
            </a:solidFill>
            <a:prstDash val="solid"/>
            <a:miter lim="800000"/>
            <a:tailEnd type="triangle"/>
          </a:ln>
          <a:effectLst/>
        </p:spPr>
      </p:cxnSp>
      <p:sp>
        <p:nvSpPr>
          <p:cNvPr id="149" name="Rectangle 148">
            <a:extLst>
              <a:ext uri="{FF2B5EF4-FFF2-40B4-BE49-F238E27FC236}">
                <a16:creationId xmlns:a16="http://schemas.microsoft.com/office/drawing/2014/main" id="{94067603-E7D2-79B0-B7A5-0636E134F3E3}"/>
              </a:ext>
            </a:extLst>
          </p:cNvPr>
          <p:cNvSpPr/>
          <p:nvPr/>
        </p:nvSpPr>
        <p:spPr>
          <a:xfrm>
            <a:off x="9663103" y="3560017"/>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50" name="Straight Arrow Connector 149">
            <a:extLst>
              <a:ext uri="{FF2B5EF4-FFF2-40B4-BE49-F238E27FC236}">
                <a16:creationId xmlns:a16="http://schemas.microsoft.com/office/drawing/2014/main" id="{29E8C414-2ED5-4DA5-F0B7-7DDE7E4D0DBC}"/>
              </a:ext>
            </a:extLst>
          </p:cNvPr>
          <p:cNvCxnSpPr>
            <a:cxnSpLocks/>
            <a:stCxn id="147" idx="3"/>
            <a:endCxn id="149" idx="1"/>
          </p:cNvCxnSpPr>
          <p:nvPr/>
        </p:nvCxnSpPr>
        <p:spPr>
          <a:xfrm flipV="1">
            <a:off x="9440811" y="3866493"/>
            <a:ext cx="222292" cy="1"/>
          </a:xfrm>
          <a:prstGeom prst="straightConnector1">
            <a:avLst/>
          </a:prstGeom>
          <a:noFill/>
          <a:ln w="38100" cap="flat" cmpd="sng" algn="ctr">
            <a:solidFill>
              <a:srgbClr val="FFFFFF"/>
            </a:solidFill>
            <a:prstDash val="solid"/>
            <a:miter lim="800000"/>
            <a:tailEnd type="triangle"/>
          </a:ln>
          <a:effectLst/>
        </p:spPr>
      </p:cxnSp>
      <p:sp>
        <p:nvSpPr>
          <p:cNvPr id="152" name="Rectangle 151">
            <a:extLst>
              <a:ext uri="{FF2B5EF4-FFF2-40B4-BE49-F238E27FC236}">
                <a16:creationId xmlns:a16="http://schemas.microsoft.com/office/drawing/2014/main" id="{DC3DD015-C2C8-161E-3365-3E3E4C487DEE}"/>
              </a:ext>
            </a:extLst>
          </p:cNvPr>
          <p:cNvSpPr/>
          <p:nvPr/>
        </p:nvSpPr>
        <p:spPr>
          <a:xfrm>
            <a:off x="4984253" y="4375151"/>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(TED)</a:t>
            </a:r>
          </a:p>
        </p:txBody>
      </p:sp>
      <p:sp>
        <p:nvSpPr>
          <p:cNvPr id="153" name="Rectangle 152">
            <a:extLst>
              <a:ext uri="{FF2B5EF4-FFF2-40B4-BE49-F238E27FC236}">
                <a16:creationId xmlns:a16="http://schemas.microsoft.com/office/drawing/2014/main" id="{9300EA27-79CD-46A3-6FA2-5FC832BF65F3}"/>
              </a:ext>
            </a:extLst>
          </p:cNvPr>
          <p:cNvSpPr/>
          <p:nvPr/>
        </p:nvSpPr>
        <p:spPr>
          <a:xfrm rot="16200000">
            <a:off x="5077942" y="4452396"/>
            <a:ext cx="2268965" cy="48421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Task  Distribution Bus</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a:t>
            </a:r>
          </a:p>
        </p:txBody>
      </p:sp>
      <p:cxnSp>
        <p:nvCxnSpPr>
          <p:cNvPr id="154" name="Straight Arrow Connector 153">
            <a:extLst>
              <a:ext uri="{FF2B5EF4-FFF2-40B4-BE49-F238E27FC236}">
                <a16:creationId xmlns:a16="http://schemas.microsoft.com/office/drawing/2014/main" id="{98E2DC9A-82AB-68A7-0B6A-A45C6B70DE5B}"/>
              </a:ext>
            </a:extLst>
          </p:cNvPr>
          <p:cNvCxnSpPr>
            <a:cxnSpLocks/>
            <a:stCxn id="152" idx="3"/>
          </p:cNvCxnSpPr>
          <p:nvPr/>
        </p:nvCxnSpPr>
        <p:spPr>
          <a:xfrm>
            <a:off x="5764983" y="4681627"/>
            <a:ext cx="221132" cy="548"/>
          </a:xfrm>
          <a:prstGeom prst="straightConnector1">
            <a:avLst/>
          </a:prstGeom>
          <a:noFill/>
          <a:ln w="38100" cap="flat" cmpd="sng" algn="ctr">
            <a:solidFill>
              <a:srgbClr val="FFFFFF"/>
            </a:solidFill>
            <a:prstDash val="solid"/>
            <a:miter lim="800000"/>
            <a:tailEnd type="triangle"/>
          </a:ln>
          <a:effectLst/>
        </p:spPr>
      </p:cxnSp>
      <p:cxnSp>
        <p:nvCxnSpPr>
          <p:cNvPr id="155" name="Straight Arrow Connector 154">
            <a:extLst>
              <a:ext uri="{FF2B5EF4-FFF2-40B4-BE49-F238E27FC236}">
                <a16:creationId xmlns:a16="http://schemas.microsoft.com/office/drawing/2014/main" id="{7A2047D2-2244-C9A0-6937-A9D60CDE805B}"/>
              </a:ext>
            </a:extLst>
          </p:cNvPr>
          <p:cNvCxnSpPr>
            <a:cxnSpLocks/>
            <a:stCxn id="143" idx="2"/>
            <a:endCxn id="152" idx="0"/>
          </p:cNvCxnSpPr>
          <p:nvPr/>
        </p:nvCxnSpPr>
        <p:spPr>
          <a:xfrm>
            <a:off x="5374618" y="4172974"/>
            <a:ext cx="0" cy="202177"/>
          </a:xfrm>
          <a:prstGeom prst="straightConnector1">
            <a:avLst/>
          </a:prstGeom>
          <a:noFill/>
          <a:ln w="38100" cap="flat" cmpd="sng" algn="ctr">
            <a:solidFill>
              <a:srgbClr val="FFFFFF"/>
            </a:solidFill>
            <a:prstDash val="solid"/>
            <a:miter lim="800000"/>
            <a:tailEnd type="triangle"/>
          </a:ln>
          <a:effectLst/>
        </p:spPr>
      </p:cxnSp>
      <p:sp>
        <p:nvSpPr>
          <p:cNvPr id="156" name="Rectangle 155">
            <a:extLst>
              <a:ext uri="{FF2B5EF4-FFF2-40B4-BE49-F238E27FC236}">
                <a16:creationId xmlns:a16="http://schemas.microsoft.com/office/drawing/2014/main" id="{1203D147-A7BF-DE24-2645-42069E854E1D}"/>
              </a:ext>
            </a:extLst>
          </p:cNvPr>
          <p:cNvSpPr/>
          <p:nvPr/>
        </p:nvSpPr>
        <p:spPr>
          <a:xfrm>
            <a:off x="1975185" y="5217679"/>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Local Vertex Fetcher</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(VFL)</a:t>
            </a:r>
          </a:p>
        </p:txBody>
      </p:sp>
      <p:sp>
        <p:nvSpPr>
          <p:cNvPr id="157" name="Rectangle 156">
            <a:extLst>
              <a:ext uri="{FF2B5EF4-FFF2-40B4-BE49-F238E27FC236}">
                <a16:creationId xmlns:a16="http://schemas.microsoft.com/office/drawing/2014/main" id="{253A2A5D-3698-2FE9-7176-B863920E4FF0}"/>
              </a:ext>
            </a:extLst>
          </p:cNvPr>
          <p:cNvSpPr/>
          <p:nvPr/>
        </p:nvSpPr>
        <p:spPr>
          <a:xfrm>
            <a:off x="2978208" y="5217679"/>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Vertex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(VS)</a:t>
            </a:r>
          </a:p>
        </p:txBody>
      </p:sp>
      <p:cxnSp>
        <p:nvCxnSpPr>
          <p:cNvPr id="158" name="Straight Arrow Connector 157">
            <a:extLst>
              <a:ext uri="{FF2B5EF4-FFF2-40B4-BE49-F238E27FC236}">
                <a16:creationId xmlns:a16="http://schemas.microsoft.com/office/drawing/2014/main" id="{27DBA412-01F3-A352-C46F-A7077F15A1AD}"/>
              </a:ext>
            </a:extLst>
          </p:cNvPr>
          <p:cNvCxnSpPr>
            <a:cxnSpLocks/>
            <a:stCxn id="156" idx="3"/>
            <a:endCxn id="157" idx="1"/>
          </p:cNvCxnSpPr>
          <p:nvPr/>
        </p:nvCxnSpPr>
        <p:spPr>
          <a:xfrm>
            <a:off x="2755915" y="5524155"/>
            <a:ext cx="222293" cy="0"/>
          </a:xfrm>
          <a:prstGeom prst="straightConnector1">
            <a:avLst/>
          </a:prstGeom>
          <a:noFill/>
          <a:ln w="38100" cap="flat" cmpd="sng" algn="ctr">
            <a:solidFill>
              <a:srgbClr val="FFFFFF"/>
            </a:solidFill>
            <a:prstDash val="solid"/>
            <a:miter lim="800000"/>
            <a:tailEnd type="triangle"/>
          </a:ln>
          <a:effectLst/>
        </p:spPr>
      </p:cxnSp>
      <p:sp>
        <p:nvSpPr>
          <p:cNvPr id="159" name="Rectangle 158">
            <a:extLst>
              <a:ext uri="{FF2B5EF4-FFF2-40B4-BE49-F238E27FC236}">
                <a16:creationId xmlns:a16="http://schemas.microsoft.com/office/drawing/2014/main" id="{7EBDB72E-451C-3484-62BE-088357EFFE67}"/>
              </a:ext>
            </a:extLst>
          </p:cNvPr>
          <p:cNvSpPr/>
          <p:nvPr/>
        </p:nvSpPr>
        <p:spPr>
          <a:xfrm>
            <a:off x="3981230" y="5217678"/>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Hull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(HS)</a:t>
            </a:r>
          </a:p>
        </p:txBody>
      </p:sp>
      <p:cxnSp>
        <p:nvCxnSpPr>
          <p:cNvPr id="160" name="Straight Arrow Connector 159">
            <a:extLst>
              <a:ext uri="{FF2B5EF4-FFF2-40B4-BE49-F238E27FC236}">
                <a16:creationId xmlns:a16="http://schemas.microsoft.com/office/drawing/2014/main" id="{9439601D-4427-0868-E2A6-CD9708093B24}"/>
              </a:ext>
            </a:extLst>
          </p:cNvPr>
          <p:cNvCxnSpPr>
            <a:cxnSpLocks/>
            <a:stCxn id="157" idx="3"/>
            <a:endCxn id="159" idx="1"/>
          </p:cNvCxnSpPr>
          <p:nvPr/>
        </p:nvCxnSpPr>
        <p:spPr>
          <a:xfrm flipV="1">
            <a:off x="3758938" y="5524154"/>
            <a:ext cx="222292" cy="1"/>
          </a:xfrm>
          <a:prstGeom prst="straightConnector1">
            <a:avLst/>
          </a:prstGeom>
          <a:noFill/>
          <a:ln w="38100" cap="flat" cmpd="sng" algn="ctr">
            <a:solidFill>
              <a:srgbClr val="FFFFFF"/>
            </a:solidFill>
            <a:prstDash val="solid"/>
            <a:miter lim="800000"/>
            <a:tailEnd type="triangle"/>
          </a:ln>
          <a:effectLst/>
        </p:spPr>
      </p:cxnSp>
      <p:sp>
        <p:nvSpPr>
          <p:cNvPr id="161" name="Rectangle 160">
            <a:extLst>
              <a:ext uri="{FF2B5EF4-FFF2-40B4-BE49-F238E27FC236}">
                <a16:creationId xmlns:a16="http://schemas.microsoft.com/office/drawing/2014/main" id="{49C69E48-4306-34FD-1D69-CBC05D8EEA6F}"/>
              </a:ext>
            </a:extLst>
          </p:cNvPr>
          <p:cNvSpPr/>
          <p:nvPr/>
        </p:nvSpPr>
        <p:spPr>
          <a:xfrm>
            <a:off x="4984253" y="5217678"/>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Frontend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(TEFE)</a:t>
            </a:r>
          </a:p>
        </p:txBody>
      </p:sp>
      <p:cxnSp>
        <p:nvCxnSpPr>
          <p:cNvPr id="163" name="Straight Arrow Connector 162">
            <a:extLst>
              <a:ext uri="{FF2B5EF4-FFF2-40B4-BE49-F238E27FC236}">
                <a16:creationId xmlns:a16="http://schemas.microsoft.com/office/drawing/2014/main" id="{C66DE395-301B-E772-24CE-FAE33667C9E6}"/>
              </a:ext>
            </a:extLst>
          </p:cNvPr>
          <p:cNvCxnSpPr>
            <a:cxnSpLocks/>
            <a:stCxn id="161" idx="0"/>
            <a:endCxn id="152" idx="2"/>
          </p:cNvCxnSpPr>
          <p:nvPr/>
        </p:nvCxnSpPr>
        <p:spPr>
          <a:xfrm flipV="1">
            <a:off x="5374618" y="4988103"/>
            <a:ext cx="0" cy="229575"/>
          </a:xfrm>
          <a:prstGeom prst="straightConnector1">
            <a:avLst/>
          </a:prstGeom>
          <a:noFill/>
          <a:ln w="38100" cap="flat" cmpd="sng" algn="ctr">
            <a:solidFill>
              <a:srgbClr val="FFFFFF"/>
            </a:solidFill>
            <a:prstDash val="solid"/>
            <a:miter lim="800000"/>
            <a:tailEnd type="triangle"/>
          </a:ln>
          <a:effectLst/>
        </p:spPr>
      </p:cxnSp>
      <p:sp>
        <p:nvSpPr>
          <p:cNvPr id="164" name="Rectangle 163">
            <a:extLst>
              <a:ext uri="{FF2B5EF4-FFF2-40B4-BE49-F238E27FC236}">
                <a16:creationId xmlns:a16="http://schemas.microsoft.com/office/drawing/2014/main" id="{F1EC7533-1E70-2B82-ADAF-55E7450FD985}"/>
              </a:ext>
            </a:extLst>
          </p:cNvPr>
          <p:cNvSpPr/>
          <p:nvPr/>
        </p:nvSpPr>
        <p:spPr>
          <a:xfrm>
            <a:off x="6654037" y="3560022"/>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sp>
        <p:nvSpPr>
          <p:cNvPr id="165" name="Rectangle 164">
            <a:extLst>
              <a:ext uri="{FF2B5EF4-FFF2-40B4-BE49-F238E27FC236}">
                <a16:creationId xmlns:a16="http://schemas.microsoft.com/office/drawing/2014/main" id="{32FB91C1-F929-E231-85A4-9FD793263E29}"/>
              </a:ext>
            </a:extLst>
          </p:cNvPr>
          <p:cNvSpPr/>
          <p:nvPr/>
        </p:nvSpPr>
        <p:spPr>
          <a:xfrm>
            <a:off x="6654037" y="5217678"/>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Tessellation</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1" i="0" u="none" strike="noStrike" kern="0" cap="none" spc="0" normalizeH="0" baseline="0" noProof="0">
                <a:ln>
                  <a:noFill/>
                </a:ln>
                <a:solidFill>
                  <a:srgbClr val="FFFFFF"/>
                </a:solidFill>
                <a:effectLst/>
                <a:uLnTx/>
                <a:uFillTx/>
                <a:latin typeface="IntelOne Display Regular"/>
              </a:rPr>
              <a:t>Backend</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(TEBE)</a:t>
            </a:r>
          </a:p>
        </p:txBody>
      </p:sp>
      <p:cxnSp>
        <p:nvCxnSpPr>
          <p:cNvPr id="166" name="Straight Arrow Connector 165">
            <a:extLst>
              <a:ext uri="{FF2B5EF4-FFF2-40B4-BE49-F238E27FC236}">
                <a16:creationId xmlns:a16="http://schemas.microsoft.com/office/drawing/2014/main" id="{79272C6E-9441-6F6C-ADC1-FBF39A6B21E7}"/>
              </a:ext>
            </a:extLst>
          </p:cNvPr>
          <p:cNvCxnSpPr>
            <a:cxnSpLocks/>
            <a:endCxn id="164" idx="1"/>
          </p:cNvCxnSpPr>
          <p:nvPr/>
        </p:nvCxnSpPr>
        <p:spPr>
          <a:xfrm>
            <a:off x="6454530" y="3866493"/>
            <a:ext cx="199507" cy="5"/>
          </a:xfrm>
          <a:prstGeom prst="straightConnector1">
            <a:avLst/>
          </a:prstGeom>
          <a:noFill/>
          <a:ln w="38100" cap="flat" cmpd="sng" algn="ctr">
            <a:solidFill>
              <a:srgbClr val="FFFFFF"/>
            </a:solidFill>
            <a:prstDash val="solid"/>
            <a:miter lim="800000"/>
            <a:tailEnd type="triangle"/>
          </a:ln>
          <a:effectLst/>
        </p:spPr>
      </p:cxnSp>
      <p:cxnSp>
        <p:nvCxnSpPr>
          <p:cNvPr id="167" name="Straight Arrow Connector 166">
            <a:extLst>
              <a:ext uri="{FF2B5EF4-FFF2-40B4-BE49-F238E27FC236}">
                <a16:creationId xmlns:a16="http://schemas.microsoft.com/office/drawing/2014/main" id="{7E01F54E-9FD5-FD04-6034-5C9CC7CBB0EF}"/>
              </a:ext>
            </a:extLst>
          </p:cNvPr>
          <p:cNvCxnSpPr>
            <a:cxnSpLocks/>
            <a:endCxn id="165" idx="1"/>
          </p:cNvCxnSpPr>
          <p:nvPr/>
        </p:nvCxnSpPr>
        <p:spPr>
          <a:xfrm flipV="1">
            <a:off x="6454530" y="5524154"/>
            <a:ext cx="199507" cy="1"/>
          </a:xfrm>
          <a:prstGeom prst="straightConnector1">
            <a:avLst/>
          </a:prstGeom>
          <a:noFill/>
          <a:ln w="38100" cap="flat" cmpd="sng" algn="ctr">
            <a:solidFill>
              <a:srgbClr val="FFFFFF"/>
            </a:solidFill>
            <a:prstDash val="solid"/>
            <a:miter lim="800000"/>
            <a:tailEnd type="triangle"/>
          </a:ln>
          <a:effectLst/>
        </p:spPr>
      </p:cxnSp>
      <p:cxnSp>
        <p:nvCxnSpPr>
          <p:cNvPr id="168" name="Straight Arrow Connector 167">
            <a:extLst>
              <a:ext uri="{FF2B5EF4-FFF2-40B4-BE49-F238E27FC236}">
                <a16:creationId xmlns:a16="http://schemas.microsoft.com/office/drawing/2014/main" id="{EEAFB1CC-A1C7-AAB8-9FAE-2B74E1689206}"/>
              </a:ext>
            </a:extLst>
          </p:cNvPr>
          <p:cNvCxnSpPr>
            <a:cxnSpLocks/>
            <a:stCxn id="149" idx="3"/>
          </p:cNvCxnSpPr>
          <p:nvPr/>
        </p:nvCxnSpPr>
        <p:spPr>
          <a:xfrm>
            <a:off x="10443833" y="3866493"/>
            <a:ext cx="327810" cy="0"/>
          </a:xfrm>
          <a:prstGeom prst="straightConnector1">
            <a:avLst/>
          </a:prstGeom>
          <a:noFill/>
          <a:ln w="38100" cap="flat" cmpd="sng" algn="ctr">
            <a:solidFill>
              <a:srgbClr val="FFFFFF"/>
            </a:solidFill>
            <a:prstDash val="solid"/>
            <a:miter lim="800000"/>
            <a:tailEnd type="triangle"/>
          </a:ln>
          <a:effectLst/>
        </p:spPr>
      </p:cxnSp>
      <p:sp>
        <p:nvSpPr>
          <p:cNvPr id="169" name="Rectangle 168">
            <a:extLst>
              <a:ext uri="{FF2B5EF4-FFF2-40B4-BE49-F238E27FC236}">
                <a16:creationId xmlns:a16="http://schemas.microsoft.com/office/drawing/2014/main" id="{BA84A49C-79B9-E414-1124-23BA088CE357}"/>
              </a:ext>
            </a:extLst>
          </p:cNvPr>
          <p:cNvSpPr/>
          <p:nvPr/>
        </p:nvSpPr>
        <p:spPr>
          <a:xfrm>
            <a:off x="7657058" y="5217681"/>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Domain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(TDS)</a:t>
            </a:r>
          </a:p>
        </p:txBody>
      </p:sp>
      <p:sp>
        <p:nvSpPr>
          <p:cNvPr id="170" name="Rectangle 169">
            <a:extLst>
              <a:ext uri="{FF2B5EF4-FFF2-40B4-BE49-F238E27FC236}">
                <a16:creationId xmlns:a16="http://schemas.microsoft.com/office/drawing/2014/main" id="{C7FF36D3-619E-DD6F-1288-F1F0651690B6}"/>
              </a:ext>
            </a:extLst>
          </p:cNvPr>
          <p:cNvSpPr/>
          <p:nvPr/>
        </p:nvSpPr>
        <p:spPr>
          <a:xfrm>
            <a:off x="8660081" y="5217680"/>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Geometry Stage</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(GS)</a:t>
            </a:r>
          </a:p>
        </p:txBody>
      </p:sp>
      <p:sp>
        <p:nvSpPr>
          <p:cNvPr id="171" name="Rectangle 170">
            <a:extLst>
              <a:ext uri="{FF2B5EF4-FFF2-40B4-BE49-F238E27FC236}">
                <a16:creationId xmlns:a16="http://schemas.microsoft.com/office/drawing/2014/main" id="{EDB23492-A24B-E578-9472-049D9AC3F3F5}"/>
              </a:ext>
            </a:extLst>
          </p:cNvPr>
          <p:cNvSpPr/>
          <p:nvPr/>
        </p:nvSpPr>
        <p:spPr>
          <a:xfrm>
            <a:off x="9663103" y="5217679"/>
            <a:ext cx="780730" cy="612952"/>
          </a:xfrm>
          <a:prstGeom prst="rect">
            <a:avLst/>
          </a:prstGeom>
          <a:solidFill>
            <a:srgbClr val="7F7F7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FFFFF"/>
                </a:solidFill>
                <a:effectLst/>
                <a:uLnTx/>
                <a:uFillTx/>
                <a:latin typeface="IntelOne Display Regular"/>
              </a:rPr>
              <a:t>Stream Output</a:t>
            </a:r>
            <a:br>
              <a:rPr kumimoji="0" lang="en-GB" sz="900" b="1" i="0" u="none" strike="noStrike" kern="0" cap="none" spc="0" normalizeH="0" baseline="0" noProof="0">
                <a:ln>
                  <a:noFill/>
                </a:ln>
                <a:solidFill>
                  <a:srgbClr val="FFFFFF"/>
                </a:solidFill>
                <a:effectLst/>
                <a:uLnTx/>
                <a:uFillTx/>
                <a:latin typeface="IntelOne Display Regular"/>
              </a:rPr>
            </a:br>
            <a:r>
              <a:rPr kumimoji="0" lang="en-GB" sz="900" b="0" i="0" u="none" strike="noStrike" kern="0" cap="none" spc="0" normalizeH="0" baseline="0" noProof="0">
                <a:ln>
                  <a:noFill/>
                </a:ln>
                <a:solidFill>
                  <a:srgbClr val="FFFFFF"/>
                </a:solidFill>
                <a:effectLst/>
                <a:uLnTx/>
                <a:uFillTx/>
                <a:latin typeface="IntelOne Display Regular"/>
              </a:rPr>
              <a:t>(SOL)</a:t>
            </a:r>
          </a:p>
        </p:txBody>
      </p:sp>
      <p:cxnSp>
        <p:nvCxnSpPr>
          <p:cNvPr id="172" name="Straight Arrow Connector 171">
            <a:extLst>
              <a:ext uri="{FF2B5EF4-FFF2-40B4-BE49-F238E27FC236}">
                <a16:creationId xmlns:a16="http://schemas.microsoft.com/office/drawing/2014/main" id="{47A48548-3237-4374-F010-8EAD66ADAA20}"/>
              </a:ext>
            </a:extLst>
          </p:cNvPr>
          <p:cNvCxnSpPr>
            <a:cxnSpLocks/>
            <a:stCxn id="165" idx="3"/>
            <a:endCxn id="169" idx="1"/>
          </p:cNvCxnSpPr>
          <p:nvPr/>
        </p:nvCxnSpPr>
        <p:spPr>
          <a:xfrm>
            <a:off x="7434767" y="5524154"/>
            <a:ext cx="222291" cy="3"/>
          </a:xfrm>
          <a:prstGeom prst="straightConnector1">
            <a:avLst/>
          </a:prstGeom>
          <a:noFill/>
          <a:ln w="38100" cap="flat" cmpd="sng" algn="ctr">
            <a:solidFill>
              <a:srgbClr val="FFFFFF"/>
            </a:solidFill>
            <a:prstDash val="solid"/>
            <a:miter lim="800000"/>
            <a:tailEnd type="triangle"/>
          </a:ln>
          <a:effectLst/>
        </p:spPr>
      </p:cxnSp>
      <p:cxnSp>
        <p:nvCxnSpPr>
          <p:cNvPr id="173" name="Straight Arrow Connector 172">
            <a:extLst>
              <a:ext uri="{FF2B5EF4-FFF2-40B4-BE49-F238E27FC236}">
                <a16:creationId xmlns:a16="http://schemas.microsoft.com/office/drawing/2014/main" id="{FA30015B-1B71-DA71-2EFE-51651AB0D2E4}"/>
              </a:ext>
            </a:extLst>
          </p:cNvPr>
          <p:cNvCxnSpPr>
            <a:cxnSpLocks/>
            <a:stCxn id="169" idx="3"/>
            <a:endCxn id="170" idx="1"/>
          </p:cNvCxnSpPr>
          <p:nvPr/>
        </p:nvCxnSpPr>
        <p:spPr>
          <a:xfrm flipV="1">
            <a:off x="8437788" y="5524156"/>
            <a:ext cx="222293" cy="1"/>
          </a:xfrm>
          <a:prstGeom prst="straightConnector1">
            <a:avLst/>
          </a:prstGeom>
          <a:noFill/>
          <a:ln w="38100" cap="flat" cmpd="sng" algn="ctr">
            <a:solidFill>
              <a:srgbClr val="FFFFFF"/>
            </a:solidFill>
            <a:prstDash val="solid"/>
            <a:miter lim="800000"/>
            <a:tailEnd type="triangle"/>
          </a:ln>
          <a:effectLst/>
        </p:spPr>
      </p:cxnSp>
      <p:cxnSp>
        <p:nvCxnSpPr>
          <p:cNvPr id="174" name="Straight Arrow Connector 173">
            <a:extLst>
              <a:ext uri="{FF2B5EF4-FFF2-40B4-BE49-F238E27FC236}">
                <a16:creationId xmlns:a16="http://schemas.microsoft.com/office/drawing/2014/main" id="{B80DB4AF-C5E9-4DEA-6EAA-FB414173EC94}"/>
              </a:ext>
            </a:extLst>
          </p:cNvPr>
          <p:cNvCxnSpPr>
            <a:cxnSpLocks/>
            <a:stCxn id="170" idx="3"/>
            <a:endCxn id="171" idx="1"/>
          </p:cNvCxnSpPr>
          <p:nvPr/>
        </p:nvCxnSpPr>
        <p:spPr>
          <a:xfrm flipV="1">
            <a:off x="9440811" y="5524155"/>
            <a:ext cx="222292" cy="1"/>
          </a:xfrm>
          <a:prstGeom prst="straightConnector1">
            <a:avLst/>
          </a:prstGeom>
          <a:noFill/>
          <a:ln w="38100" cap="flat" cmpd="sng" algn="ctr">
            <a:solidFill>
              <a:srgbClr val="FFFFFF"/>
            </a:solidFill>
            <a:prstDash val="solid"/>
            <a:miter lim="800000"/>
            <a:tailEnd type="triangle"/>
          </a:ln>
          <a:effectLst/>
        </p:spPr>
      </p:cxnSp>
      <p:cxnSp>
        <p:nvCxnSpPr>
          <p:cNvPr id="175" name="Straight Arrow Connector 174">
            <a:extLst>
              <a:ext uri="{FF2B5EF4-FFF2-40B4-BE49-F238E27FC236}">
                <a16:creationId xmlns:a16="http://schemas.microsoft.com/office/drawing/2014/main" id="{191ACB72-BFDD-CA6A-85BF-4ADD334A55AB}"/>
              </a:ext>
            </a:extLst>
          </p:cNvPr>
          <p:cNvCxnSpPr>
            <a:cxnSpLocks/>
            <a:stCxn id="171" idx="3"/>
          </p:cNvCxnSpPr>
          <p:nvPr/>
        </p:nvCxnSpPr>
        <p:spPr>
          <a:xfrm>
            <a:off x="10443833" y="5524155"/>
            <a:ext cx="324033" cy="0"/>
          </a:xfrm>
          <a:prstGeom prst="straightConnector1">
            <a:avLst/>
          </a:prstGeom>
          <a:noFill/>
          <a:ln w="38100" cap="flat" cmpd="sng" algn="ctr">
            <a:solidFill>
              <a:srgbClr val="FFFFFF"/>
            </a:solidFill>
            <a:prstDash val="solid"/>
            <a:miter lim="800000"/>
            <a:tailEnd type="triangle"/>
          </a:ln>
          <a:effectLst/>
        </p:spPr>
      </p:cxnSp>
      <p:cxnSp>
        <p:nvCxnSpPr>
          <p:cNvPr id="176" name="Straight Arrow Connector 175">
            <a:extLst>
              <a:ext uri="{FF2B5EF4-FFF2-40B4-BE49-F238E27FC236}">
                <a16:creationId xmlns:a16="http://schemas.microsoft.com/office/drawing/2014/main" id="{A633D7F6-0D20-08EA-0137-29F0E13FB091}"/>
              </a:ext>
            </a:extLst>
          </p:cNvPr>
          <p:cNvCxnSpPr>
            <a:cxnSpLocks/>
            <a:stCxn id="159" idx="3"/>
            <a:endCxn id="161" idx="1"/>
          </p:cNvCxnSpPr>
          <p:nvPr/>
        </p:nvCxnSpPr>
        <p:spPr>
          <a:xfrm>
            <a:off x="4761960" y="5524154"/>
            <a:ext cx="222293" cy="0"/>
          </a:xfrm>
          <a:prstGeom prst="straightConnector1">
            <a:avLst/>
          </a:prstGeom>
          <a:noFill/>
          <a:ln w="38100" cap="flat" cmpd="sng" algn="ctr">
            <a:solidFill>
              <a:srgbClr val="FFFFFF"/>
            </a:solidFill>
            <a:prstDash val="solid"/>
            <a:miter lim="800000"/>
            <a:tailEnd type="triangle"/>
          </a:ln>
          <a:effectLst/>
        </p:spPr>
      </p:cxnSp>
      <p:sp>
        <p:nvSpPr>
          <p:cNvPr id="177" name="Rectangle 176">
            <a:extLst>
              <a:ext uri="{FF2B5EF4-FFF2-40B4-BE49-F238E27FC236}">
                <a16:creationId xmlns:a16="http://schemas.microsoft.com/office/drawing/2014/main" id="{988E38F6-8970-6F36-D2A2-82B354069545}"/>
              </a:ext>
            </a:extLst>
          </p:cNvPr>
          <p:cNvSpPr/>
          <p:nvPr/>
        </p:nvSpPr>
        <p:spPr>
          <a:xfrm>
            <a:off x="10772934" y="688452"/>
            <a:ext cx="1214569" cy="2608101"/>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Fixed Function </a:t>
            </a:r>
            <a:br>
              <a:rPr kumimoji="0" lang="en-GB" sz="1200" b="1" i="0" u="none" strike="noStrike" kern="0" cap="none" spc="0" normalizeH="0" baseline="0" noProof="0">
                <a:ln>
                  <a:noFill/>
                </a:ln>
                <a:solidFill>
                  <a:srgbClr val="FFFFFF"/>
                </a:solidFill>
                <a:effectLst/>
                <a:uLnTx/>
                <a:uFillTx/>
                <a:latin typeface="IntelOne Display Regular"/>
              </a:rPr>
            </a:br>
            <a:r>
              <a:rPr kumimoji="0" lang="en-GB" sz="1200" b="1" i="0" u="none" strike="noStrike" kern="0" cap="none" spc="0" normalizeH="0" baseline="0" noProof="0">
                <a:ln>
                  <a:noFill/>
                </a:ln>
                <a:solidFill>
                  <a:srgbClr val="FFFFFF"/>
                </a:solidFill>
                <a:effectLst/>
                <a:uLnTx/>
                <a:uFillTx/>
                <a:latin typeface="IntelOne Display Regular"/>
              </a:rPr>
              <a:t>Rasterization </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178" name="Rectangle 177">
            <a:extLst>
              <a:ext uri="{FF2B5EF4-FFF2-40B4-BE49-F238E27FC236}">
                <a16:creationId xmlns:a16="http://schemas.microsoft.com/office/drawing/2014/main" id="{6AEB1435-93A9-0766-26A9-8EF643E54A9B}"/>
              </a:ext>
            </a:extLst>
          </p:cNvPr>
          <p:cNvSpPr/>
          <p:nvPr/>
        </p:nvSpPr>
        <p:spPr>
          <a:xfrm>
            <a:off x="10764185" y="3474339"/>
            <a:ext cx="1214569" cy="2659148"/>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Fixed Function </a:t>
            </a:r>
            <a:br>
              <a:rPr kumimoji="0" lang="en-GB" sz="1200" b="1" i="0" u="none" strike="noStrike" kern="0" cap="none" spc="0" normalizeH="0" baseline="0" noProof="0">
                <a:ln>
                  <a:noFill/>
                </a:ln>
                <a:solidFill>
                  <a:srgbClr val="FFFFFF"/>
                </a:solidFill>
                <a:effectLst/>
                <a:uLnTx/>
                <a:uFillTx/>
                <a:latin typeface="IntelOne Display Regular"/>
              </a:rPr>
            </a:br>
            <a:r>
              <a:rPr kumimoji="0" lang="en-GB" sz="1200" b="1" i="0" u="none" strike="noStrike" kern="0" cap="none" spc="0" normalizeH="0" baseline="0" noProof="0">
                <a:ln>
                  <a:noFill/>
                </a:ln>
                <a:solidFill>
                  <a:srgbClr val="FFFFFF"/>
                </a:solidFill>
                <a:effectLst/>
                <a:uLnTx/>
                <a:uFillTx/>
                <a:latin typeface="IntelOne Display Regular"/>
              </a:rPr>
              <a:t>Rasterization </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179" name="TextBox 178">
            <a:extLst>
              <a:ext uri="{FF2B5EF4-FFF2-40B4-BE49-F238E27FC236}">
                <a16:creationId xmlns:a16="http://schemas.microsoft.com/office/drawing/2014/main" id="{346151B3-0D89-DBCB-CF5F-70415EA087C3}"/>
              </a:ext>
            </a:extLst>
          </p:cNvPr>
          <p:cNvSpPr txBox="1"/>
          <p:nvPr/>
        </p:nvSpPr>
        <p:spPr>
          <a:xfrm rot="16200000">
            <a:off x="10052299" y="4595207"/>
            <a:ext cx="1162973" cy="261610"/>
          </a:xfrm>
          <a:prstGeom prst="rect">
            <a:avLst/>
          </a:prstGeom>
          <a:noFill/>
        </p:spPr>
        <p:txBody>
          <a:bodyPr wrap="none" rtlCol="0">
            <a:spAutoFit/>
          </a:bodyPr>
          <a:lstStyle/>
          <a:p>
            <a:r>
              <a:rPr lang="en-GB" sz="1100">
                <a:solidFill>
                  <a:srgbClr val="FFFFFF"/>
                </a:solidFill>
                <a:latin typeface="IntelOne Display Regular"/>
              </a:rPr>
              <a:t>Primitive per clock</a:t>
            </a:r>
          </a:p>
        </p:txBody>
      </p:sp>
      <p:sp>
        <p:nvSpPr>
          <p:cNvPr id="180" name="TextBox 179">
            <a:extLst>
              <a:ext uri="{FF2B5EF4-FFF2-40B4-BE49-F238E27FC236}">
                <a16:creationId xmlns:a16="http://schemas.microsoft.com/office/drawing/2014/main" id="{6F131C0C-EAE6-CF7D-0136-8AF5D44C3204}"/>
              </a:ext>
            </a:extLst>
          </p:cNvPr>
          <p:cNvSpPr txBox="1"/>
          <p:nvPr/>
        </p:nvSpPr>
        <p:spPr>
          <a:xfrm rot="16200000">
            <a:off x="715809" y="4610304"/>
            <a:ext cx="1010442" cy="261610"/>
          </a:xfrm>
          <a:prstGeom prst="rect">
            <a:avLst/>
          </a:prstGeom>
          <a:noFill/>
        </p:spPr>
        <p:txBody>
          <a:bodyPr wrap="none" rtlCol="0">
            <a:spAutoFit/>
          </a:bodyPr>
          <a:lstStyle/>
          <a:p>
            <a:r>
              <a:rPr lang="en-GB" sz="1100">
                <a:solidFill>
                  <a:srgbClr val="FFFFFF"/>
                </a:solidFill>
                <a:latin typeface="IntelOne Display Regular"/>
              </a:rPr>
              <a:t>Batch per clock</a:t>
            </a:r>
          </a:p>
        </p:txBody>
      </p:sp>
      <p:sp>
        <p:nvSpPr>
          <p:cNvPr id="181" name="TextBox 180">
            <a:extLst>
              <a:ext uri="{FF2B5EF4-FFF2-40B4-BE49-F238E27FC236}">
                <a16:creationId xmlns:a16="http://schemas.microsoft.com/office/drawing/2014/main" id="{2EE08B34-107D-124A-0AFA-CCAF7CF6D554}"/>
              </a:ext>
            </a:extLst>
          </p:cNvPr>
          <p:cNvSpPr txBox="1"/>
          <p:nvPr/>
        </p:nvSpPr>
        <p:spPr>
          <a:xfrm rot="16200000">
            <a:off x="2326194" y="4605230"/>
            <a:ext cx="1059367" cy="261610"/>
          </a:xfrm>
          <a:prstGeom prst="rect">
            <a:avLst/>
          </a:prstGeom>
          <a:noFill/>
        </p:spPr>
        <p:txBody>
          <a:bodyPr wrap="none" rtlCol="0">
            <a:spAutoFit/>
          </a:bodyPr>
          <a:lstStyle/>
          <a:p>
            <a:r>
              <a:rPr lang="en-GB" sz="1100">
                <a:solidFill>
                  <a:srgbClr val="FFFFFF"/>
                </a:solidFill>
                <a:latin typeface="IntelOne Display Regular"/>
              </a:rPr>
              <a:t>Vertex per clock</a:t>
            </a:r>
          </a:p>
        </p:txBody>
      </p:sp>
      <p:sp>
        <p:nvSpPr>
          <p:cNvPr id="182" name="TextBox 181">
            <a:extLst>
              <a:ext uri="{FF2B5EF4-FFF2-40B4-BE49-F238E27FC236}">
                <a16:creationId xmlns:a16="http://schemas.microsoft.com/office/drawing/2014/main" id="{6D3B4149-2F6A-35FA-3BC7-FE59F2299D0B}"/>
              </a:ext>
            </a:extLst>
          </p:cNvPr>
          <p:cNvSpPr txBox="1"/>
          <p:nvPr/>
        </p:nvSpPr>
        <p:spPr>
          <a:xfrm rot="16200000">
            <a:off x="724558" y="1980869"/>
            <a:ext cx="1010442" cy="261610"/>
          </a:xfrm>
          <a:prstGeom prst="rect">
            <a:avLst/>
          </a:prstGeom>
          <a:noFill/>
        </p:spPr>
        <p:txBody>
          <a:bodyPr wrap="none" rtlCol="0">
            <a:spAutoFit/>
          </a:bodyPr>
          <a:lstStyle/>
          <a:p>
            <a:r>
              <a:rPr lang="en-GB" sz="1100">
                <a:solidFill>
                  <a:srgbClr val="FFFFFF"/>
                </a:solidFill>
                <a:latin typeface="IntelOne Display Regular"/>
              </a:rPr>
              <a:t>Batch per clock</a:t>
            </a:r>
          </a:p>
        </p:txBody>
      </p:sp>
      <p:sp>
        <p:nvSpPr>
          <p:cNvPr id="183" name="TextBox 182">
            <a:extLst>
              <a:ext uri="{FF2B5EF4-FFF2-40B4-BE49-F238E27FC236}">
                <a16:creationId xmlns:a16="http://schemas.microsoft.com/office/drawing/2014/main" id="{9E551669-0AAD-4DD5-F3DE-D6B944A24BDE}"/>
              </a:ext>
            </a:extLst>
          </p:cNvPr>
          <p:cNvSpPr txBox="1"/>
          <p:nvPr/>
        </p:nvSpPr>
        <p:spPr>
          <a:xfrm rot="16200000">
            <a:off x="2334943" y="2009704"/>
            <a:ext cx="1059367" cy="261610"/>
          </a:xfrm>
          <a:prstGeom prst="rect">
            <a:avLst/>
          </a:prstGeom>
          <a:noFill/>
        </p:spPr>
        <p:txBody>
          <a:bodyPr wrap="none" rtlCol="0">
            <a:spAutoFit/>
          </a:bodyPr>
          <a:lstStyle/>
          <a:p>
            <a:r>
              <a:rPr lang="en-GB" sz="1100">
                <a:solidFill>
                  <a:srgbClr val="FFFFFF"/>
                </a:solidFill>
                <a:latin typeface="IntelOne Display Regular"/>
              </a:rPr>
              <a:t>Vertex per clock</a:t>
            </a:r>
          </a:p>
        </p:txBody>
      </p:sp>
      <p:pic>
        <p:nvPicPr>
          <p:cNvPr id="36" name="Graphic 35">
            <a:extLst>
              <a:ext uri="{FF2B5EF4-FFF2-40B4-BE49-F238E27FC236}">
                <a16:creationId xmlns:a16="http://schemas.microsoft.com/office/drawing/2014/main" id="{C8046FB1-0E8C-9AD8-0401-973D8E230679}"/>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6122754" y="411219"/>
            <a:ext cx="241131" cy="152029"/>
          </a:xfrm>
          <a:prstGeom prst="rect">
            <a:avLst/>
          </a:prstGeom>
        </p:spPr>
      </p:pic>
      <p:pic>
        <p:nvPicPr>
          <p:cNvPr id="37" name="Graphic 36">
            <a:extLst>
              <a:ext uri="{FF2B5EF4-FFF2-40B4-BE49-F238E27FC236}">
                <a16:creationId xmlns:a16="http://schemas.microsoft.com/office/drawing/2014/main" id="{EBB1A2A2-2040-8105-6D47-D470BB3740CA}"/>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6116404" y="6206142"/>
            <a:ext cx="241131" cy="152029"/>
          </a:xfrm>
          <a:prstGeom prst="rect">
            <a:avLst/>
          </a:prstGeom>
        </p:spPr>
      </p:pic>
      <p:cxnSp>
        <p:nvCxnSpPr>
          <p:cNvPr id="43" name="Connector: Elbow 42">
            <a:extLst>
              <a:ext uri="{FF2B5EF4-FFF2-40B4-BE49-F238E27FC236}">
                <a16:creationId xmlns:a16="http://schemas.microsoft.com/office/drawing/2014/main" id="{DBE55285-08CD-3D2C-4760-F5980DA01CD0}"/>
              </a:ext>
            </a:extLst>
          </p:cNvPr>
          <p:cNvCxnSpPr>
            <a:cxnSpLocks/>
            <a:stCxn id="94" idx="3"/>
            <a:endCxn id="96" idx="1"/>
          </p:cNvCxnSpPr>
          <p:nvPr/>
        </p:nvCxnSpPr>
        <p:spPr>
          <a:xfrm flipV="1">
            <a:off x="861017" y="1301079"/>
            <a:ext cx="1122917" cy="2073749"/>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156DE1DE-B917-DB9A-E454-AE531DD6B627}"/>
              </a:ext>
            </a:extLst>
          </p:cNvPr>
          <p:cNvCxnSpPr>
            <a:cxnSpLocks/>
            <a:stCxn id="94" idx="3"/>
            <a:endCxn id="138" idx="1"/>
          </p:cNvCxnSpPr>
          <p:nvPr/>
        </p:nvCxnSpPr>
        <p:spPr>
          <a:xfrm>
            <a:off x="861017" y="3374828"/>
            <a:ext cx="1114168" cy="492767"/>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8282EA7B-4693-B3DD-B133-65749E88615D}"/>
              </a:ext>
            </a:extLst>
          </p:cNvPr>
          <p:cNvCxnSpPr>
            <a:cxnSpLocks/>
            <a:stCxn id="94" idx="3"/>
            <a:endCxn id="156" idx="1"/>
          </p:cNvCxnSpPr>
          <p:nvPr/>
        </p:nvCxnSpPr>
        <p:spPr>
          <a:xfrm>
            <a:off x="861017" y="3374828"/>
            <a:ext cx="1114168" cy="2149327"/>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Connector: Elbow 51">
            <a:extLst>
              <a:ext uri="{FF2B5EF4-FFF2-40B4-BE49-F238E27FC236}">
                <a16:creationId xmlns:a16="http://schemas.microsoft.com/office/drawing/2014/main" id="{2CC4C028-6AFD-6614-9A77-D4BF425FBF44}"/>
              </a:ext>
            </a:extLst>
          </p:cNvPr>
          <p:cNvCxnSpPr>
            <a:cxnSpLocks/>
            <a:stCxn id="94" idx="3"/>
            <a:endCxn id="115" idx="1"/>
          </p:cNvCxnSpPr>
          <p:nvPr/>
        </p:nvCxnSpPr>
        <p:spPr>
          <a:xfrm flipV="1">
            <a:off x="861017" y="2957638"/>
            <a:ext cx="1122917" cy="417190"/>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8A61DC4E-1EB0-FAA1-C37A-C769AE249CAA}"/>
              </a:ext>
            </a:extLst>
          </p:cNvPr>
          <p:cNvGrpSpPr/>
          <p:nvPr/>
        </p:nvGrpSpPr>
        <p:grpSpPr>
          <a:xfrm>
            <a:off x="872434" y="1411640"/>
            <a:ext cx="2410994" cy="2075148"/>
            <a:chOff x="872434" y="1411640"/>
            <a:chExt cx="2410994" cy="2075148"/>
          </a:xfrm>
        </p:grpSpPr>
        <p:grpSp>
          <p:nvGrpSpPr>
            <p:cNvPr id="2" name="Group 1">
              <a:extLst>
                <a:ext uri="{FF2B5EF4-FFF2-40B4-BE49-F238E27FC236}">
                  <a16:creationId xmlns:a16="http://schemas.microsoft.com/office/drawing/2014/main" id="{1E80C6B2-5C76-2523-968A-3644E5D1B72B}"/>
                </a:ext>
              </a:extLst>
            </p:cNvPr>
            <p:cNvGrpSpPr/>
            <p:nvPr/>
          </p:nvGrpSpPr>
          <p:grpSpPr>
            <a:xfrm rot="582134">
              <a:off x="872434" y="1411640"/>
              <a:ext cx="2355349" cy="2075148"/>
              <a:chOff x="628702" y="1189905"/>
              <a:chExt cx="2355349" cy="2075148"/>
            </a:xfrm>
          </p:grpSpPr>
          <p:grpSp>
            <p:nvGrpSpPr>
              <p:cNvPr id="3" name="Group 2">
                <a:extLst>
                  <a:ext uri="{FF2B5EF4-FFF2-40B4-BE49-F238E27FC236}">
                    <a16:creationId xmlns:a16="http://schemas.microsoft.com/office/drawing/2014/main" id="{C29E3C92-CCE6-7CEA-8495-78F09F6B5495}"/>
                  </a:ext>
                </a:extLst>
              </p:cNvPr>
              <p:cNvGrpSpPr/>
              <p:nvPr/>
            </p:nvGrpSpPr>
            <p:grpSpPr>
              <a:xfrm>
                <a:off x="628702" y="1189905"/>
                <a:ext cx="2355349" cy="2075148"/>
                <a:chOff x="628702" y="1189905"/>
                <a:chExt cx="2355349" cy="2075148"/>
              </a:xfrm>
            </p:grpSpPr>
            <p:grpSp>
              <p:nvGrpSpPr>
                <p:cNvPr id="7" name="Group 6">
                  <a:extLst>
                    <a:ext uri="{FF2B5EF4-FFF2-40B4-BE49-F238E27FC236}">
                      <a16:creationId xmlns:a16="http://schemas.microsoft.com/office/drawing/2014/main" id="{C37D4C57-718E-2E8E-BB19-881E87276DCD}"/>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9" name="Rectangle 24">
                    <a:extLst>
                      <a:ext uri="{FF2B5EF4-FFF2-40B4-BE49-F238E27FC236}">
                        <a16:creationId xmlns:a16="http://schemas.microsoft.com/office/drawing/2014/main" id="{00A5C653-B434-3F69-EA79-96825ABDE296}"/>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Rectangle 9">
                    <a:extLst>
                      <a:ext uri="{FF2B5EF4-FFF2-40B4-BE49-F238E27FC236}">
                        <a16:creationId xmlns:a16="http://schemas.microsoft.com/office/drawing/2014/main" id="{C180298E-29A9-45A0-02ED-027609463B74}"/>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 name="TextBox 7">
                  <a:extLst>
                    <a:ext uri="{FF2B5EF4-FFF2-40B4-BE49-F238E27FC236}">
                      <a16:creationId xmlns:a16="http://schemas.microsoft.com/office/drawing/2014/main" id="{487E511D-E311-AA51-7785-FA17A6313E15}"/>
                    </a:ext>
                  </a:extLst>
                </p:cNvPr>
                <p:cNvSpPr txBox="1"/>
                <p:nvPr/>
              </p:nvSpPr>
              <p:spPr>
                <a:xfrm rot="21377463">
                  <a:off x="842597" y="1693602"/>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Holds Vertex URB Entry handle until we get done with the vertex.</a:t>
                  </a:r>
                </a:p>
              </p:txBody>
            </p:sp>
          </p:grpSp>
          <p:grpSp>
            <p:nvGrpSpPr>
              <p:cNvPr id="4" name="Group 3">
                <a:extLst>
                  <a:ext uri="{FF2B5EF4-FFF2-40B4-BE49-F238E27FC236}">
                    <a16:creationId xmlns:a16="http://schemas.microsoft.com/office/drawing/2014/main" id="{F099790D-E8CF-7EE2-4399-3B60460FF301}"/>
                  </a:ext>
                </a:extLst>
              </p:cNvPr>
              <p:cNvGrpSpPr/>
              <p:nvPr/>
            </p:nvGrpSpPr>
            <p:grpSpPr>
              <a:xfrm rot="21211140">
                <a:off x="2568950" y="2962697"/>
                <a:ext cx="377850" cy="181710"/>
                <a:chOff x="10290295" y="6047121"/>
                <a:chExt cx="377850" cy="181710"/>
              </a:xfrm>
            </p:grpSpPr>
            <p:sp>
              <p:nvSpPr>
                <p:cNvPr id="5" name="Freeform: Shape 4">
                  <a:extLst>
                    <a:ext uri="{FF2B5EF4-FFF2-40B4-BE49-F238E27FC236}">
                      <a16:creationId xmlns:a16="http://schemas.microsoft.com/office/drawing/2014/main" id="{5103D2AB-8012-8A78-EC13-32C9CE333682}"/>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 name="Freeform: Shape 5">
                  <a:extLst>
                    <a:ext uri="{FF2B5EF4-FFF2-40B4-BE49-F238E27FC236}">
                      <a16:creationId xmlns:a16="http://schemas.microsoft.com/office/drawing/2014/main" id="{2E50566E-F36E-26AE-4E0F-EC4C9B189824}"/>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1" name="Arrow: Up 10">
              <a:extLst>
                <a:ext uri="{FF2B5EF4-FFF2-40B4-BE49-F238E27FC236}">
                  <a16:creationId xmlns:a16="http://schemas.microsoft.com/office/drawing/2014/main" id="{B4C3DF45-67F1-071E-2522-A24E43FB7CEA}"/>
                </a:ext>
              </a:extLst>
            </p:cNvPr>
            <p:cNvSpPr/>
            <p:nvPr/>
          </p:nvSpPr>
          <p:spPr>
            <a:xfrm rot="2462149">
              <a:off x="2681488" y="1551275"/>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13" name="Grafik 6">
            <a:extLst>
              <a:ext uri="{FF2B5EF4-FFF2-40B4-BE49-F238E27FC236}">
                <a16:creationId xmlns:a16="http://schemas.microsoft.com/office/drawing/2014/main" id="{04A59DCE-ECC0-4CFD-D0D3-FC1F24B7B7C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4" name="TextBox 13" descr="page number">
            <a:extLst>
              <a:ext uri="{FF2B5EF4-FFF2-40B4-BE49-F238E27FC236}">
                <a16:creationId xmlns:a16="http://schemas.microsoft.com/office/drawing/2014/main" id="{2252A8BB-B11E-C24F-B2E5-C798C507FEBA}"/>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34</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768723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A8CF7E-9048-4B18-3EE9-0160480C401C}"/>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BD446D0F-8105-A043-EE75-BF449014C260}"/>
              </a:ext>
            </a:extLst>
          </p:cNvPr>
          <p:cNvPicPr>
            <a:picLocks noChangeAspect="1"/>
          </p:cNvPicPr>
          <p:nvPr/>
        </p:nvPicPr>
        <p:blipFill>
          <a:blip r:embed="rId2"/>
          <a:stretch>
            <a:fillRect/>
          </a:stretch>
        </p:blipFill>
        <p:spPr>
          <a:xfrm>
            <a:off x="0" y="114300"/>
            <a:ext cx="12192000" cy="6629400"/>
          </a:xfrm>
          <a:prstGeom prst="rect">
            <a:avLst/>
          </a:prstGeom>
        </p:spPr>
      </p:pic>
      <p:sp>
        <p:nvSpPr>
          <p:cNvPr id="2" name="Rectangle 1">
            <a:extLst>
              <a:ext uri="{FF2B5EF4-FFF2-40B4-BE49-F238E27FC236}">
                <a16:creationId xmlns:a16="http://schemas.microsoft.com/office/drawing/2014/main" id="{FCA4F1E9-E978-73C9-A45A-C18A8D32AD2E}"/>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 name="Picture 3">
            <a:extLst>
              <a:ext uri="{FF2B5EF4-FFF2-40B4-BE49-F238E27FC236}">
                <a16:creationId xmlns:a16="http://schemas.microsoft.com/office/drawing/2014/main" id="{8A435573-3D85-5318-723E-B56450140E43}"/>
              </a:ext>
            </a:extLst>
          </p:cNvPr>
          <p:cNvPicPr>
            <a:picLocks noChangeAspect="1"/>
          </p:cNvPicPr>
          <p:nvPr/>
        </p:nvPicPr>
        <p:blipFill>
          <a:blip r:embed="rId2"/>
          <a:srcRect t="50287" r="17969" b="16475"/>
          <a:stretch>
            <a:fillRect/>
          </a:stretch>
        </p:blipFill>
        <p:spPr>
          <a:xfrm>
            <a:off x="215899" y="2451100"/>
            <a:ext cx="11615285" cy="2559050"/>
          </a:xfrm>
          <a:prstGeom prst="rect">
            <a:avLst/>
          </a:prstGeom>
        </p:spPr>
      </p:pic>
      <p:grpSp>
        <p:nvGrpSpPr>
          <p:cNvPr id="17" name="Group 16">
            <a:extLst>
              <a:ext uri="{FF2B5EF4-FFF2-40B4-BE49-F238E27FC236}">
                <a16:creationId xmlns:a16="http://schemas.microsoft.com/office/drawing/2014/main" id="{AFDD08A0-1BEF-8A15-9BE6-178AFE4802FD}"/>
              </a:ext>
            </a:extLst>
          </p:cNvPr>
          <p:cNvGrpSpPr/>
          <p:nvPr/>
        </p:nvGrpSpPr>
        <p:grpSpPr>
          <a:xfrm>
            <a:off x="146803" y="563568"/>
            <a:ext cx="2424878" cy="2114273"/>
            <a:chOff x="146803" y="563568"/>
            <a:chExt cx="2424878" cy="2114273"/>
          </a:xfrm>
        </p:grpSpPr>
        <p:grpSp>
          <p:nvGrpSpPr>
            <p:cNvPr id="5" name="Group 4">
              <a:extLst>
                <a:ext uri="{FF2B5EF4-FFF2-40B4-BE49-F238E27FC236}">
                  <a16:creationId xmlns:a16="http://schemas.microsoft.com/office/drawing/2014/main" id="{CF476B54-ACC0-69F9-07EE-9FCA797E5DE4}"/>
                </a:ext>
              </a:extLst>
            </p:cNvPr>
            <p:cNvGrpSpPr/>
            <p:nvPr/>
          </p:nvGrpSpPr>
          <p:grpSpPr>
            <a:xfrm rot="21324230">
              <a:off x="146803" y="563568"/>
              <a:ext cx="2424878" cy="2114273"/>
              <a:chOff x="8397355" y="4208176"/>
              <a:chExt cx="2424878" cy="2114273"/>
            </a:xfrm>
            <a:effectLst>
              <a:outerShdw blurRad="50800" dist="38100" dir="10800000" algn="r" rotWithShape="0">
                <a:prstClr val="black">
                  <a:alpha val="40000"/>
                </a:prstClr>
              </a:outerShdw>
            </a:effectLst>
          </p:grpSpPr>
          <p:grpSp>
            <p:nvGrpSpPr>
              <p:cNvPr id="6" name="Group 5">
                <a:extLst>
                  <a:ext uri="{FF2B5EF4-FFF2-40B4-BE49-F238E27FC236}">
                    <a16:creationId xmlns:a16="http://schemas.microsoft.com/office/drawing/2014/main" id="{0CAFE941-F22F-344E-8F7F-64D00F4E970E}"/>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0" name="Freeform: Shape 9">
                  <a:extLst>
                    <a:ext uri="{FF2B5EF4-FFF2-40B4-BE49-F238E27FC236}">
                      <a16:creationId xmlns:a16="http://schemas.microsoft.com/office/drawing/2014/main" id="{635E8EA9-158A-1144-0710-ADB6E6F7CF39}"/>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1" name="Right Triangle 9">
                  <a:extLst>
                    <a:ext uri="{FF2B5EF4-FFF2-40B4-BE49-F238E27FC236}">
                      <a16:creationId xmlns:a16="http://schemas.microsoft.com/office/drawing/2014/main" id="{357FEEE5-3609-ADE7-05A4-A2695A5DE889}"/>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7" name="Group 6">
                <a:extLst>
                  <a:ext uri="{FF2B5EF4-FFF2-40B4-BE49-F238E27FC236}">
                    <a16:creationId xmlns:a16="http://schemas.microsoft.com/office/drawing/2014/main" id="{41B674DD-A648-51B2-BC01-0325685C990F}"/>
                  </a:ext>
                </a:extLst>
              </p:cNvPr>
              <p:cNvGrpSpPr/>
              <p:nvPr/>
            </p:nvGrpSpPr>
            <p:grpSpPr>
              <a:xfrm>
                <a:off x="10290295" y="6047121"/>
                <a:ext cx="377850" cy="181710"/>
                <a:chOff x="10290295" y="6047121"/>
                <a:chExt cx="377850" cy="181710"/>
              </a:xfrm>
            </p:grpSpPr>
            <p:sp>
              <p:nvSpPr>
                <p:cNvPr id="8" name="Freeform: Shape 7">
                  <a:extLst>
                    <a:ext uri="{FF2B5EF4-FFF2-40B4-BE49-F238E27FC236}">
                      <a16:creationId xmlns:a16="http://schemas.microsoft.com/office/drawing/2014/main" id="{4FE3527A-CAE8-0E05-4593-5DFFD228234E}"/>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D8DE3EC0-D6CE-237A-A534-E0BA569500E8}"/>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 name="TextBox 11">
              <a:extLst>
                <a:ext uri="{FF2B5EF4-FFF2-40B4-BE49-F238E27FC236}">
                  <a16:creationId xmlns:a16="http://schemas.microsoft.com/office/drawing/2014/main" id="{DB7B3E86-04C1-11D3-0FB7-E59E5BCFFEB3}"/>
                </a:ext>
              </a:extLst>
            </p:cNvPr>
            <p:cNvSpPr txBox="1"/>
            <p:nvPr/>
          </p:nvSpPr>
          <p:spPr>
            <a:xfrm rot="21377463">
              <a:off x="421404" y="930007"/>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Fetcher is working very hard…</a:t>
              </a:r>
            </a:p>
          </p:txBody>
        </p:sp>
        <p:sp>
          <p:nvSpPr>
            <p:cNvPr id="13" name="Arrow: Up 12">
              <a:extLst>
                <a:ext uri="{FF2B5EF4-FFF2-40B4-BE49-F238E27FC236}">
                  <a16:creationId xmlns:a16="http://schemas.microsoft.com/office/drawing/2014/main" id="{A11DCF5C-B4DD-4F64-1483-148202DDCE73}"/>
                </a:ext>
              </a:extLst>
            </p:cNvPr>
            <p:cNvSpPr/>
            <p:nvPr/>
          </p:nvSpPr>
          <p:spPr>
            <a:xfrm rot="8875826">
              <a:off x="1926127" y="1820630"/>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14" name="Grafik 6">
            <a:extLst>
              <a:ext uri="{FF2B5EF4-FFF2-40B4-BE49-F238E27FC236}">
                <a16:creationId xmlns:a16="http://schemas.microsoft.com/office/drawing/2014/main" id="{04A8F487-2BDE-14D7-0EDB-E59B3068C23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5" name="TextBox 14" descr="page number">
            <a:extLst>
              <a:ext uri="{FF2B5EF4-FFF2-40B4-BE49-F238E27FC236}">
                <a16:creationId xmlns:a16="http://schemas.microsoft.com/office/drawing/2014/main" id="{9C213AD2-A948-C1DD-EA2D-06F8C94DD73E}"/>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35</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951249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C8B6000-EEE7-972A-12CF-4A1C273793FB}"/>
              </a:ext>
            </a:extLst>
          </p:cNvPr>
          <p:cNvPicPr>
            <a:picLocks noChangeAspect="1"/>
          </p:cNvPicPr>
          <p:nvPr/>
        </p:nvPicPr>
        <p:blipFill>
          <a:blip r:embed="rId2"/>
          <a:stretch>
            <a:fillRect/>
          </a:stretch>
        </p:blipFill>
        <p:spPr>
          <a:xfrm>
            <a:off x="2779657" y="0"/>
            <a:ext cx="6632686" cy="6858000"/>
          </a:xfrm>
          <a:prstGeom prst="rect">
            <a:avLst/>
          </a:prstGeom>
        </p:spPr>
      </p:pic>
      <p:grpSp>
        <p:nvGrpSpPr>
          <p:cNvPr id="2" name="Group 1">
            <a:extLst>
              <a:ext uri="{FF2B5EF4-FFF2-40B4-BE49-F238E27FC236}">
                <a16:creationId xmlns:a16="http://schemas.microsoft.com/office/drawing/2014/main" id="{57E57B37-5FA0-EC8B-8920-6D7638DCF97B}"/>
              </a:ext>
            </a:extLst>
          </p:cNvPr>
          <p:cNvGrpSpPr/>
          <p:nvPr/>
        </p:nvGrpSpPr>
        <p:grpSpPr>
          <a:xfrm>
            <a:off x="383108" y="3541718"/>
            <a:ext cx="2424878" cy="2114273"/>
            <a:chOff x="383108" y="3541718"/>
            <a:chExt cx="2424878" cy="2114273"/>
          </a:xfrm>
        </p:grpSpPr>
        <p:grpSp>
          <p:nvGrpSpPr>
            <p:cNvPr id="6" name="Group 5">
              <a:extLst>
                <a:ext uri="{FF2B5EF4-FFF2-40B4-BE49-F238E27FC236}">
                  <a16:creationId xmlns:a16="http://schemas.microsoft.com/office/drawing/2014/main" id="{73F73EEE-8F45-F8E9-C597-96510FDAB599}"/>
                </a:ext>
              </a:extLst>
            </p:cNvPr>
            <p:cNvGrpSpPr/>
            <p:nvPr/>
          </p:nvGrpSpPr>
          <p:grpSpPr>
            <a:xfrm rot="21324230">
              <a:off x="383108" y="3541718"/>
              <a:ext cx="2424878" cy="2114273"/>
              <a:chOff x="8397355" y="4208176"/>
              <a:chExt cx="2424878" cy="2114273"/>
            </a:xfrm>
            <a:effectLst>
              <a:outerShdw blurRad="50800" dist="38100" dir="10800000" algn="r" rotWithShape="0">
                <a:prstClr val="black">
                  <a:alpha val="40000"/>
                </a:prstClr>
              </a:outerShdw>
            </a:effectLst>
          </p:grpSpPr>
          <p:grpSp>
            <p:nvGrpSpPr>
              <p:cNvPr id="7" name="Group 6">
                <a:extLst>
                  <a:ext uri="{FF2B5EF4-FFF2-40B4-BE49-F238E27FC236}">
                    <a16:creationId xmlns:a16="http://schemas.microsoft.com/office/drawing/2014/main" id="{413FC887-FB05-6A4D-818C-88F4BEB20733}"/>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1" name="Freeform: Shape 10">
                  <a:extLst>
                    <a:ext uri="{FF2B5EF4-FFF2-40B4-BE49-F238E27FC236}">
                      <a16:creationId xmlns:a16="http://schemas.microsoft.com/office/drawing/2014/main" id="{3100B3D7-C1BA-3DD7-B93C-BA468E622DF0}"/>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2" name="Right Triangle 9">
                  <a:extLst>
                    <a:ext uri="{FF2B5EF4-FFF2-40B4-BE49-F238E27FC236}">
                      <a16:creationId xmlns:a16="http://schemas.microsoft.com/office/drawing/2014/main" id="{3A6528A8-31AA-A7E4-E821-D7F4B55B3A7A}"/>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8" name="Group 7">
                <a:extLst>
                  <a:ext uri="{FF2B5EF4-FFF2-40B4-BE49-F238E27FC236}">
                    <a16:creationId xmlns:a16="http://schemas.microsoft.com/office/drawing/2014/main" id="{334DCFA5-EB35-B039-8786-1AFCAD025CF3}"/>
                  </a:ext>
                </a:extLst>
              </p:cNvPr>
              <p:cNvGrpSpPr/>
              <p:nvPr/>
            </p:nvGrpSpPr>
            <p:grpSpPr>
              <a:xfrm>
                <a:off x="10290295" y="6047121"/>
                <a:ext cx="377850" cy="181710"/>
                <a:chOff x="10290295" y="6047121"/>
                <a:chExt cx="377850" cy="181710"/>
              </a:xfrm>
            </p:grpSpPr>
            <p:sp>
              <p:nvSpPr>
                <p:cNvPr id="9" name="Freeform: Shape 8">
                  <a:extLst>
                    <a:ext uri="{FF2B5EF4-FFF2-40B4-BE49-F238E27FC236}">
                      <a16:creationId xmlns:a16="http://schemas.microsoft.com/office/drawing/2014/main" id="{A7CD58DF-2274-B389-CFC9-8FF179F5E7A9}"/>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 name="Freeform: Shape 9">
                  <a:extLst>
                    <a:ext uri="{FF2B5EF4-FFF2-40B4-BE49-F238E27FC236}">
                      <a16:creationId xmlns:a16="http://schemas.microsoft.com/office/drawing/2014/main" id="{798676C9-9C41-05FD-B56C-407BD434D5D6}"/>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3" name="TextBox 12">
              <a:extLst>
                <a:ext uri="{FF2B5EF4-FFF2-40B4-BE49-F238E27FC236}">
                  <a16:creationId xmlns:a16="http://schemas.microsoft.com/office/drawing/2014/main" id="{FDF83D8E-46D8-687A-EA28-9833906E6417}"/>
                </a:ext>
              </a:extLst>
            </p:cNvPr>
            <p:cNvSpPr txBox="1"/>
            <p:nvPr/>
          </p:nvSpPr>
          <p:spPr>
            <a:xfrm rot="21377463">
              <a:off x="657709" y="3908156"/>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…fetching extraneous vertex data…</a:t>
              </a:r>
            </a:p>
          </p:txBody>
        </p:sp>
        <p:sp>
          <p:nvSpPr>
            <p:cNvPr id="14" name="Arrow: Up 13">
              <a:extLst>
                <a:ext uri="{FF2B5EF4-FFF2-40B4-BE49-F238E27FC236}">
                  <a16:creationId xmlns:a16="http://schemas.microsoft.com/office/drawing/2014/main" id="{A1AE38AB-8B3E-853B-7343-7E4AAA25A67A}"/>
                </a:ext>
              </a:extLst>
            </p:cNvPr>
            <p:cNvSpPr/>
            <p:nvPr/>
          </p:nvSpPr>
          <p:spPr>
            <a:xfrm rot="6264396">
              <a:off x="2251492" y="4820030"/>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2349564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5222DB-819D-485F-4251-DBDADCA02C1D}"/>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7978ED9D-5566-7AD0-370E-61EC72DB84FF}"/>
              </a:ext>
            </a:extLst>
          </p:cNvPr>
          <p:cNvPicPr>
            <a:picLocks noChangeAspect="1"/>
          </p:cNvPicPr>
          <p:nvPr/>
        </p:nvPicPr>
        <p:blipFill>
          <a:blip r:embed="rId2"/>
          <a:stretch>
            <a:fillRect/>
          </a:stretch>
        </p:blipFill>
        <p:spPr>
          <a:xfrm>
            <a:off x="0" y="114300"/>
            <a:ext cx="12192000" cy="6629400"/>
          </a:xfrm>
          <a:prstGeom prst="rect">
            <a:avLst/>
          </a:prstGeom>
        </p:spPr>
      </p:pic>
      <p:sp>
        <p:nvSpPr>
          <p:cNvPr id="2" name="Rectangle 1">
            <a:extLst>
              <a:ext uri="{FF2B5EF4-FFF2-40B4-BE49-F238E27FC236}">
                <a16:creationId xmlns:a16="http://schemas.microsoft.com/office/drawing/2014/main" id="{EF4E7006-7F1E-0704-503C-B5BAB7B6A2EE}"/>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 name="Picture 3">
            <a:extLst>
              <a:ext uri="{FF2B5EF4-FFF2-40B4-BE49-F238E27FC236}">
                <a16:creationId xmlns:a16="http://schemas.microsoft.com/office/drawing/2014/main" id="{F717C71A-75A6-EE2F-AB69-34463367B59A}"/>
              </a:ext>
            </a:extLst>
          </p:cNvPr>
          <p:cNvPicPr>
            <a:picLocks noChangeAspect="1"/>
          </p:cNvPicPr>
          <p:nvPr/>
        </p:nvPicPr>
        <p:blipFill>
          <a:blip r:embed="rId2"/>
          <a:srcRect t="50287" r="17969" b="16475"/>
          <a:stretch>
            <a:fillRect/>
          </a:stretch>
        </p:blipFill>
        <p:spPr>
          <a:xfrm>
            <a:off x="215899" y="2451100"/>
            <a:ext cx="11615285" cy="2559050"/>
          </a:xfrm>
          <a:prstGeom prst="rect">
            <a:avLst/>
          </a:prstGeom>
        </p:spPr>
      </p:pic>
      <p:pic>
        <p:nvPicPr>
          <p:cNvPr id="14" name="Picture 13">
            <a:extLst>
              <a:ext uri="{FF2B5EF4-FFF2-40B4-BE49-F238E27FC236}">
                <a16:creationId xmlns:a16="http://schemas.microsoft.com/office/drawing/2014/main" id="{CB02AADA-0469-3A81-859B-C6E328E139BD}"/>
              </a:ext>
            </a:extLst>
          </p:cNvPr>
          <p:cNvPicPr>
            <a:picLocks noChangeAspect="1"/>
          </p:cNvPicPr>
          <p:nvPr/>
        </p:nvPicPr>
        <p:blipFill>
          <a:blip r:embed="rId3"/>
          <a:srcRect t="50578" r="17656" b="16059"/>
          <a:stretch>
            <a:fillRect/>
          </a:stretch>
        </p:blipFill>
        <p:spPr>
          <a:xfrm>
            <a:off x="215899" y="2444944"/>
            <a:ext cx="11615285" cy="2559050"/>
          </a:xfrm>
          <a:prstGeom prst="rect">
            <a:avLst/>
          </a:prstGeom>
        </p:spPr>
      </p:pic>
      <p:grpSp>
        <p:nvGrpSpPr>
          <p:cNvPr id="7" name="Group 6">
            <a:extLst>
              <a:ext uri="{FF2B5EF4-FFF2-40B4-BE49-F238E27FC236}">
                <a16:creationId xmlns:a16="http://schemas.microsoft.com/office/drawing/2014/main" id="{8C6C1CE3-EB0F-98B4-7C10-CECC662365B7}"/>
              </a:ext>
            </a:extLst>
          </p:cNvPr>
          <p:cNvGrpSpPr/>
          <p:nvPr/>
        </p:nvGrpSpPr>
        <p:grpSpPr>
          <a:xfrm>
            <a:off x="3811322" y="1107355"/>
            <a:ext cx="2355349" cy="2075148"/>
            <a:chOff x="3811322" y="1107355"/>
            <a:chExt cx="2355349" cy="2075148"/>
          </a:xfrm>
        </p:grpSpPr>
        <p:grpSp>
          <p:nvGrpSpPr>
            <p:cNvPr id="15" name="Group 14">
              <a:extLst>
                <a:ext uri="{FF2B5EF4-FFF2-40B4-BE49-F238E27FC236}">
                  <a16:creationId xmlns:a16="http://schemas.microsoft.com/office/drawing/2014/main" id="{4F3849AE-BB12-403D-FACD-7A4464EE75EC}"/>
                </a:ext>
              </a:extLst>
            </p:cNvPr>
            <p:cNvGrpSpPr/>
            <p:nvPr/>
          </p:nvGrpSpPr>
          <p:grpSpPr>
            <a:xfrm>
              <a:off x="3811322" y="1107355"/>
              <a:ext cx="2355349" cy="2075148"/>
              <a:chOff x="628702" y="1189905"/>
              <a:chExt cx="2355349" cy="2075148"/>
            </a:xfrm>
          </p:grpSpPr>
          <p:grpSp>
            <p:nvGrpSpPr>
              <p:cNvPr id="16" name="Group 15">
                <a:extLst>
                  <a:ext uri="{FF2B5EF4-FFF2-40B4-BE49-F238E27FC236}">
                    <a16:creationId xmlns:a16="http://schemas.microsoft.com/office/drawing/2014/main" id="{551E5A2B-0EA0-CFBA-8F81-A1C96C60C391}"/>
                  </a:ext>
                </a:extLst>
              </p:cNvPr>
              <p:cNvGrpSpPr/>
              <p:nvPr/>
            </p:nvGrpSpPr>
            <p:grpSpPr>
              <a:xfrm>
                <a:off x="628702" y="1189905"/>
                <a:ext cx="2355349" cy="2075148"/>
                <a:chOff x="628702" y="1189905"/>
                <a:chExt cx="2355349" cy="2075148"/>
              </a:xfrm>
            </p:grpSpPr>
            <p:grpSp>
              <p:nvGrpSpPr>
                <p:cNvPr id="20" name="Group 19">
                  <a:extLst>
                    <a:ext uri="{FF2B5EF4-FFF2-40B4-BE49-F238E27FC236}">
                      <a16:creationId xmlns:a16="http://schemas.microsoft.com/office/drawing/2014/main" id="{D5ED9186-EE7F-970B-9AA7-A9AD4DBC2DF5}"/>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22" name="Rectangle 24">
                    <a:extLst>
                      <a:ext uri="{FF2B5EF4-FFF2-40B4-BE49-F238E27FC236}">
                        <a16:creationId xmlns:a16="http://schemas.microsoft.com/office/drawing/2014/main" id="{3302B413-1348-C28E-68A4-5DC549F58D5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3" name="Rectangle 22">
                    <a:extLst>
                      <a:ext uri="{FF2B5EF4-FFF2-40B4-BE49-F238E27FC236}">
                        <a16:creationId xmlns:a16="http://schemas.microsoft.com/office/drawing/2014/main" id="{2BCE164B-B4F4-97D2-CF57-C589483FF203}"/>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1" name="TextBox 20">
                  <a:extLst>
                    <a:ext uri="{FF2B5EF4-FFF2-40B4-BE49-F238E27FC236}">
                      <a16:creationId xmlns:a16="http://schemas.microsoft.com/office/drawing/2014/main" id="{184D8E9A-BF86-C2F0-7420-0A40C8C32F78}"/>
                    </a:ext>
                  </a:extLst>
                </p:cNvPr>
                <p:cNvSpPr txBox="1"/>
                <p:nvPr/>
              </p:nvSpPr>
              <p:spPr>
                <a:xfrm rot="21377463">
                  <a:off x="790909" y="1782844"/>
                  <a:ext cx="2030933" cy="830997"/>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Clipper is also strained…</a:t>
                  </a:r>
                </a:p>
              </p:txBody>
            </p:sp>
          </p:grpSp>
          <p:grpSp>
            <p:nvGrpSpPr>
              <p:cNvPr id="17" name="Group 16">
                <a:extLst>
                  <a:ext uri="{FF2B5EF4-FFF2-40B4-BE49-F238E27FC236}">
                    <a16:creationId xmlns:a16="http://schemas.microsoft.com/office/drawing/2014/main" id="{0F701E4E-9B6E-369F-8BD7-D958978A4C46}"/>
                  </a:ext>
                </a:extLst>
              </p:cNvPr>
              <p:cNvGrpSpPr/>
              <p:nvPr/>
            </p:nvGrpSpPr>
            <p:grpSpPr>
              <a:xfrm rot="21211140">
                <a:off x="2568950" y="2962697"/>
                <a:ext cx="377850" cy="181710"/>
                <a:chOff x="10290295" y="6047121"/>
                <a:chExt cx="377850" cy="181710"/>
              </a:xfrm>
            </p:grpSpPr>
            <p:sp>
              <p:nvSpPr>
                <p:cNvPr id="18" name="Freeform: Shape 17">
                  <a:extLst>
                    <a:ext uri="{FF2B5EF4-FFF2-40B4-BE49-F238E27FC236}">
                      <a16:creationId xmlns:a16="http://schemas.microsoft.com/office/drawing/2014/main" id="{1FC833CC-1833-4622-56A2-947F453645A4}"/>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9" name="Freeform: Shape 18">
                  <a:extLst>
                    <a:ext uri="{FF2B5EF4-FFF2-40B4-BE49-F238E27FC236}">
                      <a16:creationId xmlns:a16="http://schemas.microsoft.com/office/drawing/2014/main" id="{84755E6F-F806-6197-1C69-BDDCD3A40C87}"/>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4" name="Arrow: Up 23">
              <a:extLst>
                <a:ext uri="{FF2B5EF4-FFF2-40B4-BE49-F238E27FC236}">
                  <a16:creationId xmlns:a16="http://schemas.microsoft.com/office/drawing/2014/main" id="{463C6BEA-AC5C-1ABD-E6B6-9F32B67A20B5}"/>
                </a:ext>
              </a:extLst>
            </p:cNvPr>
            <p:cNvSpPr/>
            <p:nvPr/>
          </p:nvSpPr>
          <p:spPr>
            <a:xfrm rot="14572663">
              <a:off x="3915303" y="2620827"/>
              <a:ext cx="601940" cy="495729"/>
            </a:xfrm>
            <a:custGeom>
              <a:avLst/>
              <a:gdLst>
                <a:gd name="connsiteX0" fmla="*/ 0 w 601940"/>
                <a:gd name="connsiteY0" fmla="*/ 309087 h 495729"/>
                <a:gd name="connsiteX1" fmla="*/ 300970 w 601940"/>
                <a:gd name="connsiteY1" fmla="*/ 0 h 495729"/>
                <a:gd name="connsiteX2" fmla="*/ 601940 w 601940"/>
                <a:gd name="connsiteY2" fmla="*/ 309087 h 495729"/>
                <a:gd name="connsiteX3" fmla="*/ 390373 w 601940"/>
                <a:gd name="connsiteY3" fmla="*/ 309087 h 495729"/>
                <a:gd name="connsiteX4" fmla="*/ 390373 w 601940"/>
                <a:gd name="connsiteY4" fmla="*/ 495729 h 495729"/>
                <a:gd name="connsiteX5" fmla="*/ 211567 w 601940"/>
                <a:gd name="connsiteY5" fmla="*/ 495729 h 495729"/>
                <a:gd name="connsiteX6" fmla="*/ 211567 w 601940"/>
                <a:gd name="connsiteY6" fmla="*/ 309087 h 495729"/>
                <a:gd name="connsiteX7" fmla="*/ 0 w 601940"/>
                <a:gd name="connsiteY7" fmla="*/ 309087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09087"/>
                  </a:moveTo>
                  <a:cubicBezTo>
                    <a:pt x="50295" y="234112"/>
                    <a:pt x="219371" y="144957"/>
                    <a:pt x="300970" y="0"/>
                  </a:cubicBezTo>
                  <a:cubicBezTo>
                    <a:pt x="446810" y="129107"/>
                    <a:pt x="488713" y="226804"/>
                    <a:pt x="601940" y="309087"/>
                  </a:cubicBezTo>
                  <a:cubicBezTo>
                    <a:pt x="504410" y="328621"/>
                    <a:pt x="466786" y="291022"/>
                    <a:pt x="390373" y="309087"/>
                  </a:cubicBezTo>
                  <a:cubicBezTo>
                    <a:pt x="403297" y="356718"/>
                    <a:pt x="369146" y="455605"/>
                    <a:pt x="390373" y="495729"/>
                  </a:cubicBezTo>
                  <a:cubicBezTo>
                    <a:pt x="328827" y="515370"/>
                    <a:pt x="285877" y="489861"/>
                    <a:pt x="211567" y="495729"/>
                  </a:cubicBezTo>
                  <a:cubicBezTo>
                    <a:pt x="208710" y="437394"/>
                    <a:pt x="228252" y="353979"/>
                    <a:pt x="211567" y="309087"/>
                  </a:cubicBezTo>
                  <a:cubicBezTo>
                    <a:pt x="163875" y="311859"/>
                    <a:pt x="76307" y="299143"/>
                    <a:pt x="0" y="309087"/>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9705"/>
                        <a:gd name="adj2" fmla="val 62350"/>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5" name="Grafik 6">
            <a:extLst>
              <a:ext uri="{FF2B5EF4-FFF2-40B4-BE49-F238E27FC236}">
                <a16:creationId xmlns:a16="http://schemas.microsoft.com/office/drawing/2014/main" id="{7E4C0E3E-92AA-827E-3DEF-B407EFCFDBD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6" name="TextBox 5" descr="page number">
            <a:extLst>
              <a:ext uri="{FF2B5EF4-FFF2-40B4-BE49-F238E27FC236}">
                <a16:creationId xmlns:a16="http://schemas.microsoft.com/office/drawing/2014/main" id="{B9C02225-2149-A31B-0CC5-924AECF0409C}"/>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37</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932895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17DADE9F-5B67-0F5F-F9DD-4FD0DACF0B6A}"/>
              </a:ext>
            </a:extLst>
          </p:cNvPr>
          <p:cNvPicPr>
            <a:picLocks noChangeAspect="1"/>
          </p:cNvPicPr>
          <p:nvPr/>
        </p:nvPicPr>
        <p:blipFill>
          <a:blip r:embed="rId2"/>
          <a:stretch>
            <a:fillRect/>
          </a:stretch>
        </p:blipFill>
        <p:spPr>
          <a:xfrm>
            <a:off x="0" y="114300"/>
            <a:ext cx="12192000" cy="6629400"/>
          </a:xfrm>
          <a:prstGeom prst="rect">
            <a:avLst/>
          </a:prstGeom>
        </p:spPr>
      </p:pic>
      <p:grpSp>
        <p:nvGrpSpPr>
          <p:cNvPr id="11" name="Group 10">
            <a:extLst>
              <a:ext uri="{FF2B5EF4-FFF2-40B4-BE49-F238E27FC236}">
                <a16:creationId xmlns:a16="http://schemas.microsoft.com/office/drawing/2014/main" id="{0200D42B-7427-0503-088B-F479404CCF76}"/>
              </a:ext>
            </a:extLst>
          </p:cNvPr>
          <p:cNvGrpSpPr/>
          <p:nvPr/>
        </p:nvGrpSpPr>
        <p:grpSpPr>
          <a:xfrm>
            <a:off x="9611046" y="3951311"/>
            <a:ext cx="2355349" cy="2075148"/>
            <a:chOff x="628702" y="1189905"/>
            <a:chExt cx="2355349" cy="2075148"/>
          </a:xfrm>
        </p:grpSpPr>
        <p:grpSp>
          <p:nvGrpSpPr>
            <p:cNvPr id="12" name="Group 11">
              <a:extLst>
                <a:ext uri="{FF2B5EF4-FFF2-40B4-BE49-F238E27FC236}">
                  <a16:creationId xmlns:a16="http://schemas.microsoft.com/office/drawing/2014/main" id="{B9436356-9339-BCA2-24CD-8966E303CE25}"/>
                </a:ext>
              </a:extLst>
            </p:cNvPr>
            <p:cNvGrpSpPr/>
            <p:nvPr/>
          </p:nvGrpSpPr>
          <p:grpSpPr>
            <a:xfrm>
              <a:off x="628702" y="1189905"/>
              <a:ext cx="2355349" cy="2075148"/>
              <a:chOff x="628702" y="1189905"/>
              <a:chExt cx="2355349" cy="2075148"/>
            </a:xfrm>
          </p:grpSpPr>
          <p:grpSp>
            <p:nvGrpSpPr>
              <p:cNvPr id="16" name="Group 15">
                <a:extLst>
                  <a:ext uri="{FF2B5EF4-FFF2-40B4-BE49-F238E27FC236}">
                    <a16:creationId xmlns:a16="http://schemas.microsoft.com/office/drawing/2014/main" id="{D0BC4516-704D-8636-529E-394D7AFB138A}"/>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8" name="Rectangle 24">
                  <a:extLst>
                    <a:ext uri="{FF2B5EF4-FFF2-40B4-BE49-F238E27FC236}">
                      <a16:creationId xmlns:a16="http://schemas.microsoft.com/office/drawing/2014/main" id="{340E77D8-BAB8-877B-5745-B73D2C563103}"/>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9" name="Rectangle 18">
                  <a:extLst>
                    <a:ext uri="{FF2B5EF4-FFF2-40B4-BE49-F238E27FC236}">
                      <a16:creationId xmlns:a16="http://schemas.microsoft.com/office/drawing/2014/main" id="{87FC3F1C-F7B1-40A5-20E8-68703A0DDEE3}"/>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7" name="TextBox 16">
                <a:extLst>
                  <a:ext uri="{FF2B5EF4-FFF2-40B4-BE49-F238E27FC236}">
                    <a16:creationId xmlns:a16="http://schemas.microsoft.com/office/drawing/2014/main" id="{2F186288-784B-1D2E-B801-9E1B6A441DE1}"/>
                  </a:ext>
                </a:extLst>
              </p:cNvPr>
              <p:cNvSpPr txBox="1"/>
              <p:nvPr/>
            </p:nvSpPr>
            <p:spPr>
              <a:xfrm rot="21377463">
                <a:off x="692796" y="1521333"/>
                <a:ext cx="2241815" cy="1661993"/>
              </a:xfrm>
              <a:prstGeom prst="rect">
                <a:avLst/>
              </a:prstGeom>
              <a:noFill/>
            </p:spPr>
            <p:txBody>
              <a:bodyPr wrap="square" lIns="137160" tIns="137160" rIns="137160" bIns="137160" rtlCol="0" anchor="t">
                <a:spAutoFit/>
              </a:bodyPr>
              <a:lstStyle/>
              <a:p>
                <a:pPr algn="ctr"/>
                <a:r>
                  <a:rPr lang="en-GB" b="1">
                    <a:solidFill>
                      <a:schemeClr val="bg1"/>
                    </a:solidFill>
                    <a:latin typeface="Bradley Hand ITC"/>
                  </a:rPr>
                  <a:t>Select stats relating to quantities in the pipeline, then click the arrow and select “Save As”</a:t>
                </a:r>
              </a:p>
            </p:txBody>
          </p:sp>
        </p:grpSp>
        <p:grpSp>
          <p:nvGrpSpPr>
            <p:cNvPr id="13" name="Group 12">
              <a:extLst>
                <a:ext uri="{FF2B5EF4-FFF2-40B4-BE49-F238E27FC236}">
                  <a16:creationId xmlns:a16="http://schemas.microsoft.com/office/drawing/2014/main" id="{7B2AF4C2-4D31-35BE-754D-4D81AD97BF1F}"/>
                </a:ext>
              </a:extLst>
            </p:cNvPr>
            <p:cNvGrpSpPr/>
            <p:nvPr/>
          </p:nvGrpSpPr>
          <p:grpSpPr>
            <a:xfrm rot="21211140">
              <a:off x="2568950" y="2962697"/>
              <a:ext cx="377850" cy="181710"/>
              <a:chOff x="10290295" y="6047121"/>
              <a:chExt cx="377850" cy="181710"/>
            </a:xfrm>
          </p:grpSpPr>
          <p:sp>
            <p:nvSpPr>
              <p:cNvPr id="14" name="Freeform: Shape 13">
                <a:extLst>
                  <a:ext uri="{FF2B5EF4-FFF2-40B4-BE49-F238E27FC236}">
                    <a16:creationId xmlns:a16="http://schemas.microsoft.com/office/drawing/2014/main" id="{2D54C03C-2A23-D3AB-9C72-F1CD25874447}"/>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5" name="Freeform: Shape 14">
                <a:extLst>
                  <a:ext uri="{FF2B5EF4-FFF2-40B4-BE49-F238E27FC236}">
                    <a16:creationId xmlns:a16="http://schemas.microsoft.com/office/drawing/2014/main" id="{00050DB5-B8BE-DA55-0761-4229D604503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3" name="Rectangle 22">
            <a:extLst>
              <a:ext uri="{FF2B5EF4-FFF2-40B4-BE49-F238E27FC236}">
                <a16:creationId xmlns:a16="http://schemas.microsoft.com/office/drawing/2014/main" id="{66D1A4A9-61D0-C9A9-DCF1-1A3888FD090C}"/>
              </a:ext>
            </a:extLst>
          </p:cNvPr>
          <p:cNvSpPr/>
          <p:nvPr/>
        </p:nvSpPr>
        <p:spPr>
          <a:xfrm>
            <a:off x="642550" y="2533474"/>
            <a:ext cx="2893410" cy="635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5" name="Rectangle 24">
            <a:extLst>
              <a:ext uri="{FF2B5EF4-FFF2-40B4-BE49-F238E27FC236}">
                <a16:creationId xmlns:a16="http://schemas.microsoft.com/office/drawing/2014/main" id="{295A7D6D-8DD7-5445-D239-8FDAE155F524}"/>
              </a:ext>
            </a:extLst>
          </p:cNvPr>
          <p:cNvSpPr/>
          <p:nvPr/>
        </p:nvSpPr>
        <p:spPr>
          <a:xfrm>
            <a:off x="1692572" y="164982"/>
            <a:ext cx="358536"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Grafik 6">
            <a:extLst>
              <a:ext uri="{FF2B5EF4-FFF2-40B4-BE49-F238E27FC236}">
                <a16:creationId xmlns:a16="http://schemas.microsoft.com/office/drawing/2014/main" id="{2DB09711-968A-59E6-A327-38615E17B4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A7553A81-C2F8-98C5-7455-E2D4FB7DD6D0}"/>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38</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Rectangle 3">
            <a:extLst>
              <a:ext uri="{FF2B5EF4-FFF2-40B4-BE49-F238E27FC236}">
                <a16:creationId xmlns:a16="http://schemas.microsoft.com/office/drawing/2014/main" id="{298DCEE1-6894-A5B9-E1A9-0E08873ADF98}"/>
              </a:ext>
            </a:extLst>
          </p:cNvPr>
          <p:cNvSpPr/>
          <p:nvPr/>
        </p:nvSpPr>
        <p:spPr>
          <a:xfrm>
            <a:off x="1152513" y="735370"/>
            <a:ext cx="640775"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2299804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3B5935-4863-1887-26DC-39E0B09C5E6E}"/>
            </a:ext>
          </a:extLst>
        </p:cNvPr>
        <p:cNvGrpSpPr/>
        <p:nvPr/>
      </p:nvGrpSpPr>
      <p:grpSpPr>
        <a:xfrm>
          <a:off x="0" y="0"/>
          <a:ext cx="0" cy="0"/>
          <a:chOff x="0" y="0"/>
          <a:chExt cx="0" cy="0"/>
        </a:xfrm>
      </p:grpSpPr>
      <p:pic>
        <p:nvPicPr>
          <p:cNvPr id="31" name="Picture 30">
            <a:extLst>
              <a:ext uri="{FF2B5EF4-FFF2-40B4-BE49-F238E27FC236}">
                <a16:creationId xmlns:a16="http://schemas.microsoft.com/office/drawing/2014/main" id="{1FB65182-2F11-79D2-09F3-1931931D868B}"/>
              </a:ext>
            </a:extLst>
          </p:cNvPr>
          <p:cNvPicPr>
            <a:picLocks noChangeAspect="1"/>
          </p:cNvPicPr>
          <p:nvPr/>
        </p:nvPicPr>
        <p:blipFill>
          <a:blip r:embed="rId2"/>
          <a:stretch>
            <a:fillRect/>
          </a:stretch>
        </p:blipFill>
        <p:spPr>
          <a:xfrm>
            <a:off x="0" y="114300"/>
            <a:ext cx="12192000" cy="6629400"/>
          </a:xfrm>
          <a:prstGeom prst="rect">
            <a:avLst/>
          </a:prstGeom>
        </p:spPr>
      </p:pic>
      <p:sp>
        <p:nvSpPr>
          <p:cNvPr id="32" name="Rectangle 31">
            <a:extLst>
              <a:ext uri="{FF2B5EF4-FFF2-40B4-BE49-F238E27FC236}">
                <a16:creationId xmlns:a16="http://schemas.microsoft.com/office/drawing/2014/main" id="{5CF174CB-A84A-D865-9779-02ECF48111ED}"/>
              </a:ext>
            </a:extLst>
          </p:cNvPr>
          <p:cNvSpPr/>
          <p:nvPr/>
        </p:nvSpPr>
        <p:spPr>
          <a:xfrm>
            <a:off x="642550" y="2533474"/>
            <a:ext cx="2893410" cy="635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3" name="Rectangle 32">
            <a:extLst>
              <a:ext uri="{FF2B5EF4-FFF2-40B4-BE49-F238E27FC236}">
                <a16:creationId xmlns:a16="http://schemas.microsoft.com/office/drawing/2014/main" id="{B8028CF3-7B21-30BA-0288-703DF93E7066}"/>
              </a:ext>
            </a:extLst>
          </p:cNvPr>
          <p:cNvSpPr/>
          <p:nvPr/>
        </p:nvSpPr>
        <p:spPr>
          <a:xfrm>
            <a:off x="1692572" y="164982"/>
            <a:ext cx="358536"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Grafik 6">
            <a:extLst>
              <a:ext uri="{FF2B5EF4-FFF2-40B4-BE49-F238E27FC236}">
                <a16:creationId xmlns:a16="http://schemas.microsoft.com/office/drawing/2014/main" id="{EFA2D89F-5AFA-F87B-2575-1D7D1D71A7C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2510237F-2EA8-4AA8-0757-0E1DFAC950CC}"/>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39</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4" name="Rectangle 3">
            <a:extLst>
              <a:ext uri="{FF2B5EF4-FFF2-40B4-BE49-F238E27FC236}">
                <a16:creationId xmlns:a16="http://schemas.microsoft.com/office/drawing/2014/main" id="{45FD37EF-6503-FD68-54C6-FA13A7B82C7F}"/>
              </a:ext>
            </a:extLst>
          </p:cNvPr>
          <p:cNvSpPr/>
          <p:nvPr/>
        </p:nvSpPr>
        <p:spPr>
          <a:xfrm>
            <a:off x="1152513" y="735370"/>
            <a:ext cx="640775"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5" name="Group 4">
            <a:extLst>
              <a:ext uri="{FF2B5EF4-FFF2-40B4-BE49-F238E27FC236}">
                <a16:creationId xmlns:a16="http://schemas.microsoft.com/office/drawing/2014/main" id="{3E3088C3-2CAC-FF74-16B6-23D3C942C5A2}"/>
              </a:ext>
            </a:extLst>
          </p:cNvPr>
          <p:cNvGrpSpPr/>
          <p:nvPr/>
        </p:nvGrpSpPr>
        <p:grpSpPr>
          <a:xfrm>
            <a:off x="73982" y="658624"/>
            <a:ext cx="2427319" cy="2114648"/>
            <a:chOff x="2964969" y="427775"/>
            <a:chExt cx="2427319" cy="2114648"/>
          </a:xfrm>
        </p:grpSpPr>
        <p:grpSp>
          <p:nvGrpSpPr>
            <p:cNvPr id="22" name="Group 21">
              <a:extLst>
                <a:ext uri="{FF2B5EF4-FFF2-40B4-BE49-F238E27FC236}">
                  <a16:creationId xmlns:a16="http://schemas.microsoft.com/office/drawing/2014/main" id="{D8E2E664-7D94-7AC1-F851-AA6A13F16F1F}"/>
                </a:ext>
              </a:extLst>
            </p:cNvPr>
            <p:cNvGrpSpPr/>
            <p:nvPr/>
          </p:nvGrpSpPr>
          <p:grpSpPr>
            <a:xfrm rot="21324230">
              <a:off x="2964969" y="428150"/>
              <a:ext cx="2427319" cy="2114273"/>
              <a:chOff x="8394938" y="4208420"/>
              <a:chExt cx="2427319" cy="2114273"/>
            </a:xfrm>
            <a:effectLst>
              <a:outerShdw blurRad="50800" dist="38100" dir="10800000" algn="r" rotWithShape="0">
                <a:prstClr val="black">
                  <a:alpha val="40000"/>
                </a:prstClr>
              </a:outerShdw>
            </a:effectLst>
          </p:grpSpPr>
          <p:grpSp>
            <p:nvGrpSpPr>
              <p:cNvPr id="23" name="Group 22">
                <a:extLst>
                  <a:ext uri="{FF2B5EF4-FFF2-40B4-BE49-F238E27FC236}">
                    <a16:creationId xmlns:a16="http://schemas.microsoft.com/office/drawing/2014/main" id="{0610E43D-3D4D-ABE4-D360-60EB7486B8EE}"/>
                  </a:ext>
                </a:extLst>
              </p:cNvPr>
              <p:cNvGrpSpPr/>
              <p:nvPr/>
            </p:nvGrpSpPr>
            <p:grpSpPr>
              <a:xfrm rot="20910658" flipH="1">
                <a:off x="8394938" y="4208420"/>
                <a:ext cx="2427319" cy="2114273"/>
                <a:chOff x="2257823" y="1013927"/>
                <a:chExt cx="2361152" cy="1867606"/>
              </a:xfrm>
              <a:effectLst>
                <a:outerShdw blurRad="50800" dist="38100" dir="2700000" algn="tl" rotWithShape="0">
                  <a:prstClr val="black">
                    <a:alpha val="40000"/>
                  </a:prstClr>
                </a:outerShdw>
              </a:effectLst>
            </p:grpSpPr>
            <p:sp>
              <p:nvSpPr>
                <p:cNvPr id="27" name="Freeform: Shape 26">
                  <a:extLst>
                    <a:ext uri="{FF2B5EF4-FFF2-40B4-BE49-F238E27FC236}">
                      <a16:creationId xmlns:a16="http://schemas.microsoft.com/office/drawing/2014/main" id="{E908861E-4123-AD93-95B0-6C4B1808FB64}"/>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8" name="Right Triangle 9">
                  <a:extLst>
                    <a:ext uri="{FF2B5EF4-FFF2-40B4-BE49-F238E27FC236}">
                      <a16:creationId xmlns:a16="http://schemas.microsoft.com/office/drawing/2014/main" id="{1704451B-8FF3-C8D3-4667-2741BEEBCA27}"/>
                    </a:ext>
                  </a:extLst>
                </p:cNvPr>
                <p:cNvSpPr/>
                <p:nvPr/>
              </p:nvSpPr>
              <p:spPr>
                <a:xfrm rot="3444480">
                  <a:off x="4059961" y="204964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24" name="Group 23">
                <a:extLst>
                  <a:ext uri="{FF2B5EF4-FFF2-40B4-BE49-F238E27FC236}">
                    <a16:creationId xmlns:a16="http://schemas.microsoft.com/office/drawing/2014/main" id="{3CC4DE55-107F-F69A-9F4D-0951DB6553A6}"/>
                  </a:ext>
                </a:extLst>
              </p:cNvPr>
              <p:cNvGrpSpPr/>
              <p:nvPr/>
            </p:nvGrpSpPr>
            <p:grpSpPr>
              <a:xfrm>
                <a:off x="10290295" y="6047121"/>
                <a:ext cx="377850" cy="181710"/>
                <a:chOff x="10290295" y="6047121"/>
                <a:chExt cx="377850" cy="181710"/>
              </a:xfrm>
            </p:grpSpPr>
            <p:sp>
              <p:nvSpPr>
                <p:cNvPr id="25" name="Freeform: Shape 24">
                  <a:extLst>
                    <a:ext uri="{FF2B5EF4-FFF2-40B4-BE49-F238E27FC236}">
                      <a16:creationId xmlns:a16="http://schemas.microsoft.com/office/drawing/2014/main" id="{6FCC885C-A02E-CC59-2A7F-ADF19A1EC791}"/>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6" name="Freeform: Shape 25">
                  <a:extLst>
                    <a:ext uri="{FF2B5EF4-FFF2-40B4-BE49-F238E27FC236}">
                      <a16:creationId xmlns:a16="http://schemas.microsoft.com/office/drawing/2014/main" id="{3356474E-C51E-F601-04DD-CBC5526FAC26}"/>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9" name="TextBox 28">
              <a:extLst>
                <a:ext uri="{FF2B5EF4-FFF2-40B4-BE49-F238E27FC236}">
                  <a16:creationId xmlns:a16="http://schemas.microsoft.com/office/drawing/2014/main" id="{2E121FB9-E4AF-48B6-B3B8-33C6177D03BB}"/>
                </a:ext>
              </a:extLst>
            </p:cNvPr>
            <p:cNvSpPr txBox="1"/>
            <p:nvPr/>
          </p:nvSpPr>
          <p:spPr>
            <a:xfrm rot="21377463">
              <a:off x="3327931" y="427775"/>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Arrange columns in pipeline order, makes it easier to reason about where work is culled…</a:t>
              </a:r>
            </a:p>
          </p:txBody>
        </p:sp>
      </p:grpSp>
      <p:grpSp>
        <p:nvGrpSpPr>
          <p:cNvPr id="6" name="Group 5">
            <a:extLst>
              <a:ext uri="{FF2B5EF4-FFF2-40B4-BE49-F238E27FC236}">
                <a16:creationId xmlns:a16="http://schemas.microsoft.com/office/drawing/2014/main" id="{2C79CB9F-D325-FE40-527D-65214E45BEFD}"/>
              </a:ext>
            </a:extLst>
          </p:cNvPr>
          <p:cNvGrpSpPr/>
          <p:nvPr/>
        </p:nvGrpSpPr>
        <p:grpSpPr>
          <a:xfrm>
            <a:off x="9611046" y="3951311"/>
            <a:ext cx="2355349" cy="2075148"/>
            <a:chOff x="628702" y="1189905"/>
            <a:chExt cx="2355349" cy="2075148"/>
          </a:xfrm>
        </p:grpSpPr>
        <p:grpSp>
          <p:nvGrpSpPr>
            <p:cNvPr id="7" name="Group 6">
              <a:extLst>
                <a:ext uri="{FF2B5EF4-FFF2-40B4-BE49-F238E27FC236}">
                  <a16:creationId xmlns:a16="http://schemas.microsoft.com/office/drawing/2014/main" id="{DFD1DB43-31FA-BC7B-D564-B463EBD880FC}"/>
                </a:ext>
              </a:extLst>
            </p:cNvPr>
            <p:cNvGrpSpPr/>
            <p:nvPr/>
          </p:nvGrpSpPr>
          <p:grpSpPr>
            <a:xfrm>
              <a:off x="628702" y="1189905"/>
              <a:ext cx="2355349" cy="2075148"/>
              <a:chOff x="628702" y="1189905"/>
              <a:chExt cx="2355349" cy="2075148"/>
            </a:xfrm>
          </p:grpSpPr>
          <p:grpSp>
            <p:nvGrpSpPr>
              <p:cNvPr id="11" name="Group 10">
                <a:extLst>
                  <a:ext uri="{FF2B5EF4-FFF2-40B4-BE49-F238E27FC236}">
                    <a16:creationId xmlns:a16="http://schemas.microsoft.com/office/drawing/2014/main" id="{8EABEFA4-72FB-E5AF-324E-67A2834F08F8}"/>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30" name="Rectangle 24">
                  <a:extLst>
                    <a:ext uri="{FF2B5EF4-FFF2-40B4-BE49-F238E27FC236}">
                      <a16:creationId xmlns:a16="http://schemas.microsoft.com/office/drawing/2014/main" id="{0E4B6C17-A9E6-4234-B42B-21150887B959}"/>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4" name="Rectangle 33">
                  <a:extLst>
                    <a:ext uri="{FF2B5EF4-FFF2-40B4-BE49-F238E27FC236}">
                      <a16:creationId xmlns:a16="http://schemas.microsoft.com/office/drawing/2014/main" id="{5F71FA87-5C5E-A4AC-8B03-E2ED07A5255A}"/>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1" name="TextBox 20">
                <a:extLst>
                  <a:ext uri="{FF2B5EF4-FFF2-40B4-BE49-F238E27FC236}">
                    <a16:creationId xmlns:a16="http://schemas.microsoft.com/office/drawing/2014/main" id="{0DA04B3E-8B6F-B21D-036E-95C7D05538F8}"/>
                  </a:ext>
                </a:extLst>
              </p:cNvPr>
              <p:cNvSpPr txBox="1"/>
              <p:nvPr/>
            </p:nvSpPr>
            <p:spPr>
              <a:xfrm rot="21377463">
                <a:off x="692796" y="1521333"/>
                <a:ext cx="2241815" cy="1661993"/>
              </a:xfrm>
              <a:prstGeom prst="rect">
                <a:avLst/>
              </a:prstGeom>
              <a:noFill/>
            </p:spPr>
            <p:txBody>
              <a:bodyPr wrap="square" lIns="137160" tIns="137160" rIns="137160" bIns="137160" rtlCol="0" anchor="t">
                <a:spAutoFit/>
              </a:bodyPr>
              <a:lstStyle/>
              <a:p>
                <a:pPr algn="ctr"/>
                <a:r>
                  <a:rPr lang="en-GB" b="1">
                    <a:solidFill>
                      <a:schemeClr val="bg1"/>
                    </a:solidFill>
                    <a:latin typeface="Bradley Hand ITC"/>
                  </a:rPr>
                  <a:t>Select stats relating to quantities in the pipeline, then click the arrow and select “Save As”</a:t>
                </a:r>
              </a:p>
            </p:txBody>
          </p:sp>
        </p:grpSp>
        <p:grpSp>
          <p:nvGrpSpPr>
            <p:cNvPr id="8" name="Group 7">
              <a:extLst>
                <a:ext uri="{FF2B5EF4-FFF2-40B4-BE49-F238E27FC236}">
                  <a16:creationId xmlns:a16="http://schemas.microsoft.com/office/drawing/2014/main" id="{9BD81DA8-5886-0EE3-B907-D00CEE683A02}"/>
                </a:ext>
              </a:extLst>
            </p:cNvPr>
            <p:cNvGrpSpPr/>
            <p:nvPr/>
          </p:nvGrpSpPr>
          <p:grpSpPr>
            <a:xfrm rot="21211140">
              <a:off x="2568950" y="2962697"/>
              <a:ext cx="377850" cy="181710"/>
              <a:chOff x="10290295" y="6047121"/>
              <a:chExt cx="377850" cy="181710"/>
            </a:xfrm>
          </p:grpSpPr>
          <p:sp>
            <p:nvSpPr>
              <p:cNvPr id="9" name="Freeform: Shape 8">
                <a:extLst>
                  <a:ext uri="{FF2B5EF4-FFF2-40B4-BE49-F238E27FC236}">
                    <a16:creationId xmlns:a16="http://schemas.microsoft.com/office/drawing/2014/main" id="{4856CE30-A0FA-25B1-EB2A-7A9AA78EEC8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 name="Freeform: Shape 9">
                <a:extLst>
                  <a:ext uri="{FF2B5EF4-FFF2-40B4-BE49-F238E27FC236}">
                    <a16:creationId xmlns:a16="http://schemas.microsoft.com/office/drawing/2014/main" id="{D1A7D4A2-80BB-74C7-9CC9-D2B13455C9A5}"/>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4251287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cxnSp>
        <p:nvCxnSpPr>
          <p:cNvPr id="64" name="Straight Connector 63">
            <a:extLst>
              <a:ext uri="{FF2B5EF4-FFF2-40B4-BE49-F238E27FC236}">
                <a16:creationId xmlns:a16="http://schemas.microsoft.com/office/drawing/2014/main" id="{A2B1C747-F02B-229C-6845-54D58BCACCFA}"/>
              </a:ext>
            </a:extLst>
          </p:cNvPr>
          <p:cNvCxnSpPr>
            <a:cxnSpLocks/>
          </p:cNvCxnSpPr>
          <p:nvPr/>
        </p:nvCxnSpPr>
        <p:spPr>
          <a:xfrm flipV="1">
            <a:off x="1" y="2088357"/>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BE452275-E8E1-9E80-EE0D-4EB51022157E}"/>
              </a:ext>
            </a:extLst>
          </p:cNvPr>
          <p:cNvGrpSpPr/>
          <p:nvPr/>
        </p:nvGrpSpPr>
        <p:grpSpPr>
          <a:xfrm rot="21413424">
            <a:off x="4017136" y="1454100"/>
            <a:ext cx="4065784" cy="4062680"/>
            <a:chOff x="5589256" y="2119670"/>
            <a:chExt cx="2699160" cy="2697100"/>
          </a:xfrm>
        </p:grpSpPr>
        <p:sp>
          <p:nvSpPr>
            <p:cNvPr id="4" name="Diamond 3">
              <a:extLst>
                <a:ext uri="{FF2B5EF4-FFF2-40B4-BE49-F238E27FC236}">
                  <a16:creationId xmlns:a16="http://schemas.microsoft.com/office/drawing/2014/main" id="{64043957-FF80-8F0B-7760-DE4980414B21}"/>
                </a:ext>
              </a:extLst>
            </p:cNvPr>
            <p:cNvSpPr/>
            <p:nvPr/>
          </p:nvSpPr>
          <p:spPr>
            <a:xfrm rot="190716">
              <a:off x="5589256" y="2119670"/>
              <a:ext cx="2699160" cy="2697100"/>
            </a:xfrm>
            <a:custGeom>
              <a:avLst/>
              <a:gdLst>
                <a:gd name="connsiteX0" fmla="*/ 0 w 2699160"/>
                <a:gd name="connsiteY0" fmla="*/ 1348550 h 2697100"/>
                <a:gd name="connsiteX1" fmla="*/ 463356 w 2699160"/>
                <a:gd name="connsiteY1" fmla="*/ 885548 h 2697100"/>
                <a:gd name="connsiteX2" fmla="*/ 872728 w 2699160"/>
                <a:gd name="connsiteY2" fmla="*/ 476488 h 2697100"/>
                <a:gd name="connsiteX3" fmla="*/ 1349580 w 2699160"/>
                <a:gd name="connsiteY3" fmla="*/ 0 h 2697100"/>
                <a:gd name="connsiteX4" fmla="*/ 1785944 w 2699160"/>
                <a:gd name="connsiteY4" fmla="*/ 436031 h 2697100"/>
                <a:gd name="connsiteX5" fmla="*/ 2195317 w 2699160"/>
                <a:gd name="connsiteY5" fmla="*/ 845091 h 2697100"/>
                <a:gd name="connsiteX6" fmla="*/ 2699160 w 2699160"/>
                <a:gd name="connsiteY6" fmla="*/ 1348550 h 2697100"/>
                <a:gd name="connsiteX7" fmla="*/ 2249300 w 2699160"/>
                <a:gd name="connsiteY7" fmla="*/ 1798067 h 2697100"/>
                <a:gd name="connsiteX8" fmla="*/ 1799440 w 2699160"/>
                <a:gd name="connsiteY8" fmla="*/ 2247583 h 2697100"/>
                <a:gd name="connsiteX9" fmla="*/ 1349580 w 2699160"/>
                <a:gd name="connsiteY9" fmla="*/ 2697100 h 2697100"/>
                <a:gd name="connsiteX10" fmla="*/ 886224 w 2699160"/>
                <a:gd name="connsiteY10" fmla="*/ 2234098 h 2697100"/>
                <a:gd name="connsiteX11" fmla="*/ 409373 w 2699160"/>
                <a:gd name="connsiteY11" fmla="*/ 1757610 h 2697100"/>
                <a:gd name="connsiteX12" fmla="*/ 0 w 2699160"/>
                <a:gd name="connsiteY12" fmla="*/ 1348550 h 269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9160" h="2697100" extrusionOk="0">
                  <a:moveTo>
                    <a:pt x="0" y="1348550"/>
                  </a:moveTo>
                  <a:cubicBezTo>
                    <a:pt x="168512" y="1178156"/>
                    <a:pt x="322911" y="989398"/>
                    <a:pt x="463356" y="885548"/>
                  </a:cubicBezTo>
                  <a:cubicBezTo>
                    <a:pt x="603801" y="781698"/>
                    <a:pt x="757538" y="626461"/>
                    <a:pt x="872728" y="476488"/>
                  </a:cubicBezTo>
                  <a:cubicBezTo>
                    <a:pt x="987918" y="326515"/>
                    <a:pt x="1178926" y="143133"/>
                    <a:pt x="1349580" y="0"/>
                  </a:cubicBezTo>
                  <a:cubicBezTo>
                    <a:pt x="1456814" y="106992"/>
                    <a:pt x="1650126" y="312032"/>
                    <a:pt x="1785944" y="436031"/>
                  </a:cubicBezTo>
                  <a:cubicBezTo>
                    <a:pt x="1921762" y="560030"/>
                    <a:pt x="2079475" y="742909"/>
                    <a:pt x="2195317" y="845091"/>
                  </a:cubicBezTo>
                  <a:cubicBezTo>
                    <a:pt x="2311158" y="947273"/>
                    <a:pt x="2532021" y="1199614"/>
                    <a:pt x="2699160" y="1348550"/>
                  </a:cubicBezTo>
                  <a:cubicBezTo>
                    <a:pt x="2546075" y="1458985"/>
                    <a:pt x="2350386" y="1672344"/>
                    <a:pt x="2249300" y="1798067"/>
                  </a:cubicBezTo>
                  <a:cubicBezTo>
                    <a:pt x="2148214" y="1923790"/>
                    <a:pt x="1903785" y="2143146"/>
                    <a:pt x="1799440" y="2247583"/>
                  </a:cubicBezTo>
                  <a:cubicBezTo>
                    <a:pt x="1695095" y="2352020"/>
                    <a:pt x="1556592" y="2476377"/>
                    <a:pt x="1349580" y="2697100"/>
                  </a:cubicBezTo>
                  <a:cubicBezTo>
                    <a:pt x="1208051" y="2566604"/>
                    <a:pt x="1085315" y="2441791"/>
                    <a:pt x="886224" y="2234098"/>
                  </a:cubicBezTo>
                  <a:cubicBezTo>
                    <a:pt x="687133" y="2026405"/>
                    <a:pt x="575545" y="1953067"/>
                    <a:pt x="409373" y="1757610"/>
                  </a:cubicBezTo>
                  <a:cubicBezTo>
                    <a:pt x="243200" y="1562153"/>
                    <a:pt x="192279" y="1507548"/>
                    <a:pt x="0" y="1348550"/>
                  </a:cubicBezTo>
                  <a:close/>
                </a:path>
              </a:pathLst>
            </a:custGeom>
            <a:noFill/>
            <a:ln w="12700" cap="flat" cmpd="sng" algn="ctr">
              <a:solidFill>
                <a:schemeClr val="bg1"/>
              </a:solidFill>
              <a:prstDash val="solid"/>
              <a:miter lim="800000"/>
              <a:extLst>
                <a:ext uri="{C807C97D-BFC1-408E-A445-0C87EB9F89A2}">
                  <ask:lineSketchStyleProps xmlns:ask="http://schemas.microsoft.com/office/drawing/2018/sketchyshapes" sd="4124671130">
                    <a:prstGeom prst="diamond">
                      <a:avLst/>
                    </a:prstGeom>
                    <ask:type>
                      <ask:lineSketchFreehand/>
                    </ask:type>
                  </ask:lineSketchStyleProps>
                </a:ext>
              </a:extLs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cxnSp>
          <p:nvCxnSpPr>
            <p:cNvPr id="5" name="Straight Connector 4">
              <a:extLst>
                <a:ext uri="{FF2B5EF4-FFF2-40B4-BE49-F238E27FC236}">
                  <a16:creationId xmlns:a16="http://schemas.microsoft.com/office/drawing/2014/main" id="{09B5BF85-8352-B26B-0A1F-244F0CB91971}"/>
                </a:ext>
              </a:extLst>
            </p:cNvPr>
            <p:cNvCxnSpPr>
              <a:cxnSpLocks/>
            </p:cNvCxnSpPr>
            <p:nvPr/>
          </p:nvCxnSpPr>
          <p:spPr>
            <a:xfrm rot="190716" flipH="1">
              <a:off x="6262032" y="2791494"/>
              <a:ext cx="1353609" cy="1353451"/>
            </a:xfrm>
            <a:prstGeom prst="line">
              <a:avLst/>
            </a:prstGeom>
            <a:noFill/>
            <a:ln w="12700" cap="flat" cmpd="sng" algn="ctr">
              <a:solidFill>
                <a:schemeClr val="bg1"/>
              </a:solidFill>
              <a:prstDash val="solid"/>
              <a:miter lim="800000"/>
            </a:ln>
            <a:effectLst/>
          </p:spPr>
        </p:cxnSp>
        <p:cxnSp>
          <p:nvCxnSpPr>
            <p:cNvPr id="6" name="Straight Connector 5">
              <a:extLst>
                <a:ext uri="{FF2B5EF4-FFF2-40B4-BE49-F238E27FC236}">
                  <a16:creationId xmlns:a16="http://schemas.microsoft.com/office/drawing/2014/main" id="{1DE9DD5E-E882-778C-083F-97C508847549}"/>
                </a:ext>
              </a:extLst>
            </p:cNvPr>
            <p:cNvCxnSpPr>
              <a:cxnSpLocks/>
            </p:cNvCxnSpPr>
            <p:nvPr/>
          </p:nvCxnSpPr>
          <p:spPr>
            <a:xfrm rot="190716">
              <a:off x="6262032" y="2791494"/>
              <a:ext cx="1353609" cy="1353451"/>
            </a:xfrm>
            <a:prstGeom prst="line">
              <a:avLst/>
            </a:prstGeom>
            <a:noFill/>
            <a:ln w="12700" cap="flat" cmpd="sng" algn="ctr">
              <a:solidFill>
                <a:schemeClr val="bg1"/>
              </a:solidFill>
              <a:prstDash val="solid"/>
              <a:miter lim="800000"/>
            </a:ln>
            <a:effectLst/>
          </p:spPr>
        </p:cxnSp>
        <p:cxnSp>
          <p:nvCxnSpPr>
            <p:cNvPr id="7" name="Straight Connector 6">
              <a:extLst>
                <a:ext uri="{FF2B5EF4-FFF2-40B4-BE49-F238E27FC236}">
                  <a16:creationId xmlns:a16="http://schemas.microsoft.com/office/drawing/2014/main" id="{3E147A6A-BABE-14DA-5DFC-E95FED7EE36B}"/>
                </a:ext>
              </a:extLst>
            </p:cNvPr>
            <p:cNvCxnSpPr>
              <a:cxnSpLocks/>
              <a:stCxn id="4" idx="0"/>
              <a:endCxn id="4" idx="2"/>
            </p:cNvCxnSpPr>
            <p:nvPr/>
          </p:nvCxnSpPr>
          <p:spPr>
            <a:xfrm rot="190716">
              <a:off x="6938836" y="2119670"/>
              <a:ext cx="0" cy="2697100"/>
            </a:xfrm>
            <a:prstGeom prst="line">
              <a:avLst/>
            </a:prstGeom>
            <a:noFill/>
            <a:ln w="12700" cap="flat" cmpd="sng" algn="ctr">
              <a:solidFill>
                <a:schemeClr val="bg1"/>
              </a:solidFill>
              <a:prstDash val="solid"/>
              <a:miter lim="800000"/>
            </a:ln>
            <a:effectLst/>
          </p:spPr>
        </p:cxnSp>
        <p:cxnSp>
          <p:nvCxnSpPr>
            <p:cNvPr id="8" name="Straight Connector 7">
              <a:extLst>
                <a:ext uri="{FF2B5EF4-FFF2-40B4-BE49-F238E27FC236}">
                  <a16:creationId xmlns:a16="http://schemas.microsoft.com/office/drawing/2014/main" id="{54A15908-8A7A-DFA1-BF9F-3852DDD496FC}"/>
                </a:ext>
              </a:extLst>
            </p:cNvPr>
            <p:cNvCxnSpPr>
              <a:cxnSpLocks/>
              <a:stCxn id="4" idx="1"/>
              <a:endCxn id="4" idx="3"/>
            </p:cNvCxnSpPr>
            <p:nvPr/>
          </p:nvCxnSpPr>
          <p:spPr>
            <a:xfrm rot="190716">
              <a:off x="5589256" y="3468220"/>
              <a:ext cx="2699160" cy="0"/>
            </a:xfrm>
            <a:prstGeom prst="line">
              <a:avLst/>
            </a:prstGeom>
            <a:noFill/>
            <a:ln w="12700" cap="flat" cmpd="sng" algn="ctr">
              <a:solidFill>
                <a:schemeClr val="bg1"/>
              </a:solidFill>
              <a:prstDash val="solid"/>
              <a:miter lim="800000"/>
            </a:ln>
            <a:effectLst/>
          </p:spPr>
        </p:cxnSp>
        <p:sp>
          <p:nvSpPr>
            <p:cNvPr id="9" name="Diamond 8">
              <a:extLst>
                <a:ext uri="{FF2B5EF4-FFF2-40B4-BE49-F238E27FC236}">
                  <a16:creationId xmlns:a16="http://schemas.microsoft.com/office/drawing/2014/main" id="{241C247E-3CB0-C184-B8BA-C7A3EF9A555E}"/>
                </a:ext>
              </a:extLst>
            </p:cNvPr>
            <p:cNvSpPr/>
            <p:nvPr/>
          </p:nvSpPr>
          <p:spPr>
            <a:xfrm rot="190716">
              <a:off x="5931687" y="2461071"/>
              <a:ext cx="2014299" cy="2014298"/>
            </a:xfrm>
            <a:custGeom>
              <a:avLst/>
              <a:gdLst>
                <a:gd name="connsiteX0" fmla="*/ 0 w 2014299"/>
                <a:gd name="connsiteY0" fmla="*/ 1007149 h 2014298"/>
                <a:gd name="connsiteX1" fmla="*/ 315574 w 2014299"/>
                <a:gd name="connsiteY1" fmla="*/ 691576 h 2014298"/>
                <a:gd name="connsiteX2" fmla="*/ 631147 w 2014299"/>
                <a:gd name="connsiteY2" fmla="*/ 376002 h 2014298"/>
                <a:gd name="connsiteX3" fmla="*/ 1007150 w 2014299"/>
                <a:gd name="connsiteY3" fmla="*/ 0 h 2014298"/>
                <a:gd name="connsiteX4" fmla="*/ 1352938 w 2014299"/>
                <a:gd name="connsiteY4" fmla="*/ 345788 h 2014298"/>
                <a:gd name="connsiteX5" fmla="*/ 1708797 w 2014299"/>
                <a:gd name="connsiteY5" fmla="*/ 701647 h 2014298"/>
                <a:gd name="connsiteX6" fmla="*/ 2014299 w 2014299"/>
                <a:gd name="connsiteY6" fmla="*/ 1007149 h 2014298"/>
                <a:gd name="connsiteX7" fmla="*/ 1668511 w 2014299"/>
                <a:gd name="connsiteY7" fmla="*/ 1352937 h 2014298"/>
                <a:gd name="connsiteX8" fmla="*/ 1312652 w 2014299"/>
                <a:gd name="connsiteY8" fmla="*/ 1708796 h 2014298"/>
                <a:gd name="connsiteX9" fmla="*/ 1007150 w 2014299"/>
                <a:gd name="connsiteY9" fmla="*/ 2014298 h 2014298"/>
                <a:gd name="connsiteX10" fmla="*/ 681505 w 2014299"/>
                <a:gd name="connsiteY10" fmla="*/ 1688653 h 2014298"/>
                <a:gd name="connsiteX11" fmla="*/ 335717 w 2014299"/>
                <a:gd name="connsiteY11" fmla="*/ 1342865 h 2014298"/>
                <a:gd name="connsiteX12" fmla="*/ 0 w 2014299"/>
                <a:gd name="connsiteY12" fmla="*/ 1007149 h 201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4299" h="2014298" extrusionOk="0">
                  <a:moveTo>
                    <a:pt x="0" y="1007149"/>
                  </a:moveTo>
                  <a:cubicBezTo>
                    <a:pt x="120991" y="854989"/>
                    <a:pt x="199776" y="779150"/>
                    <a:pt x="315574" y="691576"/>
                  </a:cubicBezTo>
                  <a:cubicBezTo>
                    <a:pt x="431372" y="604002"/>
                    <a:pt x="535793" y="447537"/>
                    <a:pt x="631147" y="376002"/>
                  </a:cubicBezTo>
                  <a:cubicBezTo>
                    <a:pt x="726501" y="304467"/>
                    <a:pt x="828004" y="149560"/>
                    <a:pt x="1007150" y="0"/>
                  </a:cubicBezTo>
                  <a:cubicBezTo>
                    <a:pt x="1195024" y="157184"/>
                    <a:pt x="1230575" y="227623"/>
                    <a:pt x="1352938" y="345788"/>
                  </a:cubicBezTo>
                  <a:cubicBezTo>
                    <a:pt x="1475301" y="463953"/>
                    <a:pt x="1564159" y="560503"/>
                    <a:pt x="1708797" y="701647"/>
                  </a:cubicBezTo>
                  <a:cubicBezTo>
                    <a:pt x="1853435" y="842791"/>
                    <a:pt x="1936660" y="944594"/>
                    <a:pt x="2014299" y="1007149"/>
                  </a:cubicBezTo>
                  <a:cubicBezTo>
                    <a:pt x="1876901" y="1142832"/>
                    <a:pt x="1756848" y="1266540"/>
                    <a:pt x="1668511" y="1352937"/>
                  </a:cubicBezTo>
                  <a:cubicBezTo>
                    <a:pt x="1580174" y="1439334"/>
                    <a:pt x="1496152" y="1542112"/>
                    <a:pt x="1312652" y="1708796"/>
                  </a:cubicBezTo>
                  <a:cubicBezTo>
                    <a:pt x="1129152" y="1875480"/>
                    <a:pt x="1119804" y="1890446"/>
                    <a:pt x="1007150" y="2014298"/>
                  </a:cubicBezTo>
                  <a:cubicBezTo>
                    <a:pt x="867011" y="1885489"/>
                    <a:pt x="830982" y="1823604"/>
                    <a:pt x="681505" y="1688653"/>
                  </a:cubicBezTo>
                  <a:cubicBezTo>
                    <a:pt x="532028" y="1553702"/>
                    <a:pt x="468450" y="1480607"/>
                    <a:pt x="335717" y="1342865"/>
                  </a:cubicBezTo>
                  <a:cubicBezTo>
                    <a:pt x="202983" y="1205123"/>
                    <a:pt x="131749" y="1107620"/>
                    <a:pt x="0" y="1007149"/>
                  </a:cubicBezTo>
                  <a:close/>
                </a:path>
              </a:pathLst>
            </a:custGeom>
            <a:noFill/>
            <a:ln w="12700" cap="flat" cmpd="sng" algn="ctr">
              <a:solidFill>
                <a:schemeClr val="bg1"/>
              </a:solidFill>
              <a:prstDash val="solid"/>
              <a:miter lim="800000"/>
              <a:extLst>
                <a:ext uri="{C807C97D-BFC1-408E-A445-0C87EB9F89A2}">
                  <ask:lineSketchStyleProps xmlns:ask="http://schemas.microsoft.com/office/drawing/2018/sketchyshapes" sd="3839806457">
                    <a:prstGeom prst="diamond">
                      <a:avLst/>
                    </a:prstGeom>
                    <ask:type>
                      <ask:lineSketchFreehand/>
                    </ask:type>
                  </ask:lineSketchStyleProps>
                </a:ext>
              </a:extLs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10" name="Diamond 9">
              <a:extLst>
                <a:ext uri="{FF2B5EF4-FFF2-40B4-BE49-F238E27FC236}">
                  <a16:creationId xmlns:a16="http://schemas.microsoft.com/office/drawing/2014/main" id="{2D9AF74E-3370-EC39-CACD-2028CD3F7C0A}"/>
                </a:ext>
              </a:extLst>
            </p:cNvPr>
            <p:cNvSpPr/>
            <p:nvPr/>
          </p:nvSpPr>
          <p:spPr>
            <a:xfrm rot="190716">
              <a:off x="6146383" y="2670657"/>
              <a:ext cx="1584906" cy="1595127"/>
            </a:xfrm>
            <a:custGeom>
              <a:avLst/>
              <a:gdLst>
                <a:gd name="connsiteX0" fmla="*/ 0 w 1584906"/>
                <a:gd name="connsiteY0" fmla="*/ 797564 h 1595127"/>
                <a:gd name="connsiteX1" fmla="*/ 372453 w 1584906"/>
                <a:gd name="connsiteY1" fmla="*/ 422709 h 1595127"/>
                <a:gd name="connsiteX2" fmla="*/ 792453 w 1584906"/>
                <a:gd name="connsiteY2" fmla="*/ 0 h 1595127"/>
                <a:gd name="connsiteX3" fmla="*/ 1196604 w 1584906"/>
                <a:gd name="connsiteY3" fmla="*/ 406758 h 1595127"/>
                <a:gd name="connsiteX4" fmla="*/ 1584906 w 1584906"/>
                <a:gd name="connsiteY4" fmla="*/ 797564 h 1595127"/>
                <a:gd name="connsiteX5" fmla="*/ 1188680 w 1584906"/>
                <a:gd name="connsiteY5" fmla="*/ 1196346 h 1595127"/>
                <a:gd name="connsiteX6" fmla="*/ 792453 w 1584906"/>
                <a:gd name="connsiteY6" fmla="*/ 1595127 h 1595127"/>
                <a:gd name="connsiteX7" fmla="*/ 420000 w 1584906"/>
                <a:gd name="connsiteY7" fmla="*/ 1220272 h 1595127"/>
                <a:gd name="connsiteX8" fmla="*/ 0 w 1584906"/>
                <a:gd name="connsiteY8" fmla="*/ 797564 h 159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4906" h="1595127" extrusionOk="0">
                  <a:moveTo>
                    <a:pt x="0" y="797564"/>
                  </a:moveTo>
                  <a:cubicBezTo>
                    <a:pt x="126145" y="672036"/>
                    <a:pt x="296896" y="527174"/>
                    <a:pt x="372453" y="422709"/>
                  </a:cubicBezTo>
                  <a:cubicBezTo>
                    <a:pt x="448010" y="318244"/>
                    <a:pt x="647294" y="144343"/>
                    <a:pt x="792453" y="0"/>
                  </a:cubicBezTo>
                  <a:cubicBezTo>
                    <a:pt x="991806" y="178128"/>
                    <a:pt x="1060342" y="310204"/>
                    <a:pt x="1196604" y="406758"/>
                  </a:cubicBezTo>
                  <a:cubicBezTo>
                    <a:pt x="1332866" y="503312"/>
                    <a:pt x="1447070" y="663253"/>
                    <a:pt x="1584906" y="797564"/>
                  </a:cubicBezTo>
                  <a:cubicBezTo>
                    <a:pt x="1405247" y="1006517"/>
                    <a:pt x="1375214" y="987087"/>
                    <a:pt x="1188680" y="1196346"/>
                  </a:cubicBezTo>
                  <a:cubicBezTo>
                    <a:pt x="1002146" y="1405605"/>
                    <a:pt x="921656" y="1446451"/>
                    <a:pt x="792453" y="1595127"/>
                  </a:cubicBezTo>
                  <a:cubicBezTo>
                    <a:pt x="631506" y="1450688"/>
                    <a:pt x="551244" y="1345725"/>
                    <a:pt x="420000" y="1220272"/>
                  </a:cubicBezTo>
                  <a:cubicBezTo>
                    <a:pt x="288756" y="1094819"/>
                    <a:pt x="104835" y="875189"/>
                    <a:pt x="0" y="797564"/>
                  </a:cubicBezTo>
                  <a:close/>
                </a:path>
              </a:pathLst>
            </a:custGeom>
            <a:noFill/>
            <a:ln w="12700" cap="flat" cmpd="sng" algn="ctr">
              <a:solidFill>
                <a:schemeClr val="bg1"/>
              </a:solidFill>
              <a:prstDash val="solid"/>
              <a:miter lim="800000"/>
              <a:extLst>
                <a:ext uri="{C807C97D-BFC1-408E-A445-0C87EB9F89A2}">
                  <ask:lineSketchStyleProps xmlns:ask="http://schemas.microsoft.com/office/drawing/2018/sketchyshapes" sd="1410454690">
                    <a:prstGeom prst="diamond">
                      <a:avLst/>
                    </a:prstGeom>
                    <ask:type>
                      <ask:lineSketchFreehand/>
                    </ask:type>
                  </ask:lineSketchStyleProps>
                </a:ext>
              </a:extLs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nvGrpSpPr>
            <p:cNvPr id="11" name="Group 10">
              <a:extLst>
                <a:ext uri="{FF2B5EF4-FFF2-40B4-BE49-F238E27FC236}">
                  <a16:creationId xmlns:a16="http://schemas.microsoft.com/office/drawing/2014/main" id="{55FB826B-90C0-5364-0E03-3AEB3B4E9607}"/>
                </a:ext>
              </a:extLst>
            </p:cNvPr>
            <p:cNvGrpSpPr/>
            <p:nvPr/>
          </p:nvGrpSpPr>
          <p:grpSpPr>
            <a:xfrm rot="190716">
              <a:off x="6146383" y="2670657"/>
              <a:ext cx="1584906" cy="1595127"/>
              <a:chOff x="2798110" y="585413"/>
              <a:chExt cx="2412000" cy="2410160"/>
            </a:xfrm>
            <a:noFill/>
          </p:grpSpPr>
          <p:cxnSp>
            <p:nvCxnSpPr>
              <p:cNvPr id="19" name="Straight Connector 18">
                <a:extLst>
                  <a:ext uri="{FF2B5EF4-FFF2-40B4-BE49-F238E27FC236}">
                    <a16:creationId xmlns:a16="http://schemas.microsoft.com/office/drawing/2014/main" id="{F6B6D2C8-30D5-71AC-86BB-53E47B861AE7}"/>
                  </a:ext>
                </a:extLst>
              </p:cNvPr>
              <p:cNvCxnSpPr>
                <a:cxnSpLocks/>
              </p:cNvCxnSpPr>
              <p:nvPr/>
            </p:nvCxnSpPr>
            <p:spPr>
              <a:xfrm flipH="1">
                <a:off x="3399310" y="1185763"/>
                <a:ext cx="1209600" cy="1209460"/>
              </a:xfrm>
              <a:prstGeom prst="line">
                <a:avLst/>
              </a:prstGeom>
              <a:grpFill/>
              <a:ln w="12700" cap="flat" cmpd="sng" algn="ctr">
                <a:solidFill>
                  <a:schemeClr val="bg1"/>
                </a:solidFill>
                <a:prstDash val="solid"/>
                <a:miter lim="800000"/>
              </a:ln>
              <a:effectLst/>
            </p:spPr>
          </p:cxnSp>
          <p:cxnSp>
            <p:nvCxnSpPr>
              <p:cNvPr id="20" name="Straight Connector 19">
                <a:extLst>
                  <a:ext uri="{FF2B5EF4-FFF2-40B4-BE49-F238E27FC236}">
                    <a16:creationId xmlns:a16="http://schemas.microsoft.com/office/drawing/2014/main" id="{597D91AE-AACB-878E-3C57-55748398893C}"/>
                  </a:ext>
                </a:extLst>
              </p:cNvPr>
              <p:cNvCxnSpPr>
                <a:cxnSpLocks/>
              </p:cNvCxnSpPr>
              <p:nvPr/>
            </p:nvCxnSpPr>
            <p:spPr>
              <a:xfrm>
                <a:off x="3399310" y="1185763"/>
                <a:ext cx="1209600" cy="1209460"/>
              </a:xfrm>
              <a:prstGeom prst="line">
                <a:avLst/>
              </a:prstGeom>
              <a:grpFill/>
              <a:ln w="12700" cap="flat" cmpd="sng" algn="ctr">
                <a:solidFill>
                  <a:schemeClr val="bg1"/>
                </a:solidFill>
                <a:prstDash val="solid"/>
                <a:miter lim="800000"/>
              </a:ln>
              <a:effectLst/>
            </p:spPr>
          </p:cxnSp>
          <p:cxnSp>
            <p:nvCxnSpPr>
              <p:cNvPr id="21" name="Straight Connector 20">
                <a:extLst>
                  <a:ext uri="{FF2B5EF4-FFF2-40B4-BE49-F238E27FC236}">
                    <a16:creationId xmlns:a16="http://schemas.microsoft.com/office/drawing/2014/main" id="{90681430-87D2-EE73-6334-BAE0C63B5ABC}"/>
                  </a:ext>
                </a:extLst>
              </p:cNvPr>
              <p:cNvCxnSpPr>
                <a:cxnSpLocks/>
              </p:cNvCxnSpPr>
              <p:nvPr/>
            </p:nvCxnSpPr>
            <p:spPr>
              <a:xfrm>
                <a:off x="4004110" y="585413"/>
                <a:ext cx="0" cy="2410160"/>
              </a:xfrm>
              <a:prstGeom prst="line">
                <a:avLst/>
              </a:prstGeom>
              <a:grpFill/>
              <a:ln w="12700" cap="flat" cmpd="sng" algn="ctr">
                <a:solidFill>
                  <a:schemeClr val="bg1"/>
                </a:solidFill>
                <a:prstDash val="solid"/>
                <a:miter lim="800000"/>
              </a:ln>
              <a:effectLst/>
            </p:spPr>
          </p:cxnSp>
          <p:cxnSp>
            <p:nvCxnSpPr>
              <p:cNvPr id="22" name="Straight Connector 21">
                <a:extLst>
                  <a:ext uri="{FF2B5EF4-FFF2-40B4-BE49-F238E27FC236}">
                    <a16:creationId xmlns:a16="http://schemas.microsoft.com/office/drawing/2014/main" id="{A1128947-179D-B29C-1082-D1E787BCF5AF}"/>
                  </a:ext>
                </a:extLst>
              </p:cNvPr>
              <p:cNvCxnSpPr>
                <a:cxnSpLocks/>
              </p:cNvCxnSpPr>
              <p:nvPr/>
            </p:nvCxnSpPr>
            <p:spPr>
              <a:xfrm>
                <a:off x="2798110" y="1790493"/>
                <a:ext cx="2412000" cy="0"/>
              </a:xfrm>
              <a:prstGeom prst="line">
                <a:avLst/>
              </a:prstGeom>
              <a:grpFill/>
              <a:ln w="12700" cap="flat" cmpd="sng" algn="ctr">
                <a:solidFill>
                  <a:schemeClr val="bg1"/>
                </a:solidFill>
                <a:prstDash val="solid"/>
                <a:miter lim="800000"/>
              </a:ln>
              <a:effectLst/>
            </p:spPr>
          </p:cxnSp>
        </p:grpSp>
        <p:sp>
          <p:nvSpPr>
            <p:cNvPr id="12" name="Rectangle 11">
              <a:extLst>
                <a:ext uri="{FF2B5EF4-FFF2-40B4-BE49-F238E27FC236}">
                  <a16:creationId xmlns:a16="http://schemas.microsoft.com/office/drawing/2014/main" id="{1FE904FB-D631-A575-3B1F-E9BD8ED8EAF7}"/>
                </a:ext>
              </a:extLst>
            </p:cNvPr>
            <p:cNvSpPr/>
            <p:nvPr/>
          </p:nvSpPr>
          <p:spPr>
            <a:xfrm rot="190716">
              <a:off x="6541427" y="3067988"/>
              <a:ext cx="794819" cy="800463"/>
            </a:xfrm>
            <a:custGeom>
              <a:avLst/>
              <a:gdLst>
                <a:gd name="connsiteX0" fmla="*/ 0 w 794819"/>
                <a:gd name="connsiteY0" fmla="*/ 0 h 800463"/>
                <a:gd name="connsiteX1" fmla="*/ 397410 w 794819"/>
                <a:gd name="connsiteY1" fmla="*/ 0 h 800463"/>
                <a:gd name="connsiteX2" fmla="*/ 794819 w 794819"/>
                <a:gd name="connsiteY2" fmla="*/ 0 h 800463"/>
                <a:gd name="connsiteX3" fmla="*/ 794819 w 794819"/>
                <a:gd name="connsiteY3" fmla="*/ 376218 h 800463"/>
                <a:gd name="connsiteX4" fmla="*/ 794819 w 794819"/>
                <a:gd name="connsiteY4" fmla="*/ 800463 h 800463"/>
                <a:gd name="connsiteX5" fmla="*/ 389461 w 794819"/>
                <a:gd name="connsiteY5" fmla="*/ 800463 h 800463"/>
                <a:gd name="connsiteX6" fmla="*/ 0 w 794819"/>
                <a:gd name="connsiteY6" fmla="*/ 800463 h 800463"/>
                <a:gd name="connsiteX7" fmla="*/ 0 w 794819"/>
                <a:gd name="connsiteY7" fmla="*/ 416241 h 800463"/>
                <a:gd name="connsiteX8" fmla="*/ 0 w 794819"/>
                <a:gd name="connsiteY8" fmla="*/ 0 h 80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819" h="800463" extrusionOk="0">
                  <a:moveTo>
                    <a:pt x="0" y="0"/>
                  </a:moveTo>
                  <a:cubicBezTo>
                    <a:pt x="163974" y="6277"/>
                    <a:pt x="222401" y="1964"/>
                    <a:pt x="397410" y="0"/>
                  </a:cubicBezTo>
                  <a:cubicBezTo>
                    <a:pt x="572419" y="-1964"/>
                    <a:pt x="666289" y="-17189"/>
                    <a:pt x="794819" y="0"/>
                  </a:cubicBezTo>
                  <a:cubicBezTo>
                    <a:pt x="792660" y="106318"/>
                    <a:pt x="808703" y="283385"/>
                    <a:pt x="794819" y="376218"/>
                  </a:cubicBezTo>
                  <a:cubicBezTo>
                    <a:pt x="780935" y="469051"/>
                    <a:pt x="786195" y="684443"/>
                    <a:pt x="794819" y="800463"/>
                  </a:cubicBezTo>
                  <a:cubicBezTo>
                    <a:pt x="674240" y="781879"/>
                    <a:pt x="537412" y="788527"/>
                    <a:pt x="389461" y="800463"/>
                  </a:cubicBezTo>
                  <a:cubicBezTo>
                    <a:pt x="241510" y="812399"/>
                    <a:pt x="122305" y="796831"/>
                    <a:pt x="0" y="800463"/>
                  </a:cubicBezTo>
                  <a:cubicBezTo>
                    <a:pt x="-13816" y="635259"/>
                    <a:pt x="-2502" y="494333"/>
                    <a:pt x="0" y="416241"/>
                  </a:cubicBezTo>
                  <a:cubicBezTo>
                    <a:pt x="2502" y="338149"/>
                    <a:pt x="-2088" y="122912"/>
                    <a:pt x="0" y="0"/>
                  </a:cubicBezTo>
                  <a:close/>
                </a:path>
              </a:pathLst>
            </a:custGeom>
            <a:noFill/>
            <a:ln w="12700" cap="flat" cmpd="sng" algn="ctr">
              <a:solidFill>
                <a:schemeClr val="bg1"/>
              </a:solidFill>
              <a:prstDash val="solid"/>
              <a:miter lim="800000"/>
              <a:extLst>
                <a:ext uri="{C807C97D-BFC1-408E-A445-0C87EB9F89A2}">
                  <ask:lineSketchStyleProps xmlns:ask="http://schemas.microsoft.com/office/drawing/2018/sketchyshapes" sd="1686480508">
                    <a:prstGeom prst="rect">
                      <a:avLst/>
                    </a:prstGeom>
                    <ask:type>
                      <ask:lineSketchFreehand/>
                    </ask:type>
                  </ask:lineSketchStyleProps>
                </a:ext>
              </a:extLs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13" name="Rectangle 12">
              <a:extLst>
                <a:ext uri="{FF2B5EF4-FFF2-40B4-BE49-F238E27FC236}">
                  <a16:creationId xmlns:a16="http://schemas.microsoft.com/office/drawing/2014/main" id="{490FB83E-D6FC-8224-649F-A0C87849E88E}"/>
                </a:ext>
              </a:extLst>
            </p:cNvPr>
            <p:cNvSpPr/>
            <p:nvPr/>
          </p:nvSpPr>
          <p:spPr>
            <a:xfrm rot="190716">
              <a:off x="6614064" y="3136281"/>
              <a:ext cx="649544" cy="663879"/>
            </a:xfrm>
            <a:custGeom>
              <a:avLst/>
              <a:gdLst>
                <a:gd name="connsiteX0" fmla="*/ 0 w 649544"/>
                <a:gd name="connsiteY0" fmla="*/ 0 h 663879"/>
                <a:gd name="connsiteX1" fmla="*/ 649544 w 649544"/>
                <a:gd name="connsiteY1" fmla="*/ 0 h 663879"/>
                <a:gd name="connsiteX2" fmla="*/ 649544 w 649544"/>
                <a:gd name="connsiteY2" fmla="*/ 663879 h 663879"/>
                <a:gd name="connsiteX3" fmla="*/ 0 w 649544"/>
                <a:gd name="connsiteY3" fmla="*/ 663879 h 663879"/>
                <a:gd name="connsiteX4" fmla="*/ 0 w 649544"/>
                <a:gd name="connsiteY4" fmla="*/ 0 h 663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44" h="663879" extrusionOk="0">
                  <a:moveTo>
                    <a:pt x="0" y="0"/>
                  </a:moveTo>
                  <a:cubicBezTo>
                    <a:pt x="318793" y="-26116"/>
                    <a:pt x="497013" y="30092"/>
                    <a:pt x="649544" y="0"/>
                  </a:cubicBezTo>
                  <a:cubicBezTo>
                    <a:pt x="662079" y="258139"/>
                    <a:pt x="667174" y="382827"/>
                    <a:pt x="649544" y="663879"/>
                  </a:cubicBezTo>
                  <a:cubicBezTo>
                    <a:pt x="422621" y="634233"/>
                    <a:pt x="295976" y="637740"/>
                    <a:pt x="0" y="663879"/>
                  </a:cubicBezTo>
                  <a:cubicBezTo>
                    <a:pt x="9531" y="366078"/>
                    <a:pt x="11630" y="243794"/>
                    <a:pt x="0" y="0"/>
                  </a:cubicBezTo>
                  <a:close/>
                </a:path>
              </a:pathLst>
            </a:custGeom>
            <a:noFill/>
            <a:ln w="12700" cap="flat" cmpd="sng" algn="ctr">
              <a:solidFill>
                <a:schemeClr val="bg1"/>
              </a:solidFill>
              <a:prstDash val="solid"/>
              <a:miter lim="800000"/>
              <a:extLst>
                <a:ext uri="{C807C97D-BFC1-408E-A445-0C87EB9F89A2}">
                  <ask:lineSketchStyleProps xmlns:ask="http://schemas.microsoft.com/office/drawing/2018/sketchyshapes" sd="1941690852">
                    <a:prstGeom prst="rect">
                      <a:avLst/>
                    </a:prstGeom>
                    <ask:type>
                      <ask:lineSketchFreehand/>
                    </ask:type>
                  </ask:lineSketchStyleProps>
                </a:ext>
              </a:extLs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nvGrpSpPr>
            <p:cNvPr id="14" name="Group 13">
              <a:extLst>
                <a:ext uri="{FF2B5EF4-FFF2-40B4-BE49-F238E27FC236}">
                  <a16:creationId xmlns:a16="http://schemas.microsoft.com/office/drawing/2014/main" id="{1F6AF3DF-BB86-9592-81BE-F42DA99C0BAE}"/>
                </a:ext>
              </a:extLst>
            </p:cNvPr>
            <p:cNvGrpSpPr/>
            <p:nvPr/>
          </p:nvGrpSpPr>
          <p:grpSpPr>
            <a:xfrm rot="190716">
              <a:off x="6614064" y="3136281"/>
              <a:ext cx="649544" cy="663879"/>
              <a:chOff x="2798110" y="585413"/>
              <a:chExt cx="2412000" cy="2410160"/>
            </a:xfrm>
            <a:noFill/>
          </p:grpSpPr>
          <p:cxnSp>
            <p:nvCxnSpPr>
              <p:cNvPr id="15" name="Straight Connector 14">
                <a:extLst>
                  <a:ext uri="{FF2B5EF4-FFF2-40B4-BE49-F238E27FC236}">
                    <a16:creationId xmlns:a16="http://schemas.microsoft.com/office/drawing/2014/main" id="{BBE1F0B7-469C-C7F1-D02B-EF9EC281B344}"/>
                  </a:ext>
                </a:extLst>
              </p:cNvPr>
              <p:cNvCxnSpPr>
                <a:cxnSpLocks/>
              </p:cNvCxnSpPr>
              <p:nvPr/>
            </p:nvCxnSpPr>
            <p:spPr>
              <a:xfrm flipH="1">
                <a:off x="2798110" y="585413"/>
                <a:ext cx="2412000" cy="2410160"/>
              </a:xfrm>
              <a:prstGeom prst="line">
                <a:avLst/>
              </a:prstGeom>
              <a:grpFill/>
              <a:ln w="12700" cap="flat" cmpd="sng" algn="ctr">
                <a:solidFill>
                  <a:schemeClr val="bg1"/>
                </a:solidFill>
                <a:prstDash val="solid"/>
                <a:miter lim="800000"/>
              </a:ln>
              <a:effectLst/>
            </p:spPr>
          </p:cxnSp>
          <p:cxnSp>
            <p:nvCxnSpPr>
              <p:cNvPr id="16" name="Straight Connector 15">
                <a:extLst>
                  <a:ext uri="{FF2B5EF4-FFF2-40B4-BE49-F238E27FC236}">
                    <a16:creationId xmlns:a16="http://schemas.microsoft.com/office/drawing/2014/main" id="{79497A82-69CD-C628-1489-34E8369560B1}"/>
                  </a:ext>
                </a:extLst>
              </p:cNvPr>
              <p:cNvCxnSpPr>
                <a:cxnSpLocks/>
              </p:cNvCxnSpPr>
              <p:nvPr/>
            </p:nvCxnSpPr>
            <p:spPr>
              <a:xfrm>
                <a:off x="2798110" y="585413"/>
                <a:ext cx="2412000" cy="2410160"/>
              </a:xfrm>
              <a:prstGeom prst="line">
                <a:avLst/>
              </a:prstGeom>
              <a:grpFill/>
              <a:ln w="12700" cap="flat" cmpd="sng" algn="ctr">
                <a:solidFill>
                  <a:schemeClr val="bg1"/>
                </a:solidFill>
                <a:prstDash val="solid"/>
                <a:miter lim="800000"/>
              </a:ln>
              <a:effectLst/>
            </p:spPr>
          </p:cxnSp>
          <p:cxnSp>
            <p:nvCxnSpPr>
              <p:cNvPr id="17" name="Straight Connector 16">
                <a:extLst>
                  <a:ext uri="{FF2B5EF4-FFF2-40B4-BE49-F238E27FC236}">
                    <a16:creationId xmlns:a16="http://schemas.microsoft.com/office/drawing/2014/main" id="{9F3C917E-D3CE-D6C2-82B4-ACCD251A77EA}"/>
                  </a:ext>
                </a:extLst>
              </p:cNvPr>
              <p:cNvCxnSpPr>
                <a:cxnSpLocks/>
              </p:cNvCxnSpPr>
              <p:nvPr/>
            </p:nvCxnSpPr>
            <p:spPr>
              <a:xfrm>
                <a:off x="4004110" y="585413"/>
                <a:ext cx="0" cy="2410160"/>
              </a:xfrm>
              <a:prstGeom prst="line">
                <a:avLst/>
              </a:prstGeom>
              <a:grpFill/>
              <a:ln w="12700" cap="flat" cmpd="sng" algn="ctr">
                <a:solidFill>
                  <a:schemeClr val="bg1"/>
                </a:solidFill>
                <a:prstDash val="solid"/>
                <a:miter lim="800000"/>
              </a:ln>
              <a:effectLst/>
            </p:spPr>
          </p:cxnSp>
          <p:cxnSp>
            <p:nvCxnSpPr>
              <p:cNvPr id="18" name="Straight Connector 17">
                <a:extLst>
                  <a:ext uri="{FF2B5EF4-FFF2-40B4-BE49-F238E27FC236}">
                    <a16:creationId xmlns:a16="http://schemas.microsoft.com/office/drawing/2014/main" id="{584BFF30-31D0-D2E6-CE1F-18174281244F}"/>
                  </a:ext>
                </a:extLst>
              </p:cNvPr>
              <p:cNvCxnSpPr>
                <a:cxnSpLocks/>
              </p:cNvCxnSpPr>
              <p:nvPr/>
            </p:nvCxnSpPr>
            <p:spPr>
              <a:xfrm>
                <a:off x="2798110" y="1790493"/>
                <a:ext cx="2412000" cy="0"/>
              </a:xfrm>
              <a:prstGeom prst="line">
                <a:avLst/>
              </a:prstGeom>
              <a:grpFill/>
              <a:ln w="12700" cap="flat" cmpd="sng" algn="ctr">
                <a:solidFill>
                  <a:schemeClr val="bg1"/>
                </a:solidFill>
                <a:prstDash val="solid"/>
                <a:miter lim="800000"/>
              </a:ln>
              <a:effectLst/>
            </p:spPr>
          </p:cxnSp>
        </p:grpSp>
      </p:grpSp>
      <p:cxnSp>
        <p:nvCxnSpPr>
          <p:cNvPr id="43" name="Straight Connector 42">
            <a:extLst>
              <a:ext uri="{FF2B5EF4-FFF2-40B4-BE49-F238E27FC236}">
                <a16:creationId xmlns:a16="http://schemas.microsoft.com/office/drawing/2014/main" id="{A5D2FDE3-2935-889D-AF8F-51EA2D5FE256}"/>
              </a:ext>
            </a:extLst>
          </p:cNvPr>
          <p:cNvCxnSpPr>
            <a:cxnSpLocks/>
          </p:cNvCxnSpPr>
          <p:nvPr/>
        </p:nvCxnSpPr>
        <p:spPr>
          <a:xfrm flipV="1">
            <a:off x="0" y="1105718"/>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1D96DE6-5388-114B-7C56-F04F72F23DEF}"/>
              </a:ext>
            </a:extLst>
          </p:cNvPr>
          <p:cNvCxnSpPr>
            <a:cxnSpLocks/>
          </p:cNvCxnSpPr>
          <p:nvPr/>
        </p:nvCxnSpPr>
        <p:spPr>
          <a:xfrm flipV="1">
            <a:off x="1" y="3929204"/>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CE423B6-2EFF-F8B7-8290-BEA54D957192}"/>
              </a:ext>
            </a:extLst>
          </p:cNvPr>
          <p:cNvCxnSpPr>
            <a:cxnSpLocks/>
          </p:cNvCxnSpPr>
          <p:nvPr/>
        </p:nvCxnSpPr>
        <p:spPr>
          <a:xfrm flipV="1">
            <a:off x="0" y="2946565"/>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0A8A2B1-CB4B-B593-0176-0080CF9B3A36}"/>
              </a:ext>
            </a:extLst>
          </p:cNvPr>
          <p:cNvCxnSpPr>
            <a:cxnSpLocks/>
          </p:cNvCxnSpPr>
          <p:nvPr/>
        </p:nvCxnSpPr>
        <p:spPr>
          <a:xfrm flipV="1">
            <a:off x="0" y="5693121"/>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33A2C83-EA2E-052B-0928-3E56A7EFF410}"/>
              </a:ext>
            </a:extLst>
          </p:cNvPr>
          <p:cNvCxnSpPr>
            <a:cxnSpLocks/>
          </p:cNvCxnSpPr>
          <p:nvPr/>
        </p:nvCxnSpPr>
        <p:spPr>
          <a:xfrm flipV="1">
            <a:off x="-1" y="4710482"/>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5BF2246-79C3-9BF3-BD33-4202EBEA21A5}"/>
              </a:ext>
            </a:extLst>
          </p:cNvPr>
          <p:cNvCxnSpPr>
            <a:cxnSpLocks/>
          </p:cNvCxnSpPr>
          <p:nvPr/>
        </p:nvCxnSpPr>
        <p:spPr>
          <a:xfrm flipV="1">
            <a:off x="-1" y="312229"/>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4D5461CC-E664-C7AC-C465-EEDA813C8009}"/>
              </a:ext>
            </a:extLst>
          </p:cNvPr>
          <p:cNvCxnSpPr>
            <a:cxnSpLocks/>
          </p:cNvCxnSpPr>
          <p:nvPr/>
        </p:nvCxnSpPr>
        <p:spPr>
          <a:xfrm flipV="1">
            <a:off x="-2" y="-670410"/>
            <a:ext cx="12191999" cy="663942"/>
          </a:xfrm>
          <a:prstGeom prst="line">
            <a:avLst/>
          </a:prstGeom>
          <a:ln w="1270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6653683"/>
      </p:ext>
    </p:extLst>
  </p:cSld>
  <p:clrMapOvr>
    <a:masterClrMapping/>
  </p:clrMapOvr>
  <mc:AlternateContent xmlns:mc="http://schemas.openxmlformats.org/markup-compatibility/2006" xmlns:p14="http://schemas.microsoft.com/office/powerpoint/2010/main">
    <mc:Choice Requires="p14">
      <p:transition p14:dur="10" advClick="0" advTm="1000"/>
    </mc:Choice>
    <mc:Fallback xmlns="">
      <p:transition advClick="0" advTm="100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EA5E34-83F3-B9A0-4C17-A8A85B01792F}"/>
            </a:ext>
          </a:extLst>
        </p:cNvPr>
        <p:cNvGrpSpPr/>
        <p:nvPr/>
      </p:nvGrpSpPr>
      <p:grpSpPr>
        <a:xfrm>
          <a:off x="0" y="0"/>
          <a:ext cx="0" cy="0"/>
          <a:chOff x="0" y="0"/>
          <a:chExt cx="0" cy="0"/>
        </a:xfrm>
      </p:grpSpPr>
      <p:pic>
        <p:nvPicPr>
          <p:cNvPr id="32" name="Picture 31">
            <a:extLst>
              <a:ext uri="{FF2B5EF4-FFF2-40B4-BE49-F238E27FC236}">
                <a16:creationId xmlns:a16="http://schemas.microsoft.com/office/drawing/2014/main" id="{94D4C712-3049-6096-B8C6-866D926A63C8}"/>
              </a:ext>
            </a:extLst>
          </p:cNvPr>
          <p:cNvPicPr>
            <a:picLocks noChangeAspect="1"/>
          </p:cNvPicPr>
          <p:nvPr/>
        </p:nvPicPr>
        <p:blipFill>
          <a:blip r:embed="rId2"/>
          <a:stretch>
            <a:fillRect/>
          </a:stretch>
        </p:blipFill>
        <p:spPr>
          <a:xfrm>
            <a:off x="0" y="114300"/>
            <a:ext cx="12192000" cy="6629400"/>
          </a:xfrm>
          <a:prstGeom prst="rect">
            <a:avLst/>
          </a:prstGeom>
        </p:spPr>
      </p:pic>
      <p:sp>
        <p:nvSpPr>
          <p:cNvPr id="28" name="Oval 27">
            <a:extLst>
              <a:ext uri="{FF2B5EF4-FFF2-40B4-BE49-F238E27FC236}">
                <a16:creationId xmlns:a16="http://schemas.microsoft.com/office/drawing/2014/main" id="{BC0D14E6-3505-B2E3-5833-47A26C5C0AE1}"/>
              </a:ext>
            </a:extLst>
          </p:cNvPr>
          <p:cNvSpPr/>
          <p:nvPr/>
        </p:nvSpPr>
        <p:spPr>
          <a:xfrm rot="16200000">
            <a:off x="6836232" y="2013582"/>
            <a:ext cx="346895" cy="1843978"/>
          </a:xfrm>
          <a:custGeom>
            <a:avLst/>
            <a:gdLst>
              <a:gd name="connsiteX0" fmla="*/ 0 w 346895"/>
              <a:gd name="connsiteY0" fmla="*/ 921989 h 1843978"/>
              <a:gd name="connsiteX1" fmla="*/ 173448 w 346895"/>
              <a:gd name="connsiteY1" fmla="*/ 0 h 1843978"/>
              <a:gd name="connsiteX2" fmla="*/ 346896 w 346895"/>
              <a:gd name="connsiteY2" fmla="*/ 921989 h 1843978"/>
              <a:gd name="connsiteX3" fmla="*/ 173448 w 346895"/>
              <a:gd name="connsiteY3" fmla="*/ 1843978 h 1843978"/>
              <a:gd name="connsiteX4" fmla="*/ 0 w 346895"/>
              <a:gd name="connsiteY4" fmla="*/ 921989 h 1843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895" h="1843978" extrusionOk="0">
                <a:moveTo>
                  <a:pt x="0" y="921989"/>
                </a:moveTo>
                <a:cubicBezTo>
                  <a:pt x="-1871" y="409339"/>
                  <a:pt x="92367" y="-6561"/>
                  <a:pt x="173448" y="0"/>
                </a:cubicBezTo>
                <a:cubicBezTo>
                  <a:pt x="280021" y="22853"/>
                  <a:pt x="303741" y="432910"/>
                  <a:pt x="346896" y="921989"/>
                </a:cubicBezTo>
                <a:cubicBezTo>
                  <a:pt x="327369" y="1414244"/>
                  <a:pt x="280607" y="1839754"/>
                  <a:pt x="173448" y="1843978"/>
                </a:cubicBezTo>
                <a:cubicBezTo>
                  <a:pt x="23610" y="1787649"/>
                  <a:pt x="28317" y="1452646"/>
                  <a:pt x="0" y="921989"/>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9" name="Oval 28">
            <a:extLst>
              <a:ext uri="{FF2B5EF4-FFF2-40B4-BE49-F238E27FC236}">
                <a16:creationId xmlns:a16="http://schemas.microsoft.com/office/drawing/2014/main" id="{E6B5DD95-EB48-6147-A751-DA9D351D26F9}"/>
              </a:ext>
            </a:extLst>
          </p:cNvPr>
          <p:cNvSpPr/>
          <p:nvPr/>
        </p:nvSpPr>
        <p:spPr>
          <a:xfrm rot="16200000">
            <a:off x="6855521" y="2064302"/>
            <a:ext cx="346895" cy="1843976"/>
          </a:xfrm>
          <a:custGeom>
            <a:avLst/>
            <a:gdLst>
              <a:gd name="connsiteX0" fmla="*/ 0 w 346895"/>
              <a:gd name="connsiteY0" fmla="*/ 921988 h 1843976"/>
              <a:gd name="connsiteX1" fmla="*/ 173448 w 346895"/>
              <a:gd name="connsiteY1" fmla="*/ 0 h 1843976"/>
              <a:gd name="connsiteX2" fmla="*/ 346896 w 346895"/>
              <a:gd name="connsiteY2" fmla="*/ 921988 h 1843976"/>
              <a:gd name="connsiteX3" fmla="*/ 173448 w 346895"/>
              <a:gd name="connsiteY3" fmla="*/ 1843976 h 1843976"/>
              <a:gd name="connsiteX4" fmla="*/ 0 w 346895"/>
              <a:gd name="connsiteY4" fmla="*/ 921988 h 1843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895" h="1843976" extrusionOk="0">
                <a:moveTo>
                  <a:pt x="0" y="921988"/>
                </a:moveTo>
                <a:cubicBezTo>
                  <a:pt x="-1871" y="409338"/>
                  <a:pt x="92367" y="-6561"/>
                  <a:pt x="173448" y="0"/>
                </a:cubicBezTo>
                <a:cubicBezTo>
                  <a:pt x="282044" y="27143"/>
                  <a:pt x="301525" y="433942"/>
                  <a:pt x="346896" y="921988"/>
                </a:cubicBezTo>
                <a:cubicBezTo>
                  <a:pt x="327369" y="1414243"/>
                  <a:pt x="280607" y="1839752"/>
                  <a:pt x="173448" y="1843976"/>
                </a:cubicBezTo>
                <a:cubicBezTo>
                  <a:pt x="21627" y="1785580"/>
                  <a:pt x="31865" y="1455334"/>
                  <a:pt x="0" y="921988"/>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0" name="Oval 29">
            <a:extLst>
              <a:ext uri="{FF2B5EF4-FFF2-40B4-BE49-F238E27FC236}">
                <a16:creationId xmlns:a16="http://schemas.microsoft.com/office/drawing/2014/main" id="{81C83E14-4C9C-F9E6-3E39-3E3F9E6FC28A}"/>
              </a:ext>
            </a:extLst>
          </p:cNvPr>
          <p:cNvSpPr/>
          <p:nvPr/>
        </p:nvSpPr>
        <p:spPr>
          <a:xfrm rot="10695270">
            <a:off x="5940630" y="2744241"/>
            <a:ext cx="1976933" cy="323565"/>
          </a:xfrm>
          <a:custGeom>
            <a:avLst/>
            <a:gdLst>
              <a:gd name="connsiteX0" fmla="*/ 0 w 1976933"/>
              <a:gd name="connsiteY0" fmla="*/ 161783 h 323565"/>
              <a:gd name="connsiteX1" fmla="*/ 988467 w 1976933"/>
              <a:gd name="connsiteY1" fmla="*/ 0 h 323565"/>
              <a:gd name="connsiteX2" fmla="*/ 1976934 w 1976933"/>
              <a:gd name="connsiteY2" fmla="*/ 161783 h 323565"/>
              <a:gd name="connsiteX3" fmla="*/ 988467 w 1976933"/>
              <a:gd name="connsiteY3" fmla="*/ 323566 h 323565"/>
              <a:gd name="connsiteX4" fmla="*/ 0 w 1976933"/>
              <a:gd name="connsiteY4" fmla="*/ 161783 h 323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933" h="323565" extrusionOk="0">
                <a:moveTo>
                  <a:pt x="0" y="161783"/>
                </a:moveTo>
                <a:cubicBezTo>
                  <a:pt x="-48096" y="-16257"/>
                  <a:pt x="482457" y="-17796"/>
                  <a:pt x="988467" y="0"/>
                </a:cubicBezTo>
                <a:cubicBezTo>
                  <a:pt x="1544677" y="21825"/>
                  <a:pt x="1959623" y="80504"/>
                  <a:pt x="1976934" y="161783"/>
                </a:cubicBezTo>
                <a:cubicBezTo>
                  <a:pt x="1894713" y="179784"/>
                  <a:pt x="1589133" y="303217"/>
                  <a:pt x="988467" y="323566"/>
                </a:cubicBezTo>
                <a:cubicBezTo>
                  <a:pt x="433438" y="314067"/>
                  <a:pt x="2343" y="252908"/>
                  <a:pt x="0" y="161783"/>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4" name="Rectangle 33">
            <a:extLst>
              <a:ext uri="{FF2B5EF4-FFF2-40B4-BE49-F238E27FC236}">
                <a16:creationId xmlns:a16="http://schemas.microsoft.com/office/drawing/2014/main" id="{9CC90D43-808F-9DBA-41BB-2DC9F26F29B3}"/>
              </a:ext>
            </a:extLst>
          </p:cNvPr>
          <p:cNvSpPr/>
          <p:nvPr/>
        </p:nvSpPr>
        <p:spPr>
          <a:xfrm>
            <a:off x="1692572" y="164982"/>
            <a:ext cx="358536"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 name="Rectangle 2">
            <a:extLst>
              <a:ext uri="{FF2B5EF4-FFF2-40B4-BE49-F238E27FC236}">
                <a16:creationId xmlns:a16="http://schemas.microsoft.com/office/drawing/2014/main" id="{394AA55F-53F0-6E67-9349-2AF196D76B46}"/>
              </a:ext>
            </a:extLst>
          </p:cNvPr>
          <p:cNvSpPr/>
          <p:nvPr/>
        </p:nvSpPr>
        <p:spPr>
          <a:xfrm>
            <a:off x="642550" y="2533474"/>
            <a:ext cx="2893410" cy="635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0" name="Grafik 6">
            <a:extLst>
              <a:ext uri="{FF2B5EF4-FFF2-40B4-BE49-F238E27FC236}">
                <a16:creationId xmlns:a16="http://schemas.microsoft.com/office/drawing/2014/main" id="{83E37E7A-C671-3277-342C-5D3344AB88D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1" name="TextBox 20" descr="page number">
            <a:extLst>
              <a:ext uri="{FF2B5EF4-FFF2-40B4-BE49-F238E27FC236}">
                <a16:creationId xmlns:a16="http://schemas.microsoft.com/office/drawing/2014/main" id="{5F6B937E-C168-F126-2522-6495D58B7E7F}"/>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22" name="Rectangle 21">
            <a:extLst>
              <a:ext uri="{FF2B5EF4-FFF2-40B4-BE49-F238E27FC236}">
                <a16:creationId xmlns:a16="http://schemas.microsoft.com/office/drawing/2014/main" id="{2F622E1B-FDD5-6755-4CA0-16F3476D2586}"/>
              </a:ext>
            </a:extLst>
          </p:cNvPr>
          <p:cNvSpPr/>
          <p:nvPr/>
        </p:nvSpPr>
        <p:spPr>
          <a:xfrm>
            <a:off x="1152513" y="735370"/>
            <a:ext cx="640775" cy="635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38" name="Group 37">
            <a:extLst>
              <a:ext uri="{FF2B5EF4-FFF2-40B4-BE49-F238E27FC236}">
                <a16:creationId xmlns:a16="http://schemas.microsoft.com/office/drawing/2014/main" id="{00C401B4-BBD7-14B0-931E-BE718679B251}"/>
              </a:ext>
            </a:extLst>
          </p:cNvPr>
          <p:cNvGrpSpPr/>
          <p:nvPr/>
        </p:nvGrpSpPr>
        <p:grpSpPr>
          <a:xfrm>
            <a:off x="827275" y="2968018"/>
            <a:ext cx="3166786" cy="3118980"/>
            <a:chOff x="1732068" y="3231949"/>
            <a:chExt cx="3166786" cy="3118980"/>
          </a:xfrm>
        </p:grpSpPr>
        <p:sp>
          <p:nvSpPr>
            <p:cNvPr id="36" name="Rectangle 35">
              <a:extLst>
                <a:ext uri="{FF2B5EF4-FFF2-40B4-BE49-F238E27FC236}">
                  <a16:creationId xmlns:a16="http://schemas.microsoft.com/office/drawing/2014/main" id="{33054F8F-ACE8-9829-68BA-770D950A323C}"/>
                </a:ext>
              </a:extLst>
            </p:cNvPr>
            <p:cNvSpPr/>
            <p:nvPr/>
          </p:nvSpPr>
          <p:spPr>
            <a:xfrm rot="21345601">
              <a:off x="1732068" y="3231949"/>
              <a:ext cx="3166786" cy="3052052"/>
            </a:xfrm>
            <a:prstGeom prst="rect">
              <a:avLst/>
            </a:prstGeom>
            <a:solidFill>
              <a:schemeClr val="tx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7" name="TextBox 36">
              <a:extLst>
                <a:ext uri="{FF2B5EF4-FFF2-40B4-BE49-F238E27FC236}">
                  <a16:creationId xmlns:a16="http://schemas.microsoft.com/office/drawing/2014/main" id="{74B3C479-3474-255E-C36C-BB177F587B3E}"/>
                </a:ext>
              </a:extLst>
            </p:cNvPr>
            <p:cNvSpPr txBox="1"/>
            <p:nvPr/>
          </p:nvSpPr>
          <p:spPr>
            <a:xfrm rot="21343378">
              <a:off x="1931424" y="5766154"/>
              <a:ext cx="2912438" cy="584775"/>
            </a:xfrm>
            <a:prstGeom prst="rect">
              <a:avLst/>
            </a:prstGeom>
            <a:noFill/>
          </p:spPr>
          <p:txBody>
            <a:bodyPr wrap="square" lIns="137160" tIns="137160" rIns="137160" bIns="137160" rtlCol="0">
              <a:spAutoFit/>
            </a:bodyPr>
            <a:lstStyle/>
            <a:p>
              <a:pPr algn="ctr"/>
              <a:r>
                <a:rPr lang="en-GB" sz="2000" b="1" dirty="0">
                  <a:solidFill>
                    <a:schemeClr val="bg1"/>
                  </a:solidFill>
                  <a:latin typeface="Bradley Hand ITC" panose="03070402050302030203" pitchFamily="66" charset="0"/>
                </a:rPr>
                <a:t>Primitive stats.</a:t>
              </a:r>
            </a:p>
          </p:txBody>
        </p:sp>
        <p:pic>
          <p:nvPicPr>
            <p:cNvPr id="33" name="Picture 32">
              <a:extLst>
                <a:ext uri="{FF2B5EF4-FFF2-40B4-BE49-F238E27FC236}">
                  <a16:creationId xmlns:a16="http://schemas.microsoft.com/office/drawing/2014/main" id="{551FC1AA-1640-B1FD-2FDC-3C6C4C980C46}"/>
                </a:ext>
              </a:extLst>
            </p:cNvPr>
            <p:cNvPicPr>
              <a:picLocks noChangeAspect="1"/>
            </p:cNvPicPr>
            <p:nvPr/>
          </p:nvPicPr>
          <p:blipFill>
            <a:blip r:embed="rId2"/>
            <a:srcRect l="50064" t="26986" r="38050" b="54218"/>
            <a:stretch>
              <a:fillRect/>
            </a:stretch>
          </p:blipFill>
          <p:spPr>
            <a:xfrm rot="21311550">
              <a:off x="1957213" y="3473372"/>
              <a:ext cx="2716879" cy="2336074"/>
            </a:xfrm>
            <a:prstGeom prst="rect">
              <a:avLst/>
            </a:prstGeom>
          </p:spPr>
        </p:pic>
      </p:grpSp>
      <p:grpSp>
        <p:nvGrpSpPr>
          <p:cNvPr id="31" name="Group 30">
            <a:extLst>
              <a:ext uri="{FF2B5EF4-FFF2-40B4-BE49-F238E27FC236}">
                <a16:creationId xmlns:a16="http://schemas.microsoft.com/office/drawing/2014/main" id="{F804E06E-F8D9-3221-97B4-B18041029307}"/>
              </a:ext>
            </a:extLst>
          </p:cNvPr>
          <p:cNvGrpSpPr/>
          <p:nvPr/>
        </p:nvGrpSpPr>
        <p:grpSpPr>
          <a:xfrm>
            <a:off x="3927092" y="3984756"/>
            <a:ext cx="2355349" cy="2075148"/>
            <a:chOff x="5615146" y="3250350"/>
            <a:chExt cx="2355349" cy="2075148"/>
          </a:xfrm>
        </p:grpSpPr>
        <p:grpSp>
          <p:nvGrpSpPr>
            <p:cNvPr id="11" name="Group 10">
              <a:extLst>
                <a:ext uri="{FF2B5EF4-FFF2-40B4-BE49-F238E27FC236}">
                  <a16:creationId xmlns:a16="http://schemas.microsoft.com/office/drawing/2014/main" id="{CE3BD190-5A69-6F76-A926-450302D9A4E1}"/>
                </a:ext>
              </a:extLst>
            </p:cNvPr>
            <p:cNvGrpSpPr/>
            <p:nvPr/>
          </p:nvGrpSpPr>
          <p:grpSpPr>
            <a:xfrm rot="475657">
              <a:off x="5615146" y="3250350"/>
              <a:ext cx="2355349" cy="2075148"/>
              <a:chOff x="628702" y="1189905"/>
              <a:chExt cx="2355349" cy="2075148"/>
            </a:xfrm>
          </p:grpSpPr>
          <p:grpSp>
            <p:nvGrpSpPr>
              <p:cNvPr id="12" name="Group 11">
                <a:extLst>
                  <a:ext uri="{FF2B5EF4-FFF2-40B4-BE49-F238E27FC236}">
                    <a16:creationId xmlns:a16="http://schemas.microsoft.com/office/drawing/2014/main" id="{953F5A04-AB8E-996C-EB12-797D80FD7CF4}"/>
                  </a:ext>
                </a:extLst>
              </p:cNvPr>
              <p:cNvGrpSpPr/>
              <p:nvPr/>
            </p:nvGrpSpPr>
            <p:grpSpPr>
              <a:xfrm>
                <a:off x="628702" y="1189905"/>
                <a:ext cx="2355349" cy="2075148"/>
                <a:chOff x="628702" y="1189905"/>
                <a:chExt cx="2355349" cy="2075148"/>
              </a:xfrm>
            </p:grpSpPr>
            <p:grpSp>
              <p:nvGrpSpPr>
                <p:cNvPr id="16" name="Group 15">
                  <a:extLst>
                    <a:ext uri="{FF2B5EF4-FFF2-40B4-BE49-F238E27FC236}">
                      <a16:creationId xmlns:a16="http://schemas.microsoft.com/office/drawing/2014/main" id="{1B298812-CE65-5618-B39F-CA24B323DC4F}"/>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8" name="Rectangle 24">
                    <a:extLst>
                      <a:ext uri="{FF2B5EF4-FFF2-40B4-BE49-F238E27FC236}">
                        <a16:creationId xmlns:a16="http://schemas.microsoft.com/office/drawing/2014/main" id="{ED86F659-2628-D66D-FC03-7295F1C5DAD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9" name="Rectangle 18">
                    <a:extLst>
                      <a:ext uri="{FF2B5EF4-FFF2-40B4-BE49-F238E27FC236}">
                        <a16:creationId xmlns:a16="http://schemas.microsoft.com/office/drawing/2014/main" id="{F48A3D75-1EB7-235E-FF65-D6548DBCEB47}"/>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7" name="TextBox 16">
                  <a:extLst>
                    <a:ext uri="{FF2B5EF4-FFF2-40B4-BE49-F238E27FC236}">
                      <a16:creationId xmlns:a16="http://schemas.microsoft.com/office/drawing/2014/main" id="{72E60802-FEE0-22D6-EC07-EEFDB78F3073}"/>
                    </a:ext>
                  </a:extLst>
                </p:cNvPr>
                <p:cNvSpPr txBox="1"/>
                <p:nvPr/>
              </p:nvSpPr>
              <p:spPr>
                <a:xfrm rot="21377463">
                  <a:off x="855444" y="1434527"/>
                  <a:ext cx="2030933" cy="1384995"/>
                </a:xfrm>
                <a:prstGeom prst="rect">
                  <a:avLst/>
                </a:prstGeom>
                <a:noFill/>
              </p:spPr>
              <p:txBody>
                <a:bodyPr wrap="square" lIns="137160" tIns="137160" rIns="137160" bIns="137160" rtlCol="0" anchor="t">
                  <a:spAutoFit/>
                </a:bodyPr>
                <a:lstStyle/>
                <a:p>
                  <a:pPr algn="ctr"/>
                  <a:r>
                    <a:rPr lang="en-GB" b="1">
                      <a:solidFill>
                        <a:schemeClr val="bg1"/>
                      </a:solidFill>
                      <a:latin typeface="Bradley Hand ITC"/>
                    </a:rPr>
                    <a:t>Death by clipper! This pass could really use some frustum culling.</a:t>
                  </a:r>
                </a:p>
              </p:txBody>
            </p:sp>
          </p:grpSp>
          <p:grpSp>
            <p:nvGrpSpPr>
              <p:cNvPr id="13" name="Group 12">
                <a:extLst>
                  <a:ext uri="{FF2B5EF4-FFF2-40B4-BE49-F238E27FC236}">
                    <a16:creationId xmlns:a16="http://schemas.microsoft.com/office/drawing/2014/main" id="{EBE42088-BAE3-FB99-AA2B-7698E148FD45}"/>
                  </a:ext>
                </a:extLst>
              </p:cNvPr>
              <p:cNvGrpSpPr/>
              <p:nvPr/>
            </p:nvGrpSpPr>
            <p:grpSpPr>
              <a:xfrm rot="21211140">
                <a:off x="2568950" y="2962697"/>
                <a:ext cx="377850" cy="181710"/>
                <a:chOff x="10290295" y="6047121"/>
                <a:chExt cx="377850" cy="181710"/>
              </a:xfrm>
            </p:grpSpPr>
            <p:sp>
              <p:nvSpPr>
                <p:cNvPr id="14" name="Freeform: Shape 13">
                  <a:extLst>
                    <a:ext uri="{FF2B5EF4-FFF2-40B4-BE49-F238E27FC236}">
                      <a16:creationId xmlns:a16="http://schemas.microsoft.com/office/drawing/2014/main" id="{3CC037BC-1454-143B-D593-45D98AF1994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5" name="Freeform: Shape 14">
                  <a:extLst>
                    <a:ext uri="{FF2B5EF4-FFF2-40B4-BE49-F238E27FC236}">
                      <a16:creationId xmlns:a16="http://schemas.microsoft.com/office/drawing/2014/main" id="{6BB7A9C0-2B8C-3A33-C3A5-6736233687FC}"/>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23" name="Graphic 21" descr="Skull outline">
              <a:extLst>
                <a:ext uri="{FF2B5EF4-FFF2-40B4-BE49-F238E27FC236}">
                  <a16:creationId xmlns:a16="http://schemas.microsoft.com/office/drawing/2014/main" id="{14DD7E07-BFCE-F37C-6EA0-5CE55B03A069}"/>
                </a:ext>
              </a:extLst>
            </p:cNvPr>
            <p:cNvGrpSpPr/>
            <p:nvPr/>
          </p:nvGrpSpPr>
          <p:grpSpPr>
            <a:xfrm rot="21520419">
              <a:off x="5685705" y="4634362"/>
              <a:ext cx="463120" cy="535393"/>
              <a:chOff x="5819775" y="3075622"/>
              <a:chExt cx="552450" cy="704850"/>
            </a:xfrm>
            <a:noFill/>
          </p:grpSpPr>
          <p:sp>
            <p:nvSpPr>
              <p:cNvPr id="24" name="Freeform: Shape 23">
                <a:extLst>
                  <a:ext uri="{FF2B5EF4-FFF2-40B4-BE49-F238E27FC236}">
                    <a16:creationId xmlns:a16="http://schemas.microsoft.com/office/drawing/2014/main" id="{E3DBE06E-1E7D-C2C7-C360-B46D44B3AB20}"/>
                  </a:ext>
                </a:extLst>
              </p:cNvPr>
              <p:cNvSpPr/>
              <p:nvPr/>
            </p:nvSpPr>
            <p:spPr>
              <a:xfrm>
                <a:off x="5819775" y="3075622"/>
                <a:ext cx="552450" cy="704850"/>
              </a:xfrm>
              <a:custGeom>
                <a:avLst/>
                <a:gdLst>
                  <a:gd name="connsiteX0" fmla="*/ 276225 w 552450"/>
                  <a:gd name="connsiteY0" fmla="*/ 0 h 704850"/>
                  <a:gd name="connsiteX1" fmla="*/ 0 w 552450"/>
                  <a:gd name="connsiteY1" fmla="*/ 300038 h 704850"/>
                  <a:gd name="connsiteX2" fmla="*/ 66675 w 552450"/>
                  <a:gd name="connsiteY2" fmla="*/ 479603 h 704850"/>
                  <a:gd name="connsiteX3" fmla="*/ 66675 w 552450"/>
                  <a:gd name="connsiteY3" fmla="*/ 533400 h 704850"/>
                  <a:gd name="connsiteX4" fmla="*/ 131933 w 552450"/>
                  <a:gd name="connsiteY4" fmla="*/ 600075 h 704850"/>
                  <a:gd name="connsiteX5" fmla="*/ 133350 w 552450"/>
                  <a:gd name="connsiteY5" fmla="*/ 600075 h 704850"/>
                  <a:gd name="connsiteX6" fmla="*/ 142875 w 552450"/>
                  <a:gd name="connsiteY6" fmla="*/ 600075 h 704850"/>
                  <a:gd name="connsiteX7" fmla="*/ 142875 w 552450"/>
                  <a:gd name="connsiteY7" fmla="*/ 695325 h 704850"/>
                  <a:gd name="connsiteX8" fmla="*/ 152400 w 552450"/>
                  <a:gd name="connsiteY8" fmla="*/ 704850 h 704850"/>
                  <a:gd name="connsiteX9" fmla="*/ 400050 w 552450"/>
                  <a:gd name="connsiteY9" fmla="*/ 704850 h 704850"/>
                  <a:gd name="connsiteX10" fmla="*/ 409575 w 552450"/>
                  <a:gd name="connsiteY10" fmla="*/ 695325 h 704850"/>
                  <a:gd name="connsiteX11" fmla="*/ 409575 w 552450"/>
                  <a:gd name="connsiteY11" fmla="*/ 600075 h 704850"/>
                  <a:gd name="connsiteX12" fmla="*/ 419100 w 552450"/>
                  <a:gd name="connsiteY12" fmla="*/ 600075 h 704850"/>
                  <a:gd name="connsiteX13" fmla="*/ 485775 w 552450"/>
                  <a:gd name="connsiteY13" fmla="*/ 534817 h 704850"/>
                  <a:gd name="connsiteX14" fmla="*/ 485775 w 552450"/>
                  <a:gd name="connsiteY14" fmla="*/ 533400 h 704850"/>
                  <a:gd name="connsiteX15" fmla="*/ 485775 w 552450"/>
                  <a:gd name="connsiteY15" fmla="*/ 479641 h 704850"/>
                  <a:gd name="connsiteX16" fmla="*/ 552450 w 552450"/>
                  <a:gd name="connsiteY16" fmla="*/ 300076 h 704850"/>
                  <a:gd name="connsiteX17" fmla="*/ 276225 w 552450"/>
                  <a:gd name="connsiteY17" fmla="*/ 0 h 704850"/>
                  <a:gd name="connsiteX18" fmla="*/ 468849 w 552450"/>
                  <a:gd name="connsiteY18" fmla="*/ 470249 h 704850"/>
                  <a:gd name="connsiteX19" fmla="*/ 466725 w 552450"/>
                  <a:gd name="connsiteY19" fmla="*/ 476250 h 704850"/>
                  <a:gd name="connsiteX20" fmla="*/ 466725 w 552450"/>
                  <a:gd name="connsiteY20" fmla="*/ 533400 h 704850"/>
                  <a:gd name="connsiteX21" fmla="*/ 420134 w 552450"/>
                  <a:gd name="connsiteY21" fmla="*/ 581025 h 704850"/>
                  <a:gd name="connsiteX22" fmla="*/ 419100 w 552450"/>
                  <a:gd name="connsiteY22" fmla="*/ 581025 h 704850"/>
                  <a:gd name="connsiteX23" fmla="*/ 400050 w 552450"/>
                  <a:gd name="connsiteY23" fmla="*/ 581025 h 704850"/>
                  <a:gd name="connsiteX24" fmla="*/ 390525 w 552450"/>
                  <a:gd name="connsiteY24" fmla="*/ 590550 h 704850"/>
                  <a:gd name="connsiteX25" fmla="*/ 390525 w 552450"/>
                  <a:gd name="connsiteY25" fmla="*/ 685800 h 704850"/>
                  <a:gd name="connsiteX26" fmla="*/ 342900 w 552450"/>
                  <a:gd name="connsiteY26" fmla="*/ 685800 h 704850"/>
                  <a:gd name="connsiteX27" fmla="*/ 342900 w 552450"/>
                  <a:gd name="connsiteY27" fmla="*/ 629603 h 704850"/>
                  <a:gd name="connsiteX28" fmla="*/ 323850 w 552450"/>
                  <a:gd name="connsiteY28" fmla="*/ 629603 h 704850"/>
                  <a:gd name="connsiteX29" fmla="*/ 323850 w 552450"/>
                  <a:gd name="connsiteY29" fmla="*/ 685800 h 704850"/>
                  <a:gd name="connsiteX30" fmla="*/ 285750 w 552450"/>
                  <a:gd name="connsiteY30" fmla="*/ 685800 h 704850"/>
                  <a:gd name="connsiteX31" fmla="*/ 285750 w 552450"/>
                  <a:gd name="connsiteY31" fmla="*/ 629603 h 704850"/>
                  <a:gd name="connsiteX32" fmla="*/ 266700 w 552450"/>
                  <a:gd name="connsiteY32" fmla="*/ 629603 h 704850"/>
                  <a:gd name="connsiteX33" fmla="*/ 266700 w 552450"/>
                  <a:gd name="connsiteY33" fmla="*/ 685800 h 704850"/>
                  <a:gd name="connsiteX34" fmla="*/ 228600 w 552450"/>
                  <a:gd name="connsiteY34" fmla="*/ 685800 h 704850"/>
                  <a:gd name="connsiteX35" fmla="*/ 228600 w 552450"/>
                  <a:gd name="connsiteY35" fmla="*/ 629603 h 704850"/>
                  <a:gd name="connsiteX36" fmla="*/ 209550 w 552450"/>
                  <a:gd name="connsiteY36" fmla="*/ 629603 h 704850"/>
                  <a:gd name="connsiteX37" fmla="*/ 209550 w 552450"/>
                  <a:gd name="connsiteY37" fmla="*/ 685800 h 704850"/>
                  <a:gd name="connsiteX38" fmla="*/ 161925 w 552450"/>
                  <a:gd name="connsiteY38" fmla="*/ 685800 h 704850"/>
                  <a:gd name="connsiteX39" fmla="*/ 161925 w 552450"/>
                  <a:gd name="connsiteY39" fmla="*/ 590550 h 704850"/>
                  <a:gd name="connsiteX40" fmla="*/ 152400 w 552450"/>
                  <a:gd name="connsiteY40" fmla="*/ 581025 h 704850"/>
                  <a:gd name="connsiteX41" fmla="*/ 133350 w 552450"/>
                  <a:gd name="connsiteY41" fmla="*/ 581025 h 704850"/>
                  <a:gd name="connsiteX42" fmla="*/ 85725 w 552450"/>
                  <a:gd name="connsiteY42" fmla="*/ 534434 h 704850"/>
                  <a:gd name="connsiteX43" fmla="*/ 85725 w 552450"/>
                  <a:gd name="connsiteY43" fmla="*/ 533400 h 704850"/>
                  <a:gd name="connsiteX44" fmla="*/ 85725 w 552450"/>
                  <a:gd name="connsiteY44" fmla="*/ 476250 h 704850"/>
                  <a:gd name="connsiteX45" fmla="*/ 83591 w 552450"/>
                  <a:gd name="connsiteY45" fmla="*/ 470249 h 704850"/>
                  <a:gd name="connsiteX46" fmla="*/ 19050 w 552450"/>
                  <a:gd name="connsiteY46" fmla="*/ 300038 h 704850"/>
                  <a:gd name="connsiteX47" fmla="*/ 276225 w 552450"/>
                  <a:gd name="connsiteY47" fmla="*/ 19050 h 704850"/>
                  <a:gd name="connsiteX48" fmla="*/ 533400 w 552450"/>
                  <a:gd name="connsiteY48" fmla="*/ 300038 h 704850"/>
                  <a:gd name="connsiteX49" fmla="*/ 468849 w 552450"/>
                  <a:gd name="connsiteY49" fmla="*/ 470287 h 704850"/>
                  <a:gd name="connsiteX50" fmla="*/ 468849 w 552450"/>
                  <a:gd name="connsiteY50" fmla="*/ 470249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52450" h="704850" fill="none" extrusionOk="0">
                    <a:moveTo>
                      <a:pt x="276225" y="0"/>
                    </a:moveTo>
                    <a:cubicBezTo>
                      <a:pt x="93622" y="-25267"/>
                      <a:pt x="-16561" y="128747"/>
                      <a:pt x="0" y="300038"/>
                    </a:cubicBezTo>
                    <a:cubicBezTo>
                      <a:pt x="-1683" y="374053"/>
                      <a:pt x="21891" y="422593"/>
                      <a:pt x="66675" y="479603"/>
                    </a:cubicBezTo>
                    <a:cubicBezTo>
                      <a:pt x="67037" y="498083"/>
                      <a:pt x="65085" y="515647"/>
                      <a:pt x="66675" y="533400"/>
                    </a:cubicBezTo>
                    <a:cubicBezTo>
                      <a:pt x="67233" y="569362"/>
                      <a:pt x="94080" y="608620"/>
                      <a:pt x="131933" y="600075"/>
                    </a:cubicBezTo>
                    <a:cubicBezTo>
                      <a:pt x="132386" y="600102"/>
                      <a:pt x="132918" y="599974"/>
                      <a:pt x="133350" y="600075"/>
                    </a:cubicBezTo>
                    <a:cubicBezTo>
                      <a:pt x="136659" y="599911"/>
                      <a:pt x="138310" y="600473"/>
                      <a:pt x="142875" y="600075"/>
                    </a:cubicBezTo>
                    <a:cubicBezTo>
                      <a:pt x="139764" y="643132"/>
                      <a:pt x="139220" y="673698"/>
                      <a:pt x="142875" y="695325"/>
                    </a:cubicBezTo>
                    <a:cubicBezTo>
                      <a:pt x="142331" y="700031"/>
                      <a:pt x="147109" y="703725"/>
                      <a:pt x="152400" y="704850"/>
                    </a:cubicBezTo>
                    <a:cubicBezTo>
                      <a:pt x="263158" y="696170"/>
                      <a:pt x="327566" y="705121"/>
                      <a:pt x="400050" y="704850"/>
                    </a:cubicBezTo>
                    <a:cubicBezTo>
                      <a:pt x="405638" y="704709"/>
                      <a:pt x="410062" y="700792"/>
                      <a:pt x="409575" y="695325"/>
                    </a:cubicBezTo>
                    <a:cubicBezTo>
                      <a:pt x="412172" y="656340"/>
                      <a:pt x="410511" y="633186"/>
                      <a:pt x="409575" y="600075"/>
                    </a:cubicBezTo>
                    <a:cubicBezTo>
                      <a:pt x="412270" y="600241"/>
                      <a:pt x="414389" y="600218"/>
                      <a:pt x="419100" y="600075"/>
                    </a:cubicBezTo>
                    <a:cubicBezTo>
                      <a:pt x="459783" y="603601"/>
                      <a:pt x="484625" y="570057"/>
                      <a:pt x="485775" y="534817"/>
                    </a:cubicBezTo>
                    <a:cubicBezTo>
                      <a:pt x="485713" y="534326"/>
                      <a:pt x="485771" y="533861"/>
                      <a:pt x="485775" y="533400"/>
                    </a:cubicBezTo>
                    <a:cubicBezTo>
                      <a:pt x="487749" y="519995"/>
                      <a:pt x="487914" y="494309"/>
                      <a:pt x="485775" y="479641"/>
                    </a:cubicBezTo>
                    <a:cubicBezTo>
                      <a:pt x="536209" y="433623"/>
                      <a:pt x="548122" y="366346"/>
                      <a:pt x="552450" y="300076"/>
                    </a:cubicBezTo>
                    <a:cubicBezTo>
                      <a:pt x="558476" y="132323"/>
                      <a:pt x="433761" y="-13421"/>
                      <a:pt x="276225" y="0"/>
                    </a:cubicBezTo>
                    <a:close/>
                    <a:moveTo>
                      <a:pt x="468849" y="470249"/>
                    </a:moveTo>
                    <a:cubicBezTo>
                      <a:pt x="467025" y="471725"/>
                      <a:pt x="466717" y="474416"/>
                      <a:pt x="466725" y="476250"/>
                    </a:cubicBezTo>
                    <a:cubicBezTo>
                      <a:pt x="464263" y="500579"/>
                      <a:pt x="468025" y="512619"/>
                      <a:pt x="466725" y="533400"/>
                    </a:cubicBezTo>
                    <a:cubicBezTo>
                      <a:pt x="468847" y="561245"/>
                      <a:pt x="444202" y="579620"/>
                      <a:pt x="420134" y="581025"/>
                    </a:cubicBezTo>
                    <a:cubicBezTo>
                      <a:pt x="419790" y="580996"/>
                      <a:pt x="419422" y="581061"/>
                      <a:pt x="419100" y="581025"/>
                    </a:cubicBezTo>
                    <a:cubicBezTo>
                      <a:pt x="411641" y="580223"/>
                      <a:pt x="406675" y="580366"/>
                      <a:pt x="400050" y="581025"/>
                    </a:cubicBezTo>
                    <a:cubicBezTo>
                      <a:pt x="395198" y="580673"/>
                      <a:pt x="389283" y="585571"/>
                      <a:pt x="390525" y="590550"/>
                    </a:cubicBezTo>
                    <a:cubicBezTo>
                      <a:pt x="393289" y="629560"/>
                      <a:pt x="386297" y="653111"/>
                      <a:pt x="390525" y="685800"/>
                    </a:cubicBezTo>
                    <a:cubicBezTo>
                      <a:pt x="374273" y="687494"/>
                      <a:pt x="366107" y="683979"/>
                      <a:pt x="342900" y="685800"/>
                    </a:cubicBezTo>
                    <a:cubicBezTo>
                      <a:pt x="345255" y="664215"/>
                      <a:pt x="340589" y="652427"/>
                      <a:pt x="342900" y="629603"/>
                    </a:cubicBezTo>
                    <a:cubicBezTo>
                      <a:pt x="337649" y="629273"/>
                      <a:pt x="332322" y="629765"/>
                      <a:pt x="323850" y="629603"/>
                    </a:cubicBezTo>
                    <a:cubicBezTo>
                      <a:pt x="321920" y="652717"/>
                      <a:pt x="324854" y="666922"/>
                      <a:pt x="323850" y="685800"/>
                    </a:cubicBezTo>
                    <a:cubicBezTo>
                      <a:pt x="306817" y="684143"/>
                      <a:pt x="302798" y="685545"/>
                      <a:pt x="285750" y="685800"/>
                    </a:cubicBezTo>
                    <a:cubicBezTo>
                      <a:pt x="286887" y="666312"/>
                      <a:pt x="285028" y="656712"/>
                      <a:pt x="285750" y="629603"/>
                    </a:cubicBezTo>
                    <a:cubicBezTo>
                      <a:pt x="280917" y="628865"/>
                      <a:pt x="274568" y="630380"/>
                      <a:pt x="266700" y="629603"/>
                    </a:cubicBezTo>
                    <a:cubicBezTo>
                      <a:pt x="267099" y="647233"/>
                      <a:pt x="267419" y="664301"/>
                      <a:pt x="266700" y="685800"/>
                    </a:cubicBezTo>
                    <a:cubicBezTo>
                      <a:pt x="255398" y="684091"/>
                      <a:pt x="244142" y="684496"/>
                      <a:pt x="228600" y="685800"/>
                    </a:cubicBezTo>
                    <a:cubicBezTo>
                      <a:pt x="227501" y="662622"/>
                      <a:pt x="226546" y="642005"/>
                      <a:pt x="228600" y="629603"/>
                    </a:cubicBezTo>
                    <a:cubicBezTo>
                      <a:pt x="221344" y="630462"/>
                      <a:pt x="216880" y="630126"/>
                      <a:pt x="209550" y="629603"/>
                    </a:cubicBezTo>
                    <a:cubicBezTo>
                      <a:pt x="207932" y="657537"/>
                      <a:pt x="207520" y="673087"/>
                      <a:pt x="209550" y="685800"/>
                    </a:cubicBezTo>
                    <a:cubicBezTo>
                      <a:pt x="193872" y="684179"/>
                      <a:pt x="175433" y="688130"/>
                      <a:pt x="161925" y="685800"/>
                    </a:cubicBezTo>
                    <a:cubicBezTo>
                      <a:pt x="159974" y="659443"/>
                      <a:pt x="165483" y="612646"/>
                      <a:pt x="161925" y="590550"/>
                    </a:cubicBezTo>
                    <a:cubicBezTo>
                      <a:pt x="162698" y="585109"/>
                      <a:pt x="158095" y="581030"/>
                      <a:pt x="152400" y="581025"/>
                    </a:cubicBezTo>
                    <a:cubicBezTo>
                      <a:pt x="148271" y="581564"/>
                      <a:pt x="137972" y="580969"/>
                      <a:pt x="133350" y="581025"/>
                    </a:cubicBezTo>
                    <a:cubicBezTo>
                      <a:pt x="104769" y="578644"/>
                      <a:pt x="83987" y="565880"/>
                      <a:pt x="85725" y="534434"/>
                    </a:cubicBezTo>
                    <a:cubicBezTo>
                      <a:pt x="85750" y="534108"/>
                      <a:pt x="85722" y="533681"/>
                      <a:pt x="85725" y="533400"/>
                    </a:cubicBezTo>
                    <a:cubicBezTo>
                      <a:pt x="84327" y="505182"/>
                      <a:pt x="84918" y="492799"/>
                      <a:pt x="85725" y="476250"/>
                    </a:cubicBezTo>
                    <a:cubicBezTo>
                      <a:pt x="85829" y="474566"/>
                      <a:pt x="85141" y="471784"/>
                      <a:pt x="83591" y="470249"/>
                    </a:cubicBezTo>
                    <a:cubicBezTo>
                      <a:pt x="40239" y="415686"/>
                      <a:pt x="16926" y="369704"/>
                      <a:pt x="19050" y="300038"/>
                    </a:cubicBezTo>
                    <a:cubicBezTo>
                      <a:pt x="28297" y="135341"/>
                      <a:pt x="126580" y="7594"/>
                      <a:pt x="276225" y="19050"/>
                    </a:cubicBezTo>
                    <a:cubicBezTo>
                      <a:pt x="454059" y="16042"/>
                      <a:pt x="547163" y="156031"/>
                      <a:pt x="533400" y="300038"/>
                    </a:cubicBezTo>
                    <a:cubicBezTo>
                      <a:pt x="523531" y="359106"/>
                      <a:pt x="505148" y="419588"/>
                      <a:pt x="468849" y="470287"/>
                    </a:cubicBezTo>
                    <a:cubicBezTo>
                      <a:pt x="468850" y="470278"/>
                      <a:pt x="468849" y="470258"/>
                      <a:pt x="468849" y="470249"/>
                    </a:cubicBezTo>
                    <a:close/>
                  </a:path>
                  <a:path w="552450" h="704850" stroke="0" extrusionOk="0">
                    <a:moveTo>
                      <a:pt x="276225" y="0"/>
                    </a:moveTo>
                    <a:cubicBezTo>
                      <a:pt x="94086" y="14527"/>
                      <a:pt x="-21558" y="134246"/>
                      <a:pt x="0" y="300038"/>
                    </a:cubicBezTo>
                    <a:cubicBezTo>
                      <a:pt x="7730" y="355791"/>
                      <a:pt x="22293" y="417680"/>
                      <a:pt x="66675" y="479603"/>
                    </a:cubicBezTo>
                    <a:cubicBezTo>
                      <a:pt x="67386" y="502077"/>
                      <a:pt x="67729" y="516290"/>
                      <a:pt x="66675" y="533400"/>
                    </a:cubicBezTo>
                    <a:cubicBezTo>
                      <a:pt x="65410" y="565972"/>
                      <a:pt x="100943" y="605305"/>
                      <a:pt x="131933" y="600075"/>
                    </a:cubicBezTo>
                    <a:cubicBezTo>
                      <a:pt x="132473" y="600129"/>
                      <a:pt x="132921" y="600148"/>
                      <a:pt x="133350" y="600075"/>
                    </a:cubicBezTo>
                    <a:cubicBezTo>
                      <a:pt x="135581" y="599720"/>
                      <a:pt x="140882" y="599837"/>
                      <a:pt x="142875" y="600075"/>
                    </a:cubicBezTo>
                    <a:cubicBezTo>
                      <a:pt x="143753" y="632241"/>
                      <a:pt x="139907" y="666607"/>
                      <a:pt x="142875" y="695325"/>
                    </a:cubicBezTo>
                    <a:cubicBezTo>
                      <a:pt x="142622" y="700669"/>
                      <a:pt x="146537" y="705865"/>
                      <a:pt x="152400" y="704850"/>
                    </a:cubicBezTo>
                    <a:cubicBezTo>
                      <a:pt x="213270" y="702774"/>
                      <a:pt x="327650" y="699709"/>
                      <a:pt x="400050" y="704850"/>
                    </a:cubicBezTo>
                    <a:cubicBezTo>
                      <a:pt x="405774" y="704855"/>
                      <a:pt x="409378" y="701009"/>
                      <a:pt x="409575" y="695325"/>
                    </a:cubicBezTo>
                    <a:cubicBezTo>
                      <a:pt x="413510" y="655101"/>
                      <a:pt x="414151" y="645314"/>
                      <a:pt x="409575" y="600075"/>
                    </a:cubicBezTo>
                    <a:cubicBezTo>
                      <a:pt x="413795" y="599780"/>
                      <a:pt x="414837" y="599677"/>
                      <a:pt x="419100" y="600075"/>
                    </a:cubicBezTo>
                    <a:cubicBezTo>
                      <a:pt x="449861" y="606997"/>
                      <a:pt x="484870" y="572212"/>
                      <a:pt x="485775" y="534817"/>
                    </a:cubicBezTo>
                    <a:cubicBezTo>
                      <a:pt x="485697" y="534324"/>
                      <a:pt x="485793" y="533986"/>
                      <a:pt x="485775" y="533400"/>
                    </a:cubicBezTo>
                    <a:cubicBezTo>
                      <a:pt x="487531" y="512849"/>
                      <a:pt x="486572" y="494919"/>
                      <a:pt x="485775" y="479641"/>
                    </a:cubicBezTo>
                    <a:cubicBezTo>
                      <a:pt x="521150" y="429734"/>
                      <a:pt x="552962" y="364021"/>
                      <a:pt x="552450" y="300076"/>
                    </a:cubicBezTo>
                    <a:cubicBezTo>
                      <a:pt x="583299" y="134443"/>
                      <a:pt x="436074" y="5668"/>
                      <a:pt x="276225" y="0"/>
                    </a:cubicBezTo>
                    <a:close/>
                    <a:moveTo>
                      <a:pt x="468849" y="470249"/>
                    </a:moveTo>
                    <a:cubicBezTo>
                      <a:pt x="467769" y="471993"/>
                      <a:pt x="466193" y="474021"/>
                      <a:pt x="466725" y="476250"/>
                    </a:cubicBezTo>
                    <a:cubicBezTo>
                      <a:pt x="466590" y="491475"/>
                      <a:pt x="466993" y="519760"/>
                      <a:pt x="466725" y="533400"/>
                    </a:cubicBezTo>
                    <a:cubicBezTo>
                      <a:pt x="468489" y="556562"/>
                      <a:pt x="444819" y="579614"/>
                      <a:pt x="420134" y="581025"/>
                    </a:cubicBezTo>
                    <a:cubicBezTo>
                      <a:pt x="419828" y="581029"/>
                      <a:pt x="419486" y="581049"/>
                      <a:pt x="419100" y="581025"/>
                    </a:cubicBezTo>
                    <a:cubicBezTo>
                      <a:pt x="411762" y="581803"/>
                      <a:pt x="408167" y="581318"/>
                      <a:pt x="400050" y="581025"/>
                    </a:cubicBezTo>
                    <a:cubicBezTo>
                      <a:pt x="395064" y="579980"/>
                      <a:pt x="389485" y="585581"/>
                      <a:pt x="390525" y="590550"/>
                    </a:cubicBezTo>
                    <a:cubicBezTo>
                      <a:pt x="387092" y="638042"/>
                      <a:pt x="388714" y="640434"/>
                      <a:pt x="390525" y="685800"/>
                    </a:cubicBezTo>
                    <a:cubicBezTo>
                      <a:pt x="374878" y="686883"/>
                      <a:pt x="355686" y="685868"/>
                      <a:pt x="342900" y="685800"/>
                    </a:cubicBezTo>
                    <a:cubicBezTo>
                      <a:pt x="341672" y="668579"/>
                      <a:pt x="343834" y="654497"/>
                      <a:pt x="342900" y="629603"/>
                    </a:cubicBezTo>
                    <a:cubicBezTo>
                      <a:pt x="333846" y="629964"/>
                      <a:pt x="330101" y="628908"/>
                      <a:pt x="323850" y="629603"/>
                    </a:cubicBezTo>
                    <a:cubicBezTo>
                      <a:pt x="326205" y="650537"/>
                      <a:pt x="324006" y="672287"/>
                      <a:pt x="323850" y="685800"/>
                    </a:cubicBezTo>
                    <a:cubicBezTo>
                      <a:pt x="307845" y="686982"/>
                      <a:pt x="298267" y="684914"/>
                      <a:pt x="285750" y="685800"/>
                    </a:cubicBezTo>
                    <a:cubicBezTo>
                      <a:pt x="287328" y="661312"/>
                      <a:pt x="287979" y="641861"/>
                      <a:pt x="285750" y="629603"/>
                    </a:cubicBezTo>
                    <a:cubicBezTo>
                      <a:pt x="276815" y="630417"/>
                      <a:pt x="274571" y="629686"/>
                      <a:pt x="266700" y="629603"/>
                    </a:cubicBezTo>
                    <a:cubicBezTo>
                      <a:pt x="268812" y="645629"/>
                      <a:pt x="267304" y="672339"/>
                      <a:pt x="266700" y="685800"/>
                    </a:cubicBezTo>
                    <a:cubicBezTo>
                      <a:pt x="256831" y="687579"/>
                      <a:pt x="240569" y="685918"/>
                      <a:pt x="228600" y="685800"/>
                    </a:cubicBezTo>
                    <a:cubicBezTo>
                      <a:pt x="227484" y="665813"/>
                      <a:pt x="228387" y="654572"/>
                      <a:pt x="228600" y="629603"/>
                    </a:cubicBezTo>
                    <a:cubicBezTo>
                      <a:pt x="224594" y="629508"/>
                      <a:pt x="214836" y="629021"/>
                      <a:pt x="209550" y="629603"/>
                    </a:cubicBezTo>
                    <a:cubicBezTo>
                      <a:pt x="209105" y="645008"/>
                      <a:pt x="211802" y="666582"/>
                      <a:pt x="209550" y="685800"/>
                    </a:cubicBezTo>
                    <a:cubicBezTo>
                      <a:pt x="191190" y="685135"/>
                      <a:pt x="174180" y="686264"/>
                      <a:pt x="161925" y="685800"/>
                    </a:cubicBezTo>
                    <a:cubicBezTo>
                      <a:pt x="165866" y="663476"/>
                      <a:pt x="159014" y="622048"/>
                      <a:pt x="161925" y="590550"/>
                    </a:cubicBezTo>
                    <a:cubicBezTo>
                      <a:pt x="162175" y="584534"/>
                      <a:pt x="158063" y="580831"/>
                      <a:pt x="152400" y="581025"/>
                    </a:cubicBezTo>
                    <a:cubicBezTo>
                      <a:pt x="143416" y="580122"/>
                      <a:pt x="139175" y="580914"/>
                      <a:pt x="133350" y="581025"/>
                    </a:cubicBezTo>
                    <a:cubicBezTo>
                      <a:pt x="108820" y="585895"/>
                      <a:pt x="89848" y="561471"/>
                      <a:pt x="85725" y="534434"/>
                    </a:cubicBezTo>
                    <a:cubicBezTo>
                      <a:pt x="85763" y="534163"/>
                      <a:pt x="85693" y="533736"/>
                      <a:pt x="85725" y="533400"/>
                    </a:cubicBezTo>
                    <a:cubicBezTo>
                      <a:pt x="84546" y="505723"/>
                      <a:pt x="86813" y="493213"/>
                      <a:pt x="85725" y="476250"/>
                    </a:cubicBezTo>
                    <a:cubicBezTo>
                      <a:pt x="85686" y="474174"/>
                      <a:pt x="84717" y="471924"/>
                      <a:pt x="83591" y="470249"/>
                    </a:cubicBezTo>
                    <a:cubicBezTo>
                      <a:pt x="35525" y="419304"/>
                      <a:pt x="21534" y="360333"/>
                      <a:pt x="19050" y="300038"/>
                    </a:cubicBezTo>
                    <a:cubicBezTo>
                      <a:pt x="34606" y="135115"/>
                      <a:pt x="162313" y="26252"/>
                      <a:pt x="276225" y="19050"/>
                    </a:cubicBezTo>
                    <a:cubicBezTo>
                      <a:pt x="423895" y="15922"/>
                      <a:pt x="551101" y="161471"/>
                      <a:pt x="533400" y="300038"/>
                    </a:cubicBezTo>
                    <a:cubicBezTo>
                      <a:pt x="542221" y="369078"/>
                      <a:pt x="525604" y="416106"/>
                      <a:pt x="468849" y="470287"/>
                    </a:cubicBezTo>
                    <a:cubicBezTo>
                      <a:pt x="468849" y="470277"/>
                      <a:pt x="468851" y="470264"/>
                      <a:pt x="468849" y="470249"/>
                    </a:cubicBezTo>
                    <a:close/>
                  </a:path>
                </a:pathLst>
              </a:custGeom>
              <a:grpFill/>
              <a:ln w="9525" cap="flat">
                <a:solidFill>
                  <a:schemeClr val="bg1"/>
                </a:solidFill>
                <a:prstDash val="solid"/>
                <a:miter/>
                <a:extLst>
                  <a:ext uri="{C807C97D-BFC1-408E-A445-0C87EB9F89A2}">
                    <ask:lineSketchStyleProps xmlns:ask="http://schemas.microsoft.com/office/drawing/2018/sketchyshapes" sd="3880668844">
                      <a:custGeom>
                        <a:avLst/>
                        <a:gdLst>
                          <a:gd name="connsiteX0" fmla="*/ 276225 w 552450"/>
                          <a:gd name="connsiteY0" fmla="*/ 0 h 704850"/>
                          <a:gd name="connsiteX1" fmla="*/ 0 w 552450"/>
                          <a:gd name="connsiteY1" fmla="*/ 300038 h 704850"/>
                          <a:gd name="connsiteX2" fmla="*/ 66675 w 552450"/>
                          <a:gd name="connsiteY2" fmla="*/ 479603 h 704850"/>
                          <a:gd name="connsiteX3" fmla="*/ 66675 w 552450"/>
                          <a:gd name="connsiteY3" fmla="*/ 533400 h 704850"/>
                          <a:gd name="connsiteX4" fmla="*/ 131933 w 552450"/>
                          <a:gd name="connsiteY4" fmla="*/ 600075 h 704850"/>
                          <a:gd name="connsiteX5" fmla="*/ 133350 w 552450"/>
                          <a:gd name="connsiteY5" fmla="*/ 600075 h 704850"/>
                          <a:gd name="connsiteX6" fmla="*/ 142875 w 552450"/>
                          <a:gd name="connsiteY6" fmla="*/ 600075 h 704850"/>
                          <a:gd name="connsiteX7" fmla="*/ 142875 w 552450"/>
                          <a:gd name="connsiteY7" fmla="*/ 695325 h 704850"/>
                          <a:gd name="connsiteX8" fmla="*/ 152400 w 552450"/>
                          <a:gd name="connsiteY8" fmla="*/ 704850 h 704850"/>
                          <a:gd name="connsiteX9" fmla="*/ 400050 w 552450"/>
                          <a:gd name="connsiteY9" fmla="*/ 704850 h 704850"/>
                          <a:gd name="connsiteX10" fmla="*/ 409575 w 552450"/>
                          <a:gd name="connsiteY10" fmla="*/ 695325 h 704850"/>
                          <a:gd name="connsiteX11" fmla="*/ 409575 w 552450"/>
                          <a:gd name="connsiteY11" fmla="*/ 600075 h 704850"/>
                          <a:gd name="connsiteX12" fmla="*/ 419100 w 552450"/>
                          <a:gd name="connsiteY12" fmla="*/ 600075 h 704850"/>
                          <a:gd name="connsiteX13" fmla="*/ 485775 w 552450"/>
                          <a:gd name="connsiteY13" fmla="*/ 534817 h 704850"/>
                          <a:gd name="connsiteX14" fmla="*/ 485775 w 552450"/>
                          <a:gd name="connsiteY14" fmla="*/ 533400 h 704850"/>
                          <a:gd name="connsiteX15" fmla="*/ 485775 w 552450"/>
                          <a:gd name="connsiteY15" fmla="*/ 479641 h 704850"/>
                          <a:gd name="connsiteX16" fmla="*/ 552450 w 552450"/>
                          <a:gd name="connsiteY16" fmla="*/ 300076 h 704850"/>
                          <a:gd name="connsiteX17" fmla="*/ 276225 w 552450"/>
                          <a:gd name="connsiteY17" fmla="*/ 0 h 704850"/>
                          <a:gd name="connsiteX18" fmla="*/ 468849 w 552450"/>
                          <a:gd name="connsiteY18" fmla="*/ 470249 h 704850"/>
                          <a:gd name="connsiteX19" fmla="*/ 466725 w 552450"/>
                          <a:gd name="connsiteY19" fmla="*/ 476250 h 704850"/>
                          <a:gd name="connsiteX20" fmla="*/ 466725 w 552450"/>
                          <a:gd name="connsiteY20" fmla="*/ 533400 h 704850"/>
                          <a:gd name="connsiteX21" fmla="*/ 420134 w 552450"/>
                          <a:gd name="connsiteY21" fmla="*/ 581025 h 704850"/>
                          <a:gd name="connsiteX22" fmla="*/ 419100 w 552450"/>
                          <a:gd name="connsiteY22" fmla="*/ 581025 h 704850"/>
                          <a:gd name="connsiteX23" fmla="*/ 400050 w 552450"/>
                          <a:gd name="connsiteY23" fmla="*/ 581025 h 704850"/>
                          <a:gd name="connsiteX24" fmla="*/ 390525 w 552450"/>
                          <a:gd name="connsiteY24" fmla="*/ 590550 h 704850"/>
                          <a:gd name="connsiteX25" fmla="*/ 390525 w 552450"/>
                          <a:gd name="connsiteY25" fmla="*/ 685800 h 704850"/>
                          <a:gd name="connsiteX26" fmla="*/ 342900 w 552450"/>
                          <a:gd name="connsiteY26" fmla="*/ 685800 h 704850"/>
                          <a:gd name="connsiteX27" fmla="*/ 342900 w 552450"/>
                          <a:gd name="connsiteY27" fmla="*/ 629603 h 704850"/>
                          <a:gd name="connsiteX28" fmla="*/ 323850 w 552450"/>
                          <a:gd name="connsiteY28" fmla="*/ 629603 h 704850"/>
                          <a:gd name="connsiteX29" fmla="*/ 323850 w 552450"/>
                          <a:gd name="connsiteY29" fmla="*/ 685800 h 704850"/>
                          <a:gd name="connsiteX30" fmla="*/ 285750 w 552450"/>
                          <a:gd name="connsiteY30" fmla="*/ 685800 h 704850"/>
                          <a:gd name="connsiteX31" fmla="*/ 285750 w 552450"/>
                          <a:gd name="connsiteY31" fmla="*/ 629603 h 704850"/>
                          <a:gd name="connsiteX32" fmla="*/ 266700 w 552450"/>
                          <a:gd name="connsiteY32" fmla="*/ 629603 h 704850"/>
                          <a:gd name="connsiteX33" fmla="*/ 266700 w 552450"/>
                          <a:gd name="connsiteY33" fmla="*/ 685800 h 704850"/>
                          <a:gd name="connsiteX34" fmla="*/ 228600 w 552450"/>
                          <a:gd name="connsiteY34" fmla="*/ 685800 h 704850"/>
                          <a:gd name="connsiteX35" fmla="*/ 228600 w 552450"/>
                          <a:gd name="connsiteY35" fmla="*/ 629603 h 704850"/>
                          <a:gd name="connsiteX36" fmla="*/ 209550 w 552450"/>
                          <a:gd name="connsiteY36" fmla="*/ 629603 h 704850"/>
                          <a:gd name="connsiteX37" fmla="*/ 209550 w 552450"/>
                          <a:gd name="connsiteY37" fmla="*/ 685800 h 704850"/>
                          <a:gd name="connsiteX38" fmla="*/ 161925 w 552450"/>
                          <a:gd name="connsiteY38" fmla="*/ 685800 h 704850"/>
                          <a:gd name="connsiteX39" fmla="*/ 161925 w 552450"/>
                          <a:gd name="connsiteY39" fmla="*/ 590550 h 704850"/>
                          <a:gd name="connsiteX40" fmla="*/ 152400 w 552450"/>
                          <a:gd name="connsiteY40" fmla="*/ 581025 h 704850"/>
                          <a:gd name="connsiteX41" fmla="*/ 133350 w 552450"/>
                          <a:gd name="connsiteY41" fmla="*/ 581025 h 704850"/>
                          <a:gd name="connsiteX42" fmla="*/ 85725 w 552450"/>
                          <a:gd name="connsiteY42" fmla="*/ 534434 h 704850"/>
                          <a:gd name="connsiteX43" fmla="*/ 85725 w 552450"/>
                          <a:gd name="connsiteY43" fmla="*/ 533400 h 704850"/>
                          <a:gd name="connsiteX44" fmla="*/ 85725 w 552450"/>
                          <a:gd name="connsiteY44" fmla="*/ 476250 h 704850"/>
                          <a:gd name="connsiteX45" fmla="*/ 83591 w 552450"/>
                          <a:gd name="connsiteY45" fmla="*/ 470249 h 704850"/>
                          <a:gd name="connsiteX46" fmla="*/ 19050 w 552450"/>
                          <a:gd name="connsiteY46" fmla="*/ 300038 h 704850"/>
                          <a:gd name="connsiteX47" fmla="*/ 276225 w 552450"/>
                          <a:gd name="connsiteY47" fmla="*/ 19050 h 704850"/>
                          <a:gd name="connsiteX48" fmla="*/ 533400 w 552450"/>
                          <a:gd name="connsiteY48" fmla="*/ 300038 h 704850"/>
                          <a:gd name="connsiteX49" fmla="*/ 468849 w 552450"/>
                          <a:gd name="connsiteY49" fmla="*/ 470287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52450" h="704850">
                            <a:moveTo>
                              <a:pt x="276225" y="0"/>
                            </a:moveTo>
                            <a:cubicBezTo>
                              <a:pt x="123911" y="0"/>
                              <a:pt x="0" y="134598"/>
                              <a:pt x="0" y="300038"/>
                            </a:cubicBezTo>
                            <a:cubicBezTo>
                              <a:pt x="0" y="367227"/>
                              <a:pt x="20003" y="421110"/>
                              <a:pt x="66675" y="479603"/>
                            </a:cubicBezTo>
                            <a:lnTo>
                              <a:pt x="66675" y="533400"/>
                            </a:lnTo>
                            <a:cubicBezTo>
                              <a:pt x="66284" y="569832"/>
                              <a:pt x="95501" y="599684"/>
                              <a:pt x="131933" y="600075"/>
                            </a:cubicBezTo>
                            <a:cubicBezTo>
                              <a:pt x="132405" y="600080"/>
                              <a:pt x="132878" y="600080"/>
                              <a:pt x="133350" y="600075"/>
                            </a:cubicBezTo>
                            <a:lnTo>
                              <a:pt x="142875" y="600075"/>
                            </a:lnTo>
                            <a:lnTo>
                              <a:pt x="142875" y="695325"/>
                            </a:lnTo>
                            <a:cubicBezTo>
                              <a:pt x="142875" y="700586"/>
                              <a:pt x="147139" y="704850"/>
                              <a:pt x="152400" y="704850"/>
                            </a:cubicBezTo>
                            <a:lnTo>
                              <a:pt x="400050" y="704850"/>
                            </a:lnTo>
                            <a:cubicBezTo>
                              <a:pt x="405311" y="704850"/>
                              <a:pt x="409575" y="700586"/>
                              <a:pt x="409575" y="695325"/>
                            </a:cubicBezTo>
                            <a:lnTo>
                              <a:pt x="409575" y="600075"/>
                            </a:lnTo>
                            <a:lnTo>
                              <a:pt x="419100" y="600075"/>
                            </a:lnTo>
                            <a:cubicBezTo>
                              <a:pt x="455532" y="600467"/>
                              <a:pt x="485384" y="571250"/>
                              <a:pt x="485775" y="534817"/>
                            </a:cubicBezTo>
                            <a:cubicBezTo>
                              <a:pt x="485780" y="534345"/>
                              <a:pt x="485780" y="533872"/>
                              <a:pt x="485775" y="533400"/>
                            </a:cubicBezTo>
                            <a:lnTo>
                              <a:pt x="485775" y="479641"/>
                            </a:lnTo>
                            <a:cubicBezTo>
                              <a:pt x="532448" y="421148"/>
                              <a:pt x="552450" y="367246"/>
                              <a:pt x="552450" y="300076"/>
                            </a:cubicBezTo>
                            <a:cubicBezTo>
                              <a:pt x="552450" y="134636"/>
                              <a:pt x="428539" y="0"/>
                              <a:pt x="276225" y="0"/>
                            </a:cubicBezTo>
                            <a:close/>
                            <a:moveTo>
                              <a:pt x="468849" y="470249"/>
                            </a:moveTo>
                            <a:cubicBezTo>
                              <a:pt x="467474" y="471947"/>
                              <a:pt x="466724" y="474065"/>
                              <a:pt x="466725" y="476250"/>
                            </a:cubicBezTo>
                            <a:lnTo>
                              <a:pt x="466725" y="533400"/>
                            </a:lnTo>
                            <a:cubicBezTo>
                              <a:pt x="467011" y="559417"/>
                              <a:pt x="446151" y="580739"/>
                              <a:pt x="420134" y="581025"/>
                            </a:cubicBezTo>
                            <a:cubicBezTo>
                              <a:pt x="419790" y="581029"/>
                              <a:pt x="419445" y="581029"/>
                              <a:pt x="419100" y="581025"/>
                            </a:cubicBezTo>
                            <a:lnTo>
                              <a:pt x="400050" y="581025"/>
                            </a:lnTo>
                            <a:cubicBezTo>
                              <a:pt x="394789" y="581025"/>
                              <a:pt x="390525" y="585289"/>
                              <a:pt x="390525" y="590550"/>
                            </a:cubicBezTo>
                            <a:lnTo>
                              <a:pt x="390525" y="685800"/>
                            </a:lnTo>
                            <a:lnTo>
                              <a:pt x="342900" y="685800"/>
                            </a:lnTo>
                            <a:lnTo>
                              <a:pt x="342900" y="629603"/>
                            </a:lnTo>
                            <a:lnTo>
                              <a:pt x="323850" y="629603"/>
                            </a:lnTo>
                            <a:lnTo>
                              <a:pt x="323850" y="685800"/>
                            </a:lnTo>
                            <a:lnTo>
                              <a:pt x="285750" y="685800"/>
                            </a:lnTo>
                            <a:lnTo>
                              <a:pt x="285750" y="629603"/>
                            </a:lnTo>
                            <a:lnTo>
                              <a:pt x="266700" y="629603"/>
                            </a:lnTo>
                            <a:lnTo>
                              <a:pt x="266700" y="685800"/>
                            </a:lnTo>
                            <a:lnTo>
                              <a:pt x="228600" y="685800"/>
                            </a:lnTo>
                            <a:lnTo>
                              <a:pt x="228600" y="629603"/>
                            </a:lnTo>
                            <a:lnTo>
                              <a:pt x="209550" y="629603"/>
                            </a:lnTo>
                            <a:lnTo>
                              <a:pt x="209550" y="685800"/>
                            </a:lnTo>
                            <a:lnTo>
                              <a:pt x="161925" y="685800"/>
                            </a:lnTo>
                            <a:lnTo>
                              <a:pt x="161925" y="590550"/>
                            </a:lnTo>
                            <a:cubicBezTo>
                              <a:pt x="161925" y="585289"/>
                              <a:pt x="157661" y="581025"/>
                              <a:pt x="152400" y="581025"/>
                            </a:cubicBezTo>
                            <a:lnTo>
                              <a:pt x="133350" y="581025"/>
                            </a:lnTo>
                            <a:cubicBezTo>
                              <a:pt x="107333" y="581311"/>
                              <a:pt x="86011" y="560451"/>
                              <a:pt x="85725" y="534434"/>
                            </a:cubicBezTo>
                            <a:cubicBezTo>
                              <a:pt x="85721" y="534090"/>
                              <a:pt x="85721" y="533745"/>
                              <a:pt x="85725" y="533400"/>
                            </a:cubicBezTo>
                            <a:lnTo>
                              <a:pt x="85725" y="476250"/>
                            </a:lnTo>
                            <a:cubicBezTo>
                              <a:pt x="85723" y="474064"/>
                              <a:pt x="84970" y="471946"/>
                              <a:pt x="83591" y="470249"/>
                            </a:cubicBezTo>
                            <a:cubicBezTo>
                              <a:pt x="37748" y="413699"/>
                              <a:pt x="19050" y="364388"/>
                              <a:pt x="19050" y="300038"/>
                            </a:cubicBezTo>
                            <a:cubicBezTo>
                              <a:pt x="19050" y="145104"/>
                              <a:pt x="134417" y="19050"/>
                              <a:pt x="276225" y="19050"/>
                            </a:cubicBezTo>
                            <a:cubicBezTo>
                              <a:pt x="418033" y="19050"/>
                              <a:pt x="533400" y="145142"/>
                              <a:pt x="533400" y="300038"/>
                            </a:cubicBezTo>
                            <a:cubicBezTo>
                              <a:pt x="533400" y="364388"/>
                              <a:pt x="514702" y="413699"/>
                              <a:pt x="468849" y="470287"/>
                            </a:cubicBezTo>
                            <a:close/>
                          </a:path>
                        </a:pathLst>
                      </a:custGeom>
                      <ask:type>
                        <ask:lineSketchFreehand/>
                      </ask:type>
                    </ask:lineSketchStyleProps>
                  </a:ext>
                </a:extLst>
              </a:ln>
            </p:spPr>
            <p:txBody>
              <a:bodyPr rtlCol="0" anchor="ctr"/>
              <a:lstStyle/>
              <a:p>
                <a:endParaRPr lang="en-GB"/>
              </a:p>
            </p:txBody>
          </p:sp>
          <p:sp>
            <p:nvSpPr>
              <p:cNvPr id="25" name="Freeform: Shape 24">
                <a:extLst>
                  <a:ext uri="{FF2B5EF4-FFF2-40B4-BE49-F238E27FC236}">
                    <a16:creationId xmlns:a16="http://schemas.microsoft.com/office/drawing/2014/main" id="{DB3690FC-5D21-6F7D-01E4-9FFA1EE5E091}"/>
                  </a:ext>
                </a:extLst>
              </p:cNvPr>
              <p:cNvSpPr/>
              <p:nvPr/>
            </p:nvSpPr>
            <p:spPr>
              <a:xfrm>
                <a:off x="5915025" y="3370897"/>
                <a:ext cx="152400" cy="152400"/>
              </a:xfrm>
              <a:custGeom>
                <a:avLst/>
                <a:gdLst>
                  <a:gd name="connsiteX0" fmla="*/ 76200 w 152400"/>
                  <a:gd name="connsiteY0" fmla="*/ 0 h 152400"/>
                  <a:gd name="connsiteX1" fmla="*/ 0 w 152400"/>
                  <a:gd name="connsiteY1" fmla="*/ 76200 h 152400"/>
                  <a:gd name="connsiteX2" fmla="*/ 76200 w 152400"/>
                  <a:gd name="connsiteY2" fmla="*/ 152400 h 152400"/>
                  <a:gd name="connsiteX3" fmla="*/ 152400 w 152400"/>
                  <a:gd name="connsiteY3" fmla="*/ 76200 h 152400"/>
                  <a:gd name="connsiteX4" fmla="*/ 76200 w 152400"/>
                  <a:gd name="connsiteY4" fmla="*/ 0 h 152400"/>
                  <a:gd name="connsiteX5" fmla="*/ 76200 w 152400"/>
                  <a:gd name="connsiteY5" fmla="*/ 133350 h 152400"/>
                  <a:gd name="connsiteX6" fmla="*/ 19050 w 152400"/>
                  <a:gd name="connsiteY6" fmla="*/ 76200 h 152400"/>
                  <a:gd name="connsiteX7" fmla="*/ 76200 w 152400"/>
                  <a:gd name="connsiteY7" fmla="*/ 19050 h 152400"/>
                  <a:gd name="connsiteX8" fmla="*/ 133350 w 152400"/>
                  <a:gd name="connsiteY8" fmla="*/ 76200 h 152400"/>
                  <a:gd name="connsiteX9" fmla="*/ 76200 w 152400"/>
                  <a:gd name="connsiteY9" fmla="*/ 13335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52400" fill="none" extrusionOk="0">
                    <a:moveTo>
                      <a:pt x="76200" y="0"/>
                    </a:moveTo>
                    <a:cubicBezTo>
                      <a:pt x="36413" y="-5747"/>
                      <a:pt x="-2773" y="33060"/>
                      <a:pt x="0" y="76200"/>
                    </a:cubicBezTo>
                    <a:cubicBezTo>
                      <a:pt x="-7269" y="114701"/>
                      <a:pt x="31487" y="156639"/>
                      <a:pt x="76200" y="152400"/>
                    </a:cubicBezTo>
                    <a:cubicBezTo>
                      <a:pt x="123898" y="154586"/>
                      <a:pt x="150681" y="114926"/>
                      <a:pt x="152400" y="76200"/>
                    </a:cubicBezTo>
                    <a:cubicBezTo>
                      <a:pt x="158917" y="26375"/>
                      <a:pt x="120289" y="1366"/>
                      <a:pt x="76200" y="0"/>
                    </a:cubicBezTo>
                    <a:close/>
                    <a:moveTo>
                      <a:pt x="76200" y="133350"/>
                    </a:moveTo>
                    <a:cubicBezTo>
                      <a:pt x="48860" y="133266"/>
                      <a:pt x="16553" y="105614"/>
                      <a:pt x="19050" y="76200"/>
                    </a:cubicBezTo>
                    <a:cubicBezTo>
                      <a:pt x="20689" y="39827"/>
                      <a:pt x="52404" y="18401"/>
                      <a:pt x="76200" y="19050"/>
                    </a:cubicBezTo>
                    <a:cubicBezTo>
                      <a:pt x="103561" y="23415"/>
                      <a:pt x="140259" y="47298"/>
                      <a:pt x="133350" y="76200"/>
                    </a:cubicBezTo>
                    <a:cubicBezTo>
                      <a:pt x="133621" y="110331"/>
                      <a:pt x="106736" y="131802"/>
                      <a:pt x="76200" y="133350"/>
                    </a:cubicBezTo>
                    <a:close/>
                  </a:path>
                  <a:path w="152400" h="152400" stroke="0" extrusionOk="0">
                    <a:moveTo>
                      <a:pt x="76200" y="0"/>
                    </a:moveTo>
                    <a:cubicBezTo>
                      <a:pt x="30238" y="-6388"/>
                      <a:pt x="646" y="38103"/>
                      <a:pt x="0" y="76200"/>
                    </a:cubicBezTo>
                    <a:cubicBezTo>
                      <a:pt x="-187" y="120669"/>
                      <a:pt x="25673" y="156518"/>
                      <a:pt x="76200" y="152400"/>
                    </a:cubicBezTo>
                    <a:cubicBezTo>
                      <a:pt x="125131" y="147541"/>
                      <a:pt x="153268" y="119670"/>
                      <a:pt x="152400" y="76200"/>
                    </a:cubicBezTo>
                    <a:cubicBezTo>
                      <a:pt x="153692" y="36972"/>
                      <a:pt x="110022" y="5577"/>
                      <a:pt x="76200" y="0"/>
                    </a:cubicBezTo>
                    <a:close/>
                    <a:moveTo>
                      <a:pt x="76200" y="133350"/>
                    </a:moveTo>
                    <a:cubicBezTo>
                      <a:pt x="40310" y="139526"/>
                      <a:pt x="14254" y="104790"/>
                      <a:pt x="19050" y="76200"/>
                    </a:cubicBezTo>
                    <a:cubicBezTo>
                      <a:pt x="21709" y="38799"/>
                      <a:pt x="46484" y="17926"/>
                      <a:pt x="76200" y="19050"/>
                    </a:cubicBezTo>
                    <a:cubicBezTo>
                      <a:pt x="107055" y="12026"/>
                      <a:pt x="137827" y="45479"/>
                      <a:pt x="133350" y="76200"/>
                    </a:cubicBezTo>
                    <a:cubicBezTo>
                      <a:pt x="138087" y="107345"/>
                      <a:pt x="109613" y="134005"/>
                      <a:pt x="76200" y="133350"/>
                    </a:cubicBezTo>
                    <a:close/>
                  </a:path>
                </a:pathLst>
              </a:custGeom>
              <a:grpFill/>
              <a:ln w="9525" cap="flat">
                <a:solidFill>
                  <a:schemeClr val="bg1"/>
                </a:solidFill>
                <a:prstDash val="solid"/>
                <a:miter/>
                <a:extLst>
                  <a:ext uri="{C807C97D-BFC1-408E-A445-0C87EB9F89A2}">
                    <ask:lineSketchStyleProps xmlns:ask="http://schemas.microsoft.com/office/drawing/2018/sketchyshapes" sd="2140390174">
                      <a:custGeom>
                        <a:avLst/>
                        <a:gdLst>
                          <a:gd name="connsiteX0" fmla="*/ 76200 w 152400"/>
                          <a:gd name="connsiteY0" fmla="*/ 0 h 152400"/>
                          <a:gd name="connsiteX1" fmla="*/ 0 w 152400"/>
                          <a:gd name="connsiteY1" fmla="*/ 76200 h 152400"/>
                          <a:gd name="connsiteX2" fmla="*/ 76200 w 152400"/>
                          <a:gd name="connsiteY2" fmla="*/ 152400 h 152400"/>
                          <a:gd name="connsiteX3" fmla="*/ 152400 w 152400"/>
                          <a:gd name="connsiteY3" fmla="*/ 76200 h 152400"/>
                          <a:gd name="connsiteX4" fmla="*/ 76200 w 152400"/>
                          <a:gd name="connsiteY4" fmla="*/ 0 h 152400"/>
                          <a:gd name="connsiteX5" fmla="*/ 76200 w 152400"/>
                          <a:gd name="connsiteY5" fmla="*/ 133350 h 152400"/>
                          <a:gd name="connsiteX6" fmla="*/ 19050 w 152400"/>
                          <a:gd name="connsiteY6" fmla="*/ 76200 h 152400"/>
                          <a:gd name="connsiteX7" fmla="*/ 76200 w 152400"/>
                          <a:gd name="connsiteY7" fmla="*/ 19050 h 152400"/>
                          <a:gd name="connsiteX8" fmla="*/ 133350 w 152400"/>
                          <a:gd name="connsiteY8" fmla="*/ 76200 h 152400"/>
                          <a:gd name="connsiteX9" fmla="*/ 76200 w 152400"/>
                          <a:gd name="connsiteY9" fmla="*/ 13335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52400">
                            <a:moveTo>
                              <a:pt x="76200" y="0"/>
                            </a:moveTo>
                            <a:cubicBezTo>
                              <a:pt x="34116" y="0"/>
                              <a:pt x="0" y="34116"/>
                              <a:pt x="0" y="76200"/>
                            </a:cubicBezTo>
                            <a:cubicBezTo>
                              <a:pt x="0" y="118284"/>
                              <a:pt x="34116" y="152400"/>
                              <a:pt x="76200" y="152400"/>
                            </a:cubicBezTo>
                            <a:cubicBezTo>
                              <a:pt x="118284" y="152400"/>
                              <a:pt x="152400" y="118284"/>
                              <a:pt x="152400" y="76200"/>
                            </a:cubicBezTo>
                            <a:cubicBezTo>
                              <a:pt x="152400" y="34116"/>
                              <a:pt x="118284" y="0"/>
                              <a:pt x="76200" y="0"/>
                            </a:cubicBezTo>
                            <a:close/>
                            <a:moveTo>
                              <a:pt x="76200" y="133350"/>
                            </a:moveTo>
                            <a:cubicBezTo>
                              <a:pt x="44637" y="133350"/>
                              <a:pt x="19050" y="107763"/>
                              <a:pt x="19050" y="76200"/>
                            </a:cubicBezTo>
                            <a:cubicBezTo>
                              <a:pt x="19050" y="44637"/>
                              <a:pt x="44637" y="19050"/>
                              <a:pt x="76200" y="19050"/>
                            </a:cubicBezTo>
                            <a:cubicBezTo>
                              <a:pt x="107763" y="19050"/>
                              <a:pt x="133350" y="44637"/>
                              <a:pt x="133350" y="76200"/>
                            </a:cubicBezTo>
                            <a:cubicBezTo>
                              <a:pt x="133313" y="107748"/>
                              <a:pt x="107748" y="133313"/>
                              <a:pt x="76200" y="133350"/>
                            </a:cubicBezTo>
                            <a:close/>
                          </a:path>
                        </a:pathLst>
                      </a:custGeom>
                      <ask:type>
                        <ask:lineSketchFreehand/>
                      </ask:type>
                    </ask:lineSketchStyleProps>
                  </a:ext>
                </a:extLst>
              </a:ln>
            </p:spPr>
            <p:txBody>
              <a:bodyPr rtlCol="0" anchor="ctr"/>
              <a:lstStyle/>
              <a:p>
                <a:endParaRPr lang="en-GB"/>
              </a:p>
            </p:txBody>
          </p:sp>
          <p:sp>
            <p:nvSpPr>
              <p:cNvPr id="26" name="Freeform: Shape 25">
                <a:extLst>
                  <a:ext uri="{FF2B5EF4-FFF2-40B4-BE49-F238E27FC236}">
                    <a16:creationId xmlns:a16="http://schemas.microsoft.com/office/drawing/2014/main" id="{D6F4A8DD-F5D6-A466-4DE9-600B2908AABD}"/>
                  </a:ext>
                </a:extLst>
              </p:cNvPr>
              <p:cNvSpPr/>
              <p:nvPr/>
            </p:nvSpPr>
            <p:spPr>
              <a:xfrm>
                <a:off x="6124575" y="3370897"/>
                <a:ext cx="152400" cy="152400"/>
              </a:xfrm>
              <a:custGeom>
                <a:avLst/>
                <a:gdLst>
                  <a:gd name="connsiteX0" fmla="*/ 76200 w 152400"/>
                  <a:gd name="connsiteY0" fmla="*/ 0 h 152400"/>
                  <a:gd name="connsiteX1" fmla="*/ 0 w 152400"/>
                  <a:gd name="connsiteY1" fmla="*/ 76200 h 152400"/>
                  <a:gd name="connsiteX2" fmla="*/ 76200 w 152400"/>
                  <a:gd name="connsiteY2" fmla="*/ 152400 h 152400"/>
                  <a:gd name="connsiteX3" fmla="*/ 152400 w 152400"/>
                  <a:gd name="connsiteY3" fmla="*/ 76200 h 152400"/>
                  <a:gd name="connsiteX4" fmla="*/ 76200 w 152400"/>
                  <a:gd name="connsiteY4" fmla="*/ 0 h 152400"/>
                  <a:gd name="connsiteX5" fmla="*/ 76200 w 152400"/>
                  <a:gd name="connsiteY5" fmla="*/ 133350 h 152400"/>
                  <a:gd name="connsiteX6" fmla="*/ 19050 w 152400"/>
                  <a:gd name="connsiteY6" fmla="*/ 76200 h 152400"/>
                  <a:gd name="connsiteX7" fmla="*/ 76200 w 152400"/>
                  <a:gd name="connsiteY7" fmla="*/ 19050 h 152400"/>
                  <a:gd name="connsiteX8" fmla="*/ 133350 w 152400"/>
                  <a:gd name="connsiteY8" fmla="*/ 76200 h 152400"/>
                  <a:gd name="connsiteX9" fmla="*/ 76200 w 152400"/>
                  <a:gd name="connsiteY9" fmla="*/ 13335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52400" fill="none" extrusionOk="0">
                    <a:moveTo>
                      <a:pt x="76200" y="0"/>
                    </a:moveTo>
                    <a:cubicBezTo>
                      <a:pt x="37538" y="-5272"/>
                      <a:pt x="6837" y="28240"/>
                      <a:pt x="0" y="76200"/>
                    </a:cubicBezTo>
                    <a:cubicBezTo>
                      <a:pt x="-4531" y="113986"/>
                      <a:pt x="33055" y="151245"/>
                      <a:pt x="76200" y="152400"/>
                    </a:cubicBezTo>
                    <a:cubicBezTo>
                      <a:pt x="122439" y="150200"/>
                      <a:pt x="153418" y="117792"/>
                      <a:pt x="152400" y="76200"/>
                    </a:cubicBezTo>
                    <a:cubicBezTo>
                      <a:pt x="154444" y="24436"/>
                      <a:pt x="120313" y="-1012"/>
                      <a:pt x="76200" y="0"/>
                    </a:cubicBezTo>
                    <a:close/>
                    <a:moveTo>
                      <a:pt x="76200" y="133350"/>
                    </a:moveTo>
                    <a:cubicBezTo>
                      <a:pt x="40955" y="138229"/>
                      <a:pt x="18200" y="105881"/>
                      <a:pt x="19050" y="76200"/>
                    </a:cubicBezTo>
                    <a:cubicBezTo>
                      <a:pt x="21504" y="42559"/>
                      <a:pt x="49932" y="21427"/>
                      <a:pt x="76200" y="19050"/>
                    </a:cubicBezTo>
                    <a:cubicBezTo>
                      <a:pt x="107320" y="20255"/>
                      <a:pt x="136266" y="44198"/>
                      <a:pt x="133350" y="76200"/>
                    </a:cubicBezTo>
                    <a:cubicBezTo>
                      <a:pt x="137335" y="112626"/>
                      <a:pt x="108389" y="135563"/>
                      <a:pt x="76200" y="133350"/>
                    </a:cubicBezTo>
                    <a:close/>
                  </a:path>
                  <a:path w="152400" h="152400" stroke="0" extrusionOk="0">
                    <a:moveTo>
                      <a:pt x="76200" y="0"/>
                    </a:moveTo>
                    <a:cubicBezTo>
                      <a:pt x="35004" y="-4003"/>
                      <a:pt x="7280" y="27110"/>
                      <a:pt x="0" y="76200"/>
                    </a:cubicBezTo>
                    <a:cubicBezTo>
                      <a:pt x="-5538" y="121108"/>
                      <a:pt x="42868" y="154320"/>
                      <a:pt x="76200" y="152400"/>
                    </a:cubicBezTo>
                    <a:cubicBezTo>
                      <a:pt x="120674" y="149173"/>
                      <a:pt x="161360" y="118049"/>
                      <a:pt x="152400" y="76200"/>
                    </a:cubicBezTo>
                    <a:cubicBezTo>
                      <a:pt x="147292" y="26151"/>
                      <a:pt x="114866" y="1536"/>
                      <a:pt x="76200" y="0"/>
                    </a:cubicBezTo>
                    <a:close/>
                    <a:moveTo>
                      <a:pt x="76200" y="133350"/>
                    </a:moveTo>
                    <a:cubicBezTo>
                      <a:pt x="45721" y="139777"/>
                      <a:pt x="23369" y="102854"/>
                      <a:pt x="19050" y="76200"/>
                    </a:cubicBezTo>
                    <a:cubicBezTo>
                      <a:pt x="21146" y="42309"/>
                      <a:pt x="48254" y="21122"/>
                      <a:pt x="76200" y="19050"/>
                    </a:cubicBezTo>
                    <a:cubicBezTo>
                      <a:pt x="113890" y="15591"/>
                      <a:pt x="134499" y="45210"/>
                      <a:pt x="133350" y="76200"/>
                    </a:cubicBezTo>
                    <a:cubicBezTo>
                      <a:pt x="135902" y="104353"/>
                      <a:pt x="109678" y="131115"/>
                      <a:pt x="76200" y="133350"/>
                    </a:cubicBezTo>
                    <a:close/>
                  </a:path>
                </a:pathLst>
              </a:custGeom>
              <a:grpFill/>
              <a:ln w="9525" cap="flat">
                <a:solidFill>
                  <a:schemeClr val="bg1"/>
                </a:solidFill>
                <a:prstDash val="solid"/>
                <a:miter/>
                <a:extLst>
                  <a:ext uri="{C807C97D-BFC1-408E-A445-0C87EB9F89A2}">
                    <ask:lineSketchStyleProps xmlns:ask="http://schemas.microsoft.com/office/drawing/2018/sketchyshapes" sd="2266977514">
                      <a:custGeom>
                        <a:avLst/>
                        <a:gdLst>
                          <a:gd name="connsiteX0" fmla="*/ 76200 w 152400"/>
                          <a:gd name="connsiteY0" fmla="*/ 0 h 152400"/>
                          <a:gd name="connsiteX1" fmla="*/ 0 w 152400"/>
                          <a:gd name="connsiteY1" fmla="*/ 76200 h 152400"/>
                          <a:gd name="connsiteX2" fmla="*/ 76200 w 152400"/>
                          <a:gd name="connsiteY2" fmla="*/ 152400 h 152400"/>
                          <a:gd name="connsiteX3" fmla="*/ 152400 w 152400"/>
                          <a:gd name="connsiteY3" fmla="*/ 76200 h 152400"/>
                          <a:gd name="connsiteX4" fmla="*/ 76200 w 152400"/>
                          <a:gd name="connsiteY4" fmla="*/ 0 h 152400"/>
                          <a:gd name="connsiteX5" fmla="*/ 76200 w 152400"/>
                          <a:gd name="connsiteY5" fmla="*/ 133350 h 152400"/>
                          <a:gd name="connsiteX6" fmla="*/ 19050 w 152400"/>
                          <a:gd name="connsiteY6" fmla="*/ 76200 h 152400"/>
                          <a:gd name="connsiteX7" fmla="*/ 76200 w 152400"/>
                          <a:gd name="connsiteY7" fmla="*/ 19050 h 152400"/>
                          <a:gd name="connsiteX8" fmla="*/ 133350 w 152400"/>
                          <a:gd name="connsiteY8" fmla="*/ 76200 h 152400"/>
                          <a:gd name="connsiteX9" fmla="*/ 76200 w 152400"/>
                          <a:gd name="connsiteY9" fmla="*/ 13335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52400">
                            <a:moveTo>
                              <a:pt x="76200" y="0"/>
                            </a:moveTo>
                            <a:cubicBezTo>
                              <a:pt x="34116" y="0"/>
                              <a:pt x="0" y="34116"/>
                              <a:pt x="0" y="76200"/>
                            </a:cubicBezTo>
                            <a:cubicBezTo>
                              <a:pt x="0" y="118284"/>
                              <a:pt x="34116" y="152400"/>
                              <a:pt x="76200" y="152400"/>
                            </a:cubicBezTo>
                            <a:cubicBezTo>
                              <a:pt x="118284" y="152400"/>
                              <a:pt x="152400" y="118284"/>
                              <a:pt x="152400" y="76200"/>
                            </a:cubicBezTo>
                            <a:cubicBezTo>
                              <a:pt x="152400" y="34116"/>
                              <a:pt x="118284" y="0"/>
                              <a:pt x="76200" y="0"/>
                            </a:cubicBezTo>
                            <a:close/>
                            <a:moveTo>
                              <a:pt x="76200" y="133350"/>
                            </a:moveTo>
                            <a:cubicBezTo>
                              <a:pt x="44637" y="133350"/>
                              <a:pt x="19050" y="107763"/>
                              <a:pt x="19050" y="76200"/>
                            </a:cubicBezTo>
                            <a:cubicBezTo>
                              <a:pt x="19050" y="44637"/>
                              <a:pt x="44637" y="19050"/>
                              <a:pt x="76200" y="19050"/>
                            </a:cubicBezTo>
                            <a:cubicBezTo>
                              <a:pt x="107763" y="19050"/>
                              <a:pt x="133350" y="44637"/>
                              <a:pt x="133350" y="76200"/>
                            </a:cubicBezTo>
                            <a:cubicBezTo>
                              <a:pt x="133313" y="107748"/>
                              <a:pt x="107748" y="133313"/>
                              <a:pt x="76200" y="133350"/>
                            </a:cubicBezTo>
                            <a:close/>
                          </a:path>
                        </a:pathLst>
                      </a:custGeom>
                      <ask:type>
                        <ask:lineSketchFreehand/>
                      </ask:type>
                    </ask:lineSketchStyleProps>
                  </a:ext>
                </a:extLst>
              </a:ln>
            </p:spPr>
            <p:txBody>
              <a:bodyPr rtlCol="0" anchor="ctr"/>
              <a:lstStyle/>
              <a:p>
                <a:endParaRPr lang="en-GB"/>
              </a:p>
            </p:txBody>
          </p:sp>
          <p:sp>
            <p:nvSpPr>
              <p:cNvPr id="27" name="Freeform: Shape 26">
                <a:extLst>
                  <a:ext uri="{FF2B5EF4-FFF2-40B4-BE49-F238E27FC236}">
                    <a16:creationId xmlns:a16="http://schemas.microsoft.com/office/drawing/2014/main" id="{02BE0E84-3F33-BFD9-C0C7-45D2203ED6A1}"/>
                  </a:ext>
                </a:extLst>
              </p:cNvPr>
              <p:cNvSpPr/>
              <p:nvPr/>
            </p:nvSpPr>
            <p:spPr>
              <a:xfrm>
                <a:off x="6053886" y="3532308"/>
                <a:ext cx="84246" cy="76714"/>
              </a:xfrm>
              <a:custGeom>
                <a:avLst/>
                <a:gdLst>
                  <a:gd name="connsiteX0" fmla="*/ 58925 w 84246"/>
                  <a:gd name="connsiteY0" fmla="*/ 9516 h 76714"/>
                  <a:gd name="connsiteX1" fmla="*/ 32014 w 84246"/>
                  <a:gd name="connsiteY1" fmla="*/ 2803 h 76714"/>
                  <a:gd name="connsiteX2" fmla="*/ 25301 w 84246"/>
                  <a:gd name="connsiteY2" fmla="*/ 9516 h 76714"/>
                  <a:gd name="connsiteX3" fmla="*/ 2775 w 84246"/>
                  <a:gd name="connsiteY3" fmla="*/ 47063 h 76714"/>
                  <a:gd name="connsiteX4" fmla="*/ 9557 w 84246"/>
                  <a:gd name="connsiteY4" fmla="*/ 73943 h 76714"/>
                  <a:gd name="connsiteX5" fmla="*/ 19586 w 84246"/>
                  <a:gd name="connsiteY5" fmla="*/ 76715 h 76714"/>
                  <a:gd name="connsiteX6" fmla="*/ 64640 w 84246"/>
                  <a:gd name="connsiteY6" fmla="*/ 76715 h 76714"/>
                  <a:gd name="connsiteX7" fmla="*/ 84246 w 84246"/>
                  <a:gd name="connsiteY7" fmla="*/ 57116 h 76714"/>
                  <a:gd name="connsiteX8" fmla="*/ 81451 w 84246"/>
                  <a:gd name="connsiteY8" fmla="*/ 47025 h 76714"/>
                  <a:gd name="connsiteX9" fmla="*/ 58925 w 84246"/>
                  <a:gd name="connsiteY9" fmla="*/ 9516 h 76714"/>
                  <a:gd name="connsiteX10" fmla="*/ 64640 w 84246"/>
                  <a:gd name="connsiteY10" fmla="*/ 57703 h 76714"/>
                  <a:gd name="connsiteX11" fmla="*/ 19586 w 84246"/>
                  <a:gd name="connsiteY11" fmla="*/ 57703 h 76714"/>
                  <a:gd name="connsiteX12" fmla="*/ 18967 w 84246"/>
                  <a:gd name="connsiteY12" fmla="*/ 57512 h 76714"/>
                  <a:gd name="connsiteX13" fmla="*/ 19110 w 84246"/>
                  <a:gd name="connsiteY13" fmla="*/ 56864 h 76714"/>
                  <a:gd name="connsiteX14" fmla="*/ 41637 w 84246"/>
                  <a:gd name="connsiteY14" fmla="*/ 19317 h 76714"/>
                  <a:gd name="connsiteX15" fmla="*/ 42113 w 84246"/>
                  <a:gd name="connsiteY15" fmla="*/ 18993 h 76714"/>
                  <a:gd name="connsiteX16" fmla="*/ 42580 w 84246"/>
                  <a:gd name="connsiteY16" fmla="*/ 19317 h 76714"/>
                  <a:gd name="connsiteX17" fmla="*/ 64973 w 84246"/>
                  <a:gd name="connsiteY17" fmla="*/ 56626 h 76714"/>
                  <a:gd name="connsiteX18" fmla="*/ 65135 w 84246"/>
                  <a:gd name="connsiteY18" fmla="*/ 57417 h 76714"/>
                  <a:gd name="connsiteX19" fmla="*/ 64640 w 84246"/>
                  <a:gd name="connsiteY19" fmla="*/ 57665 h 76714"/>
                  <a:gd name="connsiteX20" fmla="*/ 64640 w 84246"/>
                  <a:gd name="connsiteY20" fmla="*/ 57703 h 7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246" h="76714" fill="none" extrusionOk="0">
                    <a:moveTo>
                      <a:pt x="58925" y="9516"/>
                    </a:moveTo>
                    <a:cubicBezTo>
                      <a:pt x="52991" y="-1910"/>
                      <a:pt x="43967" y="-2742"/>
                      <a:pt x="32014" y="2803"/>
                    </a:cubicBezTo>
                    <a:cubicBezTo>
                      <a:pt x="29482" y="4560"/>
                      <a:pt x="27211" y="6871"/>
                      <a:pt x="25301" y="9516"/>
                    </a:cubicBezTo>
                    <a:cubicBezTo>
                      <a:pt x="15292" y="27105"/>
                      <a:pt x="11459" y="35579"/>
                      <a:pt x="2775" y="47063"/>
                    </a:cubicBezTo>
                    <a:cubicBezTo>
                      <a:pt x="-1772" y="55056"/>
                      <a:pt x="-511" y="67774"/>
                      <a:pt x="9557" y="73943"/>
                    </a:cubicBezTo>
                    <a:cubicBezTo>
                      <a:pt x="12660" y="75497"/>
                      <a:pt x="16017" y="76635"/>
                      <a:pt x="19586" y="76715"/>
                    </a:cubicBezTo>
                    <a:cubicBezTo>
                      <a:pt x="36395" y="75826"/>
                      <a:pt x="47516" y="75633"/>
                      <a:pt x="64640" y="76715"/>
                    </a:cubicBezTo>
                    <a:cubicBezTo>
                      <a:pt x="75720" y="77727"/>
                      <a:pt x="84547" y="67715"/>
                      <a:pt x="84246" y="57116"/>
                    </a:cubicBezTo>
                    <a:cubicBezTo>
                      <a:pt x="84077" y="53771"/>
                      <a:pt x="83071" y="49832"/>
                      <a:pt x="81451" y="47025"/>
                    </a:cubicBezTo>
                    <a:cubicBezTo>
                      <a:pt x="72257" y="34344"/>
                      <a:pt x="68381" y="26229"/>
                      <a:pt x="58925" y="9516"/>
                    </a:cubicBezTo>
                    <a:close/>
                    <a:moveTo>
                      <a:pt x="64640" y="57703"/>
                    </a:moveTo>
                    <a:cubicBezTo>
                      <a:pt x="51599" y="57446"/>
                      <a:pt x="36607" y="55598"/>
                      <a:pt x="19586" y="57703"/>
                    </a:cubicBezTo>
                    <a:cubicBezTo>
                      <a:pt x="19323" y="57733"/>
                      <a:pt x="19076" y="57707"/>
                      <a:pt x="18967" y="57512"/>
                    </a:cubicBezTo>
                    <a:cubicBezTo>
                      <a:pt x="18892" y="57374"/>
                      <a:pt x="19009" y="57033"/>
                      <a:pt x="19110" y="56864"/>
                    </a:cubicBezTo>
                    <a:cubicBezTo>
                      <a:pt x="24733" y="48461"/>
                      <a:pt x="30097" y="37080"/>
                      <a:pt x="41637" y="19317"/>
                    </a:cubicBezTo>
                    <a:cubicBezTo>
                      <a:pt x="41749" y="19127"/>
                      <a:pt x="41901" y="18997"/>
                      <a:pt x="42113" y="18993"/>
                    </a:cubicBezTo>
                    <a:cubicBezTo>
                      <a:pt x="42314" y="18990"/>
                      <a:pt x="42469" y="19119"/>
                      <a:pt x="42580" y="19317"/>
                    </a:cubicBezTo>
                    <a:cubicBezTo>
                      <a:pt x="49307" y="32024"/>
                      <a:pt x="62154" y="47832"/>
                      <a:pt x="64973" y="56626"/>
                    </a:cubicBezTo>
                    <a:cubicBezTo>
                      <a:pt x="65219" y="56975"/>
                      <a:pt x="65274" y="57147"/>
                      <a:pt x="65135" y="57417"/>
                    </a:cubicBezTo>
                    <a:cubicBezTo>
                      <a:pt x="65033" y="57597"/>
                      <a:pt x="64848" y="57679"/>
                      <a:pt x="64640" y="57665"/>
                    </a:cubicBezTo>
                    <a:cubicBezTo>
                      <a:pt x="64638" y="57678"/>
                      <a:pt x="64641" y="57693"/>
                      <a:pt x="64640" y="57703"/>
                    </a:cubicBezTo>
                    <a:close/>
                  </a:path>
                  <a:path w="84246" h="76714" stroke="0" extrusionOk="0">
                    <a:moveTo>
                      <a:pt x="58925" y="9516"/>
                    </a:moveTo>
                    <a:cubicBezTo>
                      <a:pt x="53023" y="518"/>
                      <a:pt x="41084" y="-2547"/>
                      <a:pt x="32014" y="2803"/>
                    </a:cubicBezTo>
                    <a:cubicBezTo>
                      <a:pt x="29233" y="3863"/>
                      <a:pt x="27237" y="6742"/>
                      <a:pt x="25301" y="9516"/>
                    </a:cubicBezTo>
                    <a:cubicBezTo>
                      <a:pt x="18390" y="20257"/>
                      <a:pt x="7722" y="38457"/>
                      <a:pt x="2775" y="47063"/>
                    </a:cubicBezTo>
                    <a:cubicBezTo>
                      <a:pt x="-2074" y="58829"/>
                      <a:pt x="-291" y="68584"/>
                      <a:pt x="9557" y="73943"/>
                    </a:cubicBezTo>
                    <a:cubicBezTo>
                      <a:pt x="12764" y="75689"/>
                      <a:pt x="16165" y="76749"/>
                      <a:pt x="19586" y="76715"/>
                    </a:cubicBezTo>
                    <a:cubicBezTo>
                      <a:pt x="33409" y="77672"/>
                      <a:pt x="44312" y="76869"/>
                      <a:pt x="64640" y="76715"/>
                    </a:cubicBezTo>
                    <a:cubicBezTo>
                      <a:pt x="74245" y="76687"/>
                      <a:pt x="83420" y="69900"/>
                      <a:pt x="84246" y="57116"/>
                    </a:cubicBezTo>
                    <a:cubicBezTo>
                      <a:pt x="84654" y="54008"/>
                      <a:pt x="82745" y="49911"/>
                      <a:pt x="81451" y="47025"/>
                    </a:cubicBezTo>
                    <a:cubicBezTo>
                      <a:pt x="75725" y="39954"/>
                      <a:pt x="71031" y="27427"/>
                      <a:pt x="58925" y="9516"/>
                    </a:cubicBezTo>
                    <a:close/>
                    <a:moveTo>
                      <a:pt x="64640" y="57703"/>
                    </a:moveTo>
                    <a:cubicBezTo>
                      <a:pt x="46167" y="57881"/>
                      <a:pt x="32354" y="57112"/>
                      <a:pt x="19586" y="57703"/>
                    </a:cubicBezTo>
                    <a:cubicBezTo>
                      <a:pt x="19362" y="57708"/>
                      <a:pt x="19057" y="57671"/>
                      <a:pt x="18967" y="57512"/>
                    </a:cubicBezTo>
                    <a:cubicBezTo>
                      <a:pt x="18891" y="57347"/>
                      <a:pt x="18978" y="57083"/>
                      <a:pt x="19110" y="56864"/>
                    </a:cubicBezTo>
                    <a:cubicBezTo>
                      <a:pt x="22133" y="47785"/>
                      <a:pt x="36267" y="29950"/>
                      <a:pt x="41637" y="19317"/>
                    </a:cubicBezTo>
                    <a:cubicBezTo>
                      <a:pt x="41721" y="19136"/>
                      <a:pt x="41919" y="19004"/>
                      <a:pt x="42113" y="18993"/>
                    </a:cubicBezTo>
                    <a:cubicBezTo>
                      <a:pt x="42332" y="19009"/>
                      <a:pt x="42518" y="19169"/>
                      <a:pt x="42580" y="19317"/>
                    </a:cubicBezTo>
                    <a:cubicBezTo>
                      <a:pt x="50746" y="29035"/>
                      <a:pt x="56404" y="45668"/>
                      <a:pt x="64973" y="56626"/>
                    </a:cubicBezTo>
                    <a:cubicBezTo>
                      <a:pt x="65185" y="57004"/>
                      <a:pt x="65314" y="57180"/>
                      <a:pt x="65135" y="57417"/>
                    </a:cubicBezTo>
                    <a:cubicBezTo>
                      <a:pt x="65035" y="57603"/>
                      <a:pt x="64834" y="57688"/>
                      <a:pt x="64640" y="57665"/>
                    </a:cubicBezTo>
                    <a:cubicBezTo>
                      <a:pt x="64641" y="57678"/>
                      <a:pt x="64641" y="57693"/>
                      <a:pt x="64640" y="57703"/>
                    </a:cubicBezTo>
                    <a:close/>
                  </a:path>
                </a:pathLst>
              </a:custGeom>
              <a:grpFill/>
              <a:ln w="9525" cap="flat">
                <a:solidFill>
                  <a:schemeClr val="bg1"/>
                </a:solidFill>
                <a:prstDash val="solid"/>
                <a:miter/>
                <a:extLst>
                  <a:ext uri="{C807C97D-BFC1-408E-A445-0C87EB9F89A2}">
                    <ask:lineSketchStyleProps xmlns:ask="http://schemas.microsoft.com/office/drawing/2018/sketchyshapes" sd="2574479136">
                      <a:custGeom>
                        <a:avLst/>
                        <a:gdLst>
                          <a:gd name="connsiteX0" fmla="*/ 58925 w 84246"/>
                          <a:gd name="connsiteY0" fmla="*/ 9516 h 76714"/>
                          <a:gd name="connsiteX1" fmla="*/ 32014 w 84246"/>
                          <a:gd name="connsiteY1" fmla="*/ 2803 h 76714"/>
                          <a:gd name="connsiteX2" fmla="*/ 25301 w 84246"/>
                          <a:gd name="connsiteY2" fmla="*/ 9516 h 76714"/>
                          <a:gd name="connsiteX3" fmla="*/ 2775 w 84246"/>
                          <a:gd name="connsiteY3" fmla="*/ 47063 h 76714"/>
                          <a:gd name="connsiteX4" fmla="*/ 9557 w 84246"/>
                          <a:gd name="connsiteY4" fmla="*/ 73943 h 76714"/>
                          <a:gd name="connsiteX5" fmla="*/ 19586 w 84246"/>
                          <a:gd name="connsiteY5" fmla="*/ 76715 h 76714"/>
                          <a:gd name="connsiteX6" fmla="*/ 64640 w 84246"/>
                          <a:gd name="connsiteY6" fmla="*/ 76715 h 76714"/>
                          <a:gd name="connsiteX7" fmla="*/ 84246 w 84246"/>
                          <a:gd name="connsiteY7" fmla="*/ 57116 h 76714"/>
                          <a:gd name="connsiteX8" fmla="*/ 81451 w 84246"/>
                          <a:gd name="connsiteY8" fmla="*/ 47025 h 76714"/>
                          <a:gd name="connsiteX9" fmla="*/ 64640 w 84246"/>
                          <a:gd name="connsiteY9" fmla="*/ 57703 h 76714"/>
                          <a:gd name="connsiteX10" fmla="*/ 19586 w 84246"/>
                          <a:gd name="connsiteY10" fmla="*/ 57703 h 76714"/>
                          <a:gd name="connsiteX11" fmla="*/ 18967 w 84246"/>
                          <a:gd name="connsiteY11" fmla="*/ 57512 h 76714"/>
                          <a:gd name="connsiteX12" fmla="*/ 19110 w 84246"/>
                          <a:gd name="connsiteY12" fmla="*/ 56864 h 76714"/>
                          <a:gd name="connsiteX13" fmla="*/ 41637 w 84246"/>
                          <a:gd name="connsiteY13" fmla="*/ 19317 h 76714"/>
                          <a:gd name="connsiteX14" fmla="*/ 42113 w 84246"/>
                          <a:gd name="connsiteY14" fmla="*/ 18993 h 76714"/>
                          <a:gd name="connsiteX15" fmla="*/ 42580 w 84246"/>
                          <a:gd name="connsiteY15" fmla="*/ 19317 h 76714"/>
                          <a:gd name="connsiteX16" fmla="*/ 64973 w 84246"/>
                          <a:gd name="connsiteY16" fmla="*/ 56626 h 76714"/>
                          <a:gd name="connsiteX17" fmla="*/ 65135 w 84246"/>
                          <a:gd name="connsiteY17" fmla="*/ 57417 h 76714"/>
                          <a:gd name="connsiteX18" fmla="*/ 64640 w 84246"/>
                          <a:gd name="connsiteY18" fmla="*/ 57665 h 7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246" h="76714">
                            <a:moveTo>
                              <a:pt x="58925" y="9516"/>
                            </a:moveTo>
                            <a:cubicBezTo>
                              <a:pt x="53347" y="231"/>
                              <a:pt x="41299" y="-2775"/>
                              <a:pt x="32014" y="2803"/>
                            </a:cubicBezTo>
                            <a:cubicBezTo>
                              <a:pt x="29260" y="4458"/>
                              <a:pt x="26955" y="6762"/>
                              <a:pt x="25301" y="9516"/>
                            </a:cubicBezTo>
                            <a:lnTo>
                              <a:pt x="2775" y="47063"/>
                            </a:lnTo>
                            <a:cubicBezTo>
                              <a:pt x="-2775" y="56359"/>
                              <a:pt x="261" y="68393"/>
                              <a:pt x="9557" y="73943"/>
                            </a:cubicBezTo>
                            <a:cubicBezTo>
                              <a:pt x="12589" y="75753"/>
                              <a:pt x="16055" y="76711"/>
                              <a:pt x="19586" y="76715"/>
                            </a:cubicBezTo>
                            <a:lnTo>
                              <a:pt x="64640" y="76715"/>
                            </a:lnTo>
                            <a:cubicBezTo>
                              <a:pt x="75466" y="76716"/>
                              <a:pt x="84244" y="67942"/>
                              <a:pt x="84246" y="57116"/>
                            </a:cubicBezTo>
                            <a:cubicBezTo>
                              <a:pt x="84247" y="53561"/>
                              <a:pt x="83280" y="50073"/>
                              <a:pt x="81451" y="47025"/>
                            </a:cubicBezTo>
                            <a:close/>
                            <a:moveTo>
                              <a:pt x="64640" y="57703"/>
                            </a:moveTo>
                            <a:lnTo>
                              <a:pt x="19586" y="57703"/>
                            </a:lnTo>
                            <a:cubicBezTo>
                              <a:pt x="19348" y="57703"/>
                              <a:pt x="19072" y="57703"/>
                              <a:pt x="18967" y="57512"/>
                            </a:cubicBezTo>
                            <a:cubicBezTo>
                              <a:pt x="18863" y="57322"/>
                              <a:pt x="18967" y="57064"/>
                              <a:pt x="19110" y="56864"/>
                            </a:cubicBezTo>
                            <a:lnTo>
                              <a:pt x="41637" y="19317"/>
                            </a:lnTo>
                            <a:cubicBezTo>
                              <a:pt x="41731" y="19136"/>
                              <a:pt x="41910" y="19015"/>
                              <a:pt x="42113" y="18993"/>
                            </a:cubicBezTo>
                            <a:cubicBezTo>
                              <a:pt x="42317" y="19004"/>
                              <a:pt x="42498" y="19129"/>
                              <a:pt x="42580" y="19317"/>
                            </a:cubicBezTo>
                            <a:lnTo>
                              <a:pt x="64973" y="56626"/>
                            </a:lnTo>
                            <a:cubicBezTo>
                              <a:pt x="65183" y="56998"/>
                              <a:pt x="65278" y="57188"/>
                              <a:pt x="65135" y="57417"/>
                            </a:cubicBezTo>
                            <a:cubicBezTo>
                              <a:pt x="65032" y="57589"/>
                              <a:pt x="64839" y="57685"/>
                              <a:pt x="64640" y="57665"/>
                            </a:cubicBezTo>
                            <a:close/>
                          </a:path>
                        </a:pathLst>
                      </a:custGeom>
                      <ask:type>
                        <ask:lineSketchFreehand/>
                      </ask:type>
                    </ask:lineSketchStyleProps>
                  </a:ext>
                </a:extLst>
              </a:ln>
            </p:spPr>
            <p:txBody>
              <a:bodyPr rtlCol="0" anchor="ctr"/>
              <a:lstStyle/>
              <a:p>
                <a:endParaRPr lang="en-GB"/>
              </a:p>
            </p:txBody>
          </p:sp>
        </p:grpSp>
        <p:sp>
          <p:nvSpPr>
            <p:cNvPr id="35" name="Freeform: Shape 34">
              <a:extLst>
                <a:ext uri="{FF2B5EF4-FFF2-40B4-BE49-F238E27FC236}">
                  <a16:creationId xmlns:a16="http://schemas.microsoft.com/office/drawing/2014/main" id="{3A58588C-6973-5284-8A18-E297315B89E8}"/>
                </a:ext>
              </a:extLst>
            </p:cNvPr>
            <p:cNvSpPr/>
            <p:nvPr/>
          </p:nvSpPr>
          <p:spPr>
            <a:xfrm rot="231964">
              <a:off x="6168945" y="4434428"/>
              <a:ext cx="546112" cy="45719"/>
            </a:xfrm>
            <a:custGeom>
              <a:avLst/>
              <a:gdLst>
                <a:gd name="connsiteX0" fmla="*/ 0 w 546112"/>
                <a:gd name="connsiteY0" fmla="*/ 12617 h 45719"/>
                <a:gd name="connsiteX1" fmla="*/ 151489 w 546112"/>
                <a:gd name="connsiteY1" fmla="*/ 6308 h 45719"/>
                <a:gd name="connsiteX2" fmla="*/ 276796 w 546112"/>
                <a:gd name="connsiteY2" fmla="*/ 3154 h 45719"/>
                <a:gd name="connsiteX3" fmla="*/ 362827 w 546112"/>
                <a:gd name="connsiteY3" fmla="*/ 0 h 45719"/>
                <a:gd name="connsiteX4" fmla="*/ 446988 w 546112"/>
                <a:gd name="connsiteY4" fmla="*/ 9463 h 45719"/>
                <a:gd name="connsiteX5" fmla="*/ 488134 w 546112"/>
                <a:gd name="connsiteY5" fmla="*/ 37852 h 45719"/>
                <a:gd name="connsiteX6" fmla="*/ 501226 w 546112"/>
                <a:gd name="connsiteY6" fmla="*/ 41006 h 45719"/>
                <a:gd name="connsiteX7" fmla="*/ 546112 w 546112"/>
                <a:gd name="connsiteY7" fmla="*/ 44161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112" h="45719" extrusionOk="0">
                  <a:moveTo>
                    <a:pt x="0" y="12617"/>
                  </a:moveTo>
                  <a:cubicBezTo>
                    <a:pt x="43830" y="12063"/>
                    <a:pt x="87746" y="4039"/>
                    <a:pt x="151489" y="6308"/>
                  </a:cubicBezTo>
                  <a:cubicBezTo>
                    <a:pt x="204706" y="7459"/>
                    <a:pt x="238371" y="6032"/>
                    <a:pt x="276796" y="3154"/>
                  </a:cubicBezTo>
                  <a:cubicBezTo>
                    <a:pt x="301098" y="3074"/>
                    <a:pt x="326544" y="1009"/>
                    <a:pt x="362827" y="0"/>
                  </a:cubicBezTo>
                  <a:cubicBezTo>
                    <a:pt x="394531" y="6844"/>
                    <a:pt x="416004" y="5131"/>
                    <a:pt x="446988" y="9463"/>
                  </a:cubicBezTo>
                  <a:cubicBezTo>
                    <a:pt x="458372" y="12161"/>
                    <a:pt x="481632" y="34645"/>
                    <a:pt x="488134" y="37852"/>
                  </a:cubicBezTo>
                  <a:cubicBezTo>
                    <a:pt x="492666" y="41302"/>
                    <a:pt x="496395" y="39613"/>
                    <a:pt x="501226" y="41006"/>
                  </a:cubicBezTo>
                  <a:cubicBezTo>
                    <a:pt x="531934" y="62626"/>
                    <a:pt x="459656" y="47818"/>
                    <a:pt x="546112" y="4416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38">
            <a:extLst>
              <a:ext uri="{FF2B5EF4-FFF2-40B4-BE49-F238E27FC236}">
                <a16:creationId xmlns:a16="http://schemas.microsoft.com/office/drawing/2014/main" id="{EEA73A3B-8AA0-2847-7FD7-74C6C177D0D4}"/>
              </a:ext>
            </a:extLst>
          </p:cNvPr>
          <p:cNvGrpSpPr/>
          <p:nvPr/>
        </p:nvGrpSpPr>
        <p:grpSpPr>
          <a:xfrm>
            <a:off x="73982" y="658624"/>
            <a:ext cx="2427319" cy="2114648"/>
            <a:chOff x="2964969" y="427775"/>
            <a:chExt cx="2427319" cy="2114648"/>
          </a:xfrm>
        </p:grpSpPr>
        <p:grpSp>
          <p:nvGrpSpPr>
            <p:cNvPr id="40" name="Group 39">
              <a:extLst>
                <a:ext uri="{FF2B5EF4-FFF2-40B4-BE49-F238E27FC236}">
                  <a16:creationId xmlns:a16="http://schemas.microsoft.com/office/drawing/2014/main" id="{3186DEEA-3B1D-10C3-2E2C-AD568F7A090E}"/>
                </a:ext>
              </a:extLst>
            </p:cNvPr>
            <p:cNvGrpSpPr/>
            <p:nvPr/>
          </p:nvGrpSpPr>
          <p:grpSpPr>
            <a:xfrm rot="21324230">
              <a:off x="2964969" y="428150"/>
              <a:ext cx="2427319" cy="2114273"/>
              <a:chOff x="8394938" y="4208420"/>
              <a:chExt cx="2427319" cy="2114273"/>
            </a:xfrm>
            <a:effectLst>
              <a:outerShdw blurRad="50800" dist="38100" dir="10800000" algn="r" rotWithShape="0">
                <a:prstClr val="black">
                  <a:alpha val="40000"/>
                </a:prstClr>
              </a:outerShdw>
            </a:effectLst>
          </p:grpSpPr>
          <p:grpSp>
            <p:nvGrpSpPr>
              <p:cNvPr id="51" name="Group 50">
                <a:extLst>
                  <a:ext uri="{FF2B5EF4-FFF2-40B4-BE49-F238E27FC236}">
                    <a16:creationId xmlns:a16="http://schemas.microsoft.com/office/drawing/2014/main" id="{2E1A2769-E48F-02A3-16A0-5FE791FF16E3}"/>
                  </a:ext>
                </a:extLst>
              </p:cNvPr>
              <p:cNvGrpSpPr/>
              <p:nvPr/>
            </p:nvGrpSpPr>
            <p:grpSpPr>
              <a:xfrm rot="20910658" flipH="1">
                <a:off x="8394938" y="4208420"/>
                <a:ext cx="2427319" cy="2114273"/>
                <a:chOff x="2257823" y="1013927"/>
                <a:chExt cx="2361152" cy="1867606"/>
              </a:xfrm>
              <a:effectLst>
                <a:outerShdw blurRad="50800" dist="38100" dir="2700000" algn="tl" rotWithShape="0">
                  <a:prstClr val="black">
                    <a:alpha val="40000"/>
                  </a:prstClr>
                </a:outerShdw>
              </a:effectLst>
            </p:grpSpPr>
            <p:sp>
              <p:nvSpPr>
                <p:cNvPr id="55" name="Freeform: Shape 54">
                  <a:extLst>
                    <a:ext uri="{FF2B5EF4-FFF2-40B4-BE49-F238E27FC236}">
                      <a16:creationId xmlns:a16="http://schemas.microsoft.com/office/drawing/2014/main" id="{614F1C5C-0ED9-90D3-976B-81E13D0937D6}"/>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56" name="Right Triangle 9">
                  <a:extLst>
                    <a:ext uri="{FF2B5EF4-FFF2-40B4-BE49-F238E27FC236}">
                      <a16:creationId xmlns:a16="http://schemas.microsoft.com/office/drawing/2014/main" id="{B6B544AD-35F9-A941-5007-5BB0293CBC82}"/>
                    </a:ext>
                  </a:extLst>
                </p:cNvPr>
                <p:cNvSpPr/>
                <p:nvPr/>
              </p:nvSpPr>
              <p:spPr>
                <a:xfrm rot="3444480">
                  <a:off x="4059961" y="204964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52" name="Group 51">
                <a:extLst>
                  <a:ext uri="{FF2B5EF4-FFF2-40B4-BE49-F238E27FC236}">
                    <a16:creationId xmlns:a16="http://schemas.microsoft.com/office/drawing/2014/main" id="{23119AA4-B083-F4EC-45D2-78F744415E34}"/>
                  </a:ext>
                </a:extLst>
              </p:cNvPr>
              <p:cNvGrpSpPr/>
              <p:nvPr/>
            </p:nvGrpSpPr>
            <p:grpSpPr>
              <a:xfrm>
                <a:off x="10290295" y="6047121"/>
                <a:ext cx="377850" cy="181710"/>
                <a:chOff x="10290295" y="6047121"/>
                <a:chExt cx="377850" cy="181710"/>
              </a:xfrm>
            </p:grpSpPr>
            <p:sp>
              <p:nvSpPr>
                <p:cNvPr id="53" name="Freeform: Shape 52">
                  <a:extLst>
                    <a:ext uri="{FF2B5EF4-FFF2-40B4-BE49-F238E27FC236}">
                      <a16:creationId xmlns:a16="http://schemas.microsoft.com/office/drawing/2014/main" id="{9D4DBACD-32D3-0D7B-CA75-2A746F1AA96F}"/>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4" name="Freeform: Shape 53">
                  <a:extLst>
                    <a:ext uri="{FF2B5EF4-FFF2-40B4-BE49-F238E27FC236}">
                      <a16:creationId xmlns:a16="http://schemas.microsoft.com/office/drawing/2014/main" id="{86BEC606-739D-56C5-68D0-45969E5376B9}"/>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50" name="TextBox 49">
              <a:extLst>
                <a:ext uri="{FF2B5EF4-FFF2-40B4-BE49-F238E27FC236}">
                  <a16:creationId xmlns:a16="http://schemas.microsoft.com/office/drawing/2014/main" id="{9A26DBF4-7AD6-6F69-0F07-692D3393DCF4}"/>
                </a:ext>
              </a:extLst>
            </p:cNvPr>
            <p:cNvSpPr txBox="1"/>
            <p:nvPr/>
          </p:nvSpPr>
          <p:spPr>
            <a:xfrm rot="21377463">
              <a:off x="3327931" y="427775"/>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Arrange columns in pipeline order, makes it easier to reason about where work is culled…</a:t>
              </a:r>
            </a:p>
          </p:txBody>
        </p:sp>
      </p:grpSp>
      <p:grpSp>
        <p:nvGrpSpPr>
          <p:cNvPr id="57" name="Group 56">
            <a:extLst>
              <a:ext uri="{FF2B5EF4-FFF2-40B4-BE49-F238E27FC236}">
                <a16:creationId xmlns:a16="http://schemas.microsoft.com/office/drawing/2014/main" id="{5E00A95B-0AA3-9A51-E0E9-4ADC83426EC0}"/>
              </a:ext>
            </a:extLst>
          </p:cNvPr>
          <p:cNvGrpSpPr/>
          <p:nvPr/>
        </p:nvGrpSpPr>
        <p:grpSpPr>
          <a:xfrm>
            <a:off x="9611046" y="3951311"/>
            <a:ext cx="2355349" cy="2075148"/>
            <a:chOff x="628702" y="1189905"/>
            <a:chExt cx="2355349" cy="2075148"/>
          </a:xfrm>
        </p:grpSpPr>
        <p:grpSp>
          <p:nvGrpSpPr>
            <p:cNvPr id="58" name="Group 57">
              <a:extLst>
                <a:ext uri="{FF2B5EF4-FFF2-40B4-BE49-F238E27FC236}">
                  <a16:creationId xmlns:a16="http://schemas.microsoft.com/office/drawing/2014/main" id="{5D160531-721E-33A9-C2B7-10F14DB57DF8}"/>
                </a:ext>
              </a:extLst>
            </p:cNvPr>
            <p:cNvGrpSpPr/>
            <p:nvPr/>
          </p:nvGrpSpPr>
          <p:grpSpPr>
            <a:xfrm>
              <a:off x="628702" y="1189905"/>
              <a:ext cx="2355349" cy="2075148"/>
              <a:chOff x="628702" y="1189905"/>
              <a:chExt cx="2355349" cy="2075148"/>
            </a:xfrm>
          </p:grpSpPr>
          <p:grpSp>
            <p:nvGrpSpPr>
              <p:cNvPr id="62" name="Group 61">
                <a:extLst>
                  <a:ext uri="{FF2B5EF4-FFF2-40B4-BE49-F238E27FC236}">
                    <a16:creationId xmlns:a16="http://schemas.microsoft.com/office/drawing/2014/main" id="{0AABCDE6-65FD-D796-2106-E159B0B1AC71}"/>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64" name="Rectangle 24">
                  <a:extLst>
                    <a:ext uri="{FF2B5EF4-FFF2-40B4-BE49-F238E27FC236}">
                      <a16:creationId xmlns:a16="http://schemas.microsoft.com/office/drawing/2014/main" id="{3FA8ED8F-19A5-D593-1D33-40097F24C602}"/>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5" name="Rectangle 64">
                  <a:extLst>
                    <a:ext uri="{FF2B5EF4-FFF2-40B4-BE49-F238E27FC236}">
                      <a16:creationId xmlns:a16="http://schemas.microsoft.com/office/drawing/2014/main" id="{D2A24818-9D8A-5270-0A1A-89F055369441}"/>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63" name="TextBox 62">
                <a:extLst>
                  <a:ext uri="{FF2B5EF4-FFF2-40B4-BE49-F238E27FC236}">
                    <a16:creationId xmlns:a16="http://schemas.microsoft.com/office/drawing/2014/main" id="{F65DD503-B822-6E73-52F7-68F62111B07A}"/>
                  </a:ext>
                </a:extLst>
              </p:cNvPr>
              <p:cNvSpPr txBox="1"/>
              <p:nvPr/>
            </p:nvSpPr>
            <p:spPr>
              <a:xfrm rot="21377463">
                <a:off x="692796" y="1521333"/>
                <a:ext cx="2241815" cy="1661993"/>
              </a:xfrm>
              <a:prstGeom prst="rect">
                <a:avLst/>
              </a:prstGeom>
              <a:noFill/>
            </p:spPr>
            <p:txBody>
              <a:bodyPr wrap="square" lIns="137160" tIns="137160" rIns="137160" bIns="137160" rtlCol="0" anchor="t">
                <a:spAutoFit/>
              </a:bodyPr>
              <a:lstStyle/>
              <a:p>
                <a:pPr algn="ctr"/>
                <a:r>
                  <a:rPr lang="en-GB" b="1">
                    <a:solidFill>
                      <a:schemeClr val="bg1"/>
                    </a:solidFill>
                    <a:latin typeface="Bradley Hand ITC"/>
                  </a:rPr>
                  <a:t>Select stats relating to quantities in the pipeline, then click the arrow and select “Save As”</a:t>
                </a:r>
              </a:p>
            </p:txBody>
          </p:sp>
        </p:grpSp>
        <p:grpSp>
          <p:nvGrpSpPr>
            <p:cNvPr id="59" name="Group 58">
              <a:extLst>
                <a:ext uri="{FF2B5EF4-FFF2-40B4-BE49-F238E27FC236}">
                  <a16:creationId xmlns:a16="http://schemas.microsoft.com/office/drawing/2014/main" id="{EE5195DD-9E91-B2EC-8FF6-773EE244DACA}"/>
                </a:ext>
              </a:extLst>
            </p:cNvPr>
            <p:cNvGrpSpPr/>
            <p:nvPr/>
          </p:nvGrpSpPr>
          <p:grpSpPr>
            <a:xfrm rot="21211140">
              <a:off x="2568950" y="2962697"/>
              <a:ext cx="377850" cy="181710"/>
              <a:chOff x="10290295" y="6047121"/>
              <a:chExt cx="377850" cy="181710"/>
            </a:xfrm>
          </p:grpSpPr>
          <p:sp>
            <p:nvSpPr>
              <p:cNvPr id="60" name="Freeform: Shape 59">
                <a:extLst>
                  <a:ext uri="{FF2B5EF4-FFF2-40B4-BE49-F238E27FC236}">
                    <a16:creationId xmlns:a16="http://schemas.microsoft.com/office/drawing/2014/main" id="{7A5A37E3-2002-8A79-067C-F48E4825D9B1}"/>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1" name="Freeform: Shape 60">
                <a:extLst>
                  <a:ext uri="{FF2B5EF4-FFF2-40B4-BE49-F238E27FC236}">
                    <a16:creationId xmlns:a16="http://schemas.microsoft.com/office/drawing/2014/main" id="{D2D7AAB6-BB41-D8F6-D5D9-7F4E346A7D5F}"/>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142625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heel(1)">
                                      <p:cBhvr>
                                        <p:cTn id="7" dur="500"/>
                                        <p:tgtEl>
                                          <p:spTgt spid="28"/>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heel(1)">
                                      <p:cBhvr>
                                        <p:cTn id="11" dur="500"/>
                                        <p:tgtEl>
                                          <p:spTgt spid="30"/>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heel(1)">
                                      <p:cBhvr>
                                        <p:cTn id="15" dur="500"/>
                                        <p:tgtEl>
                                          <p:spTgt spid="29"/>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up)">
                                      <p:cBhvr>
                                        <p:cTn id="2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53D9AF-1914-008C-4AD5-93914D501F87}"/>
            </a:ext>
          </a:extLst>
        </p:cNvPr>
        <p:cNvGrpSpPr/>
        <p:nvPr/>
      </p:nvGrpSpPr>
      <p:grpSpPr>
        <a:xfrm>
          <a:off x="0" y="0"/>
          <a:ext cx="0" cy="0"/>
          <a:chOff x="0" y="0"/>
          <a:chExt cx="0" cy="0"/>
        </a:xfrm>
      </p:grpSpPr>
      <p:sp>
        <p:nvSpPr>
          <p:cNvPr id="131" name="Rectangle 130">
            <a:extLst>
              <a:ext uri="{FF2B5EF4-FFF2-40B4-BE49-F238E27FC236}">
                <a16:creationId xmlns:a16="http://schemas.microsoft.com/office/drawing/2014/main" id="{372B76C7-96C4-7646-4739-081B76F3E1BD}"/>
              </a:ext>
            </a:extLst>
          </p:cNvPr>
          <p:cNvSpPr/>
          <p:nvPr/>
        </p:nvSpPr>
        <p:spPr>
          <a:xfrm>
            <a:off x="1849119" y="458894"/>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132" name="Rectangle 131">
            <a:extLst>
              <a:ext uri="{FF2B5EF4-FFF2-40B4-BE49-F238E27FC236}">
                <a16:creationId xmlns:a16="http://schemas.microsoft.com/office/drawing/2014/main" id="{EDD8164D-81B7-A588-75F7-BE49AD689BEC}"/>
              </a:ext>
            </a:extLst>
          </p:cNvPr>
          <p:cNvSpPr/>
          <p:nvPr/>
        </p:nvSpPr>
        <p:spPr>
          <a:xfrm>
            <a:off x="2059041"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33" name="Rectangle 132">
            <a:extLst>
              <a:ext uri="{FF2B5EF4-FFF2-40B4-BE49-F238E27FC236}">
                <a16:creationId xmlns:a16="http://schemas.microsoft.com/office/drawing/2014/main" id="{5FEA7479-0000-7B0A-6DFE-0A34915822C7}"/>
              </a:ext>
            </a:extLst>
          </p:cNvPr>
          <p:cNvSpPr/>
          <p:nvPr/>
        </p:nvSpPr>
        <p:spPr>
          <a:xfrm>
            <a:off x="3293481"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34" name="Rectangle 133">
            <a:extLst>
              <a:ext uri="{FF2B5EF4-FFF2-40B4-BE49-F238E27FC236}">
                <a16:creationId xmlns:a16="http://schemas.microsoft.com/office/drawing/2014/main" id="{537FE603-E6F1-0931-49F5-0A98199DEE70}"/>
              </a:ext>
            </a:extLst>
          </p:cNvPr>
          <p:cNvSpPr/>
          <p:nvPr/>
        </p:nvSpPr>
        <p:spPr>
          <a:xfrm>
            <a:off x="5574868"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35" name="Straight Arrow Connector 134">
            <a:extLst>
              <a:ext uri="{FF2B5EF4-FFF2-40B4-BE49-F238E27FC236}">
                <a16:creationId xmlns:a16="http://schemas.microsoft.com/office/drawing/2014/main" id="{785FEBEB-54C7-8E2B-00ED-5F3F09CEA28F}"/>
              </a:ext>
            </a:extLst>
          </p:cNvPr>
          <p:cNvCxnSpPr>
            <a:cxnSpLocks/>
            <a:stCxn id="132" idx="3"/>
            <a:endCxn id="133" idx="1"/>
          </p:cNvCxnSpPr>
          <p:nvPr/>
        </p:nvCxnSpPr>
        <p:spPr>
          <a:xfrm>
            <a:off x="2839771" y="1117661"/>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E6C0A3C5-41CE-D5A6-4243-4487853A0162}"/>
              </a:ext>
            </a:extLst>
          </p:cNvPr>
          <p:cNvCxnSpPr>
            <a:cxnSpLocks/>
            <a:stCxn id="133" idx="3"/>
          </p:cNvCxnSpPr>
          <p:nvPr/>
        </p:nvCxnSpPr>
        <p:spPr>
          <a:xfrm>
            <a:off x="4074211" y="1117661"/>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7B21D0E7-9E2E-CFCE-3264-317A89D880D4}"/>
              </a:ext>
            </a:extLst>
          </p:cNvPr>
          <p:cNvCxnSpPr>
            <a:cxnSpLocks/>
            <a:endCxn id="134" idx="1"/>
          </p:cNvCxnSpPr>
          <p:nvPr/>
        </p:nvCxnSpPr>
        <p:spPr>
          <a:xfrm flipV="1">
            <a:off x="5066646" y="1117661"/>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8" name="Rectangle 137">
            <a:extLst>
              <a:ext uri="{FF2B5EF4-FFF2-40B4-BE49-F238E27FC236}">
                <a16:creationId xmlns:a16="http://schemas.microsoft.com/office/drawing/2014/main" id="{EECBBB6C-0616-3DA9-B65D-9C871D5BC852}"/>
              </a:ext>
            </a:extLst>
          </p:cNvPr>
          <p:cNvSpPr/>
          <p:nvPr/>
        </p:nvSpPr>
        <p:spPr>
          <a:xfrm>
            <a:off x="6863820" y="845021"/>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Depth Pipe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39" name="Straight Arrow Connector 138">
            <a:extLst>
              <a:ext uri="{FF2B5EF4-FFF2-40B4-BE49-F238E27FC236}">
                <a16:creationId xmlns:a16="http://schemas.microsoft.com/office/drawing/2014/main" id="{0ECB689E-8709-3991-A27A-27E8ECAAD5CB}"/>
              </a:ext>
            </a:extLst>
          </p:cNvPr>
          <p:cNvCxnSpPr>
            <a:cxnSpLocks/>
            <a:stCxn id="134" idx="3"/>
            <a:endCxn id="138" idx="1"/>
          </p:cNvCxnSpPr>
          <p:nvPr/>
        </p:nvCxnSpPr>
        <p:spPr>
          <a:xfrm flipV="1">
            <a:off x="6355598" y="1115809"/>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0" name="Rectangle 139">
            <a:extLst>
              <a:ext uri="{FF2B5EF4-FFF2-40B4-BE49-F238E27FC236}">
                <a16:creationId xmlns:a16="http://schemas.microsoft.com/office/drawing/2014/main" id="{D3CC60B2-3F5B-0969-7287-5811E3C53E1F}"/>
              </a:ext>
            </a:extLst>
          </p:cNvPr>
          <p:cNvSpPr/>
          <p:nvPr/>
        </p:nvSpPr>
        <p:spPr>
          <a:xfrm>
            <a:off x="8368287" y="92353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1" name="Rectangle 140">
            <a:extLst>
              <a:ext uri="{FF2B5EF4-FFF2-40B4-BE49-F238E27FC236}">
                <a16:creationId xmlns:a16="http://schemas.microsoft.com/office/drawing/2014/main" id="{61A132E1-817D-8CB2-D678-FEC3651F89DE}"/>
              </a:ext>
            </a:extLst>
          </p:cNvPr>
          <p:cNvSpPr/>
          <p:nvPr/>
        </p:nvSpPr>
        <p:spPr>
          <a:xfrm>
            <a:off x="8295348" y="864158"/>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2" name="Rectangle 141">
            <a:extLst>
              <a:ext uri="{FF2B5EF4-FFF2-40B4-BE49-F238E27FC236}">
                <a16:creationId xmlns:a16="http://schemas.microsoft.com/office/drawing/2014/main" id="{8044810B-1896-972F-E755-644B74F51D1E}"/>
              </a:ext>
            </a:extLst>
          </p:cNvPr>
          <p:cNvSpPr/>
          <p:nvPr/>
        </p:nvSpPr>
        <p:spPr>
          <a:xfrm>
            <a:off x="8228761" y="80036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3" name="Rectangle 142">
            <a:extLst>
              <a:ext uri="{FF2B5EF4-FFF2-40B4-BE49-F238E27FC236}">
                <a16:creationId xmlns:a16="http://schemas.microsoft.com/office/drawing/2014/main" id="{7548B8E6-C86F-58BA-359D-8034C2D443F2}"/>
              </a:ext>
            </a:extLst>
          </p:cNvPr>
          <p:cNvSpPr/>
          <p:nvPr/>
        </p:nvSpPr>
        <p:spPr>
          <a:xfrm>
            <a:off x="8165416" y="744292"/>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b="1">
              <a:solidFill>
                <a:srgbClr val="FFFFFF"/>
              </a:solidFill>
              <a:latin typeface="IntelOne Display Regular"/>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44" name="Straight Arrow Connector 143">
            <a:extLst>
              <a:ext uri="{FF2B5EF4-FFF2-40B4-BE49-F238E27FC236}">
                <a16:creationId xmlns:a16="http://schemas.microsoft.com/office/drawing/2014/main" id="{46858618-307A-369C-D8C1-EC08A6707F91}"/>
              </a:ext>
            </a:extLst>
          </p:cNvPr>
          <p:cNvCxnSpPr>
            <a:cxnSpLocks/>
            <a:stCxn id="138" idx="3"/>
          </p:cNvCxnSpPr>
          <p:nvPr/>
        </p:nvCxnSpPr>
        <p:spPr>
          <a:xfrm>
            <a:off x="7644550" y="1115809"/>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a16="http://schemas.microsoft.com/office/drawing/2014/main" id="{C5586CDF-F5FD-1930-389C-E2ADB31E3ACB}"/>
              </a:ext>
            </a:extLst>
          </p:cNvPr>
          <p:cNvSpPr/>
          <p:nvPr/>
        </p:nvSpPr>
        <p:spPr>
          <a:xfrm>
            <a:off x="9720895" y="845021"/>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46" name="Straight Arrow Connector 145">
            <a:extLst>
              <a:ext uri="{FF2B5EF4-FFF2-40B4-BE49-F238E27FC236}">
                <a16:creationId xmlns:a16="http://schemas.microsoft.com/office/drawing/2014/main" id="{6C7DDF69-54D1-0673-C9AE-58616C89956E}"/>
              </a:ext>
            </a:extLst>
          </p:cNvPr>
          <p:cNvCxnSpPr>
            <a:cxnSpLocks/>
            <a:endCxn id="145" idx="1"/>
          </p:cNvCxnSpPr>
          <p:nvPr/>
        </p:nvCxnSpPr>
        <p:spPr>
          <a:xfrm>
            <a:off x="8944525" y="1115809"/>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7" name="Connector: Elbow 146">
            <a:extLst>
              <a:ext uri="{FF2B5EF4-FFF2-40B4-BE49-F238E27FC236}">
                <a16:creationId xmlns:a16="http://schemas.microsoft.com/office/drawing/2014/main" id="{39CC7CAA-64FF-EF2B-9660-8D3DB5226EC9}"/>
              </a:ext>
            </a:extLst>
          </p:cNvPr>
          <p:cNvCxnSpPr>
            <a:cxnSpLocks/>
            <a:stCxn id="132" idx="0"/>
            <a:endCxn id="143" idx="0"/>
          </p:cNvCxnSpPr>
          <p:nvPr/>
        </p:nvCxnSpPr>
        <p:spPr>
          <a:xfrm rot="5400000" flipH="1" flipV="1">
            <a:off x="5451303" y="-2257605"/>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57" name="Graphic 256">
            <a:extLst>
              <a:ext uri="{FF2B5EF4-FFF2-40B4-BE49-F238E27FC236}">
                <a16:creationId xmlns:a16="http://schemas.microsoft.com/office/drawing/2014/main" id="{5963AFC7-3204-B7C8-F058-D5C01D942BED}"/>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525870"/>
            <a:ext cx="289505" cy="182528"/>
          </a:xfrm>
          <a:prstGeom prst="rect">
            <a:avLst/>
          </a:prstGeom>
        </p:spPr>
      </p:pic>
      <p:sp>
        <p:nvSpPr>
          <p:cNvPr id="259" name="Rectangle 258">
            <a:extLst>
              <a:ext uri="{FF2B5EF4-FFF2-40B4-BE49-F238E27FC236}">
                <a16:creationId xmlns:a16="http://schemas.microsoft.com/office/drawing/2014/main" id="{456E9E94-BCFF-9C02-4325-8258DB1CB5B7}"/>
              </a:ext>
            </a:extLst>
          </p:cNvPr>
          <p:cNvSpPr/>
          <p:nvPr/>
        </p:nvSpPr>
        <p:spPr>
          <a:xfrm>
            <a:off x="1849119" y="1637827"/>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260" name="Rectangle 259">
            <a:extLst>
              <a:ext uri="{FF2B5EF4-FFF2-40B4-BE49-F238E27FC236}">
                <a16:creationId xmlns:a16="http://schemas.microsoft.com/office/drawing/2014/main" id="{407CD2B8-C15F-72FA-C1CF-9FDE50519A60}"/>
              </a:ext>
            </a:extLst>
          </p:cNvPr>
          <p:cNvSpPr/>
          <p:nvPr/>
        </p:nvSpPr>
        <p:spPr>
          <a:xfrm>
            <a:off x="2059041"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1" name="Rectangle 260">
            <a:extLst>
              <a:ext uri="{FF2B5EF4-FFF2-40B4-BE49-F238E27FC236}">
                <a16:creationId xmlns:a16="http://schemas.microsoft.com/office/drawing/2014/main" id="{B8ED154E-DABF-119B-B9DF-76B928FC7FEE}"/>
              </a:ext>
            </a:extLst>
          </p:cNvPr>
          <p:cNvSpPr/>
          <p:nvPr/>
        </p:nvSpPr>
        <p:spPr>
          <a:xfrm>
            <a:off x="3293481"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2" name="Rectangle 261">
            <a:extLst>
              <a:ext uri="{FF2B5EF4-FFF2-40B4-BE49-F238E27FC236}">
                <a16:creationId xmlns:a16="http://schemas.microsoft.com/office/drawing/2014/main" id="{489BA869-95D6-9766-E43F-AFD9BE2DC0CD}"/>
              </a:ext>
            </a:extLst>
          </p:cNvPr>
          <p:cNvSpPr/>
          <p:nvPr/>
        </p:nvSpPr>
        <p:spPr>
          <a:xfrm>
            <a:off x="5574868"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63" name="Straight Arrow Connector 262">
            <a:extLst>
              <a:ext uri="{FF2B5EF4-FFF2-40B4-BE49-F238E27FC236}">
                <a16:creationId xmlns:a16="http://schemas.microsoft.com/office/drawing/2014/main" id="{7F8F3229-8BF1-8924-EC17-346A8E6D3EDD}"/>
              </a:ext>
            </a:extLst>
          </p:cNvPr>
          <p:cNvCxnSpPr>
            <a:cxnSpLocks/>
            <a:stCxn id="260" idx="3"/>
            <a:endCxn id="261" idx="1"/>
          </p:cNvCxnSpPr>
          <p:nvPr/>
        </p:nvCxnSpPr>
        <p:spPr>
          <a:xfrm>
            <a:off x="2839771" y="2296594"/>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4" name="Straight Arrow Connector 263">
            <a:extLst>
              <a:ext uri="{FF2B5EF4-FFF2-40B4-BE49-F238E27FC236}">
                <a16:creationId xmlns:a16="http://schemas.microsoft.com/office/drawing/2014/main" id="{B0F13E16-4956-25DD-8229-0929318D49B8}"/>
              </a:ext>
            </a:extLst>
          </p:cNvPr>
          <p:cNvCxnSpPr>
            <a:cxnSpLocks/>
            <a:stCxn id="261" idx="3"/>
          </p:cNvCxnSpPr>
          <p:nvPr/>
        </p:nvCxnSpPr>
        <p:spPr>
          <a:xfrm>
            <a:off x="4074211" y="2296594"/>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5" name="Straight Arrow Connector 264">
            <a:extLst>
              <a:ext uri="{FF2B5EF4-FFF2-40B4-BE49-F238E27FC236}">
                <a16:creationId xmlns:a16="http://schemas.microsoft.com/office/drawing/2014/main" id="{69219C13-6DF6-5559-28BB-40200A1313E3}"/>
              </a:ext>
            </a:extLst>
          </p:cNvPr>
          <p:cNvCxnSpPr>
            <a:cxnSpLocks/>
            <a:endCxn id="262" idx="1"/>
          </p:cNvCxnSpPr>
          <p:nvPr/>
        </p:nvCxnSpPr>
        <p:spPr>
          <a:xfrm flipV="1">
            <a:off x="5066646" y="2296594"/>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6" name="Rectangle 265">
            <a:extLst>
              <a:ext uri="{FF2B5EF4-FFF2-40B4-BE49-F238E27FC236}">
                <a16:creationId xmlns:a16="http://schemas.microsoft.com/office/drawing/2014/main" id="{30740E55-73D3-9AD2-BDF5-1FA95CF1B41C}"/>
              </a:ext>
            </a:extLst>
          </p:cNvPr>
          <p:cNvSpPr/>
          <p:nvPr/>
        </p:nvSpPr>
        <p:spPr>
          <a:xfrm>
            <a:off x="6863820" y="2023954"/>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267" name="Straight Arrow Connector 266">
            <a:extLst>
              <a:ext uri="{FF2B5EF4-FFF2-40B4-BE49-F238E27FC236}">
                <a16:creationId xmlns:a16="http://schemas.microsoft.com/office/drawing/2014/main" id="{CEDB3E26-345E-116B-9E7A-D4F0282748D8}"/>
              </a:ext>
            </a:extLst>
          </p:cNvPr>
          <p:cNvCxnSpPr>
            <a:cxnSpLocks/>
            <a:stCxn id="262" idx="3"/>
            <a:endCxn id="266" idx="1"/>
          </p:cNvCxnSpPr>
          <p:nvPr/>
        </p:nvCxnSpPr>
        <p:spPr>
          <a:xfrm flipV="1">
            <a:off x="6355598" y="2294742"/>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8" name="Rectangle 267">
            <a:extLst>
              <a:ext uri="{FF2B5EF4-FFF2-40B4-BE49-F238E27FC236}">
                <a16:creationId xmlns:a16="http://schemas.microsoft.com/office/drawing/2014/main" id="{6AFB43A2-D54B-BE73-259D-7009DE15C7B5}"/>
              </a:ext>
            </a:extLst>
          </p:cNvPr>
          <p:cNvSpPr/>
          <p:nvPr/>
        </p:nvSpPr>
        <p:spPr>
          <a:xfrm>
            <a:off x="8368287" y="2098051"/>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9" name="Rectangle 268">
            <a:extLst>
              <a:ext uri="{FF2B5EF4-FFF2-40B4-BE49-F238E27FC236}">
                <a16:creationId xmlns:a16="http://schemas.microsoft.com/office/drawing/2014/main" id="{466E6818-D749-E247-FE08-8A80879D075E}"/>
              </a:ext>
            </a:extLst>
          </p:cNvPr>
          <p:cNvSpPr/>
          <p:nvPr/>
        </p:nvSpPr>
        <p:spPr>
          <a:xfrm>
            <a:off x="8295348" y="2043091"/>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70" name="Rectangle 269">
            <a:extLst>
              <a:ext uri="{FF2B5EF4-FFF2-40B4-BE49-F238E27FC236}">
                <a16:creationId xmlns:a16="http://schemas.microsoft.com/office/drawing/2014/main" id="{6A54C45A-2A6F-1967-B603-6C2519789BF0}"/>
              </a:ext>
            </a:extLst>
          </p:cNvPr>
          <p:cNvSpPr/>
          <p:nvPr/>
        </p:nvSpPr>
        <p:spPr>
          <a:xfrm>
            <a:off x="8228761" y="1979297"/>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71" name="Rectangle 270">
            <a:extLst>
              <a:ext uri="{FF2B5EF4-FFF2-40B4-BE49-F238E27FC236}">
                <a16:creationId xmlns:a16="http://schemas.microsoft.com/office/drawing/2014/main" id="{3C57494E-C6AE-F096-395F-E4A2FB874251}"/>
              </a:ext>
            </a:extLst>
          </p:cNvPr>
          <p:cNvSpPr/>
          <p:nvPr/>
        </p:nvSpPr>
        <p:spPr>
          <a:xfrm>
            <a:off x="8165416" y="192322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72" name="Straight Arrow Connector 271">
            <a:extLst>
              <a:ext uri="{FF2B5EF4-FFF2-40B4-BE49-F238E27FC236}">
                <a16:creationId xmlns:a16="http://schemas.microsoft.com/office/drawing/2014/main" id="{23DFE267-F39C-836D-65E6-C8812C1E1FB9}"/>
              </a:ext>
            </a:extLst>
          </p:cNvPr>
          <p:cNvCxnSpPr>
            <a:cxnSpLocks/>
            <a:stCxn id="266" idx="3"/>
          </p:cNvCxnSpPr>
          <p:nvPr/>
        </p:nvCxnSpPr>
        <p:spPr>
          <a:xfrm>
            <a:off x="7644550" y="2294742"/>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3" name="Rectangle 272">
            <a:extLst>
              <a:ext uri="{FF2B5EF4-FFF2-40B4-BE49-F238E27FC236}">
                <a16:creationId xmlns:a16="http://schemas.microsoft.com/office/drawing/2014/main" id="{5522B17E-808C-A63A-AD7F-C1BA746725CD}"/>
              </a:ext>
            </a:extLst>
          </p:cNvPr>
          <p:cNvSpPr/>
          <p:nvPr/>
        </p:nvSpPr>
        <p:spPr>
          <a:xfrm>
            <a:off x="9720895" y="2023954"/>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274" name="Straight Arrow Connector 273">
            <a:extLst>
              <a:ext uri="{FF2B5EF4-FFF2-40B4-BE49-F238E27FC236}">
                <a16:creationId xmlns:a16="http://schemas.microsoft.com/office/drawing/2014/main" id="{19C7316B-4DF9-45C2-21AE-5255B87E1BCF}"/>
              </a:ext>
            </a:extLst>
          </p:cNvPr>
          <p:cNvCxnSpPr>
            <a:cxnSpLocks/>
            <a:endCxn id="273" idx="1"/>
          </p:cNvCxnSpPr>
          <p:nvPr/>
        </p:nvCxnSpPr>
        <p:spPr>
          <a:xfrm>
            <a:off x="8944525" y="2294742"/>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77" name="Graphic 276">
            <a:extLst>
              <a:ext uri="{FF2B5EF4-FFF2-40B4-BE49-F238E27FC236}">
                <a16:creationId xmlns:a16="http://schemas.microsoft.com/office/drawing/2014/main" id="{46274C5A-A4F7-821D-E61D-781FD1DB2C8A}"/>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1704803"/>
            <a:ext cx="289505" cy="182528"/>
          </a:xfrm>
          <a:prstGeom prst="rect">
            <a:avLst/>
          </a:prstGeom>
        </p:spPr>
      </p:pic>
      <p:sp>
        <p:nvSpPr>
          <p:cNvPr id="279" name="Rectangle 278">
            <a:extLst>
              <a:ext uri="{FF2B5EF4-FFF2-40B4-BE49-F238E27FC236}">
                <a16:creationId xmlns:a16="http://schemas.microsoft.com/office/drawing/2014/main" id="{DBD8D2E6-DB31-1103-7179-838B388D5450}"/>
              </a:ext>
            </a:extLst>
          </p:cNvPr>
          <p:cNvSpPr/>
          <p:nvPr/>
        </p:nvSpPr>
        <p:spPr>
          <a:xfrm>
            <a:off x="1849119" y="2816691"/>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280" name="Rectangle 279">
            <a:extLst>
              <a:ext uri="{FF2B5EF4-FFF2-40B4-BE49-F238E27FC236}">
                <a16:creationId xmlns:a16="http://schemas.microsoft.com/office/drawing/2014/main" id="{68150951-597F-254F-A2E1-5444C66031B5}"/>
              </a:ext>
            </a:extLst>
          </p:cNvPr>
          <p:cNvSpPr/>
          <p:nvPr/>
        </p:nvSpPr>
        <p:spPr>
          <a:xfrm>
            <a:off x="2059041"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81" name="Rectangle 280">
            <a:extLst>
              <a:ext uri="{FF2B5EF4-FFF2-40B4-BE49-F238E27FC236}">
                <a16:creationId xmlns:a16="http://schemas.microsoft.com/office/drawing/2014/main" id="{FBBDFE6C-5AB5-B7F8-ED1E-2AF175906151}"/>
              </a:ext>
            </a:extLst>
          </p:cNvPr>
          <p:cNvSpPr/>
          <p:nvPr/>
        </p:nvSpPr>
        <p:spPr>
          <a:xfrm>
            <a:off x="3293481"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82" name="Rectangle 281">
            <a:extLst>
              <a:ext uri="{FF2B5EF4-FFF2-40B4-BE49-F238E27FC236}">
                <a16:creationId xmlns:a16="http://schemas.microsoft.com/office/drawing/2014/main" id="{5D7B35E1-7CD9-D017-6955-9D81EF2B0C7E}"/>
              </a:ext>
            </a:extLst>
          </p:cNvPr>
          <p:cNvSpPr/>
          <p:nvPr/>
        </p:nvSpPr>
        <p:spPr>
          <a:xfrm>
            <a:off x="5574868"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83" name="Straight Arrow Connector 282">
            <a:extLst>
              <a:ext uri="{FF2B5EF4-FFF2-40B4-BE49-F238E27FC236}">
                <a16:creationId xmlns:a16="http://schemas.microsoft.com/office/drawing/2014/main" id="{66446C3D-DECC-C36D-8DB2-70B316E52538}"/>
              </a:ext>
            </a:extLst>
          </p:cNvPr>
          <p:cNvCxnSpPr>
            <a:cxnSpLocks/>
            <a:stCxn id="280" idx="3"/>
            <a:endCxn id="281" idx="1"/>
          </p:cNvCxnSpPr>
          <p:nvPr/>
        </p:nvCxnSpPr>
        <p:spPr>
          <a:xfrm>
            <a:off x="2839771" y="3475458"/>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4" name="Straight Arrow Connector 283">
            <a:extLst>
              <a:ext uri="{FF2B5EF4-FFF2-40B4-BE49-F238E27FC236}">
                <a16:creationId xmlns:a16="http://schemas.microsoft.com/office/drawing/2014/main" id="{B0B0842B-A93E-3C19-4C65-AE54B8272435}"/>
              </a:ext>
            </a:extLst>
          </p:cNvPr>
          <p:cNvCxnSpPr>
            <a:cxnSpLocks/>
            <a:stCxn id="281" idx="3"/>
          </p:cNvCxnSpPr>
          <p:nvPr/>
        </p:nvCxnSpPr>
        <p:spPr>
          <a:xfrm>
            <a:off x="4074211" y="3475458"/>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5" name="Straight Arrow Connector 284">
            <a:extLst>
              <a:ext uri="{FF2B5EF4-FFF2-40B4-BE49-F238E27FC236}">
                <a16:creationId xmlns:a16="http://schemas.microsoft.com/office/drawing/2014/main" id="{DF058308-D36F-96AC-E233-338E70642109}"/>
              </a:ext>
            </a:extLst>
          </p:cNvPr>
          <p:cNvCxnSpPr>
            <a:cxnSpLocks/>
            <a:endCxn id="282" idx="1"/>
          </p:cNvCxnSpPr>
          <p:nvPr/>
        </p:nvCxnSpPr>
        <p:spPr>
          <a:xfrm flipV="1">
            <a:off x="5066646" y="3475458"/>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6" name="Rectangle 285">
            <a:extLst>
              <a:ext uri="{FF2B5EF4-FFF2-40B4-BE49-F238E27FC236}">
                <a16:creationId xmlns:a16="http://schemas.microsoft.com/office/drawing/2014/main" id="{F7EE834E-4B36-FE95-AF0E-1D1C0719CEF1}"/>
              </a:ext>
            </a:extLst>
          </p:cNvPr>
          <p:cNvSpPr/>
          <p:nvPr/>
        </p:nvSpPr>
        <p:spPr>
          <a:xfrm>
            <a:off x="6863820" y="3202818"/>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287" name="Straight Arrow Connector 286">
            <a:extLst>
              <a:ext uri="{FF2B5EF4-FFF2-40B4-BE49-F238E27FC236}">
                <a16:creationId xmlns:a16="http://schemas.microsoft.com/office/drawing/2014/main" id="{ED762EA3-27D4-B335-6368-4CBA2608606D}"/>
              </a:ext>
            </a:extLst>
          </p:cNvPr>
          <p:cNvCxnSpPr>
            <a:cxnSpLocks/>
            <a:stCxn id="282" idx="3"/>
            <a:endCxn id="286" idx="1"/>
          </p:cNvCxnSpPr>
          <p:nvPr/>
        </p:nvCxnSpPr>
        <p:spPr>
          <a:xfrm flipV="1">
            <a:off x="6355598" y="3473606"/>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8" name="Rectangle 287">
            <a:extLst>
              <a:ext uri="{FF2B5EF4-FFF2-40B4-BE49-F238E27FC236}">
                <a16:creationId xmlns:a16="http://schemas.microsoft.com/office/drawing/2014/main" id="{EBF279A7-60FF-5088-A4C7-213CEDEFDD26}"/>
              </a:ext>
            </a:extLst>
          </p:cNvPr>
          <p:cNvSpPr/>
          <p:nvPr/>
        </p:nvSpPr>
        <p:spPr>
          <a:xfrm>
            <a:off x="8368287" y="327691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89" name="Rectangle 288">
            <a:extLst>
              <a:ext uri="{FF2B5EF4-FFF2-40B4-BE49-F238E27FC236}">
                <a16:creationId xmlns:a16="http://schemas.microsoft.com/office/drawing/2014/main" id="{64A4FC68-EC9B-09BE-7B90-D191E97D2844}"/>
              </a:ext>
            </a:extLst>
          </p:cNvPr>
          <p:cNvSpPr/>
          <p:nvPr/>
        </p:nvSpPr>
        <p:spPr>
          <a:xfrm>
            <a:off x="8295348" y="322195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90" name="Rectangle 289">
            <a:extLst>
              <a:ext uri="{FF2B5EF4-FFF2-40B4-BE49-F238E27FC236}">
                <a16:creationId xmlns:a16="http://schemas.microsoft.com/office/drawing/2014/main" id="{74D52B16-26B0-7B59-68AA-3B62495ECA04}"/>
              </a:ext>
            </a:extLst>
          </p:cNvPr>
          <p:cNvSpPr/>
          <p:nvPr/>
        </p:nvSpPr>
        <p:spPr>
          <a:xfrm>
            <a:off x="8228761" y="3158161"/>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91" name="Rectangle 290">
            <a:extLst>
              <a:ext uri="{FF2B5EF4-FFF2-40B4-BE49-F238E27FC236}">
                <a16:creationId xmlns:a16="http://schemas.microsoft.com/office/drawing/2014/main" id="{C407CBD6-851A-11D3-14CF-B259F920B9EF}"/>
              </a:ext>
            </a:extLst>
          </p:cNvPr>
          <p:cNvSpPr/>
          <p:nvPr/>
        </p:nvSpPr>
        <p:spPr>
          <a:xfrm>
            <a:off x="8165416" y="3102089"/>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92" name="Straight Arrow Connector 291">
            <a:extLst>
              <a:ext uri="{FF2B5EF4-FFF2-40B4-BE49-F238E27FC236}">
                <a16:creationId xmlns:a16="http://schemas.microsoft.com/office/drawing/2014/main" id="{FA89F8E2-B5D8-AA87-25CE-79A4DEAA87A5}"/>
              </a:ext>
            </a:extLst>
          </p:cNvPr>
          <p:cNvCxnSpPr>
            <a:cxnSpLocks/>
          </p:cNvCxnSpPr>
          <p:nvPr/>
        </p:nvCxnSpPr>
        <p:spPr>
          <a:xfrm>
            <a:off x="7654710" y="3473606"/>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3" name="Rectangle 292">
            <a:extLst>
              <a:ext uri="{FF2B5EF4-FFF2-40B4-BE49-F238E27FC236}">
                <a16:creationId xmlns:a16="http://schemas.microsoft.com/office/drawing/2014/main" id="{1373EA57-C72F-B5E0-A913-817EEABF446B}"/>
              </a:ext>
            </a:extLst>
          </p:cNvPr>
          <p:cNvSpPr/>
          <p:nvPr/>
        </p:nvSpPr>
        <p:spPr>
          <a:xfrm>
            <a:off x="9720895" y="3202818"/>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294" name="Straight Arrow Connector 293">
            <a:extLst>
              <a:ext uri="{FF2B5EF4-FFF2-40B4-BE49-F238E27FC236}">
                <a16:creationId xmlns:a16="http://schemas.microsoft.com/office/drawing/2014/main" id="{1D661C63-8974-A6CD-DA45-1F3371C48C26}"/>
              </a:ext>
            </a:extLst>
          </p:cNvPr>
          <p:cNvCxnSpPr>
            <a:cxnSpLocks/>
          </p:cNvCxnSpPr>
          <p:nvPr/>
        </p:nvCxnSpPr>
        <p:spPr>
          <a:xfrm>
            <a:off x="8915037" y="3492744"/>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97" name="Graphic 296">
            <a:extLst>
              <a:ext uri="{FF2B5EF4-FFF2-40B4-BE49-F238E27FC236}">
                <a16:creationId xmlns:a16="http://schemas.microsoft.com/office/drawing/2014/main" id="{38CA5600-69EB-12AF-93A2-D235ACEE77B8}"/>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2883667"/>
            <a:ext cx="289505" cy="182528"/>
          </a:xfrm>
          <a:prstGeom prst="rect">
            <a:avLst/>
          </a:prstGeom>
        </p:spPr>
      </p:pic>
      <p:sp>
        <p:nvSpPr>
          <p:cNvPr id="299" name="Rectangle 298">
            <a:extLst>
              <a:ext uri="{FF2B5EF4-FFF2-40B4-BE49-F238E27FC236}">
                <a16:creationId xmlns:a16="http://schemas.microsoft.com/office/drawing/2014/main" id="{C578ABCC-D036-4A72-2B14-3F7BE94B5151}"/>
              </a:ext>
            </a:extLst>
          </p:cNvPr>
          <p:cNvSpPr/>
          <p:nvPr/>
        </p:nvSpPr>
        <p:spPr>
          <a:xfrm>
            <a:off x="1849119" y="3976416"/>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300" name="Rectangle 299">
            <a:extLst>
              <a:ext uri="{FF2B5EF4-FFF2-40B4-BE49-F238E27FC236}">
                <a16:creationId xmlns:a16="http://schemas.microsoft.com/office/drawing/2014/main" id="{E96483AE-EA85-7B12-6038-E410D915B515}"/>
              </a:ext>
            </a:extLst>
          </p:cNvPr>
          <p:cNvSpPr/>
          <p:nvPr/>
        </p:nvSpPr>
        <p:spPr>
          <a:xfrm>
            <a:off x="2059041"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1" name="Rectangle 300">
            <a:extLst>
              <a:ext uri="{FF2B5EF4-FFF2-40B4-BE49-F238E27FC236}">
                <a16:creationId xmlns:a16="http://schemas.microsoft.com/office/drawing/2014/main" id="{413572C9-4F72-9546-01CA-A1DE1F05523D}"/>
              </a:ext>
            </a:extLst>
          </p:cNvPr>
          <p:cNvSpPr/>
          <p:nvPr/>
        </p:nvSpPr>
        <p:spPr>
          <a:xfrm>
            <a:off x="3293481"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2" name="Rectangle 301">
            <a:extLst>
              <a:ext uri="{FF2B5EF4-FFF2-40B4-BE49-F238E27FC236}">
                <a16:creationId xmlns:a16="http://schemas.microsoft.com/office/drawing/2014/main" id="{A593CFA8-B3F6-633C-1443-0CC2D90823D8}"/>
              </a:ext>
            </a:extLst>
          </p:cNvPr>
          <p:cNvSpPr/>
          <p:nvPr/>
        </p:nvSpPr>
        <p:spPr>
          <a:xfrm>
            <a:off x="5574868"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03" name="Straight Arrow Connector 302">
            <a:extLst>
              <a:ext uri="{FF2B5EF4-FFF2-40B4-BE49-F238E27FC236}">
                <a16:creationId xmlns:a16="http://schemas.microsoft.com/office/drawing/2014/main" id="{F5603EE6-ACA9-D5DA-3B0F-479A930D97F5}"/>
              </a:ext>
            </a:extLst>
          </p:cNvPr>
          <p:cNvCxnSpPr>
            <a:cxnSpLocks/>
            <a:stCxn id="300" idx="3"/>
            <a:endCxn id="301" idx="1"/>
          </p:cNvCxnSpPr>
          <p:nvPr/>
        </p:nvCxnSpPr>
        <p:spPr>
          <a:xfrm>
            <a:off x="2839771" y="4635183"/>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4" name="Straight Arrow Connector 303">
            <a:extLst>
              <a:ext uri="{FF2B5EF4-FFF2-40B4-BE49-F238E27FC236}">
                <a16:creationId xmlns:a16="http://schemas.microsoft.com/office/drawing/2014/main" id="{BECCC495-CEAE-8C0E-BBC5-27F934605860}"/>
              </a:ext>
            </a:extLst>
          </p:cNvPr>
          <p:cNvCxnSpPr>
            <a:cxnSpLocks/>
            <a:stCxn id="301" idx="3"/>
          </p:cNvCxnSpPr>
          <p:nvPr/>
        </p:nvCxnSpPr>
        <p:spPr>
          <a:xfrm>
            <a:off x="4074211" y="4635183"/>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5" name="Straight Arrow Connector 304">
            <a:extLst>
              <a:ext uri="{FF2B5EF4-FFF2-40B4-BE49-F238E27FC236}">
                <a16:creationId xmlns:a16="http://schemas.microsoft.com/office/drawing/2014/main" id="{B5CE2A94-9DC0-749C-E17F-702484ED0C6A}"/>
              </a:ext>
            </a:extLst>
          </p:cNvPr>
          <p:cNvCxnSpPr>
            <a:cxnSpLocks/>
            <a:endCxn id="302" idx="1"/>
          </p:cNvCxnSpPr>
          <p:nvPr/>
        </p:nvCxnSpPr>
        <p:spPr>
          <a:xfrm flipV="1">
            <a:off x="5066646" y="4635183"/>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6" name="Rectangle 305">
            <a:extLst>
              <a:ext uri="{FF2B5EF4-FFF2-40B4-BE49-F238E27FC236}">
                <a16:creationId xmlns:a16="http://schemas.microsoft.com/office/drawing/2014/main" id="{C4DD8B88-A9A3-B521-1E63-F96E6989516D}"/>
              </a:ext>
            </a:extLst>
          </p:cNvPr>
          <p:cNvSpPr/>
          <p:nvPr/>
        </p:nvSpPr>
        <p:spPr>
          <a:xfrm>
            <a:off x="6863820" y="436254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307" name="Straight Arrow Connector 306">
            <a:extLst>
              <a:ext uri="{FF2B5EF4-FFF2-40B4-BE49-F238E27FC236}">
                <a16:creationId xmlns:a16="http://schemas.microsoft.com/office/drawing/2014/main" id="{DC5D6972-217A-0E26-FA4D-BB0D3C428ABD}"/>
              </a:ext>
            </a:extLst>
          </p:cNvPr>
          <p:cNvCxnSpPr>
            <a:cxnSpLocks/>
            <a:stCxn id="302" idx="3"/>
            <a:endCxn id="306" idx="1"/>
          </p:cNvCxnSpPr>
          <p:nvPr/>
        </p:nvCxnSpPr>
        <p:spPr>
          <a:xfrm flipV="1">
            <a:off x="6355598" y="4633331"/>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8" name="Rectangle 307">
            <a:extLst>
              <a:ext uri="{FF2B5EF4-FFF2-40B4-BE49-F238E27FC236}">
                <a16:creationId xmlns:a16="http://schemas.microsoft.com/office/drawing/2014/main" id="{892033A0-4A8E-636D-FB35-DB23BB885DEF}"/>
              </a:ext>
            </a:extLst>
          </p:cNvPr>
          <p:cNvSpPr/>
          <p:nvPr/>
        </p:nvSpPr>
        <p:spPr>
          <a:xfrm>
            <a:off x="8368287" y="443664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9" name="Rectangle 308">
            <a:extLst>
              <a:ext uri="{FF2B5EF4-FFF2-40B4-BE49-F238E27FC236}">
                <a16:creationId xmlns:a16="http://schemas.microsoft.com/office/drawing/2014/main" id="{D5DA20B1-27F1-2137-042A-A3147D8D9111}"/>
              </a:ext>
            </a:extLst>
          </p:cNvPr>
          <p:cNvSpPr/>
          <p:nvPr/>
        </p:nvSpPr>
        <p:spPr>
          <a:xfrm>
            <a:off x="8295348" y="438168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10" name="Rectangle 309">
            <a:extLst>
              <a:ext uri="{FF2B5EF4-FFF2-40B4-BE49-F238E27FC236}">
                <a16:creationId xmlns:a16="http://schemas.microsoft.com/office/drawing/2014/main" id="{D5FF67C0-7627-D9A6-BF34-607EE1D1F70F}"/>
              </a:ext>
            </a:extLst>
          </p:cNvPr>
          <p:cNvSpPr/>
          <p:nvPr/>
        </p:nvSpPr>
        <p:spPr>
          <a:xfrm>
            <a:off x="8228761" y="4317886"/>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11" name="Rectangle 310">
            <a:extLst>
              <a:ext uri="{FF2B5EF4-FFF2-40B4-BE49-F238E27FC236}">
                <a16:creationId xmlns:a16="http://schemas.microsoft.com/office/drawing/2014/main" id="{77A52613-F99D-9B40-AE7A-862BC614292A}"/>
              </a:ext>
            </a:extLst>
          </p:cNvPr>
          <p:cNvSpPr/>
          <p:nvPr/>
        </p:nvSpPr>
        <p:spPr>
          <a:xfrm>
            <a:off x="8165416" y="426181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12" name="Straight Arrow Connector 311">
            <a:extLst>
              <a:ext uri="{FF2B5EF4-FFF2-40B4-BE49-F238E27FC236}">
                <a16:creationId xmlns:a16="http://schemas.microsoft.com/office/drawing/2014/main" id="{DB55A304-59D4-7114-5D26-83FDC9FB6B92}"/>
              </a:ext>
            </a:extLst>
          </p:cNvPr>
          <p:cNvCxnSpPr>
            <a:cxnSpLocks/>
          </p:cNvCxnSpPr>
          <p:nvPr/>
        </p:nvCxnSpPr>
        <p:spPr>
          <a:xfrm>
            <a:off x="7554539" y="4952602"/>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3" name="Rectangle 312">
            <a:extLst>
              <a:ext uri="{FF2B5EF4-FFF2-40B4-BE49-F238E27FC236}">
                <a16:creationId xmlns:a16="http://schemas.microsoft.com/office/drawing/2014/main" id="{FD401F21-9D3F-55B0-5646-E52E3786B9ED}"/>
              </a:ext>
            </a:extLst>
          </p:cNvPr>
          <p:cNvSpPr/>
          <p:nvPr/>
        </p:nvSpPr>
        <p:spPr>
          <a:xfrm>
            <a:off x="9720895" y="436254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314" name="Straight Arrow Connector 313">
            <a:extLst>
              <a:ext uri="{FF2B5EF4-FFF2-40B4-BE49-F238E27FC236}">
                <a16:creationId xmlns:a16="http://schemas.microsoft.com/office/drawing/2014/main" id="{3CE9E05B-4FD6-FBBD-D284-CD35173099CA}"/>
              </a:ext>
            </a:extLst>
          </p:cNvPr>
          <p:cNvCxnSpPr>
            <a:cxnSpLocks/>
          </p:cNvCxnSpPr>
          <p:nvPr/>
        </p:nvCxnSpPr>
        <p:spPr>
          <a:xfrm>
            <a:off x="8854514" y="4952602"/>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17" name="Graphic 316">
            <a:extLst>
              <a:ext uri="{FF2B5EF4-FFF2-40B4-BE49-F238E27FC236}">
                <a16:creationId xmlns:a16="http://schemas.microsoft.com/office/drawing/2014/main" id="{2D81F748-7105-EBEA-2BB2-DA3DECC9D478}"/>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04844" y="4362663"/>
            <a:ext cx="289505" cy="182528"/>
          </a:xfrm>
          <a:prstGeom prst="rect">
            <a:avLst/>
          </a:prstGeom>
        </p:spPr>
      </p:pic>
      <p:sp>
        <p:nvSpPr>
          <p:cNvPr id="319" name="Rectangle 318">
            <a:extLst>
              <a:ext uri="{FF2B5EF4-FFF2-40B4-BE49-F238E27FC236}">
                <a16:creationId xmlns:a16="http://schemas.microsoft.com/office/drawing/2014/main" id="{45BAD7F9-2BCA-E869-FCEB-21961ACE106A}"/>
              </a:ext>
            </a:extLst>
          </p:cNvPr>
          <p:cNvSpPr/>
          <p:nvPr/>
        </p:nvSpPr>
        <p:spPr>
          <a:xfrm>
            <a:off x="1859279" y="5127070"/>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320" name="Rectangle 319">
            <a:extLst>
              <a:ext uri="{FF2B5EF4-FFF2-40B4-BE49-F238E27FC236}">
                <a16:creationId xmlns:a16="http://schemas.microsoft.com/office/drawing/2014/main" id="{F136CBA1-C28D-3526-FAC8-60B774286172}"/>
              </a:ext>
            </a:extLst>
          </p:cNvPr>
          <p:cNvSpPr/>
          <p:nvPr/>
        </p:nvSpPr>
        <p:spPr>
          <a:xfrm>
            <a:off x="2069201"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1" name="Rectangle 320">
            <a:extLst>
              <a:ext uri="{FF2B5EF4-FFF2-40B4-BE49-F238E27FC236}">
                <a16:creationId xmlns:a16="http://schemas.microsoft.com/office/drawing/2014/main" id="{51984D3C-AE63-ED8F-0809-45BB084EF3B2}"/>
              </a:ext>
            </a:extLst>
          </p:cNvPr>
          <p:cNvSpPr/>
          <p:nvPr/>
        </p:nvSpPr>
        <p:spPr>
          <a:xfrm>
            <a:off x="3303641"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2" name="Rectangle 321">
            <a:extLst>
              <a:ext uri="{FF2B5EF4-FFF2-40B4-BE49-F238E27FC236}">
                <a16:creationId xmlns:a16="http://schemas.microsoft.com/office/drawing/2014/main" id="{78593656-E06C-1937-37B1-18E507915A0F}"/>
              </a:ext>
            </a:extLst>
          </p:cNvPr>
          <p:cNvSpPr/>
          <p:nvPr/>
        </p:nvSpPr>
        <p:spPr>
          <a:xfrm>
            <a:off x="5585028"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23" name="Straight Arrow Connector 322">
            <a:extLst>
              <a:ext uri="{FF2B5EF4-FFF2-40B4-BE49-F238E27FC236}">
                <a16:creationId xmlns:a16="http://schemas.microsoft.com/office/drawing/2014/main" id="{8A61C90C-013C-6946-C5BB-A16CD7AA441D}"/>
              </a:ext>
            </a:extLst>
          </p:cNvPr>
          <p:cNvCxnSpPr>
            <a:cxnSpLocks/>
            <a:stCxn id="320" idx="3"/>
            <a:endCxn id="321" idx="1"/>
          </p:cNvCxnSpPr>
          <p:nvPr/>
        </p:nvCxnSpPr>
        <p:spPr>
          <a:xfrm>
            <a:off x="2849931" y="5785837"/>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4" name="Straight Arrow Connector 323">
            <a:extLst>
              <a:ext uri="{FF2B5EF4-FFF2-40B4-BE49-F238E27FC236}">
                <a16:creationId xmlns:a16="http://schemas.microsoft.com/office/drawing/2014/main" id="{5AC79FA4-C387-18CF-C4A4-992B21EC241A}"/>
              </a:ext>
            </a:extLst>
          </p:cNvPr>
          <p:cNvCxnSpPr>
            <a:cxnSpLocks/>
            <a:stCxn id="321" idx="3"/>
          </p:cNvCxnSpPr>
          <p:nvPr/>
        </p:nvCxnSpPr>
        <p:spPr>
          <a:xfrm>
            <a:off x="4084371" y="5785837"/>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5" name="Straight Arrow Connector 324">
            <a:extLst>
              <a:ext uri="{FF2B5EF4-FFF2-40B4-BE49-F238E27FC236}">
                <a16:creationId xmlns:a16="http://schemas.microsoft.com/office/drawing/2014/main" id="{3673E183-86AB-3AF9-43DE-E4A32FD2500A}"/>
              </a:ext>
            </a:extLst>
          </p:cNvPr>
          <p:cNvCxnSpPr>
            <a:cxnSpLocks/>
            <a:endCxn id="322" idx="1"/>
          </p:cNvCxnSpPr>
          <p:nvPr/>
        </p:nvCxnSpPr>
        <p:spPr>
          <a:xfrm flipV="1">
            <a:off x="5076806" y="5785837"/>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1EA6A3E6-9EA5-3378-A7CF-8312A767B27C}"/>
              </a:ext>
            </a:extLst>
          </p:cNvPr>
          <p:cNvSpPr/>
          <p:nvPr/>
        </p:nvSpPr>
        <p:spPr>
          <a:xfrm>
            <a:off x="6873980" y="5513197"/>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327" name="Straight Arrow Connector 326">
            <a:extLst>
              <a:ext uri="{FF2B5EF4-FFF2-40B4-BE49-F238E27FC236}">
                <a16:creationId xmlns:a16="http://schemas.microsoft.com/office/drawing/2014/main" id="{CF092BA7-19FA-44C9-31D6-E6D49F3BED14}"/>
              </a:ext>
            </a:extLst>
          </p:cNvPr>
          <p:cNvCxnSpPr>
            <a:cxnSpLocks/>
            <a:stCxn id="322" idx="3"/>
            <a:endCxn id="326" idx="1"/>
          </p:cNvCxnSpPr>
          <p:nvPr/>
        </p:nvCxnSpPr>
        <p:spPr>
          <a:xfrm flipV="1">
            <a:off x="6365758" y="5783985"/>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9C2F4892-E118-4769-EFD6-6409948A6ECA}"/>
              </a:ext>
            </a:extLst>
          </p:cNvPr>
          <p:cNvSpPr/>
          <p:nvPr/>
        </p:nvSpPr>
        <p:spPr>
          <a:xfrm>
            <a:off x="8378447" y="558729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9" name="Rectangle 328">
            <a:extLst>
              <a:ext uri="{FF2B5EF4-FFF2-40B4-BE49-F238E27FC236}">
                <a16:creationId xmlns:a16="http://schemas.microsoft.com/office/drawing/2014/main" id="{BC55236F-2808-9F34-9F20-FDB122ABA8F0}"/>
              </a:ext>
            </a:extLst>
          </p:cNvPr>
          <p:cNvSpPr/>
          <p:nvPr/>
        </p:nvSpPr>
        <p:spPr>
          <a:xfrm>
            <a:off x="8305508" y="553233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30" name="Rectangle 329">
            <a:extLst>
              <a:ext uri="{FF2B5EF4-FFF2-40B4-BE49-F238E27FC236}">
                <a16:creationId xmlns:a16="http://schemas.microsoft.com/office/drawing/2014/main" id="{7512F4DE-76F6-157F-1235-86D13C37B531}"/>
              </a:ext>
            </a:extLst>
          </p:cNvPr>
          <p:cNvSpPr/>
          <p:nvPr/>
        </p:nvSpPr>
        <p:spPr>
          <a:xfrm>
            <a:off x="8238921" y="546854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31" name="Rectangle 330">
            <a:extLst>
              <a:ext uri="{FF2B5EF4-FFF2-40B4-BE49-F238E27FC236}">
                <a16:creationId xmlns:a16="http://schemas.microsoft.com/office/drawing/2014/main" id="{0F4ECFD2-355E-DB40-0F3B-2BD1F1CFA1D7}"/>
              </a:ext>
            </a:extLst>
          </p:cNvPr>
          <p:cNvSpPr/>
          <p:nvPr/>
        </p:nvSpPr>
        <p:spPr>
          <a:xfrm>
            <a:off x="8175576" y="5412468"/>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32" name="Straight Arrow Connector 331">
            <a:extLst>
              <a:ext uri="{FF2B5EF4-FFF2-40B4-BE49-F238E27FC236}">
                <a16:creationId xmlns:a16="http://schemas.microsoft.com/office/drawing/2014/main" id="{118CE8AE-3420-78CF-083F-3F9595318E8A}"/>
              </a:ext>
            </a:extLst>
          </p:cNvPr>
          <p:cNvCxnSpPr>
            <a:cxnSpLocks/>
            <a:stCxn id="326" idx="3"/>
          </p:cNvCxnSpPr>
          <p:nvPr/>
        </p:nvCxnSpPr>
        <p:spPr>
          <a:xfrm>
            <a:off x="7654710" y="5783985"/>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3" name="Rectangle 332">
            <a:extLst>
              <a:ext uri="{FF2B5EF4-FFF2-40B4-BE49-F238E27FC236}">
                <a16:creationId xmlns:a16="http://schemas.microsoft.com/office/drawing/2014/main" id="{82D46F6E-8C5E-96AA-DE88-209C88F5A4E7}"/>
              </a:ext>
            </a:extLst>
          </p:cNvPr>
          <p:cNvSpPr/>
          <p:nvPr/>
        </p:nvSpPr>
        <p:spPr>
          <a:xfrm>
            <a:off x="9731055" y="5513197"/>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334" name="Straight Arrow Connector 333">
            <a:extLst>
              <a:ext uri="{FF2B5EF4-FFF2-40B4-BE49-F238E27FC236}">
                <a16:creationId xmlns:a16="http://schemas.microsoft.com/office/drawing/2014/main" id="{F075DD62-EA60-5C2C-060A-10E586F644AA}"/>
              </a:ext>
            </a:extLst>
          </p:cNvPr>
          <p:cNvCxnSpPr>
            <a:cxnSpLocks/>
            <a:endCxn id="333" idx="1"/>
          </p:cNvCxnSpPr>
          <p:nvPr/>
        </p:nvCxnSpPr>
        <p:spPr>
          <a:xfrm>
            <a:off x="8954685" y="5783985"/>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37" name="Graphic 336">
            <a:extLst>
              <a:ext uri="{FF2B5EF4-FFF2-40B4-BE49-F238E27FC236}">
                <a16:creationId xmlns:a16="http://schemas.microsoft.com/office/drawing/2014/main" id="{130777B1-2EC4-F52F-A66E-8C201331505D}"/>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205015" y="5194046"/>
            <a:ext cx="289505" cy="182528"/>
          </a:xfrm>
          <a:prstGeom prst="rect">
            <a:avLst/>
          </a:prstGeom>
        </p:spPr>
      </p:pic>
      <p:sp>
        <p:nvSpPr>
          <p:cNvPr id="6" name="Rectangle 5">
            <a:extLst>
              <a:ext uri="{FF2B5EF4-FFF2-40B4-BE49-F238E27FC236}">
                <a16:creationId xmlns:a16="http://schemas.microsoft.com/office/drawing/2014/main" id="{C94C411B-D3CD-EB6E-60F0-BD4BAE99B5F2}"/>
              </a:ext>
            </a:extLst>
          </p:cNvPr>
          <p:cNvSpPr/>
          <p:nvPr/>
        </p:nvSpPr>
        <p:spPr>
          <a:xfrm rot="16200000">
            <a:off x="2204107" y="3212294"/>
            <a:ext cx="5212080" cy="484212"/>
          </a:xfrm>
          <a:prstGeom prst="rect">
            <a:avLst/>
          </a:prstGeom>
          <a:solidFill>
            <a:srgbClr val="7F7F7F"/>
          </a:solidFill>
          <a:ln>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schemeClr val="bg1"/>
                </a:solidFill>
                <a:effectLst/>
                <a:uLnTx/>
                <a:uFillTx/>
                <a:latin typeface="IntelOne Display Regular"/>
              </a:rPr>
              <a:t>Crossbar</a:t>
            </a:r>
            <a:endParaRPr kumimoji="0" lang="en-GB" sz="1050" b="0" i="0" u="none" strike="noStrike" kern="1200" cap="none" spc="0" normalizeH="0" baseline="0" noProof="0">
              <a:ln>
                <a:noFill/>
              </a:ln>
              <a:solidFill>
                <a:schemeClr val="bg1"/>
              </a:solidFill>
              <a:effectLst/>
              <a:uLnTx/>
              <a:uFillTx/>
              <a:latin typeface="IntelOne Display Regular"/>
            </a:endParaRPr>
          </a:p>
        </p:txBody>
      </p:sp>
      <p:cxnSp>
        <p:nvCxnSpPr>
          <p:cNvPr id="275" name="Connector: Elbow 274">
            <a:extLst>
              <a:ext uri="{FF2B5EF4-FFF2-40B4-BE49-F238E27FC236}">
                <a16:creationId xmlns:a16="http://schemas.microsoft.com/office/drawing/2014/main" id="{386C4384-8DC8-03D5-1E28-9CD6F1B7B0AD}"/>
              </a:ext>
            </a:extLst>
          </p:cNvPr>
          <p:cNvCxnSpPr>
            <a:cxnSpLocks/>
            <a:stCxn id="260" idx="0"/>
            <a:endCxn id="271" idx="0"/>
          </p:cNvCxnSpPr>
          <p:nvPr/>
        </p:nvCxnSpPr>
        <p:spPr>
          <a:xfrm rot="5400000" flipH="1" flipV="1">
            <a:off x="5451303" y="-1078672"/>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95" name="Connector: Elbow 294">
            <a:extLst>
              <a:ext uri="{FF2B5EF4-FFF2-40B4-BE49-F238E27FC236}">
                <a16:creationId xmlns:a16="http://schemas.microsoft.com/office/drawing/2014/main" id="{135DE3C6-0CF9-1BB4-5C1A-DB3CCA703966}"/>
              </a:ext>
            </a:extLst>
          </p:cNvPr>
          <p:cNvCxnSpPr>
            <a:cxnSpLocks/>
            <a:stCxn id="280" idx="0"/>
            <a:endCxn id="291" idx="0"/>
          </p:cNvCxnSpPr>
          <p:nvPr/>
        </p:nvCxnSpPr>
        <p:spPr>
          <a:xfrm rot="5400000" flipH="1" flipV="1">
            <a:off x="5451303" y="100192"/>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5" name="Connector: Elbow 314">
            <a:extLst>
              <a:ext uri="{FF2B5EF4-FFF2-40B4-BE49-F238E27FC236}">
                <a16:creationId xmlns:a16="http://schemas.microsoft.com/office/drawing/2014/main" id="{BFCB0ACA-C8F7-3902-AE99-F9D3F950F2FB}"/>
              </a:ext>
            </a:extLst>
          </p:cNvPr>
          <p:cNvCxnSpPr>
            <a:cxnSpLocks/>
            <a:stCxn id="300" idx="0"/>
            <a:endCxn id="311" idx="0"/>
          </p:cNvCxnSpPr>
          <p:nvPr/>
        </p:nvCxnSpPr>
        <p:spPr>
          <a:xfrm rot="5400000" flipH="1" flipV="1">
            <a:off x="5451303" y="1259917"/>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5" name="Connector: Elbow 334">
            <a:extLst>
              <a:ext uri="{FF2B5EF4-FFF2-40B4-BE49-F238E27FC236}">
                <a16:creationId xmlns:a16="http://schemas.microsoft.com/office/drawing/2014/main" id="{C9F6FEEA-8D9C-63AF-7EE6-046A739C9590}"/>
              </a:ext>
            </a:extLst>
          </p:cNvPr>
          <p:cNvCxnSpPr>
            <a:cxnSpLocks/>
            <a:stCxn id="320" idx="0"/>
            <a:endCxn id="331" idx="0"/>
          </p:cNvCxnSpPr>
          <p:nvPr/>
        </p:nvCxnSpPr>
        <p:spPr>
          <a:xfrm rot="5400000" flipH="1" flipV="1">
            <a:off x="5461463" y="2410571"/>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8" name="Rectangle 337">
            <a:extLst>
              <a:ext uri="{FF2B5EF4-FFF2-40B4-BE49-F238E27FC236}">
                <a16:creationId xmlns:a16="http://schemas.microsoft.com/office/drawing/2014/main" id="{650F2F86-D394-36E5-6C3D-594277E138C2}"/>
              </a:ext>
            </a:extLst>
          </p:cNvPr>
          <p:cNvSpPr/>
          <p:nvPr/>
        </p:nvSpPr>
        <p:spPr>
          <a:xfrm>
            <a:off x="644731" y="3212385"/>
            <a:ext cx="780730" cy="522441"/>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Frontend</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42" name="Connector: Elbow 341">
            <a:extLst>
              <a:ext uri="{FF2B5EF4-FFF2-40B4-BE49-F238E27FC236}">
                <a16:creationId xmlns:a16="http://schemas.microsoft.com/office/drawing/2014/main" id="{0630C028-B2DC-6203-1A2C-79D2D55FA495}"/>
              </a:ext>
            </a:extLst>
          </p:cNvPr>
          <p:cNvCxnSpPr>
            <a:cxnSpLocks/>
            <a:stCxn id="338" idx="3"/>
            <a:endCxn id="132" idx="1"/>
          </p:cNvCxnSpPr>
          <p:nvPr/>
        </p:nvCxnSpPr>
        <p:spPr>
          <a:xfrm flipV="1">
            <a:off x="1425461" y="1117662"/>
            <a:ext cx="633580" cy="2355944"/>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5" name="Connector: Elbow 344">
            <a:extLst>
              <a:ext uri="{FF2B5EF4-FFF2-40B4-BE49-F238E27FC236}">
                <a16:creationId xmlns:a16="http://schemas.microsoft.com/office/drawing/2014/main" id="{C2695D2D-C813-4AA2-6F1F-B443E0A954AB}"/>
              </a:ext>
            </a:extLst>
          </p:cNvPr>
          <p:cNvCxnSpPr>
            <a:cxnSpLocks/>
            <a:stCxn id="338" idx="3"/>
            <a:endCxn id="320" idx="1"/>
          </p:cNvCxnSpPr>
          <p:nvPr/>
        </p:nvCxnSpPr>
        <p:spPr>
          <a:xfrm>
            <a:off x="1425461" y="3473606"/>
            <a:ext cx="643740" cy="2312232"/>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8" name="Connector: Elbow 347">
            <a:extLst>
              <a:ext uri="{FF2B5EF4-FFF2-40B4-BE49-F238E27FC236}">
                <a16:creationId xmlns:a16="http://schemas.microsoft.com/office/drawing/2014/main" id="{C9958B89-785E-A5FB-3B27-06E006328741}"/>
              </a:ext>
            </a:extLst>
          </p:cNvPr>
          <p:cNvCxnSpPr>
            <a:cxnSpLocks/>
            <a:stCxn id="338" idx="3"/>
            <a:endCxn id="260" idx="1"/>
          </p:cNvCxnSpPr>
          <p:nvPr/>
        </p:nvCxnSpPr>
        <p:spPr>
          <a:xfrm flipV="1">
            <a:off x="1425461" y="2296595"/>
            <a:ext cx="633580" cy="1177011"/>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1" name="Connector: Elbow 350">
            <a:extLst>
              <a:ext uri="{FF2B5EF4-FFF2-40B4-BE49-F238E27FC236}">
                <a16:creationId xmlns:a16="http://schemas.microsoft.com/office/drawing/2014/main" id="{3CD9638C-2189-E694-BCA6-29514C96611F}"/>
              </a:ext>
            </a:extLst>
          </p:cNvPr>
          <p:cNvCxnSpPr>
            <a:cxnSpLocks/>
            <a:stCxn id="338" idx="3"/>
            <a:endCxn id="300" idx="1"/>
          </p:cNvCxnSpPr>
          <p:nvPr/>
        </p:nvCxnSpPr>
        <p:spPr>
          <a:xfrm>
            <a:off x="1425461" y="3473606"/>
            <a:ext cx="633580" cy="1161578"/>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4" name="Connector: Elbow 353">
            <a:extLst>
              <a:ext uri="{FF2B5EF4-FFF2-40B4-BE49-F238E27FC236}">
                <a16:creationId xmlns:a16="http://schemas.microsoft.com/office/drawing/2014/main" id="{E361735D-C945-8A2E-2C86-EEF70AFB4AFE}"/>
              </a:ext>
            </a:extLst>
          </p:cNvPr>
          <p:cNvCxnSpPr>
            <a:cxnSpLocks/>
            <a:stCxn id="338" idx="3"/>
            <a:endCxn id="280" idx="1"/>
          </p:cNvCxnSpPr>
          <p:nvPr/>
        </p:nvCxnSpPr>
        <p:spPr>
          <a:xfrm>
            <a:off x="1425461" y="3473606"/>
            <a:ext cx="633580" cy="1853"/>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7" name="Rectangle 376">
            <a:extLst>
              <a:ext uri="{FF2B5EF4-FFF2-40B4-BE49-F238E27FC236}">
                <a16:creationId xmlns:a16="http://schemas.microsoft.com/office/drawing/2014/main" id="{6304F244-3DEF-207C-80A2-AEE20F2FE08A}"/>
              </a:ext>
            </a:extLst>
          </p:cNvPr>
          <p:cNvSpPr/>
          <p:nvPr/>
        </p:nvSpPr>
        <p:spPr>
          <a:xfrm>
            <a:off x="644731" y="4043392"/>
            <a:ext cx="780730" cy="522441"/>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Copy Engine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78" name="Straight Arrow Connector 377">
            <a:extLst>
              <a:ext uri="{FF2B5EF4-FFF2-40B4-BE49-F238E27FC236}">
                <a16:creationId xmlns:a16="http://schemas.microsoft.com/office/drawing/2014/main" id="{A829360C-52E9-6986-695D-72EA40B4CFA6}"/>
              </a:ext>
            </a:extLst>
          </p:cNvPr>
          <p:cNvCxnSpPr>
            <a:cxnSpLocks/>
            <a:stCxn id="338" idx="2"/>
            <a:endCxn id="377" idx="0"/>
          </p:cNvCxnSpPr>
          <p:nvPr/>
        </p:nvCxnSpPr>
        <p:spPr>
          <a:xfrm>
            <a:off x="1035096" y="3734826"/>
            <a:ext cx="0" cy="30856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82" name="Graphic 381">
            <a:extLst>
              <a:ext uri="{FF2B5EF4-FFF2-40B4-BE49-F238E27FC236}">
                <a16:creationId xmlns:a16="http://schemas.microsoft.com/office/drawing/2014/main" id="{8194F63E-369C-8E86-B3C7-574C09BFC05E}"/>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896593"/>
            <a:ext cx="179928" cy="113442"/>
          </a:xfrm>
          <a:prstGeom prst="rect">
            <a:avLst/>
          </a:prstGeom>
        </p:spPr>
      </p:pic>
      <p:pic>
        <p:nvPicPr>
          <p:cNvPr id="383" name="Graphic 382">
            <a:extLst>
              <a:ext uri="{FF2B5EF4-FFF2-40B4-BE49-F238E27FC236}">
                <a16:creationId xmlns:a16="http://schemas.microsoft.com/office/drawing/2014/main" id="{ABE32A47-D525-F5C5-287B-18D1754F3F64}"/>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2072435"/>
            <a:ext cx="179928" cy="113442"/>
          </a:xfrm>
          <a:prstGeom prst="rect">
            <a:avLst/>
          </a:prstGeom>
        </p:spPr>
      </p:pic>
      <p:pic>
        <p:nvPicPr>
          <p:cNvPr id="384" name="Graphic 383">
            <a:extLst>
              <a:ext uri="{FF2B5EF4-FFF2-40B4-BE49-F238E27FC236}">
                <a16:creationId xmlns:a16="http://schemas.microsoft.com/office/drawing/2014/main" id="{7B771308-F7C0-C6EA-3B37-3F57A6C1D73D}"/>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3249243"/>
            <a:ext cx="179928" cy="113442"/>
          </a:xfrm>
          <a:prstGeom prst="rect">
            <a:avLst/>
          </a:prstGeom>
        </p:spPr>
      </p:pic>
      <p:pic>
        <p:nvPicPr>
          <p:cNvPr id="385" name="Graphic 384">
            <a:extLst>
              <a:ext uri="{FF2B5EF4-FFF2-40B4-BE49-F238E27FC236}">
                <a16:creationId xmlns:a16="http://schemas.microsoft.com/office/drawing/2014/main" id="{FD0D3FBB-8423-84BA-9BEF-9D96A49D1229}"/>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397130" y="4725140"/>
            <a:ext cx="179928" cy="113442"/>
          </a:xfrm>
          <a:prstGeom prst="rect">
            <a:avLst/>
          </a:prstGeom>
        </p:spPr>
      </p:pic>
      <p:pic>
        <p:nvPicPr>
          <p:cNvPr id="386" name="Graphic 385">
            <a:extLst>
              <a:ext uri="{FF2B5EF4-FFF2-40B4-BE49-F238E27FC236}">
                <a16:creationId xmlns:a16="http://schemas.microsoft.com/office/drawing/2014/main" id="{9F7F9330-AE79-E09D-7A93-F3F0B62B87DA}"/>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5561593"/>
            <a:ext cx="179928" cy="113442"/>
          </a:xfrm>
          <a:prstGeom prst="rect">
            <a:avLst/>
          </a:prstGeom>
        </p:spPr>
      </p:pic>
      <p:grpSp>
        <p:nvGrpSpPr>
          <p:cNvPr id="38" name="Group 37">
            <a:extLst>
              <a:ext uri="{FF2B5EF4-FFF2-40B4-BE49-F238E27FC236}">
                <a16:creationId xmlns:a16="http://schemas.microsoft.com/office/drawing/2014/main" id="{C510F821-5EC6-3E6C-AFCA-6D0D6E7F7764}"/>
              </a:ext>
            </a:extLst>
          </p:cNvPr>
          <p:cNvGrpSpPr/>
          <p:nvPr/>
        </p:nvGrpSpPr>
        <p:grpSpPr>
          <a:xfrm>
            <a:off x="1344568" y="3677608"/>
            <a:ext cx="2355349" cy="2169793"/>
            <a:chOff x="1344568" y="3677608"/>
            <a:chExt cx="2355349" cy="2169793"/>
          </a:xfrm>
        </p:grpSpPr>
        <p:grpSp>
          <p:nvGrpSpPr>
            <p:cNvPr id="2" name="Group 1">
              <a:extLst>
                <a:ext uri="{FF2B5EF4-FFF2-40B4-BE49-F238E27FC236}">
                  <a16:creationId xmlns:a16="http://schemas.microsoft.com/office/drawing/2014/main" id="{1A652399-3ADA-71BF-07F3-862DEC4F2ACF}"/>
                </a:ext>
              </a:extLst>
            </p:cNvPr>
            <p:cNvGrpSpPr/>
            <p:nvPr/>
          </p:nvGrpSpPr>
          <p:grpSpPr>
            <a:xfrm rot="21061532">
              <a:off x="1344568" y="3772253"/>
              <a:ext cx="2355349" cy="2075148"/>
              <a:chOff x="628702" y="1189905"/>
              <a:chExt cx="2355349" cy="2075148"/>
            </a:xfrm>
          </p:grpSpPr>
          <p:grpSp>
            <p:nvGrpSpPr>
              <p:cNvPr id="3" name="Group 2">
                <a:extLst>
                  <a:ext uri="{FF2B5EF4-FFF2-40B4-BE49-F238E27FC236}">
                    <a16:creationId xmlns:a16="http://schemas.microsoft.com/office/drawing/2014/main" id="{0D670B30-421F-EAD3-C9A3-46AF7E66F781}"/>
                  </a:ext>
                </a:extLst>
              </p:cNvPr>
              <p:cNvGrpSpPr/>
              <p:nvPr/>
            </p:nvGrpSpPr>
            <p:grpSpPr>
              <a:xfrm>
                <a:off x="628702" y="1189905"/>
                <a:ext cx="2355349" cy="2075148"/>
                <a:chOff x="628702" y="1189905"/>
                <a:chExt cx="2355349" cy="2075148"/>
              </a:xfrm>
            </p:grpSpPr>
            <p:grpSp>
              <p:nvGrpSpPr>
                <p:cNvPr id="8" name="Group 7">
                  <a:extLst>
                    <a:ext uri="{FF2B5EF4-FFF2-40B4-BE49-F238E27FC236}">
                      <a16:creationId xmlns:a16="http://schemas.microsoft.com/office/drawing/2014/main" id="{D9FC426A-AF50-D916-3129-34F22F71B591}"/>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0" name="Rectangle 24">
                    <a:extLst>
                      <a:ext uri="{FF2B5EF4-FFF2-40B4-BE49-F238E27FC236}">
                        <a16:creationId xmlns:a16="http://schemas.microsoft.com/office/drawing/2014/main" id="{231B1439-CD08-E1FC-0917-146C4D0EECA2}"/>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 name="Rectangle 10">
                    <a:extLst>
                      <a:ext uri="{FF2B5EF4-FFF2-40B4-BE49-F238E27FC236}">
                        <a16:creationId xmlns:a16="http://schemas.microsoft.com/office/drawing/2014/main" id="{884FFF57-E685-D8AB-6BEB-5AFFA7F40E77}"/>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9" name="TextBox 8">
                  <a:extLst>
                    <a:ext uri="{FF2B5EF4-FFF2-40B4-BE49-F238E27FC236}">
                      <a16:creationId xmlns:a16="http://schemas.microsoft.com/office/drawing/2014/main" id="{32D61B24-58F0-BDB8-CA6E-CC9EC10F261B}"/>
                    </a:ext>
                  </a:extLst>
                </p:cNvPr>
                <p:cNvSpPr txBox="1"/>
                <p:nvPr/>
              </p:nvSpPr>
              <p:spPr>
                <a:xfrm rot="21377463">
                  <a:off x="822103" y="1496872"/>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TL;DR: </a:t>
                  </a:r>
                  <a:br>
                    <a:rPr lang="en-GB" b="1">
                      <a:solidFill>
                        <a:schemeClr val="bg1"/>
                      </a:solidFill>
                      <a:latin typeface="Bradley Hand ITC" panose="03070402050302030203" pitchFamily="66" charset="0"/>
                    </a:rPr>
                  </a:br>
                  <a:r>
                    <a:rPr lang="en-GB" b="1">
                      <a:solidFill>
                        <a:schemeClr val="bg1"/>
                      </a:solidFill>
                      <a:latin typeface="Bradley Hand ITC" panose="03070402050302030203" pitchFamily="66" charset="0"/>
                    </a:rPr>
                    <a:t>Throwing entire draws away here is not generally a good idea.</a:t>
                  </a:r>
                </a:p>
              </p:txBody>
            </p:sp>
          </p:grpSp>
          <p:grpSp>
            <p:nvGrpSpPr>
              <p:cNvPr id="4" name="Group 3">
                <a:extLst>
                  <a:ext uri="{FF2B5EF4-FFF2-40B4-BE49-F238E27FC236}">
                    <a16:creationId xmlns:a16="http://schemas.microsoft.com/office/drawing/2014/main" id="{34009439-1761-9898-DC7C-7D336AB61318}"/>
                  </a:ext>
                </a:extLst>
              </p:cNvPr>
              <p:cNvGrpSpPr/>
              <p:nvPr/>
            </p:nvGrpSpPr>
            <p:grpSpPr>
              <a:xfrm rot="21211140">
                <a:off x="2568950" y="2962697"/>
                <a:ext cx="377850" cy="181710"/>
                <a:chOff x="10290295" y="6047121"/>
                <a:chExt cx="377850" cy="181710"/>
              </a:xfrm>
            </p:grpSpPr>
            <p:sp>
              <p:nvSpPr>
                <p:cNvPr id="5" name="Freeform: Shape 4">
                  <a:extLst>
                    <a:ext uri="{FF2B5EF4-FFF2-40B4-BE49-F238E27FC236}">
                      <a16:creationId xmlns:a16="http://schemas.microsoft.com/office/drawing/2014/main" id="{AAEB8D57-3DF7-1744-DAA1-B281D6C1F9B3}"/>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7" name="Freeform: Shape 6">
                  <a:extLst>
                    <a:ext uri="{FF2B5EF4-FFF2-40B4-BE49-F238E27FC236}">
                      <a16:creationId xmlns:a16="http://schemas.microsoft.com/office/drawing/2014/main" id="{1515D102-CA9E-7B6C-2DCF-AEF5243AC504}"/>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 name="Arrow: Up 11">
              <a:extLst>
                <a:ext uri="{FF2B5EF4-FFF2-40B4-BE49-F238E27FC236}">
                  <a16:creationId xmlns:a16="http://schemas.microsoft.com/office/drawing/2014/main" id="{E68BC93A-BC32-28D2-4B65-82CF61053A85}"/>
                </a:ext>
              </a:extLst>
            </p:cNvPr>
            <p:cNvSpPr/>
            <p:nvPr/>
          </p:nvSpPr>
          <p:spPr>
            <a:xfrm rot="2462149">
              <a:off x="2890506" y="3677608"/>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3" name="Group 12">
            <a:extLst>
              <a:ext uri="{FF2B5EF4-FFF2-40B4-BE49-F238E27FC236}">
                <a16:creationId xmlns:a16="http://schemas.microsoft.com/office/drawing/2014/main" id="{BE6666D0-ABE7-DF6C-DF00-FC8FC23E9433}"/>
              </a:ext>
            </a:extLst>
          </p:cNvPr>
          <p:cNvGrpSpPr/>
          <p:nvPr/>
        </p:nvGrpSpPr>
        <p:grpSpPr>
          <a:xfrm>
            <a:off x="7029260" y="1473637"/>
            <a:ext cx="4673807" cy="3999937"/>
            <a:chOff x="6902123" y="1291311"/>
            <a:chExt cx="4673807" cy="3999937"/>
          </a:xfrm>
        </p:grpSpPr>
        <p:grpSp>
          <p:nvGrpSpPr>
            <p:cNvPr id="14" name="Group 13">
              <a:extLst>
                <a:ext uri="{FF2B5EF4-FFF2-40B4-BE49-F238E27FC236}">
                  <a16:creationId xmlns:a16="http://schemas.microsoft.com/office/drawing/2014/main" id="{CE43D54F-B30A-8DD5-9FB4-E989DADB0047}"/>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27" name="Freeform: Shape 26">
                <a:extLst>
                  <a:ext uri="{FF2B5EF4-FFF2-40B4-BE49-F238E27FC236}">
                    <a16:creationId xmlns:a16="http://schemas.microsoft.com/office/drawing/2014/main" id="{9812E970-FD15-F2B7-425C-EB10FA665501}"/>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8" name="Right Triangle 27">
                <a:extLst>
                  <a:ext uri="{FF2B5EF4-FFF2-40B4-BE49-F238E27FC236}">
                    <a16:creationId xmlns:a16="http://schemas.microsoft.com/office/drawing/2014/main" id="{66AC9F84-3BD1-D5B7-D830-7E6FFFEFEC91}"/>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15" name="Straight Connector 14">
              <a:extLst>
                <a:ext uri="{FF2B5EF4-FFF2-40B4-BE49-F238E27FC236}">
                  <a16:creationId xmlns:a16="http://schemas.microsoft.com/office/drawing/2014/main" id="{C0A8F3A9-CDFF-C795-70E0-DC38EE69C437}"/>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3AB4AB2-E852-7F79-8BA3-C78E15A5A3DE}"/>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18ADBEE-E677-351F-55A8-6A14B74CB2D9}"/>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447BC54-0871-B44D-C0B0-49A10D7E6C2C}"/>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5918297-EC00-C9FF-3BEC-E3A7EB36EBC0}"/>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81C8765-EEBB-D71B-B6FE-B84BED4CD9F6}"/>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23C009A-743E-9CC1-411B-E7130525FDEF}"/>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665AD42-E2E3-90A4-294D-6DAE419BAC19}"/>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00835DC-EDC6-EB31-F667-B9C54C48FFC2}"/>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2C3162A2-C7BF-DA92-312A-769E14E75E7E}"/>
                </a:ext>
              </a:extLst>
            </p:cNvPr>
            <p:cNvGrpSpPr/>
            <p:nvPr/>
          </p:nvGrpSpPr>
          <p:grpSpPr>
            <a:xfrm>
              <a:off x="8815167" y="5036974"/>
              <a:ext cx="377850" cy="181712"/>
              <a:chOff x="8641807" y="6043769"/>
              <a:chExt cx="377850" cy="181712"/>
            </a:xfrm>
          </p:grpSpPr>
          <p:sp>
            <p:nvSpPr>
              <p:cNvPr id="25" name="Freeform: Shape 24">
                <a:extLst>
                  <a:ext uri="{FF2B5EF4-FFF2-40B4-BE49-F238E27FC236}">
                    <a16:creationId xmlns:a16="http://schemas.microsoft.com/office/drawing/2014/main" id="{AA6DE773-5D5D-04F0-674C-30F0811C49EF}"/>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6" name="Freeform: Shape 25">
                <a:extLst>
                  <a:ext uri="{FF2B5EF4-FFF2-40B4-BE49-F238E27FC236}">
                    <a16:creationId xmlns:a16="http://schemas.microsoft.com/office/drawing/2014/main" id="{FBB7B0D2-3C44-AC7F-EB9B-30B4F43E74A9}"/>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9" name="TextBox 28">
            <a:extLst>
              <a:ext uri="{FF2B5EF4-FFF2-40B4-BE49-F238E27FC236}">
                <a16:creationId xmlns:a16="http://schemas.microsoft.com/office/drawing/2014/main" id="{CC1D9CB1-A4D9-DCC8-B229-9BF364BB4BC2}"/>
              </a:ext>
            </a:extLst>
          </p:cNvPr>
          <p:cNvSpPr txBox="1"/>
          <p:nvPr/>
        </p:nvSpPr>
        <p:spPr>
          <a:xfrm rot="215275">
            <a:off x="7660378" y="1872502"/>
            <a:ext cx="3728367"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My to do list for shadow rendering</a:t>
            </a:r>
          </a:p>
        </p:txBody>
      </p:sp>
      <p:sp>
        <p:nvSpPr>
          <p:cNvPr id="30" name="TextBox 29">
            <a:extLst>
              <a:ext uri="{FF2B5EF4-FFF2-40B4-BE49-F238E27FC236}">
                <a16:creationId xmlns:a16="http://schemas.microsoft.com/office/drawing/2014/main" id="{0DC091B7-1AAE-51C2-256E-BDB07CD00F49}"/>
              </a:ext>
            </a:extLst>
          </p:cNvPr>
          <p:cNvSpPr txBox="1"/>
          <p:nvPr/>
        </p:nvSpPr>
        <p:spPr>
          <a:xfrm rot="215275">
            <a:off x="7267518" y="3145573"/>
            <a:ext cx="4082307"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 Stop fetching vertex data I don’t need</a:t>
            </a:r>
          </a:p>
        </p:txBody>
      </p:sp>
      <p:sp>
        <p:nvSpPr>
          <p:cNvPr id="31" name="TextBox 30">
            <a:extLst>
              <a:ext uri="{FF2B5EF4-FFF2-40B4-BE49-F238E27FC236}">
                <a16:creationId xmlns:a16="http://schemas.microsoft.com/office/drawing/2014/main" id="{41128845-78CA-DFCC-70EA-D83040DECCBF}"/>
              </a:ext>
            </a:extLst>
          </p:cNvPr>
          <p:cNvSpPr txBox="1"/>
          <p:nvPr/>
        </p:nvSpPr>
        <p:spPr>
          <a:xfrm rot="215275">
            <a:off x="7246480" y="3839741"/>
            <a:ext cx="4082307" cy="553998"/>
          </a:xfrm>
          <a:prstGeom prst="rect">
            <a:avLst/>
          </a:prstGeom>
          <a:noFill/>
        </p:spPr>
        <p:txBody>
          <a:bodyPr wrap="square" lIns="137160" tIns="137160" rIns="137160" bIns="137160" rtlCol="0">
            <a:spAutoFit/>
          </a:bodyPr>
          <a:lstStyle/>
          <a:p>
            <a:r>
              <a:rPr lang="en-GB" b="1" dirty="0">
                <a:solidFill>
                  <a:schemeClr val="bg1"/>
                </a:solidFill>
                <a:latin typeface="Bradley Hand ITC" panose="03070402050302030203" pitchFamily="66" charset="0"/>
              </a:rPr>
              <a:t>- Do better culling earlier:</a:t>
            </a:r>
          </a:p>
        </p:txBody>
      </p:sp>
      <p:sp>
        <p:nvSpPr>
          <p:cNvPr id="32" name="TextBox 31">
            <a:extLst>
              <a:ext uri="{FF2B5EF4-FFF2-40B4-BE49-F238E27FC236}">
                <a16:creationId xmlns:a16="http://schemas.microsoft.com/office/drawing/2014/main" id="{C0C80D5B-42E3-D930-474E-14C21D576234}"/>
              </a:ext>
            </a:extLst>
          </p:cNvPr>
          <p:cNvSpPr txBox="1"/>
          <p:nvPr/>
        </p:nvSpPr>
        <p:spPr>
          <a:xfrm rot="212009">
            <a:off x="7377720" y="2505941"/>
            <a:ext cx="408230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Setup my PIX query counter groups</a:t>
            </a:r>
          </a:p>
        </p:txBody>
      </p:sp>
      <p:sp>
        <p:nvSpPr>
          <p:cNvPr id="33" name="TextBox 32">
            <a:extLst>
              <a:ext uri="{FF2B5EF4-FFF2-40B4-BE49-F238E27FC236}">
                <a16:creationId xmlns:a16="http://schemas.microsoft.com/office/drawing/2014/main" id="{898C4462-207E-0CBB-7374-56993631AD89}"/>
              </a:ext>
            </a:extLst>
          </p:cNvPr>
          <p:cNvSpPr txBox="1"/>
          <p:nvPr/>
        </p:nvSpPr>
        <p:spPr>
          <a:xfrm rot="215275">
            <a:off x="7361366" y="2838840"/>
            <a:ext cx="408230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Understand where things are culled</a:t>
            </a:r>
          </a:p>
        </p:txBody>
      </p:sp>
      <p:sp>
        <p:nvSpPr>
          <p:cNvPr id="34" name="TextBox 33">
            <a:extLst>
              <a:ext uri="{FF2B5EF4-FFF2-40B4-BE49-F238E27FC236}">
                <a16:creationId xmlns:a16="http://schemas.microsoft.com/office/drawing/2014/main" id="{8CD8DB18-0845-21BF-EAB0-5E61C84CE6E8}"/>
              </a:ext>
            </a:extLst>
          </p:cNvPr>
          <p:cNvSpPr txBox="1"/>
          <p:nvPr/>
        </p:nvSpPr>
        <p:spPr>
          <a:xfrm rot="215275">
            <a:off x="7672713" y="4061337"/>
            <a:ext cx="1542121"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Frustum</a:t>
            </a:r>
          </a:p>
        </p:txBody>
      </p:sp>
      <p:sp>
        <p:nvSpPr>
          <p:cNvPr id="35" name="TextBox 34">
            <a:extLst>
              <a:ext uri="{FF2B5EF4-FFF2-40B4-BE49-F238E27FC236}">
                <a16:creationId xmlns:a16="http://schemas.microsoft.com/office/drawing/2014/main" id="{D9EB1D82-2168-2172-D7AD-E5527EC17887}"/>
              </a:ext>
            </a:extLst>
          </p:cNvPr>
          <p:cNvSpPr txBox="1"/>
          <p:nvPr/>
        </p:nvSpPr>
        <p:spPr>
          <a:xfrm rot="215275">
            <a:off x="7580523" y="4384784"/>
            <a:ext cx="1542121"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 Occlusion</a:t>
            </a:r>
          </a:p>
        </p:txBody>
      </p:sp>
      <p:sp>
        <p:nvSpPr>
          <p:cNvPr id="36" name="TextBox 35">
            <a:extLst>
              <a:ext uri="{FF2B5EF4-FFF2-40B4-BE49-F238E27FC236}">
                <a16:creationId xmlns:a16="http://schemas.microsoft.com/office/drawing/2014/main" id="{FFB0B249-A2A5-907F-8B6A-7211686BFDF9}"/>
              </a:ext>
            </a:extLst>
          </p:cNvPr>
          <p:cNvSpPr txBox="1"/>
          <p:nvPr/>
        </p:nvSpPr>
        <p:spPr>
          <a:xfrm rot="215275">
            <a:off x="9237168" y="4540520"/>
            <a:ext cx="2165991" cy="553998"/>
          </a:xfrm>
          <a:prstGeom prst="rect">
            <a:avLst/>
          </a:prstGeom>
          <a:noFill/>
        </p:spPr>
        <p:txBody>
          <a:bodyPr wrap="square" lIns="137160" tIns="137160" rIns="137160" bIns="137160" rtlCol="0">
            <a:spAutoFit/>
          </a:bodyPr>
          <a:lstStyle/>
          <a:p>
            <a:r>
              <a:rPr lang="en-GB" b="1" dirty="0">
                <a:solidFill>
                  <a:schemeClr val="bg1"/>
                </a:solidFill>
                <a:latin typeface="Bradley Hand ITC" panose="03070402050302030203" pitchFamily="66" charset="0"/>
              </a:rPr>
              <a:t>* Depth-sorting</a:t>
            </a:r>
          </a:p>
        </p:txBody>
      </p:sp>
      <p:sp>
        <p:nvSpPr>
          <p:cNvPr id="37" name="TextBox 36">
            <a:extLst>
              <a:ext uri="{FF2B5EF4-FFF2-40B4-BE49-F238E27FC236}">
                <a16:creationId xmlns:a16="http://schemas.microsoft.com/office/drawing/2014/main" id="{E926BB37-FEEF-0BF5-D305-080998593099}"/>
              </a:ext>
            </a:extLst>
          </p:cNvPr>
          <p:cNvSpPr txBox="1"/>
          <p:nvPr/>
        </p:nvSpPr>
        <p:spPr>
          <a:xfrm rot="215275">
            <a:off x="9192994" y="4202259"/>
            <a:ext cx="2165991" cy="553998"/>
          </a:xfrm>
          <a:prstGeom prst="rect">
            <a:avLst/>
          </a:prstGeom>
          <a:noFill/>
        </p:spPr>
        <p:txBody>
          <a:bodyPr wrap="square" lIns="137160" tIns="137160" rIns="137160" bIns="137160" rtlCol="0">
            <a:spAutoFit/>
          </a:bodyPr>
          <a:lstStyle/>
          <a:p>
            <a:r>
              <a:rPr lang="en-GB" b="1" dirty="0">
                <a:solidFill>
                  <a:schemeClr val="bg1"/>
                </a:solidFill>
                <a:latin typeface="Bradley Hand ITC" panose="03070402050302030203" pitchFamily="66" charset="0"/>
              </a:rPr>
              <a:t>* GPU-driven pipe.</a:t>
            </a:r>
          </a:p>
        </p:txBody>
      </p:sp>
    </p:spTree>
    <p:extLst>
      <p:ext uri="{BB962C8B-B14F-4D97-AF65-F5344CB8AC3E}">
        <p14:creationId xmlns:p14="http://schemas.microsoft.com/office/powerpoint/2010/main" val="2797977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up)">
                                      <p:cBhvr>
                                        <p:cTn id="11" dur="500"/>
                                        <p:tgtEl>
                                          <p:spTgt spid="1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left)">
                                      <p:cBhvr>
                                        <p:cTn id="19" dur="500"/>
                                        <p:tgtEl>
                                          <p:spTgt spid="32"/>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wipe(left)">
                                      <p:cBhvr>
                                        <p:cTn id="27" dur="500"/>
                                        <p:tgtEl>
                                          <p:spTgt spid="30"/>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left)">
                                      <p:cBhvr>
                                        <p:cTn id="35" dur="500"/>
                                        <p:tgtEl>
                                          <p:spTgt spid="34"/>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wipe(left)">
                                      <p:cBhvr>
                                        <p:cTn id="39" dur="500"/>
                                        <p:tgtEl>
                                          <p:spTgt spid="35"/>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left)">
                                      <p:cBhvr>
                                        <p:cTn id="43" dur="500"/>
                                        <p:tgtEl>
                                          <p:spTgt spid="36"/>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wipe(left)">
                                      <p:cBhvr>
                                        <p:cTn id="4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P spid="35" grpId="0"/>
      <p:bldP spid="36" grpId="0"/>
      <p:bldP spid="3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4150C9-93C4-5760-13E7-60403BE2623C}"/>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187B00D-E8E1-AF4C-C6FA-2D56259B4309}"/>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B63BE33F-2CB0-4081-C989-DC4E363D1663}"/>
              </a:ext>
            </a:extLst>
          </p:cNvPr>
          <p:cNvPicPr>
            <a:picLocks noChangeAspect="1"/>
          </p:cNvPicPr>
          <p:nvPr/>
        </p:nvPicPr>
        <p:blipFill>
          <a:blip r:embed="rId2"/>
          <a:stretch>
            <a:fillRect/>
          </a:stretch>
        </p:blipFill>
        <p:spPr>
          <a:xfrm>
            <a:off x="0" y="114300"/>
            <a:ext cx="12192000" cy="6629400"/>
          </a:xfrm>
          <a:prstGeom prst="rect">
            <a:avLst/>
          </a:prstGeom>
        </p:spPr>
      </p:pic>
      <p:sp>
        <p:nvSpPr>
          <p:cNvPr id="3" name="Rectangle 2">
            <a:extLst>
              <a:ext uri="{FF2B5EF4-FFF2-40B4-BE49-F238E27FC236}">
                <a16:creationId xmlns:a16="http://schemas.microsoft.com/office/drawing/2014/main" id="{044A1C8A-C25B-D30E-181C-E2B8AD02475C}"/>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EE394F88-374F-78D6-6C4B-8CBF36BEAF1A}"/>
              </a:ext>
            </a:extLst>
          </p:cNvPr>
          <p:cNvPicPr>
            <a:picLocks noChangeAspect="1"/>
          </p:cNvPicPr>
          <p:nvPr/>
        </p:nvPicPr>
        <p:blipFill>
          <a:blip r:embed="rId2"/>
          <a:srcRect t="50338" r="17844" b="16913"/>
          <a:stretch>
            <a:fillRect/>
          </a:stretch>
        </p:blipFill>
        <p:spPr>
          <a:xfrm>
            <a:off x="152861" y="2259605"/>
            <a:ext cx="11886277" cy="2576389"/>
          </a:xfrm>
          <a:prstGeom prst="rect">
            <a:avLst/>
          </a:prstGeom>
        </p:spPr>
      </p:pic>
      <p:grpSp>
        <p:nvGrpSpPr>
          <p:cNvPr id="33" name="Group 32">
            <a:extLst>
              <a:ext uri="{FF2B5EF4-FFF2-40B4-BE49-F238E27FC236}">
                <a16:creationId xmlns:a16="http://schemas.microsoft.com/office/drawing/2014/main" id="{D0F6A011-8302-5348-A648-B38C1B727B68}"/>
              </a:ext>
            </a:extLst>
          </p:cNvPr>
          <p:cNvGrpSpPr/>
          <p:nvPr/>
        </p:nvGrpSpPr>
        <p:grpSpPr>
          <a:xfrm rot="437812">
            <a:off x="5707134" y="440867"/>
            <a:ext cx="2355349" cy="2075148"/>
            <a:chOff x="628702" y="1189905"/>
            <a:chExt cx="2355349" cy="2075148"/>
          </a:xfrm>
        </p:grpSpPr>
        <p:grpSp>
          <p:nvGrpSpPr>
            <p:cNvPr id="34" name="Group 33">
              <a:extLst>
                <a:ext uri="{FF2B5EF4-FFF2-40B4-BE49-F238E27FC236}">
                  <a16:creationId xmlns:a16="http://schemas.microsoft.com/office/drawing/2014/main" id="{8A1EDAC3-7350-09FF-AA4E-A6139A52098B}"/>
                </a:ext>
              </a:extLst>
            </p:cNvPr>
            <p:cNvGrpSpPr/>
            <p:nvPr/>
          </p:nvGrpSpPr>
          <p:grpSpPr>
            <a:xfrm>
              <a:off x="628702" y="1189905"/>
              <a:ext cx="2355349" cy="2075148"/>
              <a:chOff x="628702" y="1189905"/>
              <a:chExt cx="2355349" cy="2075148"/>
            </a:xfrm>
          </p:grpSpPr>
          <p:grpSp>
            <p:nvGrpSpPr>
              <p:cNvPr id="38" name="Group 37">
                <a:extLst>
                  <a:ext uri="{FF2B5EF4-FFF2-40B4-BE49-F238E27FC236}">
                    <a16:creationId xmlns:a16="http://schemas.microsoft.com/office/drawing/2014/main" id="{967B1B51-2BD4-F603-5687-F2420B463AA9}"/>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40" name="Rectangle 24">
                  <a:extLst>
                    <a:ext uri="{FF2B5EF4-FFF2-40B4-BE49-F238E27FC236}">
                      <a16:creationId xmlns:a16="http://schemas.microsoft.com/office/drawing/2014/main" id="{B4089899-F728-6CDE-BCD6-BF84B8D54BC4}"/>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1" name="Rectangle 40">
                  <a:extLst>
                    <a:ext uri="{FF2B5EF4-FFF2-40B4-BE49-F238E27FC236}">
                      <a16:creationId xmlns:a16="http://schemas.microsoft.com/office/drawing/2014/main" id="{FF1DE187-25D3-2262-469E-A46F6CABA64C}"/>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9" name="TextBox 38">
                <a:extLst>
                  <a:ext uri="{FF2B5EF4-FFF2-40B4-BE49-F238E27FC236}">
                    <a16:creationId xmlns:a16="http://schemas.microsoft.com/office/drawing/2014/main" id="{D7EC7DD4-4982-8BA6-23C5-0CF966D8DC8B}"/>
                  </a:ext>
                </a:extLst>
              </p:cNvPr>
              <p:cNvSpPr txBox="1"/>
              <p:nvPr/>
            </p:nvSpPr>
            <p:spPr>
              <a:xfrm rot="21377463">
                <a:off x="790909" y="164434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Let’s shift gears and have a peek at this…</a:t>
                </a:r>
              </a:p>
            </p:txBody>
          </p:sp>
        </p:grpSp>
        <p:grpSp>
          <p:nvGrpSpPr>
            <p:cNvPr id="35" name="Group 34">
              <a:extLst>
                <a:ext uri="{FF2B5EF4-FFF2-40B4-BE49-F238E27FC236}">
                  <a16:creationId xmlns:a16="http://schemas.microsoft.com/office/drawing/2014/main" id="{675AB71B-45A1-3911-F8E1-30BB680D06C4}"/>
                </a:ext>
              </a:extLst>
            </p:cNvPr>
            <p:cNvGrpSpPr/>
            <p:nvPr/>
          </p:nvGrpSpPr>
          <p:grpSpPr>
            <a:xfrm rot="21211140">
              <a:off x="2568950" y="2962697"/>
              <a:ext cx="377850" cy="181710"/>
              <a:chOff x="10290295" y="6047121"/>
              <a:chExt cx="377850" cy="181710"/>
            </a:xfrm>
          </p:grpSpPr>
          <p:sp>
            <p:nvSpPr>
              <p:cNvPr id="36" name="Freeform: Shape 35">
                <a:extLst>
                  <a:ext uri="{FF2B5EF4-FFF2-40B4-BE49-F238E27FC236}">
                    <a16:creationId xmlns:a16="http://schemas.microsoft.com/office/drawing/2014/main" id="{99C79F20-E43C-BEBB-59FE-AC2F3AF85549}"/>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7" name="Freeform: Shape 36">
                <a:extLst>
                  <a:ext uri="{FF2B5EF4-FFF2-40B4-BE49-F238E27FC236}">
                    <a16:creationId xmlns:a16="http://schemas.microsoft.com/office/drawing/2014/main" id="{70DD9F89-091F-9DAB-4FD4-0ADA369DB121}"/>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42" name="Oval 41">
            <a:extLst>
              <a:ext uri="{FF2B5EF4-FFF2-40B4-BE49-F238E27FC236}">
                <a16:creationId xmlns:a16="http://schemas.microsoft.com/office/drawing/2014/main" id="{72AE3D71-8BC2-1855-19F1-EF16BB67D051}"/>
              </a:ext>
            </a:extLst>
          </p:cNvPr>
          <p:cNvSpPr/>
          <p:nvPr/>
        </p:nvSpPr>
        <p:spPr>
          <a:xfrm rot="4995852">
            <a:off x="8335989" y="1450067"/>
            <a:ext cx="3328690" cy="4075273"/>
          </a:xfrm>
          <a:custGeom>
            <a:avLst/>
            <a:gdLst>
              <a:gd name="connsiteX0" fmla="*/ 0 w 3328690"/>
              <a:gd name="connsiteY0" fmla="*/ 2037637 h 4075273"/>
              <a:gd name="connsiteX1" fmla="*/ 1664345 w 3328690"/>
              <a:gd name="connsiteY1" fmla="*/ 0 h 4075273"/>
              <a:gd name="connsiteX2" fmla="*/ 3328690 w 3328690"/>
              <a:gd name="connsiteY2" fmla="*/ 2037637 h 4075273"/>
              <a:gd name="connsiteX3" fmla="*/ 1664345 w 3328690"/>
              <a:gd name="connsiteY3" fmla="*/ 4075274 h 4075273"/>
              <a:gd name="connsiteX4" fmla="*/ 0 w 3328690"/>
              <a:gd name="connsiteY4" fmla="*/ 2037637 h 407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90" h="4075273" extrusionOk="0">
                <a:moveTo>
                  <a:pt x="0" y="2037637"/>
                </a:moveTo>
                <a:cubicBezTo>
                  <a:pt x="-79924" y="764899"/>
                  <a:pt x="770103" y="-11127"/>
                  <a:pt x="1664345" y="0"/>
                </a:cubicBezTo>
                <a:cubicBezTo>
                  <a:pt x="2683848" y="212653"/>
                  <a:pt x="3211460" y="966938"/>
                  <a:pt x="3328690" y="2037637"/>
                </a:cubicBezTo>
                <a:cubicBezTo>
                  <a:pt x="3161599" y="3017996"/>
                  <a:pt x="2841296" y="3979475"/>
                  <a:pt x="1664345" y="4075274"/>
                </a:cubicBezTo>
                <a:cubicBezTo>
                  <a:pt x="702028" y="4030326"/>
                  <a:pt x="99309" y="3238245"/>
                  <a:pt x="0" y="2037637"/>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3" name="Oval 42">
            <a:extLst>
              <a:ext uri="{FF2B5EF4-FFF2-40B4-BE49-F238E27FC236}">
                <a16:creationId xmlns:a16="http://schemas.microsoft.com/office/drawing/2014/main" id="{F7A330E1-2577-EEFB-8E77-D907894CF251}"/>
              </a:ext>
            </a:extLst>
          </p:cNvPr>
          <p:cNvSpPr/>
          <p:nvPr/>
        </p:nvSpPr>
        <p:spPr>
          <a:xfrm rot="6814149">
            <a:off x="8277066" y="1596752"/>
            <a:ext cx="3393130" cy="4006861"/>
          </a:xfrm>
          <a:custGeom>
            <a:avLst/>
            <a:gdLst>
              <a:gd name="connsiteX0" fmla="*/ 0 w 3393130"/>
              <a:gd name="connsiteY0" fmla="*/ 2003431 h 4006861"/>
              <a:gd name="connsiteX1" fmla="*/ 1696565 w 3393130"/>
              <a:gd name="connsiteY1" fmla="*/ 0 h 4006861"/>
              <a:gd name="connsiteX2" fmla="*/ 3393130 w 3393130"/>
              <a:gd name="connsiteY2" fmla="*/ 2003431 h 4006861"/>
              <a:gd name="connsiteX3" fmla="*/ 1696565 w 3393130"/>
              <a:gd name="connsiteY3" fmla="*/ 4006862 h 4006861"/>
              <a:gd name="connsiteX4" fmla="*/ 0 w 3393130"/>
              <a:gd name="connsiteY4" fmla="*/ 2003431 h 400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3130" h="4006861" extrusionOk="0">
                <a:moveTo>
                  <a:pt x="0" y="2003431"/>
                </a:moveTo>
                <a:cubicBezTo>
                  <a:pt x="-15664" y="868082"/>
                  <a:pt x="787300" y="-12363"/>
                  <a:pt x="1696565" y="0"/>
                </a:cubicBezTo>
                <a:cubicBezTo>
                  <a:pt x="2761839" y="271960"/>
                  <a:pt x="3325837" y="928341"/>
                  <a:pt x="3393130" y="2003431"/>
                </a:cubicBezTo>
                <a:cubicBezTo>
                  <a:pt x="3183949" y="2928373"/>
                  <a:pt x="2656287" y="3998412"/>
                  <a:pt x="1696565" y="4006862"/>
                </a:cubicBezTo>
                <a:cubicBezTo>
                  <a:pt x="594445" y="3834751"/>
                  <a:pt x="210287" y="3269241"/>
                  <a:pt x="0" y="2003431"/>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4" name="Oval 43">
            <a:extLst>
              <a:ext uri="{FF2B5EF4-FFF2-40B4-BE49-F238E27FC236}">
                <a16:creationId xmlns:a16="http://schemas.microsoft.com/office/drawing/2014/main" id="{A818C31A-1417-BB62-0E96-BC486F665282}"/>
              </a:ext>
            </a:extLst>
          </p:cNvPr>
          <p:cNvSpPr/>
          <p:nvPr/>
        </p:nvSpPr>
        <p:spPr>
          <a:xfrm rot="761541">
            <a:off x="7873225" y="1856995"/>
            <a:ext cx="4184159" cy="3338059"/>
          </a:xfrm>
          <a:custGeom>
            <a:avLst/>
            <a:gdLst>
              <a:gd name="connsiteX0" fmla="*/ 0 w 4184159"/>
              <a:gd name="connsiteY0" fmla="*/ 1669030 h 3338059"/>
              <a:gd name="connsiteX1" fmla="*/ 2092080 w 4184159"/>
              <a:gd name="connsiteY1" fmla="*/ 0 h 3338059"/>
              <a:gd name="connsiteX2" fmla="*/ 4184160 w 4184159"/>
              <a:gd name="connsiteY2" fmla="*/ 1669030 h 3338059"/>
              <a:gd name="connsiteX3" fmla="*/ 2092080 w 4184159"/>
              <a:gd name="connsiteY3" fmla="*/ 3338060 h 3338059"/>
              <a:gd name="connsiteX4" fmla="*/ 0 w 4184159"/>
              <a:gd name="connsiteY4" fmla="*/ 1669030 h 333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159" h="3338059" extrusionOk="0">
                <a:moveTo>
                  <a:pt x="0" y="1669030"/>
                </a:moveTo>
                <a:cubicBezTo>
                  <a:pt x="-90750" y="579905"/>
                  <a:pt x="1217863" y="-125405"/>
                  <a:pt x="2092080" y="0"/>
                </a:cubicBezTo>
                <a:cubicBezTo>
                  <a:pt x="3300766" y="112911"/>
                  <a:pt x="4073289" y="798942"/>
                  <a:pt x="4184160" y="1669030"/>
                </a:cubicBezTo>
                <a:cubicBezTo>
                  <a:pt x="4095344" y="2513738"/>
                  <a:pt x="3272861" y="3328636"/>
                  <a:pt x="2092080" y="3338060"/>
                </a:cubicBezTo>
                <a:cubicBezTo>
                  <a:pt x="879613" y="3278607"/>
                  <a:pt x="122782" y="2683849"/>
                  <a:pt x="0" y="1669030"/>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 name="Group 8">
            <a:extLst>
              <a:ext uri="{FF2B5EF4-FFF2-40B4-BE49-F238E27FC236}">
                <a16:creationId xmlns:a16="http://schemas.microsoft.com/office/drawing/2014/main" id="{8CF205EF-A5C6-9FC6-C553-A440A57F0EEF}"/>
              </a:ext>
            </a:extLst>
          </p:cNvPr>
          <p:cNvGrpSpPr/>
          <p:nvPr/>
        </p:nvGrpSpPr>
        <p:grpSpPr>
          <a:xfrm>
            <a:off x="9553738" y="4673984"/>
            <a:ext cx="2427319" cy="2114273"/>
            <a:chOff x="9553738" y="4673984"/>
            <a:chExt cx="2427319" cy="2114273"/>
          </a:xfrm>
        </p:grpSpPr>
        <p:grpSp>
          <p:nvGrpSpPr>
            <p:cNvPr id="14" name="Group 13">
              <a:extLst>
                <a:ext uri="{FF2B5EF4-FFF2-40B4-BE49-F238E27FC236}">
                  <a16:creationId xmlns:a16="http://schemas.microsoft.com/office/drawing/2014/main" id="{B763DA51-961A-5C38-1EE6-AD6A20BAA3FD}"/>
                </a:ext>
              </a:extLst>
            </p:cNvPr>
            <p:cNvGrpSpPr/>
            <p:nvPr/>
          </p:nvGrpSpPr>
          <p:grpSpPr>
            <a:xfrm rot="21324230">
              <a:off x="9553738" y="4673984"/>
              <a:ext cx="2427319" cy="2114273"/>
              <a:chOff x="8394938" y="4208420"/>
              <a:chExt cx="2427319" cy="2114273"/>
            </a:xfrm>
            <a:effectLst>
              <a:outerShdw blurRad="50800" dist="38100" dir="10800000" algn="r" rotWithShape="0">
                <a:prstClr val="black">
                  <a:alpha val="40000"/>
                </a:prstClr>
              </a:outerShdw>
            </a:effectLst>
          </p:grpSpPr>
          <p:grpSp>
            <p:nvGrpSpPr>
              <p:cNvPr id="15" name="Group 14">
                <a:extLst>
                  <a:ext uri="{FF2B5EF4-FFF2-40B4-BE49-F238E27FC236}">
                    <a16:creationId xmlns:a16="http://schemas.microsoft.com/office/drawing/2014/main" id="{0DD1CC04-EE33-0EA6-F013-0BA4D7B6FE2A}"/>
                  </a:ext>
                </a:extLst>
              </p:cNvPr>
              <p:cNvGrpSpPr/>
              <p:nvPr/>
            </p:nvGrpSpPr>
            <p:grpSpPr>
              <a:xfrm rot="20910658" flipH="1">
                <a:off x="8394938" y="4208420"/>
                <a:ext cx="2427319" cy="2114273"/>
                <a:chOff x="2257823" y="1013927"/>
                <a:chExt cx="2361152" cy="1867606"/>
              </a:xfrm>
              <a:effectLst>
                <a:outerShdw blurRad="50800" dist="38100" dir="2700000" algn="tl" rotWithShape="0">
                  <a:prstClr val="black">
                    <a:alpha val="40000"/>
                  </a:prstClr>
                </a:outerShdw>
              </a:effectLst>
            </p:grpSpPr>
            <p:sp>
              <p:nvSpPr>
                <p:cNvPr id="19" name="Freeform: Shape 18">
                  <a:extLst>
                    <a:ext uri="{FF2B5EF4-FFF2-40B4-BE49-F238E27FC236}">
                      <a16:creationId xmlns:a16="http://schemas.microsoft.com/office/drawing/2014/main" id="{170BC561-AE19-2518-3051-823E738CD0F6}"/>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 name="Right Triangle 9">
                  <a:extLst>
                    <a:ext uri="{FF2B5EF4-FFF2-40B4-BE49-F238E27FC236}">
                      <a16:creationId xmlns:a16="http://schemas.microsoft.com/office/drawing/2014/main" id="{5BF9F4A4-82E0-3FE5-E766-0573C449A2E4}"/>
                    </a:ext>
                  </a:extLst>
                </p:cNvPr>
                <p:cNvSpPr/>
                <p:nvPr/>
              </p:nvSpPr>
              <p:spPr>
                <a:xfrm rot="3444480">
                  <a:off x="4059961" y="204964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C98F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6" name="Group 15">
                <a:extLst>
                  <a:ext uri="{FF2B5EF4-FFF2-40B4-BE49-F238E27FC236}">
                    <a16:creationId xmlns:a16="http://schemas.microsoft.com/office/drawing/2014/main" id="{C75B1189-FC32-BFDA-83F9-6E1657B45C31}"/>
                  </a:ext>
                </a:extLst>
              </p:cNvPr>
              <p:cNvGrpSpPr/>
              <p:nvPr/>
            </p:nvGrpSpPr>
            <p:grpSpPr>
              <a:xfrm>
                <a:off x="10290295" y="6047121"/>
                <a:ext cx="377850" cy="181710"/>
                <a:chOff x="10290295" y="6047121"/>
                <a:chExt cx="377850" cy="181710"/>
              </a:xfrm>
            </p:grpSpPr>
            <p:sp>
              <p:nvSpPr>
                <p:cNvPr id="17" name="Freeform: Shape 16">
                  <a:extLst>
                    <a:ext uri="{FF2B5EF4-FFF2-40B4-BE49-F238E27FC236}">
                      <a16:creationId xmlns:a16="http://schemas.microsoft.com/office/drawing/2014/main" id="{0380BD73-BD96-02F4-6CFB-381790A7DA77}"/>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8" name="Freeform: Shape 17">
                  <a:extLst>
                    <a:ext uri="{FF2B5EF4-FFF2-40B4-BE49-F238E27FC236}">
                      <a16:creationId xmlns:a16="http://schemas.microsoft.com/office/drawing/2014/main" id="{9697D4A6-0885-9B0A-D072-8422273B62B3}"/>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1" name="TextBox 20">
              <a:extLst>
                <a:ext uri="{FF2B5EF4-FFF2-40B4-BE49-F238E27FC236}">
                  <a16:creationId xmlns:a16="http://schemas.microsoft.com/office/drawing/2014/main" id="{19F2FE15-A9FB-337D-F842-8C9F31A101BE}"/>
                </a:ext>
              </a:extLst>
            </p:cNvPr>
            <p:cNvSpPr txBox="1"/>
            <p:nvPr/>
          </p:nvSpPr>
          <p:spPr>
            <a:xfrm rot="21377463">
              <a:off x="9916700" y="5089109"/>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Filling the GPU up with threads, that’s good right?</a:t>
              </a:r>
            </a:p>
          </p:txBody>
        </p:sp>
      </p:grpSp>
      <p:pic>
        <p:nvPicPr>
          <p:cNvPr id="7" name="Grafik 6">
            <a:extLst>
              <a:ext uri="{FF2B5EF4-FFF2-40B4-BE49-F238E27FC236}">
                <a16:creationId xmlns:a16="http://schemas.microsoft.com/office/drawing/2014/main" id="{EC6A36CE-ED6F-4EBF-51BC-629E1AC0D0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8" name="TextBox 7" descr="page number">
            <a:extLst>
              <a:ext uri="{FF2B5EF4-FFF2-40B4-BE49-F238E27FC236}">
                <a16:creationId xmlns:a16="http://schemas.microsoft.com/office/drawing/2014/main" id="{4850DBCC-5EDD-8FC2-00F6-E17E669E241C}"/>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42</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768951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up)">
                                      <p:cBhvr>
                                        <p:cTn id="7" dur="500"/>
                                        <p:tgtEl>
                                          <p:spTgt spid="33"/>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heel(1)">
                                      <p:cBhvr>
                                        <p:cTn id="11" dur="500"/>
                                        <p:tgtEl>
                                          <p:spTgt spid="42"/>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heel(1)">
                                      <p:cBhvr>
                                        <p:cTn id="15" dur="500"/>
                                        <p:tgtEl>
                                          <p:spTgt spid="44"/>
                                        </p:tgtEl>
                                      </p:cBhvr>
                                    </p:animEffect>
                                  </p:childTnLst>
                                </p:cTn>
                              </p:par>
                            </p:childTnLst>
                          </p:cTn>
                        </p:par>
                        <p:par>
                          <p:cTn id="16" fill="hold">
                            <p:stCondLst>
                              <p:cond delay="1500"/>
                            </p:stCondLst>
                            <p:childTnLst>
                              <p:par>
                                <p:cTn id="17" presetID="21" presetClass="entr" presetSubtype="1" fill="hold" grpId="0" nodeType="after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wheel(1)">
                                      <p:cBhvr>
                                        <p:cTn id="19" dur="500"/>
                                        <p:tgtEl>
                                          <p:spTgt spid="4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C165A6-D42E-2C65-2595-7FFF9D9447C8}"/>
            </a:ext>
          </a:extLst>
        </p:cNvPr>
        <p:cNvGrpSpPr/>
        <p:nvPr/>
      </p:nvGrpSpPr>
      <p:grpSpPr>
        <a:xfrm>
          <a:off x="0" y="0"/>
          <a:ext cx="0" cy="0"/>
          <a:chOff x="0" y="0"/>
          <a:chExt cx="0" cy="0"/>
        </a:xfrm>
      </p:grpSpPr>
      <p:pic>
        <p:nvPicPr>
          <p:cNvPr id="10" name="Picture 9">
            <a:extLst>
              <a:ext uri="{FF2B5EF4-FFF2-40B4-BE49-F238E27FC236}">
                <a16:creationId xmlns:a16="http://schemas.microsoft.com/office/drawing/2014/main" id="{72B6DA74-A268-92D1-727A-5F2196062523}"/>
              </a:ext>
            </a:extLst>
          </p:cNvPr>
          <p:cNvPicPr>
            <a:picLocks noChangeAspect="1"/>
          </p:cNvPicPr>
          <p:nvPr/>
        </p:nvPicPr>
        <p:blipFill>
          <a:blip r:embed="rId2"/>
          <a:stretch>
            <a:fillRect/>
          </a:stretch>
        </p:blipFill>
        <p:spPr>
          <a:xfrm>
            <a:off x="0" y="114300"/>
            <a:ext cx="12192000" cy="6629400"/>
          </a:xfrm>
          <a:prstGeom prst="rect">
            <a:avLst/>
          </a:prstGeom>
        </p:spPr>
      </p:pic>
      <p:pic>
        <p:nvPicPr>
          <p:cNvPr id="11" name="Picture 10">
            <a:extLst>
              <a:ext uri="{FF2B5EF4-FFF2-40B4-BE49-F238E27FC236}">
                <a16:creationId xmlns:a16="http://schemas.microsoft.com/office/drawing/2014/main" id="{7CBF2203-2A80-8804-A216-84A812A127B3}"/>
              </a:ext>
            </a:extLst>
          </p:cNvPr>
          <p:cNvPicPr>
            <a:picLocks noChangeAspect="1"/>
          </p:cNvPicPr>
          <p:nvPr/>
        </p:nvPicPr>
        <p:blipFill>
          <a:blip r:embed="rId2"/>
          <a:stretch>
            <a:fillRect/>
          </a:stretch>
        </p:blipFill>
        <p:spPr>
          <a:xfrm>
            <a:off x="0" y="114300"/>
            <a:ext cx="12192000" cy="6629400"/>
          </a:xfrm>
          <a:prstGeom prst="rect">
            <a:avLst/>
          </a:prstGeom>
        </p:spPr>
      </p:pic>
      <p:sp>
        <p:nvSpPr>
          <p:cNvPr id="12" name="Rectangle 11">
            <a:extLst>
              <a:ext uri="{FF2B5EF4-FFF2-40B4-BE49-F238E27FC236}">
                <a16:creationId xmlns:a16="http://schemas.microsoft.com/office/drawing/2014/main" id="{8802DA1B-B962-01FD-1423-6ED305EF3FBD}"/>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3" name="Picture 12">
            <a:extLst>
              <a:ext uri="{FF2B5EF4-FFF2-40B4-BE49-F238E27FC236}">
                <a16:creationId xmlns:a16="http://schemas.microsoft.com/office/drawing/2014/main" id="{72B1A924-64CB-BA8A-44B9-4FDC74A320A4}"/>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sp>
        <p:nvSpPr>
          <p:cNvPr id="89" name="Freeform: Shape 88">
            <a:extLst>
              <a:ext uri="{FF2B5EF4-FFF2-40B4-BE49-F238E27FC236}">
                <a16:creationId xmlns:a16="http://schemas.microsoft.com/office/drawing/2014/main" id="{8BC72C4F-3089-72B7-A6A8-4A3A147721B6}"/>
              </a:ext>
            </a:extLst>
          </p:cNvPr>
          <p:cNvSpPr/>
          <p:nvPr/>
        </p:nvSpPr>
        <p:spPr>
          <a:xfrm rot="187759">
            <a:off x="6901827" y="1288918"/>
            <a:ext cx="4586499" cy="4013178"/>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586499"/>
              <a:gd name="connsiteY0" fmla="*/ 0 h 4013178"/>
              <a:gd name="connsiteX1" fmla="*/ 103333 w 4586499"/>
              <a:gd name="connsiteY1" fmla="*/ 0 h 4013178"/>
              <a:gd name="connsiteX2" fmla="*/ 103333 w 4586499"/>
              <a:gd name="connsiteY2" fmla="*/ 73477 h 4013178"/>
              <a:gd name="connsiteX3" fmla="*/ 98422 w 4586499"/>
              <a:gd name="connsiteY3" fmla="*/ 74470 h 4013178"/>
              <a:gd name="connsiteX4" fmla="*/ 44775 w 4586499"/>
              <a:gd name="connsiteY4" fmla="*/ 155403 h 4013178"/>
              <a:gd name="connsiteX5" fmla="*/ 132612 w 4586499"/>
              <a:gd name="connsiteY5" fmla="*/ 243240 h 4013178"/>
              <a:gd name="connsiteX6" fmla="*/ 220449 w 4586499"/>
              <a:gd name="connsiteY6" fmla="*/ 155403 h 4013178"/>
              <a:gd name="connsiteX7" fmla="*/ 166802 w 4586499"/>
              <a:gd name="connsiteY7" fmla="*/ 74470 h 4013178"/>
              <a:gd name="connsiteX8" fmla="*/ 152882 w 4586499"/>
              <a:gd name="connsiteY8" fmla="*/ 71658 h 4013178"/>
              <a:gd name="connsiteX9" fmla="*/ 152882 w 4586499"/>
              <a:gd name="connsiteY9" fmla="*/ 0 h 4013178"/>
              <a:gd name="connsiteX10" fmla="*/ 330045 w 4586499"/>
              <a:gd name="connsiteY10" fmla="*/ 0 h 4013178"/>
              <a:gd name="connsiteX11" fmla="*/ 330045 w 4586499"/>
              <a:gd name="connsiteY11" fmla="*/ 73477 h 4013178"/>
              <a:gd name="connsiteX12" fmla="*/ 325134 w 4586499"/>
              <a:gd name="connsiteY12" fmla="*/ 74470 h 4013178"/>
              <a:gd name="connsiteX13" fmla="*/ 271487 w 4586499"/>
              <a:gd name="connsiteY13" fmla="*/ 155403 h 4013178"/>
              <a:gd name="connsiteX14" fmla="*/ 359324 w 4586499"/>
              <a:gd name="connsiteY14" fmla="*/ 243240 h 4013178"/>
              <a:gd name="connsiteX15" fmla="*/ 447161 w 4586499"/>
              <a:gd name="connsiteY15" fmla="*/ 155403 h 4013178"/>
              <a:gd name="connsiteX16" fmla="*/ 393514 w 4586499"/>
              <a:gd name="connsiteY16" fmla="*/ 74470 h 4013178"/>
              <a:gd name="connsiteX17" fmla="*/ 379594 w 4586499"/>
              <a:gd name="connsiteY17" fmla="*/ 71658 h 4013178"/>
              <a:gd name="connsiteX18" fmla="*/ 379594 w 4586499"/>
              <a:gd name="connsiteY18" fmla="*/ 0 h 4013178"/>
              <a:gd name="connsiteX19" fmla="*/ 556757 w 4586499"/>
              <a:gd name="connsiteY19" fmla="*/ 0 h 4013178"/>
              <a:gd name="connsiteX20" fmla="*/ 556757 w 4586499"/>
              <a:gd name="connsiteY20" fmla="*/ 73477 h 4013178"/>
              <a:gd name="connsiteX21" fmla="*/ 551846 w 4586499"/>
              <a:gd name="connsiteY21" fmla="*/ 74470 h 4013178"/>
              <a:gd name="connsiteX22" fmla="*/ 498199 w 4586499"/>
              <a:gd name="connsiteY22" fmla="*/ 155403 h 4013178"/>
              <a:gd name="connsiteX23" fmla="*/ 586036 w 4586499"/>
              <a:gd name="connsiteY23" fmla="*/ 243240 h 4013178"/>
              <a:gd name="connsiteX24" fmla="*/ 673873 w 4586499"/>
              <a:gd name="connsiteY24" fmla="*/ 155403 h 4013178"/>
              <a:gd name="connsiteX25" fmla="*/ 620226 w 4586499"/>
              <a:gd name="connsiteY25" fmla="*/ 74470 h 4013178"/>
              <a:gd name="connsiteX26" fmla="*/ 606306 w 4586499"/>
              <a:gd name="connsiteY26" fmla="*/ 71658 h 4013178"/>
              <a:gd name="connsiteX27" fmla="*/ 606306 w 4586499"/>
              <a:gd name="connsiteY27" fmla="*/ 0 h 4013178"/>
              <a:gd name="connsiteX28" fmla="*/ 783469 w 4586499"/>
              <a:gd name="connsiteY28" fmla="*/ 0 h 4013178"/>
              <a:gd name="connsiteX29" fmla="*/ 783469 w 4586499"/>
              <a:gd name="connsiteY29" fmla="*/ 73477 h 4013178"/>
              <a:gd name="connsiteX30" fmla="*/ 778558 w 4586499"/>
              <a:gd name="connsiteY30" fmla="*/ 74470 h 4013178"/>
              <a:gd name="connsiteX31" fmla="*/ 724911 w 4586499"/>
              <a:gd name="connsiteY31" fmla="*/ 155403 h 4013178"/>
              <a:gd name="connsiteX32" fmla="*/ 812748 w 4586499"/>
              <a:gd name="connsiteY32" fmla="*/ 243240 h 4013178"/>
              <a:gd name="connsiteX33" fmla="*/ 900585 w 4586499"/>
              <a:gd name="connsiteY33" fmla="*/ 155403 h 4013178"/>
              <a:gd name="connsiteX34" fmla="*/ 846938 w 4586499"/>
              <a:gd name="connsiteY34" fmla="*/ 74470 h 4013178"/>
              <a:gd name="connsiteX35" fmla="*/ 833018 w 4586499"/>
              <a:gd name="connsiteY35" fmla="*/ 71658 h 4013178"/>
              <a:gd name="connsiteX36" fmla="*/ 833018 w 4586499"/>
              <a:gd name="connsiteY36" fmla="*/ 0 h 4013178"/>
              <a:gd name="connsiteX37" fmla="*/ 1010181 w 4586499"/>
              <a:gd name="connsiteY37" fmla="*/ 0 h 4013178"/>
              <a:gd name="connsiteX38" fmla="*/ 1010181 w 4586499"/>
              <a:gd name="connsiteY38" fmla="*/ 73477 h 4013178"/>
              <a:gd name="connsiteX39" fmla="*/ 1005270 w 4586499"/>
              <a:gd name="connsiteY39" fmla="*/ 74470 h 4013178"/>
              <a:gd name="connsiteX40" fmla="*/ 951623 w 4586499"/>
              <a:gd name="connsiteY40" fmla="*/ 155403 h 4013178"/>
              <a:gd name="connsiteX41" fmla="*/ 1039460 w 4586499"/>
              <a:gd name="connsiteY41" fmla="*/ 243240 h 4013178"/>
              <a:gd name="connsiteX42" fmla="*/ 1127297 w 4586499"/>
              <a:gd name="connsiteY42" fmla="*/ 155403 h 4013178"/>
              <a:gd name="connsiteX43" fmla="*/ 1073650 w 4586499"/>
              <a:gd name="connsiteY43" fmla="*/ 74470 h 4013178"/>
              <a:gd name="connsiteX44" fmla="*/ 1059730 w 4586499"/>
              <a:gd name="connsiteY44" fmla="*/ 71658 h 4013178"/>
              <a:gd name="connsiteX45" fmla="*/ 1059730 w 4586499"/>
              <a:gd name="connsiteY45" fmla="*/ 0 h 4013178"/>
              <a:gd name="connsiteX46" fmla="*/ 1236893 w 4586499"/>
              <a:gd name="connsiteY46" fmla="*/ 0 h 4013178"/>
              <a:gd name="connsiteX47" fmla="*/ 1236893 w 4586499"/>
              <a:gd name="connsiteY47" fmla="*/ 73477 h 4013178"/>
              <a:gd name="connsiteX48" fmla="*/ 1231982 w 4586499"/>
              <a:gd name="connsiteY48" fmla="*/ 74470 h 4013178"/>
              <a:gd name="connsiteX49" fmla="*/ 1178335 w 4586499"/>
              <a:gd name="connsiteY49" fmla="*/ 155403 h 4013178"/>
              <a:gd name="connsiteX50" fmla="*/ 1266172 w 4586499"/>
              <a:gd name="connsiteY50" fmla="*/ 243240 h 4013178"/>
              <a:gd name="connsiteX51" fmla="*/ 1354009 w 4586499"/>
              <a:gd name="connsiteY51" fmla="*/ 155403 h 4013178"/>
              <a:gd name="connsiteX52" fmla="*/ 1300362 w 4586499"/>
              <a:gd name="connsiteY52" fmla="*/ 74470 h 4013178"/>
              <a:gd name="connsiteX53" fmla="*/ 1286442 w 4586499"/>
              <a:gd name="connsiteY53" fmla="*/ 71658 h 4013178"/>
              <a:gd name="connsiteX54" fmla="*/ 1286442 w 4586499"/>
              <a:gd name="connsiteY54" fmla="*/ 0 h 4013178"/>
              <a:gd name="connsiteX55" fmla="*/ 1463605 w 4586499"/>
              <a:gd name="connsiteY55" fmla="*/ 0 h 4013178"/>
              <a:gd name="connsiteX56" fmla="*/ 1463605 w 4586499"/>
              <a:gd name="connsiteY56" fmla="*/ 73477 h 4013178"/>
              <a:gd name="connsiteX57" fmla="*/ 1458694 w 4586499"/>
              <a:gd name="connsiteY57" fmla="*/ 74470 h 4013178"/>
              <a:gd name="connsiteX58" fmla="*/ 1405047 w 4586499"/>
              <a:gd name="connsiteY58" fmla="*/ 155403 h 4013178"/>
              <a:gd name="connsiteX59" fmla="*/ 1492884 w 4586499"/>
              <a:gd name="connsiteY59" fmla="*/ 243240 h 4013178"/>
              <a:gd name="connsiteX60" fmla="*/ 1580721 w 4586499"/>
              <a:gd name="connsiteY60" fmla="*/ 155403 h 4013178"/>
              <a:gd name="connsiteX61" fmla="*/ 1527074 w 4586499"/>
              <a:gd name="connsiteY61" fmla="*/ 74470 h 4013178"/>
              <a:gd name="connsiteX62" fmla="*/ 1513154 w 4586499"/>
              <a:gd name="connsiteY62" fmla="*/ 71658 h 4013178"/>
              <a:gd name="connsiteX63" fmla="*/ 1513154 w 4586499"/>
              <a:gd name="connsiteY63" fmla="*/ 0 h 4013178"/>
              <a:gd name="connsiteX64" fmla="*/ 1690317 w 4586499"/>
              <a:gd name="connsiteY64" fmla="*/ 0 h 4013178"/>
              <a:gd name="connsiteX65" fmla="*/ 1690317 w 4586499"/>
              <a:gd name="connsiteY65" fmla="*/ 73477 h 4013178"/>
              <a:gd name="connsiteX66" fmla="*/ 1685406 w 4586499"/>
              <a:gd name="connsiteY66" fmla="*/ 74470 h 4013178"/>
              <a:gd name="connsiteX67" fmla="*/ 1631759 w 4586499"/>
              <a:gd name="connsiteY67" fmla="*/ 155403 h 4013178"/>
              <a:gd name="connsiteX68" fmla="*/ 1719596 w 4586499"/>
              <a:gd name="connsiteY68" fmla="*/ 243240 h 4013178"/>
              <a:gd name="connsiteX69" fmla="*/ 1807433 w 4586499"/>
              <a:gd name="connsiteY69" fmla="*/ 155403 h 4013178"/>
              <a:gd name="connsiteX70" fmla="*/ 1753786 w 4586499"/>
              <a:gd name="connsiteY70" fmla="*/ 74470 h 4013178"/>
              <a:gd name="connsiteX71" fmla="*/ 1739866 w 4586499"/>
              <a:gd name="connsiteY71" fmla="*/ 71658 h 4013178"/>
              <a:gd name="connsiteX72" fmla="*/ 1739866 w 4586499"/>
              <a:gd name="connsiteY72" fmla="*/ 0 h 4013178"/>
              <a:gd name="connsiteX73" fmla="*/ 1917029 w 4586499"/>
              <a:gd name="connsiteY73" fmla="*/ 0 h 4013178"/>
              <a:gd name="connsiteX74" fmla="*/ 1917029 w 4586499"/>
              <a:gd name="connsiteY74" fmla="*/ 73477 h 4013178"/>
              <a:gd name="connsiteX75" fmla="*/ 1912118 w 4586499"/>
              <a:gd name="connsiteY75" fmla="*/ 74470 h 4013178"/>
              <a:gd name="connsiteX76" fmla="*/ 1858471 w 4586499"/>
              <a:gd name="connsiteY76" fmla="*/ 155403 h 4013178"/>
              <a:gd name="connsiteX77" fmla="*/ 1946308 w 4586499"/>
              <a:gd name="connsiteY77" fmla="*/ 243240 h 4013178"/>
              <a:gd name="connsiteX78" fmla="*/ 2034145 w 4586499"/>
              <a:gd name="connsiteY78" fmla="*/ 155403 h 4013178"/>
              <a:gd name="connsiteX79" fmla="*/ 1980498 w 4586499"/>
              <a:gd name="connsiteY79" fmla="*/ 74470 h 4013178"/>
              <a:gd name="connsiteX80" fmla="*/ 1966578 w 4586499"/>
              <a:gd name="connsiteY80" fmla="*/ 71658 h 4013178"/>
              <a:gd name="connsiteX81" fmla="*/ 1966578 w 4586499"/>
              <a:gd name="connsiteY81" fmla="*/ 0 h 4013178"/>
              <a:gd name="connsiteX82" fmla="*/ 2143741 w 4586499"/>
              <a:gd name="connsiteY82" fmla="*/ 0 h 4013178"/>
              <a:gd name="connsiteX83" fmla="*/ 2143741 w 4586499"/>
              <a:gd name="connsiteY83" fmla="*/ 73477 h 4013178"/>
              <a:gd name="connsiteX84" fmla="*/ 2138830 w 4586499"/>
              <a:gd name="connsiteY84" fmla="*/ 74470 h 4013178"/>
              <a:gd name="connsiteX85" fmla="*/ 2085183 w 4586499"/>
              <a:gd name="connsiteY85" fmla="*/ 155403 h 4013178"/>
              <a:gd name="connsiteX86" fmla="*/ 2173020 w 4586499"/>
              <a:gd name="connsiteY86" fmla="*/ 243240 h 4013178"/>
              <a:gd name="connsiteX87" fmla="*/ 2260857 w 4586499"/>
              <a:gd name="connsiteY87" fmla="*/ 155403 h 4013178"/>
              <a:gd name="connsiteX88" fmla="*/ 2207210 w 4586499"/>
              <a:gd name="connsiteY88" fmla="*/ 74470 h 4013178"/>
              <a:gd name="connsiteX89" fmla="*/ 2193290 w 4586499"/>
              <a:gd name="connsiteY89" fmla="*/ 71658 h 4013178"/>
              <a:gd name="connsiteX90" fmla="*/ 2193290 w 4586499"/>
              <a:gd name="connsiteY90" fmla="*/ 0 h 4013178"/>
              <a:gd name="connsiteX91" fmla="*/ 2370453 w 4586499"/>
              <a:gd name="connsiteY91" fmla="*/ 0 h 4013178"/>
              <a:gd name="connsiteX92" fmla="*/ 2370453 w 4586499"/>
              <a:gd name="connsiteY92" fmla="*/ 73477 h 4013178"/>
              <a:gd name="connsiteX93" fmla="*/ 2365542 w 4586499"/>
              <a:gd name="connsiteY93" fmla="*/ 74470 h 4013178"/>
              <a:gd name="connsiteX94" fmla="*/ 2311895 w 4586499"/>
              <a:gd name="connsiteY94" fmla="*/ 155403 h 4013178"/>
              <a:gd name="connsiteX95" fmla="*/ 2399732 w 4586499"/>
              <a:gd name="connsiteY95" fmla="*/ 243240 h 4013178"/>
              <a:gd name="connsiteX96" fmla="*/ 2487569 w 4586499"/>
              <a:gd name="connsiteY96" fmla="*/ 155403 h 4013178"/>
              <a:gd name="connsiteX97" fmla="*/ 2433922 w 4586499"/>
              <a:gd name="connsiteY97" fmla="*/ 74470 h 4013178"/>
              <a:gd name="connsiteX98" fmla="*/ 2420002 w 4586499"/>
              <a:gd name="connsiteY98" fmla="*/ 71658 h 4013178"/>
              <a:gd name="connsiteX99" fmla="*/ 2420002 w 4586499"/>
              <a:gd name="connsiteY99" fmla="*/ 0 h 4013178"/>
              <a:gd name="connsiteX100" fmla="*/ 2597165 w 4586499"/>
              <a:gd name="connsiteY100" fmla="*/ 0 h 4013178"/>
              <a:gd name="connsiteX101" fmla="*/ 2597165 w 4586499"/>
              <a:gd name="connsiteY101" fmla="*/ 73477 h 4013178"/>
              <a:gd name="connsiteX102" fmla="*/ 2592254 w 4586499"/>
              <a:gd name="connsiteY102" fmla="*/ 74470 h 4013178"/>
              <a:gd name="connsiteX103" fmla="*/ 2538607 w 4586499"/>
              <a:gd name="connsiteY103" fmla="*/ 155403 h 4013178"/>
              <a:gd name="connsiteX104" fmla="*/ 2626444 w 4586499"/>
              <a:gd name="connsiteY104" fmla="*/ 243240 h 4013178"/>
              <a:gd name="connsiteX105" fmla="*/ 2714281 w 4586499"/>
              <a:gd name="connsiteY105" fmla="*/ 155403 h 4013178"/>
              <a:gd name="connsiteX106" fmla="*/ 2660634 w 4586499"/>
              <a:gd name="connsiteY106" fmla="*/ 74470 h 4013178"/>
              <a:gd name="connsiteX107" fmla="*/ 2646714 w 4586499"/>
              <a:gd name="connsiteY107" fmla="*/ 71658 h 4013178"/>
              <a:gd name="connsiteX108" fmla="*/ 2646714 w 4586499"/>
              <a:gd name="connsiteY108" fmla="*/ 0 h 4013178"/>
              <a:gd name="connsiteX109" fmla="*/ 2823877 w 4586499"/>
              <a:gd name="connsiteY109" fmla="*/ 0 h 4013178"/>
              <a:gd name="connsiteX110" fmla="*/ 2823877 w 4586499"/>
              <a:gd name="connsiteY110" fmla="*/ 73477 h 4013178"/>
              <a:gd name="connsiteX111" fmla="*/ 2818966 w 4586499"/>
              <a:gd name="connsiteY111" fmla="*/ 74470 h 4013178"/>
              <a:gd name="connsiteX112" fmla="*/ 2765319 w 4586499"/>
              <a:gd name="connsiteY112" fmla="*/ 155403 h 4013178"/>
              <a:gd name="connsiteX113" fmla="*/ 2853156 w 4586499"/>
              <a:gd name="connsiteY113" fmla="*/ 243240 h 4013178"/>
              <a:gd name="connsiteX114" fmla="*/ 2940993 w 4586499"/>
              <a:gd name="connsiteY114" fmla="*/ 155403 h 4013178"/>
              <a:gd name="connsiteX115" fmla="*/ 2887346 w 4586499"/>
              <a:gd name="connsiteY115" fmla="*/ 74470 h 4013178"/>
              <a:gd name="connsiteX116" fmla="*/ 2873426 w 4586499"/>
              <a:gd name="connsiteY116" fmla="*/ 71658 h 4013178"/>
              <a:gd name="connsiteX117" fmla="*/ 2873426 w 4586499"/>
              <a:gd name="connsiteY117" fmla="*/ 0 h 4013178"/>
              <a:gd name="connsiteX118" fmla="*/ 3050589 w 4586499"/>
              <a:gd name="connsiteY118" fmla="*/ 0 h 4013178"/>
              <a:gd name="connsiteX119" fmla="*/ 3050589 w 4586499"/>
              <a:gd name="connsiteY119" fmla="*/ 73477 h 4013178"/>
              <a:gd name="connsiteX120" fmla="*/ 3045678 w 4586499"/>
              <a:gd name="connsiteY120" fmla="*/ 74470 h 4013178"/>
              <a:gd name="connsiteX121" fmla="*/ 2992031 w 4586499"/>
              <a:gd name="connsiteY121" fmla="*/ 155403 h 4013178"/>
              <a:gd name="connsiteX122" fmla="*/ 3079868 w 4586499"/>
              <a:gd name="connsiteY122" fmla="*/ 243240 h 4013178"/>
              <a:gd name="connsiteX123" fmla="*/ 3167705 w 4586499"/>
              <a:gd name="connsiteY123" fmla="*/ 155403 h 4013178"/>
              <a:gd name="connsiteX124" fmla="*/ 3114058 w 4586499"/>
              <a:gd name="connsiteY124" fmla="*/ 74470 h 4013178"/>
              <a:gd name="connsiteX125" fmla="*/ 3100138 w 4586499"/>
              <a:gd name="connsiteY125" fmla="*/ 71658 h 4013178"/>
              <a:gd name="connsiteX126" fmla="*/ 3100138 w 4586499"/>
              <a:gd name="connsiteY126" fmla="*/ 0 h 4013178"/>
              <a:gd name="connsiteX127" fmla="*/ 3277301 w 4586499"/>
              <a:gd name="connsiteY127" fmla="*/ 0 h 4013178"/>
              <a:gd name="connsiteX128" fmla="*/ 3277301 w 4586499"/>
              <a:gd name="connsiteY128" fmla="*/ 73477 h 4013178"/>
              <a:gd name="connsiteX129" fmla="*/ 3272390 w 4586499"/>
              <a:gd name="connsiteY129" fmla="*/ 74470 h 4013178"/>
              <a:gd name="connsiteX130" fmla="*/ 3218743 w 4586499"/>
              <a:gd name="connsiteY130" fmla="*/ 155403 h 4013178"/>
              <a:gd name="connsiteX131" fmla="*/ 3306580 w 4586499"/>
              <a:gd name="connsiteY131" fmla="*/ 243240 h 4013178"/>
              <a:gd name="connsiteX132" fmla="*/ 3394417 w 4586499"/>
              <a:gd name="connsiteY132" fmla="*/ 155403 h 4013178"/>
              <a:gd name="connsiteX133" fmla="*/ 3340770 w 4586499"/>
              <a:gd name="connsiteY133" fmla="*/ 74470 h 4013178"/>
              <a:gd name="connsiteX134" fmla="*/ 3326850 w 4586499"/>
              <a:gd name="connsiteY134" fmla="*/ 71658 h 4013178"/>
              <a:gd name="connsiteX135" fmla="*/ 3326850 w 4586499"/>
              <a:gd name="connsiteY135" fmla="*/ 0 h 4013178"/>
              <a:gd name="connsiteX136" fmla="*/ 3504013 w 4586499"/>
              <a:gd name="connsiteY136" fmla="*/ 0 h 4013178"/>
              <a:gd name="connsiteX137" fmla="*/ 3504013 w 4586499"/>
              <a:gd name="connsiteY137" fmla="*/ 73477 h 4013178"/>
              <a:gd name="connsiteX138" fmla="*/ 3499102 w 4586499"/>
              <a:gd name="connsiteY138" fmla="*/ 74470 h 4013178"/>
              <a:gd name="connsiteX139" fmla="*/ 3445455 w 4586499"/>
              <a:gd name="connsiteY139" fmla="*/ 155403 h 4013178"/>
              <a:gd name="connsiteX140" fmla="*/ 3533292 w 4586499"/>
              <a:gd name="connsiteY140" fmla="*/ 243240 h 4013178"/>
              <a:gd name="connsiteX141" fmla="*/ 3621129 w 4586499"/>
              <a:gd name="connsiteY141" fmla="*/ 155403 h 4013178"/>
              <a:gd name="connsiteX142" fmla="*/ 3567482 w 4586499"/>
              <a:gd name="connsiteY142" fmla="*/ 74470 h 4013178"/>
              <a:gd name="connsiteX143" fmla="*/ 3553562 w 4586499"/>
              <a:gd name="connsiteY143" fmla="*/ 71658 h 4013178"/>
              <a:gd name="connsiteX144" fmla="*/ 3553562 w 4586499"/>
              <a:gd name="connsiteY144" fmla="*/ 0 h 4013178"/>
              <a:gd name="connsiteX145" fmla="*/ 3730725 w 4586499"/>
              <a:gd name="connsiteY145" fmla="*/ 0 h 4013178"/>
              <a:gd name="connsiteX146" fmla="*/ 3730725 w 4586499"/>
              <a:gd name="connsiteY146" fmla="*/ 73477 h 4013178"/>
              <a:gd name="connsiteX147" fmla="*/ 3725814 w 4586499"/>
              <a:gd name="connsiteY147" fmla="*/ 74470 h 4013178"/>
              <a:gd name="connsiteX148" fmla="*/ 3672167 w 4586499"/>
              <a:gd name="connsiteY148" fmla="*/ 155403 h 4013178"/>
              <a:gd name="connsiteX149" fmla="*/ 3760004 w 4586499"/>
              <a:gd name="connsiteY149" fmla="*/ 243240 h 4013178"/>
              <a:gd name="connsiteX150" fmla="*/ 3847841 w 4586499"/>
              <a:gd name="connsiteY150" fmla="*/ 155403 h 4013178"/>
              <a:gd name="connsiteX151" fmla="*/ 3794194 w 4586499"/>
              <a:gd name="connsiteY151" fmla="*/ 74470 h 4013178"/>
              <a:gd name="connsiteX152" fmla="*/ 3780274 w 4586499"/>
              <a:gd name="connsiteY152" fmla="*/ 71658 h 4013178"/>
              <a:gd name="connsiteX153" fmla="*/ 3780274 w 4586499"/>
              <a:gd name="connsiteY153" fmla="*/ 0 h 4013178"/>
              <a:gd name="connsiteX154" fmla="*/ 3957437 w 4586499"/>
              <a:gd name="connsiteY154" fmla="*/ 0 h 4013178"/>
              <a:gd name="connsiteX155" fmla="*/ 3957437 w 4586499"/>
              <a:gd name="connsiteY155" fmla="*/ 73477 h 4013178"/>
              <a:gd name="connsiteX156" fmla="*/ 3952526 w 4586499"/>
              <a:gd name="connsiteY156" fmla="*/ 74469 h 4013178"/>
              <a:gd name="connsiteX157" fmla="*/ 3898879 w 4586499"/>
              <a:gd name="connsiteY157" fmla="*/ 155403 h 4013178"/>
              <a:gd name="connsiteX158" fmla="*/ 3986716 w 4586499"/>
              <a:gd name="connsiteY158" fmla="*/ 243240 h 4013178"/>
              <a:gd name="connsiteX159" fmla="*/ 4074553 w 4586499"/>
              <a:gd name="connsiteY159" fmla="*/ 155403 h 4013178"/>
              <a:gd name="connsiteX160" fmla="*/ 4020906 w 4586499"/>
              <a:gd name="connsiteY160" fmla="*/ 74469 h 4013178"/>
              <a:gd name="connsiteX161" fmla="*/ 4006986 w 4586499"/>
              <a:gd name="connsiteY161" fmla="*/ 71658 h 4013178"/>
              <a:gd name="connsiteX162" fmla="*/ 4006986 w 4586499"/>
              <a:gd name="connsiteY162" fmla="*/ 0 h 4013178"/>
              <a:gd name="connsiteX163" fmla="*/ 4184149 w 4586499"/>
              <a:gd name="connsiteY163" fmla="*/ 0 h 4013178"/>
              <a:gd name="connsiteX164" fmla="*/ 4184149 w 4586499"/>
              <a:gd name="connsiteY164" fmla="*/ 73477 h 4013178"/>
              <a:gd name="connsiteX165" fmla="*/ 4179238 w 4586499"/>
              <a:gd name="connsiteY165" fmla="*/ 74469 h 4013178"/>
              <a:gd name="connsiteX166" fmla="*/ 4125591 w 4586499"/>
              <a:gd name="connsiteY166" fmla="*/ 155403 h 4013178"/>
              <a:gd name="connsiteX167" fmla="*/ 4213428 w 4586499"/>
              <a:gd name="connsiteY167" fmla="*/ 243240 h 4013178"/>
              <a:gd name="connsiteX168" fmla="*/ 4301265 w 4586499"/>
              <a:gd name="connsiteY168" fmla="*/ 155403 h 4013178"/>
              <a:gd name="connsiteX169" fmla="*/ 4247618 w 4586499"/>
              <a:gd name="connsiteY169" fmla="*/ 74469 h 4013178"/>
              <a:gd name="connsiteX170" fmla="*/ 4233698 w 4586499"/>
              <a:gd name="connsiteY170" fmla="*/ 71658 h 4013178"/>
              <a:gd name="connsiteX171" fmla="*/ 4233698 w 4586499"/>
              <a:gd name="connsiteY171" fmla="*/ 0 h 4013178"/>
              <a:gd name="connsiteX172" fmla="*/ 4410853 w 4586499"/>
              <a:gd name="connsiteY172" fmla="*/ 0 h 4013178"/>
              <a:gd name="connsiteX173" fmla="*/ 4410853 w 4586499"/>
              <a:gd name="connsiteY173" fmla="*/ 73477 h 4013178"/>
              <a:gd name="connsiteX174" fmla="*/ 4405942 w 4586499"/>
              <a:gd name="connsiteY174" fmla="*/ 74469 h 4013178"/>
              <a:gd name="connsiteX175" fmla="*/ 4352295 w 4586499"/>
              <a:gd name="connsiteY175" fmla="*/ 155403 h 4013178"/>
              <a:gd name="connsiteX176" fmla="*/ 4440132 w 4586499"/>
              <a:gd name="connsiteY176" fmla="*/ 243240 h 4013178"/>
              <a:gd name="connsiteX177" fmla="*/ 4527969 w 4586499"/>
              <a:gd name="connsiteY177" fmla="*/ 155403 h 4013178"/>
              <a:gd name="connsiteX178" fmla="*/ 4474322 w 4586499"/>
              <a:gd name="connsiteY178" fmla="*/ 74469 h 4013178"/>
              <a:gd name="connsiteX179" fmla="*/ 4460402 w 4586499"/>
              <a:gd name="connsiteY179" fmla="*/ 71658 h 4013178"/>
              <a:gd name="connsiteX180" fmla="*/ 4460402 w 4586499"/>
              <a:gd name="connsiteY180" fmla="*/ 0 h 4013178"/>
              <a:gd name="connsiteX181" fmla="*/ 4576505 w 4586499"/>
              <a:gd name="connsiteY181" fmla="*/ 0 h 4013178"/>
              <a:gd name="connsiteX182" fmla="*/ 4576505 w 4586499"/>
              <a:gd name="connsiteY182" fmla="*/ 3456380 h 4013178"/>
              <a:gd name="connsiteX183" fmla="*/ 4586499 w 4586499"/>
              <a:gd name="connsiteY183" fmla="*/ 4013178 h 4013178"/>
              <a:gd name="connsiteX184" fmla="*/ 0 w 4586499"/>
              <a:gd name="connsiteY184" fmla="*/ 3999937 h 4013178"/>
              <a:gd name="connsiteX185" fmla="*/ 0 w 4586499"/>
              <a:gd name="connsiteY185" fmla="*/ 0 h 401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586499" h="4013178">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586499" y="4013178"/>
                </a:lnTo>
                <a:lnTo>
                  <a:pt x="0" y="3999937"/>
                </a:lnTo>
                <a:lnTo>
                  <a:pt x="0" y="0"/>
                </a:lnTo>
                <a:close/>
              </a:path>
            </a:pathLst>
          </a:custGeom>
          <a:solidFill>
            <a:schemeClr val="tx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3" name="Straight Connector 92">
            <a:extLst>
              <a:ext uri="{FF2B5EF4-FFF2-40B4-BE49-F238E27FC236}">
                <a16:creationId xmlns:a16="http://schemas.microsoft.com/office/drawing/2014/main" id="{A9EFB965-D030-B41D-02D2-2B442C5E166C}"/>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15E42F1-4754-D8E8-8A54-D954B43854C9}"/>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3504E484-C834-FBBF-567C-78B7A33D82D9}"/>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6536167-2194-967C-C566-D0FB101EBCF0}"/>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E0A72111-0DE9-11A2-41CD-D2ADC8336FD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EBF05429-E0AD-0FA5-4B6F-77B07C55625E}"/>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B9E2516-119E-07CE-BF14-281E268D7E5F}"/>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7A4C776-7875-1BC7-1732-CE2C5E9897E2}"/>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822FA39-1243-6B8F-6545-FE6DC52C78E1}"/>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4" name="Oval 103">
            <a:extLst>
              <a:ext uri="{FF2B5EF4-FFF2-40B4-BE49-F238E27FC236}">
                <a16:creationId xmlns:a16="http://schemas.microsoft.com/office/drawing/2014/main" id="{C962EED9-A836-9D91-6E25-9C850EEA083C}"/>
              </a:ext>
            </a:extLst>
          </p:cNvPr>
          <p:cNvSpPr/>
          <p:nvPr/>
        </p:nvSpPr>
        <p:spPr>
          <a:xfrm>
            <a:off x="8173421" y="1921698"/>
            <a:ext cx="1757385" cy="936731"/>
          </a:xfrm>
          <a:custGeom>
            <a:avLst/>
            <a:gdLst>
              <a:gd name="connsiteX0" fmla="*/ 0 w 1757385"/>
              <a:gd name="connsiteY0" fmla="*/ 468366 h 936731"/>
              <a:gd name="connsiteX1" fmla="*/ 878693 w 1757385"/>
              <a:gd name="connsiteY1" fmla="*/ 0 h 936731"/>
              <a:gd name="connsiteX2" fmla="*/ 1757386 w 1757385"/>
              <a:gd name="connsiteY2" fmla="*/ 468366 h 936731"/>
              <a:gd name="connsiteX3" fmla="*/ 878693 w 1757385"/>
              <a:gd name="connsiteY3" fmla="*/ 936732 h 936731"/>
              <a:gd name="connsiteX4" fmla="*/ 0 w 1757385"/>
              <a:gd name="connsiteY4" fmla="*/ 468366 h 936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85" h="936731" extrusionOk="0">
                <a:moveTo>
                  <a:pt x="0" y="468366"/>
                </a:moveTo>
                <a:cubicBezTo>
                  <a:pt x="-35740" y="299376"/>
                  <a:pt x="338786" y="-103485"/>
                  <a:pt x="878693" y="0"/>
                </a:cubicBezTo>
                <a:cubicBezTo>
                  <a:pt x="1371387" y="-15166"/>
                  <a:pt x="1750641" y="208201"/>
                  <a:pt x="1757386" y="468366"/>
                </a:cubicBezTo>
                <a:cubicBezTo>
                  <a:pt x="1793741" y="734672"/>
                  <a:pt x="1369069" y="906488"/>
                  <a:pt x="878693" y="936732"/>
                </a:cubicBezTo>
                <a:cubicBezTo>
                  <a:pt x="378719" y="953981"/>
                  <a:pt x="18757" y="678675"/>
                  <a:pt x="0" y="468366"/>
                </a:cubicBezTo>
                <a:close/>
              </a:path>
            </a:pathLst>
          </a:custGeom>
          <a:noFill/>
          <a:ln>
            <a:solidFill>
              <a:schemeClr val="bg1"/>
            </a:solidFill>
            <a:extLst>
              <a:ext uri="{C807C97D-BFC1-408E-A445-0C87EB9F89A2}">
                <ask:lineSketchStyleProps xmlns:ask="http://schemas.microsoft.com/office/drawing/2018/sketchyshapes" sd="305098727">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5" name="TextBox 104">
            <a:extLst>
              <a:ext uri="{FF2B5EF4-FFF2-40B4-BE49-F238E27FC236}">
                <a16:creationId xmlns:a16="http://schemas.microsoft.com/office/drawing/2014/main" id="{3E03F0B2-A95A-2B05-A64E-B287C250E0A7}"/>
              </a:ext>
            </a:extLst>
          </p:cNvPr>
          <p:cNvSpPr txBox="1"/>
          <p:nvPr/>
        </p:nvSpPr>
        <p:spPr>
          <a:xfrm rot="233395">
            <a:off x="8112012" y="202874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Do we have any threads?</a:t>
            </a:r>
          </a:p>
        </p:txBody>
      </p:sp>
      <p:sp>
        <p:nvSpPr>
          <p:cNvPr id="107" name="TextBox 106">
            <a:extLst>
              <a:ext uri="{FF2B5EF4-FFF2-40B4-BE49-F238E27FC236}">
                <a16:creationId xmlns:a16="http://schemas.microsoft.com/office/drawing/2014/main" id="{56A03BB9-B1C4-CAEA-92F8-67B098C8CB98}"/>
              </a:ext>
            </a:extLst>
          </p:cNvPr>
          <p:cNvSpPr txBox="1"/>
          <p:nvPr/>
        </p:nvSpPr>
        <p:spPr>
          <a:xfrm rot="168082">
            <a:off x="7042261" y="330842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Huzzah! We can</a:t>
            </a:r>
          </a:p>
          <a:p>
            <a:pPr algn="ctr"/>
            <a:r>
              <a:rPr lang="en-GB" sz="1600" b="1">
                <a:solidFill>
                  <a:schemeClr val="bg1"/>
                </a:solidFill>
                <a:latin typeface="Bradley Hand ITC" panose="03070402050302030203" pitchFamily="66" charset="0"/>
              </a:rPr>
              <a:t>Compute stuff!</a:t>
            </a:r>
          </a:p>
        </p:txBody>
      </p:sp>
      <p:sp>
        <p:nvSpPr>
          <p:cNvPr id="109" name="TextBox 108">
            <a:extLst>
              <a:ext uri="{FF2B5EF4-FFF2-40B4-BE49-F238E27FC236}">
                <a16:creationId xmlns:a16="http://schemas.microsoft.com/office/drawing/2014/main" id="{FBD81226-364F-E043-4550-89E1D799CC76}"/>
              </a:ext>
            </a:extLst>
          </p:cNvPr>
          <p:cNvSpPr txBox="1"/>
          <p:nvPr/>
        </p:nvSpPr>
        <p:spPr>
          <a:xfrm rot="465577">
            <a:off x="9285297" y="3248948"/>
            <a:ext cx="187497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We can’t</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compute anything!</a:t>
            </a:r>
          </a:p>
        </p:txBody>
      </p:sp>
      <p:grpSp>
        <p:nvGrpSpPr>
          <p:cNvPr id="3" name="Group 2">
            <a:extLst>
              <a:ext uri="{FF2B5EF4-FFF2-40B4-BE49-F238E27FC236}">
                <a16:creationId xmlns:a16="http://schemas.microsoft.com/office/drawing/2014/main" id="{E210CFF9-3C21-92BE-0109-7C3E7596E007}"/>
              </a:ext>
            </a:extLst>
          </p:cNvPr>
          <p:cNvGrpSpPr/>
          <p:nvPr/>
        </p:nvGrpSpPr>
        <p:grpSpPr>
          <a:xfrm>
            <a:off x="10051471" y="4171341"/>
            <a:ext cx="522514" cy="463930"/>
            <a:chOff x="10051471" y="4171341"/>
            <a:chExt cx="522514" cy="463930"/>
          </a:xfrm>
        </p:grpSpPr>
        <p:sp>
          <p:nvSpPr>
            <p:cNvPr id="110" name="Oval 109">
              <a:extLst>
                <a:ext uri="{FF2B5EF4-FFF2-40B4-BE49-F238E27FC236}">
                  <a16:creationId xmlns:a16="http://schemas.microsoft.com/office/drawing/2014/main" id="{12B80AE7-781A-AB57-156B-F98E96BEEAD7}"/>
                </a:ext>
              </a:extLst>
            </p:cNvPr>
            <p:cNvSpPr/>
            <p:nvPr/>
          </p:nvSpPr>
          <p:spPr>
            <a:xfrm>
              <a:off x="10051471" y="4171341"/>
              <a:ext cx="522514" cy="463930"/>
            </a:xfrm>
            <a:custGeom>
              <a:avLst/>
              <a:gdLst>
                <a:gd name="connsiteX0" fmla="*/ 0 w 522514"/>
                <a:gd name="connsiteY0" fmla="*/ 231965 h 463930"/>
                <a:gd name="connsiteX1" fmla="*/ 261257 w 522514"/>
                <a:gd name="connsiteY1" fmla="*/ 0 h 463930"/>
                <a:gd name="connsiteX2" fmla="*/ 522514 w 522514"/>
                <a:gd name="connsiteY2" fmla="*/ 231965 h 463930"/>
                <a:gd name="connsiteX3" fmla="*/ 261257 w 522514"/>
                <a:gd name="connsiteY3" fmla="*/ 463930 h 463930"/>
                <a:gd name="connsiteX4" fmla="*/ 0 w 522514"/>
                <a:gd name="connsiteY4" fmla="*/ 231965 h 46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463930" extrusionOk="0">
                  <a:moveTo>
                    <a:pt x="0" y="231965"/>
                  </a:moveTo>
                  <a:cubicBezTo>
                    <a:pt x="10145" y="106841"/>
                    <a:pt x="132323" y="32118"/>
                    <a:pt x="261257" y="0"/>
                  </a:cubicBezTo>
                  <a:cubicBezTo>
                    <a:pt x="389942" y="5835"/>
                    <a:pt x="530237" y="104502"/>
                    <a:pt x="522514" y="231965"/>
                  </a:cubicBezTo>
                  <a:cubicBezTo>
                    <a:pt x="511099" y="370447"/>
                    <a:pt x="398244" y="435250"/>
                    <a:pt x="261257" y="463930"/>
                  </a:cubicBezTo>
                  <a:cubicBezTo>
                    <a:pt x="122786" y="463481"/>
                    <a:pt x="-19668" y="357168"/>
                    <a:pt x="0" y="231965"/>
                  </a:cubicBezTo>
                  <a:close/>
                </a:path>
              </a:pathLst>
            </a:custGeom>
            <a:noFill/>
            <a:ln>
              <a:solidFill>
                <a:schemeClr val="bg1"/>
              </a:solidFill>
              <a:extLst>
                <a:ext uri="{C807C97D-BFC1-408E-A445-0C87EB9F89A2}">
                  <ask:lineSketchStyleProps xmlns:ask="http://schemas.microsoft.com/office/drawing/2018/sketchyshapes" sd="2126056000">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1" name="Oval 110">
              <a:extLst>
                <a:ext uri="{FF2B5EF4-FFF2-40B4-BE49-F238E27FC236}">
                  <a16:creationId xmlns:a16="http://schemas.microsoft.com/office/drawing/2014/main" id="{65497F32-55A0-25B2-6CF7-8C9FDB054167}"/>
                </a:ext>
              </a:extLst>
            </p:cNvPr>
            <p:cNvSpPr/>
            <p:nvPr/>
          </p:nvSpPr>
          <p:spPr>
            <a:xfrm>
              <a:off x="10174840" y="4255747"/>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2" name="Oval 111">
              <a:extLst>
                <a:ext uri="{FF2B5EF4-FFF2-40B4-BE49-F238E27FC236}">
                  <a16:creationId xmlns:a16="http://schemas.microsoft.com/office/drawing/2014/main" id="{35B91FBF-E39F-01C7-A5A0-0AF5C62F630F}"/>
                </a:ext>
              </a:extLst>
            </p:cNvPr>
            <p:cNvSpPr/>
            <p:nvPr/>
          </p:nvSpPr>
          <p:spPr>
            <a:xfrm>
              <a:off x="10370971" y="4270092"/>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3" name="Moon 112">
              <a:extLst>
                <a:ext uri="{FF2B5EF4-FFF2-40B4-BE49-F238E27FC236}">
                  <a16:creationId xmlns:a16="http://schemas.microsoft.com/office/drawing/2014/main" id="{BF4335F2-12CD-F7B9-BC2B-40B7FC1CBD9F}"/>
                </a:ext>
              </a:extLst>
            </p:cNvPr>
            <p:cNvSpPr/>
            <p:nvPr/>
          </p:nvSpPr>
          <p:spPr>
            <a:xfrm rot="5847475">
              <a:off x="10209005" y="4340816"/>
              <a:ext cx="150030" cy="252248"/>
            </a:xfrm>
            <a:custGeom>
              <a:avLst/>
              <a:gdLst>
                <a:gd name="connsiteX0" fmla="*/ 150030 w 150030"/>
                <a:gd name="connsiteY0" fmla="*/ 252248 h 252248"/>
                <a:gd name="connsiteX1" fmla="*/ 0 w 150030"/>
                <a:gd name="connsiteY1" fmla="*/ 126124 h 252248"/>
                <a:gd name="connsiteX2" fmla="*/ 150030 w 150030"/>
                <a:gd name="connsiteY2" fmla="*/ 0 h 252248"/>
                <a:gd name="connsiteX3" fmla="*/ 35800 w 150030"/>
                <a:gd name="connsiteY3" fmla="*/ 126124 h 252248"/>
                <a:gd name="connsiteX4" fmla="*/ 150030 w 150030"/>
                <a:gd name="connsiteY4" fmla="*/ 252248 h 25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30" h="252248" extrusionOk="0">
                  <a:moveTo>
                    <a:pt x="150030" y="252248"/>
                  </a:moveTo>
                  <a:cubicBezTo>
                    <a:pt x="71375" y="241942"/>
                    <a:pt x="-10877" y="212906"/>
                    <a:pt x="0" y="126124"/>
                  </a:cubicBezTo>
                  <a:cubicBezTo>
                    <a:pt x="19889" y="49708"/>
                    <a:pt x="70287" y="-1282"/>
                    <a:pt x="150030" y="0"/>
                  </a:cubicBezTo>
                  <a:cubicBezTo>
                    <a:pt x="70311" y="22164"/>
                    <a:pt x="43511" y="74573"/>
                    <a:pt x="35800" y="126124"/>
                  </a:cubicBezTo>
                  <a:cubicBezTo>
                    <a:pt x="41741" y="196882"/>
                    <a:pt x="76090" y="241623"/>
                    <a:pt x="150030" y="252248"/>
                  </a:cubicBezTo>
                  <a:close/>
                </a:path>
              </a:pathLst>
            </a:custGeom>
            <a:noFill/>
            <a:ln>
              <a:solidFill>
                <a:schemeClr val="bg1"/>
              </a:solidFill>
              <a:extLst>
                <a:ext uri="{C807C97D-BFC1-408E-A445-0C87EB9F89A2}">
                  <ask:lineSketchStyleProps xmlns:ask="http://schemas.microsoft.com/office/drawing/2018/sketchyshapes" sd="1200472652">
                    <a:prstGeom prst="moon">
                      <a:avLst>
                        <a:gd name="adj" fmla="val 238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25" name="Group 124">
            <a:extLst>
              <a:ext uri="{FF2B5EF4-FFF2-40B4-BE49-F238E27FC236}">
                <a16:creationId xmlns:a16="http://schemas.microsoft.com/office/drawing/2014/main" id="{4348FEE3-409C-8DBA-1AFC-7ACBBBDFDDBE}"/>
              </a:ext>
            </a:extLst>
          </p:cNvPr>
          <p:cNvGrpSpPr/>
          <p:nvPr/>
        </p:nvGrpSpPr>
        <p:grpSpPr>
          <a:xfrm>
            <a:off x="8815167" y="5036974"/>
            <a:ext cx="377850" cy="181712"/>
            <a:chOff x="8641807" y="6043769"/>
            <a:chExt cx="377850" cy="181712"/>
          </a:xfrm>
        </p:grpSpPr>
        <p:sp>
          <p:nvSpPr>
            <p:cNvPr id="127" name="Freeform: Shape 126">
              <a:extLst>
                <a:ext uri="{FF2B5EF4-FFF2-40B4-BE49-F238E27FC236}">
                  <a16:creationId xmlns:a16="http://schemas.microsoft.com/office/drawing/2014/main" id="{A6E20FE9-105A-BDCF-F24B-AE85CAE13892}"/>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8" name="Freeform: Shape 127">
              <a:extLst>
                <a:ext uri="{FF2B5EF4-FFF2-40B4-BE49-F238E27FC236}">
                  <a16:creationId xmlns:a16="http://schemas.microsoft.com/office/drawing/2014/main" id="{CBBD9F16-6EAB-F8FD-5326-33C9B378139E}"/>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29" name="Arrow: Right 128">
            <a:extLst>
              <a:ext uri="{FF2B5EF4-FFF2-40B4-BE49-F238E27FC236}">
                <a16:creationId xmlns:a16="http://schemas.microsoft.com/office/drawing/2014/main" id="{E4049E4F-C9AE-C607-C562-49F8A5614C97}"/>
              </a:ext>
            </a:extLst>
          </p:cNvPr>
          <p:cNvSpPr/>
          <p:nvPr/>
        </p:nvSpPr>
        <p:spPr>
          <a:xfrm rot="3577019">
            <a:off x="9326331" y="2902436"/>
            <a:ext cx="618754" cy="321380"/>
          </a:xfrm>
          <a:custGeom>
            <a:avLst/>
            <a:gdLst>
              <a:gd name="connsiteX0" fmla="*/ 0 w 618754"/>
              <a:gd name="connsiteY0" fmla="*/ 80345 h 321380"/>
              <a:gd name="connsiteX1" fmla="*/ 458064 w 618754"/>
              <a:gd name="connsiteY1" fmla="*/ 80345 h 321380"/>
              <a:gd name="connsiteX2" fmla="*/ 458064 w 618754"/>
              <a:gd name="connsiteY2" fmla="*/ 0 h 321380"/>
              <a:gd name="connsiteX3" fmla="*/ 618754 w 618754"/>
              <a:gd name="connsiteY3" fmla="*/ 160690 h 321380"/>
              <a:gd name="connsiteX4" fmla="*/ 458064 w 618754"/>
              <a:gd name="connsiteY4" fmla="*/ 321380 h 321380"/>
              <a:gd name="connsiteX5" fmla="*/ 458064 w 618754"/>
              <a:gd name="connsiteY5" fmla="*/ 241035 h 321380"/>
              <a:gd name="connsiteX6" fmla="*/ 0 w 618754"/>
              <a:gd name="connsiteY6" fmla="*/ 241035 h 321380"/>
              <a:gd name="connsiteX7" fmla="*/ 0 w 618754"/>
              <a:gd name="connsiteY7" fmla="*/ 80345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80345"/>
                </a:moveTo>
                <a:cubicBezTo>
                  <a:pt x="152467" y="51856"/>
                  <a:pt x="311047" y="107463"/>
                  <a:pt x="458064" y="80345"/>
                </a:cubicBezTo>
                <a:cubicBezTo>
                  <a:pt x="453059" y="69311"/>
                  <a:pt x="458299" y="30376"/>
                  <a:pt x="458064" y="0"/>
                </a:cubicBezTo>
                <a:cubicBezTo>
                  <a:pt x="482694" y="42847"/>
                  <a:pt x="537900" y="100614"/>
                  <a:pt x="618754" y="160690"/>
                </a:cubicBezTo>
                <a:cubicBezTo>
                  <a:pt x="591468" y="196373"/>
                  <a:pt x="489304" y="264059"/>
                  <a:pt x="458064" y="321380"/>
                </a:cubicBezTo>
                <a:cubicBezTo>
                  <a:pt x="458383" y="281844"/>
                  <a:pt x="458941" y="260526"/>
                  <a:pt x="458064" y="241035"/>
                </a:cubicBezTo>
                <a:cubicBezTo>
                  <a:pt x="262246" y="247219"/>
                  <a:pt x="99778" y="201245"/>
                  <a:pt x="0" y="241035"/>
                </a:cubicBezTo>
                <a:cubicBezTo>
                  <a:pt x="9904" y="162142"/>
                  <a:pt x="2413" y="149130"/>
                  <a:pt x="0" y="80345"/>
                </a:cubicBezTo>
                <a:close/>
              </a:path>
            </a:pathLst>
          </a:custGeom>
          <a:noFill/>
          <a:ln>
            <a:solidFill>
              <a:schemeClr val="bg1"/>
            </a:solidFill>
            <a:extLst>
              <a:ext uri="{C807C97D-BFC1-408E-A445-0C87EB9F89A2}">
                <ask:lineSketchStyleProps xmlns:ask="http://schemas.microsoft.com/office/drawing/2018/sketchyshapes" sd="2230600835">
                  <a:prstGeom prst="rightArrow">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8" name="TextBox 137">
            <a:extLst>
              <a:ext uri="{FF2B5EF4-FFF2-40B4-BE49-F238E27FC236}">
                <a16:creationId xmlns:a16="http://schemas.microsoft.com/office/drawing/2014/main" id="{F147A594-A326-8386-083D-FE4516576CA3}"/>
              </a:ext>
            </a:extLst>
          </p:cNvPr>
          <p:cNvSpPr txBox="1"/>
          <p:nvPr/>
        </p:nvSpPr>
        <p:spPr>
          <a:xfrm rot="21393894">
            <a:off x="9537550" y="2642677"/>
            <a:ext cx="718757"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 NO!</a:t>
            </a:r>
          </a:p>
        </p:txBody>
      </p:sp>
      <p:sp>
        <p:nvSpPr>
          <p:cNvPr id="139" name="Arrow: Right 138">
            <a:extLst>
              <a:ext uri="{FF2B5EF4-FFF2-40B4-BE49-F238E27FC236}">
                <a16:creationId xmlns:a16="http://schemas.microsoft.com/office/drawing/2014/main" id="{406E0B92-4945-2D24-789B-8B96A61C2988}"/>
              </a:ext>
            </a:extLst>
          </p:cNvPr>
          <p:cNvSpPr/>
          <p:nvPr/>
        </p:nvSpPr>
        <p:spPr>
          <a:xfrm rot="8123033">
            <a:off x="8011980" y="2880520"/>
            <a:ext cx="618754" cy="321380"/>
          </a:xfrm>
          <a:custGeom>
            <a:avLst/>
            <a:gdLst>
              <a:gd name="connsiteX0" fmla="*/ 0 w 618754"/>
              <a:gd name="connsiteY0" fmla="*/ 101993 h 321380"/>
              <a:gd name="connsiteX1" fmla="*/ 349871 w 618754"/>
              <a:gd name="connsiteY1" fmla="*/ 101993 h 321380"/>
              <a:gd name="connsiteX2" fmla="*/ 349871 w 618754"/>
              <a:gd name="connsiteY2" fmla="*/ 0 h 321380"/>
              <a:gd name="connsiteX3" fmla="*/ 618754 w 618754"/>
              <a:gd name="connsiteY3" fmla="*/ 160690 h 321380"/>
              <a:gd name="connsiteX4" fmla="*/ 349871 w 618754"/>
              <a:gd name="connsiteY4" fmla="*/ 321380 h 321380"/>
              <a:gd name="connsiteX5" fmla="*/ 349871 w 618754"/>
              <a:gd name="connsiteY5" fmla="*/ 219387 h 321380"/>
              <a:gd name="connsiteX6" fmla="*/ 0 w 618754"/>
              <a:gd name="connsiteY6" fmla="*/ 219387 h 321380"/>
              <a:gd name="connsiteX7" fmla="*/ 0 w 618754"/>
              <a:gd name="connsiteY7" fmla="*/ 101993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101993"/>
                </a:moveTo>
                <a:cubicBezTo>
                  <a:pt x="104761" y="97487"/>
                  <a:pt x="189685" y="110218"/>
                  <a:pt x="349871" y="101993"/>
                </a:cubicBezTo>
                <a:cubicBezTo>
                  <a:pt x="348366" y="91702"/>
                  <a:pt x="349185" y="28749"/>
                  <a:pt x="349871" y="0"/>
                </a:cubicBezTo>
                <a:cubicBezTo>
                  <a:pt x="387984" y="44040"/>
                  <a:pt x="514267" y="114305"/>
                  <a:pt x="618754" y="160690"/>
                </a:cubicBezTo>
                <a:cubicBezTo>
                  <a:pt x="511481" y="217662"/>
                  <a:pt x="441765" y="276407"/>
                  <a:pt x="349871" y="321380"/>
                </a:cubicBezTo>
                <a:cubicBezTo>
                  <a:pt x="343115" y="276041"/>
                  <a:pt x="357633" y="259103"/>
                  <a:pt x="349871" y="219387"/>
                </a:cubicBezTo>
                <a:cubicBezTo>
                  <a:pt x="288796" y="227569"/>
                  <a:pt x="140763" y="209880"/>
                  <a:pt x="0" y="219387"/>
                </a:cubicBezTo>
                <a:cubicBezTo>
                  <a:pt x="-9798" y="180884"/>
                  <a:pt x="2295" y="154880"/>
                  <a:pt x="0" y="101993"/>
                </a:cubicBezTo>
                <a:close/>
              </a:path>
            </a:pathLst>
          </a:custGeom>
          <a:noFill/>
          <a:ln>
            <a:solidFill>
              <a:schemeClr val="bg1"/>
            </a:solidFill>
            <a:extLst>
              <a:ext uri="{C807C97D-BFC1-408E-A445-0C87EB9F89A2}">
                <ask:lineSketchStyleProps xmlns:ask="http://schemas.microsoft.com/office/drawing/2018/sketchyshapes" sd="2230600835">
                  <a:prstGeom prst="rightArrow">
                    <a:avLst>
                      <a:gd name="adj1" fmla="val 36528"/>
                      <a:gd name="adj2" fmla="val 83665"/>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40" name="TextBox 139">
            <a:extLst>
              <a:ext uri="{FF2B5EF4-FFF2-40B4-BE49-F238E27FC236}">
                <a16:creationId xmlns:a16="http://schemas.microsoft.com/office/drawing/2014/main" id="{CC2FD7F9-8002-79E8-8991-D97559E1653D}"/>
              </a:ext>
            </a:extLst>
          </p:cNvPr>
          <p:cNvSpPr txBox="1"/>
          <p:nvPr/>
        </p:nvSpPr>
        <p:spPr>
          <a:xfrm rot="21393894">
            <a:off x="7580525" y="2581520"/>
            <a:ext cx="835588"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Yeah!</a:t>
            </a:r>
          </a:p>
        </p:txBody>
      </p:sp>
      <p:grpSp>
        <p:nvGrpSpPr>
          <p:cNvPr id="4" name="Graphic 2" descr="Processor outline">
            <a:extLst>
              <a:ext uri="{FF2B5EF4-FFF2-40B4-BE49-F238E27FC236}">
                <a16:creationId xmlns:a16="http://schemas.microsoft.com/office/drawing/2014/main" id="{270CB858-28D8-9F19-0F29-48C8809DE50F}"/>
              </a:ext>
            </a:extLst>
          </p:cNvPr>
          <p:cNvGrpSpPr/>
          <p:nvPr/>
        </p:nvGrpSpPr>
        <p:grpSpPr>
          <a:xfrm rot="585980">
            <a:off x="7120970" y="4084142"/>
            <a:ext cx="685800" cy="685800"/>
            <a:chOff x="8160708" y="4006302"/>
            <a:chExt cx="685800" cy="685800"/>
          </a:xfrm>
          <a:solidFill>
            <a:srgbClr val="000000"/>
          </a:solidFill>
        </p:grpSpPr>
        <p:sp>
          <p:nvSpPr>
            <p:cNvPr id="5" name="Freeform: Shape 4">
              <a:extLst>
                <a:ext uri="{FF2B5EF4-FFF2-40B4-BE49-F238E27FC236}">
                  <a16:creationId xmlns:a16="http://schemas.microsoft.com/office/drawing/2014/main" id="{56D3E47E-5B95-5ABE-024C-551F4E26DE28}"/>
                </a:ext>
              </a:extLst>
            </p:cNvPr>
            <p:cNvSpPr/>
            <p:nvPr/>
          </p:nvSpPr>
          <p:spPr>
            <a:xfrm>
              <a:off x="8341683" y="4187277"/>
              <a:ext cx="323850" cy="323850"/>
            </a:xfrm>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0 w 323850"/>
                <a:gd name="connsiteY4" fmla="*/ 323850 h 323850"/>
                <a:gd name="connsiteX5" fmla="*/ 19050 w 323850"/>
                <a:gd name="connsiteY5" fmla="*/ 19050 h 323850"/>
                <a:gd name="connsiteX6" fmla="*/ 304800 w 323850"/>
                <a:gd name="connsiteY6" fmla="*/ 19050 h 323850"/>
                <a:gd name="connsiteX7" fmla="*/ 304800 w 323850"/>
                <a:gd name="connsiteY7" fmla="*/ 304800 h 323850"/>
                <a:gd name="connsiteX8" fmla="*/ 19050 w 323850"/>
                <a:gd name="connsiteY8" fmla="*/ 304800 h 323850"/>
                <a:gd name="connsiteX9" fmla="*/ 19050 w 323850"/>
                <a:gd name="connsiteY9" fmla="*/ 190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fill="none" extrusionOk="0">
                  <a:moveTo>
                    <a:pt x="0" y="323850"/>
                  </a:moveTo>
                  <a:cubicBezTo>
                    <a:pt x="159175" y="336034"/>
                    <a:pt x="257659" y="331654"/>
                    <a:pt x="323850" y="323850"/>
                  </a:cubicBezTo>
                  <a:cubicBezTo>
                    <a:pt x="317418" y="165865"/>
                    <a:pt x="311276" y="97301"/>
                    <a:pt x="323850" y="0"/>
                  </a:cubicBezTo>
                  <a:cubicBezTo>
                    <a:pt x="233788" y="6818"/>
                    <a:pt x="105897" y="8358"/>
                    <a:pt x="0" y="0"/>
                  </a:cubicBezTo>
                  <a:cubicBezTo>
                    <a:pt x="2299" y="77201"/>
                    <a:pt x="-15817" y="233937"/>
                    <a:pt x="0" y="323850"/>
                  </a:cubicBezTo>
                  <a:close/>
                  <a:moveTo>
                    <a:pt x="19050" y="19050"/>
                  </a:moveTo>
                  <a:cubicBezTo>
                    <a:pt x="93280" y="16279"/>
                    <a:pt x="245788" y="5140"/>
                    <a:pt x="304800" y="19050"/>
                  </a:cubicBezTo>
                  <a:cubicBezTo>
                    <a:pt x="302970" y="86890"/>
                    <a:pt x="302133" y="212013"/>
                    <a:pt x="304800" y="304800"/>
                  </a:cubicBezTo>
                  <a:cubicBezTo>
                    <a:pt x="199615" y="301427"/>
                    <a:pt x="110244" y="298159"/>
                    <a:pt x="19050" y="304800"/>
                  </a:cubicBezTo>
                  <a:cubicBezTo>
                    <a:pt x="12915" y="201350"/>
                    <a:pt x="22639" y="76303"/>
                    <a:pt x="19050" y="19050"/>
                  </a:cubicBezTo>
                  <a:close/>
                </a:path>
                <a:path w="323850" h="323850" stroke="0" extrusionOk="0">
                  <a:moveTo>
                    <a:pt x="0" y="323850"/>
                  </a:moveTo>
                  <a:cubicBezTo>
                    <a:pt x="74720" y="307926"/>
                    <a:pt x="185692" y="326440"/>
                    <a:pt x="323850" y="323850"/>
                  </a:cubicBezTo>
                  <a:cubicBezTo>
                    <a:pt x="335684" y="202567"/>
                    <a:pt x="315024" y="120586"/>
                    <a:pt x="323850" y="0"/>
                  </a:cubicBezTo>
                  <a:cubicBezTo>
                    <a:pt x="245390" y="-13219"/>
                    <a:pt x="131037" y="-3706"/>
                    <a:pt x="0" y="0"/>
                  </a:cubicBezTo>
                  <a:cubicBezTo>
                    <a:pt x="4288" y="121789"/>
                    <a:pt x="-307" y="257326"/>
                    <a:pt x="0" y="323850"/>
                  </a:cubicBezTo>
                  <a:close/>
                  <a:moveTo>
                    <a:pt x="19050" y="19050"/>
                  </a:moveTo>
                  <a:cubicBezTo>
                    <a:pt x="111035" y="19988"/>
                    <a:pt x="201845" y="26075"/>
                    <a:pt x="304800" y="19050"/>
                  </a:cubicBezTo>
                  <a:cubicBezTo>
                    <a:pt x="302184" y="138390"/>
                    <a:pt x="317941" y="194391"/>
                    <a:pt x="304800" y="304800"/>
                  </a:cubicBezTo>
                  <a:cubicBezTo>
                    <a:pt x="172693" y="299329"/>
                    <a:pt x="77372" y="309978"/>
                    <a:pt x="19050" y="304800"/>
                  </a:cubicBezTo>
                  <a:cubicBezTo>
                    <a:pt x="15020" y="162335"/>
                    <a:pt x="29288" y="114896"/>
                    <a:pt x="19050" y="190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899731118">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19050 w 323850"/>
                        <a:gd name="connsiteY4" fmla="*/ 19050 h 323850"/>
                        <a:gd name="connsiteX5" fmla="*/ 304800 w 323850"/>
                        <a:gd name="connsiteY5" fmla="*/ 19050 h 323850"/>
                        <a:gd name="connsiteX6" fmla="*/ 304800 w 323850"/>
                        <a:gd name="connsiteY6" fmla="*/ 304800 h 323850"/>
                        <a:gd name="connsiteX7" fmla="*/ 19050 w 323850"/>
                        <a:gd name="connsiteY7" fmla="*/ 3048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323850">
                          <a:moveTo>
                            <a:pt x="0" y="323850"/>
                          </a:moveTo>
                          <a:lnTo>
                            <a:pt x="323850" y="323850"/>
                          </a:lnTo>
                          <a:lnTo>
                            <a:pt x="323850" y="0"/>
                          </a:lnTo>
                          <a:lnTo>
                            <a:pt x="0" y="0"/>
                          </a:lnTo>
                          <a:close/>
                          <a:moveTo>
                            <a:pt x="19050" y="19050"/>
                          </a:moveTo>
                          <a:lnTo>
                            <a:pt x="304800" y="19050"/>
                          </a:lnTo>
                          <a:lnTo>
                            <a:pt x="304800" y="304800"/>
                          </a:lnTo>
                          <a:lnTo>
                            <a:pt x="19050" y="304800"/>
                          </a:lnTo>
                          <a:close/>
                        </a:path>
                      </a:pathLst>
                    </a:custGeom>
                    <ask:type>
                      <ask:lineSketchFreehand/>
                    </ask:type>
                  </ask:lineSketchStyleProps>
                </a:ext>
              </a:extLst>
            </a:ln>
          </p:spPr>
          <p:txBody>
            <a:bodyPr rtlCol="0" anchor="ctr"/>
            <a:lstStyle/>
            <a:p>
              <a:endParaRPr lang="en-GB"/>
            </a:p>
          </p:txBody>
        </p:sp>
        <p:sp>
          <p:nvSpPr>
            <p:cNvPr id="6" name="Freeform: Shape 5">
              <a:extLst>
                <a:ext uri="{FF2B5EF4-FFF2-40B4-BE49-F238E27FC236}">
                  <a16:creationId xmlns:a16="http://schemas.microsoft.com/office/drawing/2014/main" id="{366AF962-8480-F3C1-3607-0C59C0FE6A82}"/>
                </a:ext>
              </a:extLst>
            </p:cNvPr>
            <p:cNvSpPr/>
            <p:nvPr/>
          </p:nvSpPr>
          <p:spPr>
            <a:xfrm>
              <a:off x="8160708" y="4006302"/>
              <a:ext cx="685800" cy="685800"/>
            </a:xfrm>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685800 w 685800"/>
                <a:gd name="connsiteY104" fmla="*/ 161925 h 685800"/>
                <a:gd name="connsiteX105" fmla="*/ 581025 w 685800"/>
                <a:gd name="connsiteY105" fmla="*/ 552450 h 685800"/>
                <a:gd name="connsiteX106" fmla="*/ 552450 w 685800"/>
                <a:gd name="connsiteY106" fmla="*/ 581025 h 685800"/>
                <a:gd name="connsiteX107" fmla="*/ 133350 w 685800"/>
                <a:gd name="connsiteY107" fmla="*/ 581025 h 685800"/>
                <a:gd name="connsiteX108" fmla="*/ 104775 w 685800"/>
                <a:gd name="connsiteY108" fmla="*/ 552450 h 685800"/>
                <a:gd name="connsiteX109" fmla="*/ 104775 w 685800"/>
                <a:gd name="connsiteY109" fmla="*/ 133350 h 685800"/>
                <a:gd name="connsiteX110" fmla="*/ 133350 w 685800"/>
                <a:gd name="connsiteY110" fmla="*/ 104775 h 685800"/>
                <a:gd name="connsiteX111" fmla="*/ 552450 w 685800"/>
                <a:gd name="connsiteY111" fmla="*/ 104775 h 685800"/>
                <a:gd name="connsiteX112" fmla="*/ 581025 w 685800"/>
                <a:gd name="connsiteY112" fmla="*/ 133350 h 685800"/>
                <a:gd name="connsiteX113" fmla="*/ 581025 w 685800"/>
                <a:gd name="connsiteY113" fmla="*/ 5524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85800" h="685800" fill="none" extrusionOk="0">
                  <a:moveTo>
                    <a:pt x="685800" y="161925"/>
                  </a:moveTo>
                  <a:cubicBezTo>
                    <a:pt x="685456" y="157996"/>
                    <a:pt x="685526" y="151713"/>
                    <a:pt x="685800" y="142875"/>
                  </a:cubicBezTo>
                  <a:cubicBezTo>
                    <a:pt x="658847" y="146746"/>
                    <a:pt x="620858" y="139578"/>
                    <a:pt x="600075" y="142875"/>
                  </a:cubicBezTo>
                  <a:cubicBezTo>
                    <a:pt x="600027" y="139762"/>
                    <a:pt x="599687" y="137416"/>
                    <a:pt x="600075" y="133350"/>
                  </a:cubicBezTo>
                  <a:cubicBezTo>
                    <a:pt x="601937" y="110926"/>
                    <a:pt x="572365" y="84169"/>
                    <a:pt x="552450" y="85725"/>
                  </a:cubicBezTo>
                  <a:cubicBezTo>
                    <a:pt x="550279" y="85606"/>
                    <a:pt x="546968" y="86125"/>
                    <a:pt x="542925" y="85725"/>
                  </a:cubicBezTo>
                  <a:cubicBezTo>
                    <a:pt x="541400" y="46595"/>
                    <a:pt x="541944" y="32784"/>
                    <a:pt x="542925" y="0"/>
                  </a:cubicBezTo>
                  <a:cubicBezTo>
                    <a:pt x="536543" y="-798"/>
                    <a:pt x="532740" y="922"/>
                    <a:pt x="523875" y="0"/>
                  </a:cubicBezTo>
                  <a:cubicBezTo>
                    <a:pt x="523732" y="25694"/>
                    <a:pt x="525412" y="51923"/>
                    <a:pt x="523875" y="85725"/>
                  </a:cubicBezTo>
                  <a:cubicBezTo>
                    <a:pt x="499986" y="86446"/>
                    <a:pt x="490868" y="85763"/>
                    <a:pt x="466725" y="85725"/>
                  </a:cubicBezTo>
                  <a:cubicBezTo>
                    <a:pt x="470587" y="57587"/>
                    <a:pt x="464538" y="28804"/>
                    <a:pt x="466725" y="0"/>
                  </a:cubicBezTo>
                  <a:cubicBezTo>
                    <a:pt x="460186" y="-141"/>
                    <a:pt x="454790" y="442"/>
                    <a:pt x="447675" y="0"/>
                  </a:cubicBezTo>
                  <a:cubicBezTo>
                    <a:pt x="451111" y="19232"/>
                    <a:pt x="449701" y="44169"/>
                    <a:pt x="447675" y="85725"/>
                  </a:cubicBezTo>
                  <a:cubicBezTo>
                    <a:pt x="436046" y="83526"/>
                    <a:pt x="406937" y="84434"/>
                    <a:pt x="390525" y="85725"/>
                  </a:cubicBezTo>
                  <a:cubicBezTo>
                    <a:pt x="394027" y="54438"/>
                    <a:pt x="388671" y="36359"/>
                    <a:pt x="390525" y="0"/>
                  </a:cubicBezTo>
                  <a:cubicBezTo>
                    <a:pt x="382716" y="-552"/>
                    <a:pt x="375888" y="-177"/>
                    <a:pt x="371475" y="0"/>
                  </a:cubicBezTo>
                  <a:cubicBezTo>
                    <a:pt x="375304" y="21237"/>
                    <a:pt x="369948" y="44862"/>
                    <a:pt x="371475" y="85725"/>
                  </a:cubicBezTo>
                  <a:cubicBezTo>
                    <a:pt x="348454" y="87078"/>
                    <a:pt x="341043" y="87245"/>
                    <a:pt x="314325" y="85725"/>
                  </a:cubicBezTo>
                  <a:cubicBezTo>
                    <a:pt x="317083" y="50874"/>
                    <a:pt x="316932" y="24767"/>
                    <a:pt x="314325" y="0"/>
                  </a:cubicBezTo>
                  <a:cubicBezTo>
                    <a:pt x="308639" y="4"/>
                    <a:pt x="300957" y="544"/>
                    <a:pt x="295275" y="0"/>
                  </a:cubicBezTo>
                  <a:cubicBezTo>
                    <a:pt x="292432" y="39659"/>
                    <a:pt x="293498" y="57542"/>
                    <a:pt x="295275" y="85725"/>
                  </a:cubicBezTo>
                  <a:cubicBezTo>
                    <a:pt x="273161" y="84924"/>
                    <a:pt x="254610" y="87221"/>
                    <a:pt x="238125" y="85725"/>
                  </a:cubicBezTo>
                  <a:cubicBezTo>
                    <a:pt x="241761" y="44934"/>
                    <a:pt x="236114" y="31199"/>
                    <a:pt x="238125" y="0"/>
                  </a:cubicBezTo>
                  <a:cubicBezTo>
                    <a:pt x="231092" y="476"/>
                    <a:pt x="228006" y="-885"/>
                    <a:pt x="219075" y="0"/>
                  </a:cubicBezTo>
                  <a:cubicBezTo>
                    <a:pt x="218321" y="39402"/>
                    <a:pt x="218558" y="63348"/>
                    <a:pt x="219075" y="85725"/>
                  </a:cubicBezTo>
                  <a:cubicBezTo>
                    <a:pt x="201873" y="88317"/>
                    <a:pt x="189899" y="83344"/>
                    <a:pt x="161925" y="85725"/>
                  </a:cubicBezTo>
                  <a:cubicBezTo>
                    <a:pt x="162416" y="57454"/>
                    <a:pt x="158725" y="28747"/>
                    <a:pt x="161925" y="0"/>
                  </a:cubicBezTo>
                  <a:cubicBezTo>
                    <a:pt x="153649" y="-551"/>
                    <a:pt x="150836" y="-319"/>
                    <a:pt x="142875" y="0"/>
                  </a:cubicBezTo>
                  <a:cubicBezTo>
                    <a:pt x="141267" y="39737"/>
                    <a:pt x="140571" y="67479"/>
                    <a:pt x="142875" y="85725"/>
                  </a:cubicBezTo>
                  <a:cubicBezTo>
                    <a:pt x="140154" y="85570"/>
                    <a:pt x="136001" y="85539"/>
                    <a:pt x="133350" y="85725"/>
                  </a:cubicBezTo>
                  <a:cubicBezTo>
                    <a:pt x="104717" y="84227"/>
                    <a:pt x="86317" y="107581"/>
                    <a:pt x="85725" y="133350"/>
                  </a:cubicBezTo>
                  <a:cubicBezTo>
                    <a:pt x="85322" y="135646"/>
                    <a:pt x="85999" y="140726"/>
                    <a:pt x="85725" y="142875"/>
                  </a:cubicBezTo>
                  <a:cubicBezTo>
                    <a:pt x="52747" y="139676"/>
                    <a:pt x="37786" y="138688"/>
                    <a:pt x="0" y="142875"/>
                  </a:cubicBezTo>
                  <a:cubicBezTo>
                    <a:pt x="734" y="148603"/>
                    <a:pt x="227" y="154048"/>
                    <a:pt x="0" y="161925"/>
                  </a:cubicBezTo>
                  <a:cubicBezTo>
                    <a:pt x="39408" y="159054"/>
                    <a:pt x="65159" y="157843"/>
                    <a:pt x="85725" y="161925"/>
                  </a:cubicBezTo>
                  <a:cubicBezTo>
                    <a:pt x="86890" y="174585"/>
                    <a:pt x="83233" y="203256"/>
                    <a:pt x="85725" y="219075"/>
                  </a:cubicBezTo>
                  <a:cubicBezTo>
                    <a:pt x="56576" y="222480"/>
                    <a:pt x="39062" y="218911"/>
                    <a:pt x="0" y="219075"/>
                  </a:cubicBezTo>
                  <a:cubicBezTo>
                    <a:pt x="559" y="224104"/>
                    <a:pt x="238" y="231181"/>
                    <a:pt x="0" y="238125"/>
                  </a:cubicBezTo>
                  <a:cubicBezTo>
                    <a:pt x="22869" y="234616"/>
                    <a:pt x="66379" y="236555"/>
                    <a:pt x="85725" y="238125"/>
                  </a:cubicBezTo>
                  <a:cubicBezTo>
                    <a:pt x="88347" y="264457"/>
                    <a:pt x="86059" y="283817"/>
                    <a:pt x="85725" y="295275"/>
                  </a:cubicBezTo>
                  <a:cubicBezTo>
                    <a:pt x="44952" y="296222"/>
                    <a:pt x="29178" y="292150"/>
                    <a:pt x="0" y="295275"/>
                  </a:cubicBezTo>
                  <a:cubicBezTo>
                    <a:pt x="-568" y="299099"/>
                    <a:pt x="151" y="309041"/>
                    <a:pt x="0" y="314325"/>
                  </a:cubicBezTo>
                  <a:cubicBezTo>
                    <a:pt x="21551" y="313472"/>
                    <a:pt x="46243" y="315960"/>
                    <a:pt x="85725" y="314325"/>
                  </a:cubicBezTo>
                  <a:cubicBezTo>
                    <a:pt x="87242" y="338253"/>
                    <a:pt x="83221" y="350360"/>
                    <a:pt x="85725" y="371475"/>
                  </a:cubicBezTo>
                  <a:cubicBezTo>
                    <a:pt x="63830" y="368051"/>
                    <a:pt x="38375" y="373212"/>
                    <a:pt x="0" y="371475"/>
                  </a:cubicBezTo>
                  <a:cubicBezTo>
                    <a:pt x="648" y="377093"/>
                    <a:pt x="277" y="385673"/>
                    <a:pt x="0" y="390525"/>
                  </a:cubicBezTo>
                  <a:cubicBezTo>
                    <a:pt x="28984" y="386351"/>
                    <a:pt x="47154" y="387256"/>
                    <a:pt x="85725" y="390525"/>
                  </a:cubicBezTo>
                  <a:cubicBezTo>
                    <a:pt x="87415" y="417776"/>
                    <a:pt x="88217" y="424720"/>
                    <a:pt x="85725" y="447675"/>
                  </a:cubicBezTo>
                  <a:cubicBezTo>
                    <a:pt x="67609" y="451751"/>
                    <a:pt x="22278" y="447364"/>
                    <a:pt x="0" y="447675"/>
                  </a:cubicBezTo>
                  <a:cubicBezTo>
                    <a:pt x="391" y="455059"/>
                    <a:pt x="736" y="461854"/>
                    <a:pt x="0" y="466725"/>
                  </a:cubicBezTo>
                  <a:cubicBezTo>
                    <a:pt x="25356" y="468363"/>
                    <a:pt x="54137" y="470988"/>
                    <a:pt x="85725" y="466725"/>
                  </a:cubicBezTo>
                  <a:cubicBezTo>
                    <a:pt x="84870" y="492822"/>
                    <a:pt x="84199" y="501539"/>
                    <a:pt x="85725" y="523875"/>
                  </a:cubicBezTo>
                  <a:cubicBezTo>
                    <a:pt x="53015" y="526773"/>
                    <a:pt x="42862" y="523785"/>
                    <a:pt x="0" y="523875"/>
                  </a:cubicBezTo>
                  <a:cubicBezTo>
                    <a:pt x="9" y="532278"/>
                    <a:pt x="-868" y="534174"/>
                    <a:pt x="0" y="542925"/>
                  </a:cubicBezTo>
                  <a:cubicBezTo>
                    <a:pt x="22471" y="542340"/>
                    <a:pt x="53690" y="540123"/>
                    <a:pt x="85725" y="542925"/>
                  </a:cubicBezTo>
                  <a:cubicBezTo>
                    <a:pt x="85814" y="547327"/>
                    <a:pt x="85658" y="550397"/>
                    <a:pt x="85725" y="552450"/>
                  </a:cubicBezTo>
                  <a:cubicBezTo>
                    <a:pt x="83920" y="579670"/>
                    <a:pt x="105406" y="605818"/>
                    <a:pt x="133350" y="600075"/>
                  </a:cubicBezTo>
                  <a:cubicBezTo>
                    <a:pt x="137773" y="599792"/>
                    <a:pt x="138620" y="599851"/>
                    <a:pt x="142875" y="600075"/>
                  </a:cubicBezTo>
                  <a:cubicBezTo>
                    <a:pt x="141548" y="618451"/>
                    <a:pt x="143527" y="668335"/>
                    <a:pt x="142875" y="685800"/>
                  </a:cubicBezTo>
                  <a:cubicBezTo>
                    <a:pt x="149600" y="686332"/>
                    <a:pt x="158109" y="686242"/>
                    <a:pt x="161925" y="685800"/>
                  </a:cubicBezTo>
                  <a:cubicBezTo>
                    <a:pt x="158551" y="648998"/>
                    <a:pt x="163824" y="626444"/>
                    <a:pt x="161925" y="600075"/>
                  </a:cubicBezTo>
                  <a:cubicBezTo>
                    <a:pt x="176150" y="599776"/>
                    <a:pt x="197575" y="602873"/>
                    <a:pt x="219075" y="600075"/>
                  </a:cubicBezTo>
                  <a:cubicBezTo>
                    <a:pt x="218346" y="620065"/>
                    <a:pt x="215643" y="658786"/>
                    <a:pt x="219075" y="685800"/>
                  </a:cubicBezTo>
                  <a:cubicBezTo>
                    <a:pt x="225382" y="684975"/>
                    <a:pt x="232194" y="685566"/>
                    <a:pt x="238125" y="685800"/>
                  </a:cubicBezTo>
                  <a:cubicBezTo>
                    <a:pt x="236242" y="643443"/>
                    <a:pt x="236341" y="633575"/>
                    <a:pt x="238125" y="600075"/>
                  </a:cubicBezTo>
                  <a:cubicBezTo>
                    <a:pt x="262950" y="601782"/>
                    <a:pt x="275054" y="601354"/>
                    <a:pt x="295275" y="600075"/>
                  </a:cubicBezTo>
                  <a:cubicBezTo>
                    <a:pt x="292250" y="636759"/>
                    <a:pt x="298296" y="665019"/>
                    <a:pt x="295275" y="685800"/>
                  </a:cubicBezTo>
                  <a:cubicBezTo>
                    <a:pt x="304030" y="685978"/>
                    <a:pt x="308760" y="684970"/>
                    <a:pt x="314325" y="685800"/>
                  </a:cubicBezTo>
                  <a:cubicBezTo>
                    <a:pt x="310743" y="664587"/>
                    <a:pt x="316287" y="624007"/>
                    <a:pt x="314325" y="600075"/>
                  </a:cubicBezTo>
                  <a:cubicBezTo>
                    <a:pt x="333587" y="600152"/>
                    <a:pt x="344047" y="599637"/>
                    <a:pt x="371475" y="600075"/>
                  </a:cubicBezTo>
                  <a:cubicBezTo>
                    <a:pt x="368256" y="626842"/>
                    <a:pt x="369188" y="665062"/>
                    <a:pt x="371475" y="685800"/>
                  </a:cubicBezTo>
                  <a:cubicBezTo>
                    <a:pt x="377952" y="686063"/>
                    <a:pt x="383873" y="686584"/>
                    <a:pt x="390525" y="685800"/>
                  </a:cubicBezTo>
                  <a:cubicBezTo>
                    <a:pt x="394650" y="664976"/>
                    <a:pt x="394571" y="628788"/>
                    <a:pt x="390525" y="600075"/>
                  </a:cubicBezTo>
                  <a:cubicBezTo>
                    <a:pt x="412676" y="601995"/>
                    <a:pt x="423088" y="600495"/>
                    <a:pt x="447675" y="600075"/>
                  </a:cubicBezTo>
                  <a:cubicBezTo>
                    <a:pt x="447109" y="634036"/>
                    <a:pt x="447527" y="653461"/>
                    <a:pt x="447675" y="685800"/>
                  </a:cubicBezTo>
                  <a:cubicBezTo>
                    <a:pt x="454243" y="685470"/>
                    <a:pt x="458636" y="686092"/>
                    <a:pt x="466725" y="685800"/>
                  </a:cubicBezTo>
                  <a:cubicBezTo>
                    <a:pt x="469792" y="665045"/>
                    <a:pt x="466724" y="619791"/>
                    <a:pt x="466725" y="600075"/>
                  </a:cubicBezTo>
                  <a:cubicBezTo>
                    <a:pt x="478831" y="597982"/>
                    <a:pt x="498859" y="601492"/>
                    <a:pt x="523875" y="600075"/>
                  </a:cubicBezTo>
                  <a:cubicBezTo>
                    <a:pt x="523303" y="629318"/>
                    <a:pt x="523580" y="648745"/>
                    <a:pt x="523875" y="685800"/>
                  </a:cubicBezTo>
                  <a:cubicBezTo>
                    <a:pt x="530934" y="684891"/>
                    <a:pt x="534458" y="686543"/>
                    <a:pt x="542925" y="685800"/>
                  </a:cubicBezTo>
                  <a:cubicBezTo>
                    <a:pt x="543748" y="662877"/>
                    <a:pt x="539669" y="633347"/>
                    <a:pt x="542925" y="600075"/>
                  </a:cubicBezTo>
                  <a:cubicBezTo>
                    <a:pt x="546250" y="599630"/>
                    <a:pt x="547954" y="600366"/>
                    <a:pt x="552450" y="600075"/>
                  </a:cubicBezTo>
                  <a:cubicBezTo>
                    <a:pt x="580610" y="596272"/>
                    <a:pt x="602110" y="582080"/>
                    <a:pt x="600075" y="552450"/>
                  </a:cubicBezTo>
                  <a:cubicBezTo>
                    <a:pt x="600145" y="550262"/>
                    <a:pt x="600337" y="547584"/>
                    <a:pt x="600075" y="542925"/>
                  </a:cubicBezTo>
                  <a:cubicBezTo>
                    <a:pt x="624681" y="546419"/>
                    <a:pt x="648835" y="538756"/>
                    <a:pt x="685800" y="542925"/>
                  </a:cubicBezTo>
                  <a:cubicBezTo>
                    <a:pt x="686458" y="538957"/>
                    <a:pt x="685972" y="528179"/>
                    <a:pt x="685800" y="523875"/>
                  </a:cubicBezTo>
                  <a:cubicBezTo>
                    <a:pt x="667765" y="525427"/>
                    <a:pt x="621432" y="524663"/>
                    <a:pt x="600075" y="523875"/>
                  </a:cubicBezTo>
                  <a:cubicBezTo>
                    <a:pt x="601559" y="502790"/>
                    <a:pt x="598243" y="493893"/>
                    <a:pt x="600075" y="466725"/>
                  </a:cubicBezTo>
                  <a:cubicBezTo>
                    <a:pt x="641363" y="463430"/>
                    <a:pt x="645713" y="465531"/>
                    <a:pt x="685800" y="466725"/>
                  </a:cubicBezTo>
                  <a:cubicBezTo>
                    <a:pt x="686727" y="462349"/>
                    <a:pt x="686295" y="454560"/>
                    <a:pt x="685800" y="447675"/>
                  </a:cubicBezTo>
                  <a:cubicBezTo>
                    <a:pt x="667476" y="448798"/>
                    <a:pt x="629070" y="444127"/>
                    <a:pt x="600075" y="447675"/>
                  </a:cubicBezTo>
                  <a:cubicBezTo>
                    <a:pt x="602594" y="426658"/>
                    <a:pt x="601388" y="413222"/>
                    <a:pt x="600075" y="390525"/>
                  </a:cubicBezTo>
                  <a:cubicBezTo>
                    <a:pt x="625917" y="393723"/>
                    <a:pt x="663455" y="390473"/>
                    <a:pt x="685800" y="390525"/>
                  </a:cubicBezTo>
                  <a:cubicBezTo>
                    <a:pt x="685288" y="383688"/>
                    <a:pt x="686263" y="376316"/>
                    <a:pt x="685800" y="371475"/>
                  </a:cubicBezTo>
                  <a:cubicBezTo>
                    <a:pt x="668533" y="368444"/>
                    <a:pt x="625803" y="372833"/>
                    <a:pt x="600075" y="371475"/>
                  </a:cubicBezTo>
                  <a:cubicBezTo>
                    <a:pt x="602850" y="354130"/>
                    <a:pt x="602181" y="339338"/>
                    <a:pt x="600075" y="314325"/>
                  </a:cubicBezTo>
                  <a:cubicBezTo>
                    <a:pt x="638419" y="311736"/>
                    <a:pt x="657099" y="314535"/>
                    <a:pt x="685800" y="314325"/>
                  </a:cubicBezTo>
                  <a:cubicBezTo>
                    <a:pt x="685402" y="308140"/>
                    <a:pt x="685874" y="301516"/>
                    <a:pt x="685800" y="295275"/>
                  </a:cubicBezTo>
                  <a:cubicBezTo>
                    <a:pt x="666616" y="294172"/>
                    <a:pt x="634706" y="294999"/>
                    <a:pt x="600075" y="295275"/>
                  </a:cubicBezTo>
                  <a:cubicBezTo>
                    <a:pt x="602662" y="278653"/>
                    <a:pt x="597446" y="258519"/>
                    <a:pt x="600075" y="238125"/>
                  </a:cubicBezTo>
                  <a:cubicBezTo>
                    <a:pt x="637407" y="235988"/>
                    <a:pt x="665401" y="235347"/>
                    <a:pt x="685800" y="238125"/>
                  </a:cubicBezTo>
                  <a:cubicBezTo>
                    <a:pt x="686443" y="233126"/>
                    <a:pt x="686281" y="226257"/>
                    <a:pt x="685800" y="219075"/>
                  </a:cubicBezTo>
                  <a:cubicBezTo>
                    <a:pt x="652483" y="217068"/>
                    <a:pt x="634561" y="218607"/>
                    <a:pt x="600075" y="219075"/>
                  </a:cubicBezTo>
                  <a:cubicBezTo>
                    <a:pt x="601437" y="190590"/>
                    <a:pt x="601494" y="189689"/>
                    <a:pt x="600075" y="161925"/>
                  </a:cubicBezTo>
                  <a:cubicBezTo>
                    <a:pt x="639206" y="164363"/>
                    <a:pt x="654528" y="165664"/>
                    <a:pt x="685800" y="161925"/>
                  </a:cubicBezTo>
                  <a:close/>
                  <a:moveTo>
                    <a:pt x="581025" y="552450"/>
                  </a:moveTo>
                  <a:cubicBezTo>
                    <a:pt x="583646" y="570579"/>
                    <a:pt x="568555" y="579774"/>
                    <a:pt x="552450" y="581025"/>
                  </a:cubicBezTo>
                  <a:cubicBezTo>
                    <a:pt x="358492" y="590655"/>
                    <a:pt x="278928" y="574733"/>
                    <a:pt x="133350" y="581025"/>
                  </a:cubicBezTo>
                  <a:cubicBezTo>
                    <a:pt x="118727" y="581144"/>
                    <a:pt x="104056" y="568911"/>
                    <a:pt x="104775" y="552450"/>
                  </a:cubicBezTo>
                  <a:cubicBezTo>
                    <a:pt x="105203" y="398616"/>
                    <a:pt x="111415" y="324243"/>
                    <a:pt x="104775" y="133350"/>
                  </a:cubicBezTo>
                  <a:cubicBezTo>
                    <a:pt x="104636" y="118318"/>
                    <a:pt x="118788" y="105877"/>
                    <a:pt x="133350" y="104775"/>
                  </a:cubicBezTo>
                  <a:cubicBezTo>
                    <a:pt x="245819" y="115558"/>
                    <a:pt x="455768" y="116411"/>
                    <a:pt x="552450" y="104775"/>
                  </a:cubicBezTo>
                  <a:cubicBezTo>
                    <a:pt x="570408" y="102627"/>
                    <a:pt x="580999" y="118038"/>
                    <a:pt x="581025" y="133350"/>
                  </a:cubicBezTo>
                  <a:cubicBezTo>
                    <a:pt x="576551" y="326062"/>
                    <a:pt x="597591" y="422021"/>
                    <a:pt x="581025" y="552450"/>
                  </a:cubicBezTo>
                  <a:close/>
                </a:path>
                <a:path w="685800" h="685800" stroke="0" extrusionOk="0">
                  <a:moveTo>
                    <a:pt x="685800" y="161925"/>
                  </a:moveTo>
                  <a:cubicBezTo>
                    <a:pt x="685362" y="156068"/>
                    <a:pt x="686386" y="148274"/>
                    <a:pt x="685800" y="142875"/>
                  </a:cubicBezTo>
                  <a:cubicBezTo>
                    <a:pt x="663559" y="144780"/>
                    <a:pt x="636541" y="138994"/>
                    <a:pt x="600075" y="142875"/>
                  </a:cubicBezTo>
                  <a:cubicBezTo>
                    <a:pt x="600007" y="139955"/>
                    <a:pt x="600239" y="137282"/>
                    <a:pt x="600075" y="133350"/>
                  </a:cubicBezTo>
                  <a:cubicBezTo>
                    <a:pt x="596529" y="107294"/>
                    <a:pt x="580254" y="88574"/>
                    <a:pt x="552450" y="85725"/>
                  </a:cubicBezTo>
                  <a:cubicBezTo>
                    <a:pt x="549679" y="85936"/>
                    <a:pt x="546080" y="86107"/>
                    <a:pt x="542925" y="85725"/>
                  </a:cubicBezTo>
                  <a:cubicBezTo>
                    <a:pt x="546393" y="61453"/>
                    <a:pt x="544466" y="23723"/>
                    <a:pt x="542925" y="0"/>
                  </a:cubicBezTo>
                  <a:cubicBezTo>
                    <a:pt x="537127" y="707"/>
                    <a:pt x="531036" y="-902"/>
                    <a:pt x="523875" y="0"/>
                  </a:cubicBezTo>
                  <a:cubicBezTo>
                    <a:pt x="521873" y="31684"/>
                    <a:pt x="520116" y="48319"/>
                    <a:pt x="523875" y="85725"/>
                  </a:cubicBezTo>
                  <a:cubicBezTo>
                    <a:pt x="496223" y="85871"/>
                    <a:pt x="495230" y="84416"/>
                    <a:pt x="466725" y="85725"/>
                  </a:cubicBezTo>
                  <a:cubicBezTo>
                    <a:pt x="465809" y="47933"/>
                    <a:pt x="469137" y="32907"/>
                    <a:pt x="466725" y="0"/>
                  </a:cubicBezTo>
                  <a:cubicBezTo>
                    <a:pt x="461429" y="-913"/>
                    <a:pt x="457050" y="-315"/>
                    <a:pt x="447675" y="0"/>
                  </a:cubicBezTo>
                  <a:cubicBezTo>
                    <a:pt x="444573" y="20438"/>
                    <a:pt x="451234" y="58025"/>
                    <a:pt x="447675" y="85725"/>
                  </a:cubicBezTo>
                  <a:cubicBezTo>
                    <a:pt x="427194" y="83213"/>
                    <a:pt x="409183" y="86250"/>
                    <a:pt x="390525" y="85725"/>
                  </a:cubicBezTo>
                  <a:cubicBezTo>
                    <a:pt x="393608" y="65492"/>
                    <a:pt x="392473" y="38267"/>
                    <a:pt x="390525" y="0"/>
                  </a:cubicBezTo>
                  <a:cubicBezTo>
                    <a:pt x="384601" y="608"/>
                    <a:pt x="377391" y="825"/>
                    <a:pt x="371475" y="0"/>
                  </a:cubicBezTo>
                  <a:cubicBezTo>
                    <a:pt x="368625" y="17366"/>
                    <a:pt x="374725" y="57070"/>
                    <a:pt x="371475" y="85725"/>
                  </a:cubicBezTo>
                  <a:cubicBezTo>
                    <a:pt x="349878" y="85215"/>
                    <a:pt x="335686" y="88068"/>
                    <a:pt x="314325" y="85725"/>
                  </a:cubicBezTo>
                  <a:cubicBezTo>
                    <a:pt x="311381" y="43413"/>
                    <a:pt x="311542" y="39256"/>
                    <a:pt x="314325" y="0"/>
                  </a:cubicBezTo>
                  <a:cubicBezTo>
                    <a:pt x="309296" y="-283"/>
                    <a:pt x="301956" y="468"/>
                    <a:pt x="295275" y="0"/>
                  </a:cubicBezTo>
                  <a:cubicBezTo>
                    <a:pt x="299452" y="39108"/>
                    <a:pt x="293654" y="63935"/>
                    <a:pt x="295275" y="85725"/>
                  </a:cubicBezTo>
                  <a:cubicBezTo>
                    <a:pt x="276247" y="83969"/>
                    <a:pt x="253155" y="84845"/>
                    <a:pt x="238125" y="85725"/>
                  </a:cubicBezTo>
                  <a:cubicBezTo>
                    <a:pt x="236052" y="45276"/>
                    <a:pt x="241697" y="39189"/>
                    <a:pt x="238125" y="0"/>
                  </a:cubicBezTo>
                  <a:cubicBezTo>
                    <a:pt x="229303" y="833"/>
                    <a:pt x="228231" y="627"/>
                    <a:pt x="219075" y="0"/>
                  </a:cubicBezTo>
                  <a:cubicBezTo>
                    <a:pt x="219459" y="21445"/>
                    <a:pt x="219462" y="56825"/>
                    <a:pt x="219075" y="85725"/>
                  </a:cubicBezTo>
                  <a:cubicBezTo>
                    <a:pt x="200305" y="85830"/>
                    <a:pt x="181985" y="83362"/>
                    <a:pt x="161925" y="85725"/>
                  </a:cubicBezTo>
                  <a:cubicBezTo>
                    <a:pt x="163612" y="44267"/>
                    <a:pt x="161155" y="20335"/>
                    <a:pt x="161925" y="0"/>
                  </a:cubicBezTo>
                  <a:cubicBezTo>
                    <a:pt x="152596" y="229"/>
                    <a:pt x="150014" y="107"/>
                    <a:pt x="142875" y="0"/>
                  </a:cubicBezTo>
                  <a:cubicBezTo>
                    <a:pt x="143310" y="28878"/>
                    <a:pt x="138654" y="58298"/>
                    <a:pt x="142875" y="85725"/>
                  </a:cubicBezTo>
                  <a:cubicBezTo>
                    <a:pt x="140339" y="85918"/>
                    <a:pt x="135988" y="85816"/>
                    <a:pt x="133350" y="85725"/>
                  </a:cubicBezTo>
                  <a:cubicBezTo>
                    <a:pt x="109690" y="80815"/>
                    <a:pt x="85278" y="105261"/>
                    <a:pt x="85725" y="133350"/>
                  </a:cubicBezTo>
                  <a:cubicBezTo>
                    <a:pt x="85555" y="137380"/>
                    <a:pt x="85673" y="139931"/>
                    <a:pt x="85725" y="142875"/>
                  </a:cubicBezTo>
                  <a:cubicBezTo>
                    <a:pt x="43243" y="144417"/>
                    <a:pt x="19683" y="142098"/>
                    <a:pt x="0" y="142875"/>
                  </a:cubicBezTo>
                  <a:cubicBezTo>
                    <a:pt x="800" y="151971"/>
                    <a:pt x="-800" y="155845"/>
                    <a:pt x="0" y="161925"/>
                  </a:cubicBezTo>
                  <a:cubicBezTo>
                    <a:pt x="35767" y="165781"/>
                    <a:pt x="65112" y="163432"/>
                    <a:pt x="85725" y="161925"/>
                  </a:cubicBezTo>
                  <a:cubicBezTo>
                    <a:pt x="84937" y="177809"/>
                    <a:pt x="85068" y="192025"/>
                    <a:pt x="85725" y="219075"/>
                  </a:cubicBezTo>
                  <a:cubicBezTo>
                    <a:pt x="53186" y="218493"/>
                    <a:pt x="27496" y="218037"/>
                    <a:pt x="0" y="219075"/>
                  </a:cubicBezTo>
                  <a:cubicBezTo>
                    <a:pt x="-290" y="224527"/>
                    <a:pt x="-886" y="230855"/>
                    <a:pt x="0" y="238125"/>
                  </a:cubicBezTo>
                  <a:cubicBezTo>
                    <a:pt x="29455" y="235400"/>
                    <a:pt x="61121" y="237803"/>
                    <a:pt x="85725" y="238125"/>
                  </a:cubicBezTo>
                  <a:cubicBezTo>
                    <a:pt x="84429" y="262979"/>
                    <a:pt x="84419" y="268336"/>
                    <a:pt x="85725" y="295275"/>
                  </a:cubicBezTo>
                  <a:cubicBezTo>
                    <a:pt x="51954" y="295539"/>
                    <a:pt x="30790" y="296432"/>
                    <a:pt x="0" y="295275"/>
                  </a:cubicBezTo>
                  <a:cubicBezTo>
                    <a:pt x="760" y="303072"/>
                    <a:pt x="-426" y="310119"/>
                    <a:pt x="0" y="314325"/>
                  </a:cubicBezTo>
                  <a:cubicBezTo>
                    <a:pt x="35409" y="316920"/>
                    <a:pt x="45543" y="312214"/>
                    <a:pt x="85725" y="314325"/>
                  </a:cubicBezTo>
                  <a:cubicBezTo>
                    <a:pt x="84037" y="336744"/>
                    <a:pt x="84563" y="348559"/>
                    <a:pt x="85725" y="371475"/>
                  </a:cubicBezTo>
                  <a:cubicBezTo>
                    <a:pt x="63976" y="372578"/>
                    <a:pt x="27566" y="372332"/>
                    <a:pt x="0" y="371475"/>
                  </a:cubicBezTo>
                  <a:cubicBezTo>
                    <a:pt x="-611" y="377813"/>
                    <a:pt x="-704" y="382331"/>
                    <a:pt x="0" y="390525"/>
                  </a:cubicBezTo>
                  <a:cubicBezTo>
                    <a:pt x="33129" y="393194"/>
                    <a:pt x="47495" y="392348"/>
                    <a:pt x="85725" y="390525"/>
                  </a:cubicBezTo>
                  <a:cubicBezTo>
                    <a:pt x="86437" y="418572"/>
                    <a:pt x="86449" y="425824"/>
                    <a:pt x="85725" y="447675"/>
                  </a:cubicBezTo>
                  <a:cubicBezTo>
                    <a:pt x="65201" y="448703"/>
                    <a:pt x="30132" y="447652"/>
                    <a:pt x="0" y="447675"/>
                  </a:cubicBezTo>
                  <a:cubicBezTo>
                    <a:pt x="-199" y="455363"/>
                    <a:pt x="-154" y="460657"/>
                    <a:pt x="0" y="466725"/>
                  </a:cubicBezTo>
                  <a:cubicBezTo>
                    <a:pt x="33205" y="466574"/>
                    <a:pt x="68351" y="466679"/>
                    <a:pt x="85725" y="466725"/>
                  </a:cubicBezTo>
                  <a:cubicBezTo>
                    <a:pt x="85900" y="488085"/>
                    <a:pt x="86180" y="496022"/>
                    <a:pt x="85725" y="523875"/>
                  </a:cubicBezTo>
                  <a:cubicBezTo>
                    <a:pt x="67102" y="526070"/>
                    <a:pt x="41335" y="523208"/>
                    <a:pt x="0" y="523875"/>
                  </a:cubicBezTo>
                  <a:cubicBezTo>
                    <a:pt x="464" y="529249"/>
                    <a:pt x="-194" y="535118"/>
                    <a:pt x="0" y="542925"/>
                  </a:cubicBezTo>
                  <a:cubicBezTo>
                    <a:pt x="40400" y="540403"/>
                    <a:pt x="59438" y="546057"/>
                    <a:pt x="85725" y="542925"/>
                  </a:cubicBezTo>
                  <a:cubicBezTo>
                    <a:pt x="85446" y="546160"/>
                    <a:pt x="86150" y="549780"/>
                    <a:pt x="85725" y="552450"/>
                  </a:cubicBezTo>
                  <a:cubicBezTo>
                    <a:pt x="90564" y="576498"/>
                    <a:pt x="110132" y="595678"/>
                    <a:pt x="133350" y="600075"/>
                  </a:cubicBezTo>
                  <a:cubicBezTo>
                    <a:pt x="136186" y="599912"/>
                    <a:pt x="140716" y="600342"/>
                    <a:pt x="142875" y="600075"/>
                  </a:cubicBezTo>
                  <a:cubicBezTo>
                    <a:pt x="143958" y="639482"/>
                    <a:pt x="139872" y="666185"/>
                    <a:pt x="142875" y="685800"/>
                  </a:cubicBezTo>
                  <a:cubicBezTo>
                    <a:pt x="152385" y="685549"/>
                    <a:pt x="155905" y="686510"/>
                    <a:pt x="161925" y="685800"/>
                  </a:cubicBezTo>
                  <a:cubicBezTo>
                    <a:pt x="158617" y="663425"/>
                    <a:pt x="163550" y="640737"/>
                    <a:pt x="161925" y="600075"/>
                  </a:cubicBezTo>
                  <a:cubicBezTo>
                    <a:pt x="188984" y="599260"/>
                    <a:pt x="203050" y="597776"/>
                    <a:pt x="219075" y="600075"/>
                  </a:cubicBezTo>
                  <a:cubicBezTo>
                    <a:pt x="222905" y="629940"/>
                    <a:pt x="223049" y="659934"/>
                    <a:pt x="219075" y="685800"/>
                  </a:cubicBezTo>
                  <a:cubicBezTo>
                    <a:pt x="224489" y="686459"/>
                    <a:pt x="229983" y="685064"/>
                    <a:pt x="238125" y="685800"/>
                  </a:cubicBezTo>
                  <a:cubicBezTo>
                    <a:pt x="240517" y="661536"/>
                    <a:pt x="238794" y="636715"/>
                    <a:pt x="238125" y="600075"/>
                  </a:cubicBezTo>
                  <a:cubicBezTo>
                    <a:pt x="263622" y="597661"/>
                    <a:pt x="272966" y="599593"/>
                    <a:pt x="295275" y="600075"/>
                  </a:cubicBezTo>
                  <a:cubicBezTo>
                    <a:pt x="294425" y="630649"/>
                    <a:pt x="295723" y="649345"/>
                    <a:pt x="295275" y="685800"/>
                  </a:cubicBezTo>
                  <a:cubicBezTo>
                    <a:pt x="300096" y="686225"/>
                    <a:pt x="307494" y="685111"/>
                    <a:pt x="314325" y="685800"/>
                  </a:cubicBezTo>
                  <a:cubicBezTo>
                    <a:pt x="311919" y="655218"/>
                    <a:pt x="316659" y="632898"/>
                    <a:pt x="314325" y="600075"/>
                  </a:cubicBezTo>
                  <a:cubicBezTo>
                    <a:pt x="334761" y="597800"/>
                    <a:pt x="356633" y="602769"/>
                    <a:pt x="371475" y="600075"/>
                  </a:cubicBezTo>
                  <a:cubicBezTo>
                    <a:pt x="369410" y="625334"/>
                    <a:pt x="374234" y="657941"/>
                    <a:pt x="371475" y="685800"/>
                  </a:cubicBezTo>
                  <a:cubicBezTo>
                    <a:pt x="375393" y="684948"/>
                    <a:pt x="382617" y="686749"/>
                    <a:pt x="390525" y="685800"/>
                  </a:cubicBezTo>
                  <a:cubicBezTo>
                    <a:pt x="390104" y="659699"/>
                    <a:pt x="388247" y="637204"/>
                    <a:pt x="390525" y="600075"/>
                  </a:cubicBezTo>
                  <a:cubicBezTo>
                    <a:pt x="408030" y="602054"/>
                    <a:pt x="435013" y="597628"/>
                    <a:pt x="447675" y="600075"/>
                  </a:cubicBezTo>
                  <a:cubicBezTo>
                    <a:pt x="451553" y="626373"/>
                    <a:pt x="448902" y="647521"/>
                    <a:pt x="447675" y="685800"/>
                  </a:cubicBezTo>
                  <a:cubicBezTo>
                    <a:pt x="454793" y="686293"/>
                    <a:pt x="457789" y="685376"/>
                    <a:pt x="466725" y="685800"/>
                  </a:cubicBezTo>
                  <a:cubicBezTo>
                    <a:pt x="467678" y="658089"/>
                    <a:pt x="470753" y="627938"/>
                    <a:pt x="466725" y="600075"/>
                  </a:cubicBezTo>
                  <a:cubicBezTo>
                    <a:pt x="491395" y="601292"/>
                    <a:pt x="504828" y="597334"/>
                    <a:pt x="523875" y="600075"/>
                  </a:cubicBezTo>
                  <a:cubicBezTo>
                    <a:pt x="519850" y="617977"/>
                    <a:pt x="520050" y="652076"/>
                    <a:pt x="523875" y="685800"/>
                  </a:cubicBezTo>
                  <a:cubicBezTo>
                    <a:pt x="527883" y="686636"/>
                    <a:pt x="533950" y="685922"/>
                    <a:pt x="542925" y="685800"/>
                  </a:cubicBezTo>
                  <a:cubicBezTo>
                    <a:pt x="539818" y="645770"/>
                    <a:pt x="538665" y="617527"/>
                    <a:pt x="542925" y="600075"/>
                  </a:cubicBezTo>
                  <a:cubicBezTo>
                    <a:pt x="546048" y="599793"/>
                    <a:pt x="548259" y="599941"/>
                    <a:pt x="552450" y="600075"/>
                  </a:cubicBezTo>
                  <a:cubicBezTo>
                    <a:pt x="576344" y="596707"/>
                    <a:pt x="602761" y="577602"/>
                    <a:pt x="600075" y="552450"/>
                  </a:cubicBezTo>
                  <a:cubicBezTo>
                    <a:pt x="600543" y="548685"/>
                    <a:pt x="599779" y="545226"/>
                    <a:pt x="600075" y="542925"/>
                  </a:cubicBezTo>
                  <a:cubicBezTo>
                    <a:pt x="622594" y="543893"/>
                    <a:pt x="650785" y="541242"/>
                    <a:pt x="685800" y="542925"/>
                  </a:cubicBezTo>
                  <a:cubicBezTo>
                    <a:pt x="685102" y="535069"/>
                    <a:pt x="685698" y="529018"/>
                    <a:pt x="685800" y="523875"/>
                  </a:cubicBezTo>
                  <a:cubicBezTo>
                    <a:pt x="668109" y="525493"/>
                    <a:pt x="628438" y="521787"/>
                    <a:pt x="600075" y="523875"/>
                  </a:cubicBezTo>
                  <a:cubicBezTo>
                    <a:pt x="600589" y="497549"/>
                    <a:pt x="602837" y="485328"/>
                    <a:pt x="600075" y="466725"/>
                  </a:cubicBezTo>
                  <a:cubicBezTo>
                    <a:pt x="635647" y="464715"/>
                    <a:pt x="653522" y="467612"/>
                    <a:pt x="685800" y="466725"/>
                  </a:cubicBezTo>
                  <a:cubicBezTo>
                    <a:pt x="685346" y="460973"/>
                    <a:pt x="686410" y="452900"/>
                    <a:pt x="685800" y="447675"/>
                  </a:cubicBezTo>
                  <a:cubicBezTo>
                    <a:pt x="652713" y="450632"/>
                    <a:pt x="626611" y="443828"/>
                    <a:pt x="600075" y="447675"/>
                  </a:cubicBezTo>
                  <a:cubicBezTo>
                    <a:pt x="600086" y="426043"/>
                    <a:pt x="598900" y="405370"/>
                    <a:pt x="600075" y="390525"/>
                  </a:cubicBezTo>
                  <a:cubicBezTo>
                    <a:pt x="618971" y="391824"/>
                    <a:pt x="666618" y="393754"/>
                    <a:pt x="685800" y="390525"/>
                  </a:cubicBezTo>
                  <a:cubicBezTo>
                    <a:pt x="686271" y="381706"/>
                    <a:pt x="685480" y="376279"/>
                    <a:pt x="685800" y="371475"/>
                  </a:cubicBezTo>
                  <a:cubicBezTo>
                    <a:pt x="643971" y="371985"/>
                    <a:pt x="639283" y="369357"/>
                    <a:pt x="600075" y="371475"/>
                  </a:cubicBezTo>
                  <a:cubicBezTo>
                    <a:pt x="601802" y="357516"/>
                    <a:pt x="599596" y="335876"/>
                    <a:pt x="600075" y="314325"/>
                  </a:cubicBezTo>
                  <a:cubicBezTo>
                    <a:pt x="635658" y="315702"/>
                    <a:pt x="646777" y="312658"/>
                    <a:pt x="685800" y="314325"/>
                  </a:cubicBezTo>
                  <a:cubicBezTo>
                    <a:pt x="686732" y="305746"/>
                    <a:pt x="686723" y="302844"/>
                    <a:pt x="685800" y="295275"/>
                  </a:cubicBezTo>
                  <a:cubicBezTo>
                    <a:pt x="657802" y="291570"/>
                    <a:pt x="642264" y="296210"/>
                    <a:pt x="600075" y="295275"/>
                  </a:cubicBezTo>
                  <a:cubicBezTo>
                    <a:pt x="599626" y="280017"/>
                    <a:pt x="598580" y="256684"/>
                    <a:pt x="600075" y="238125"/>
                  </a:cubicBezTo>
                  <a:cubicBezTo>
                    <a:pt x="639987" y="235435"/>
                    <a:pt x="648136" y="235280"/>
                    <a:pt x="685800" y="238125"/>
                  </a:cubicBezTo>
                  <a:cubicBezTo>
                    <a:pt x="685381" y="230891"/>
                    <a:pt x="685718" y="226228"/>
                    <a:pt x="685800" y="219075"/>
                  </a:cubicBezTo>
                  <a:cubicBezTo>
                    <a:pt x="660250" y="218088"/>
                    <a:pt x="634434" y="218010"/>
                    <a:pt x="600075" y="219075"/>
                  </a:cubicBezTo>
                  <a:cubicBezTo>
                    <a:pt x="601858" y="202759"/>
                    <a:pt x="601189" y="188017"/>
                    <a:pt x="600075" y="161925"/>
                  </a:cubicBezTo>
                  <a:cubicBezTo>
                    <a:pt x="626652" y="158964"/>
                    <a:pt x="659084" y="163903"/>
                    <a:pt x="685800" y="161925"/>
                  </a:cubicBezTo>
                  <a:close/>
                  <a:moveTo>
                    <a:pt x="581025" y="552450"/>
                  </a:moveTo>
                  <a:cubicBezTo>
                    <a:pt x="579029" y="569666"/>
                    <a:pt x="565988" y="578111"/>
                    <a:pt x="552450" y="581025"/>
                  </a:cubicBezTo>
                  <a:cubicBezTo>
                    <a:pt x="455562" y="593226"/>
                    <a:pt x="248466" y="568237"/>
                    <a:pt x="133350" y="581025"/>
                  </a:cubicBezTo>
                  <a:cubicBezTo>
                    <a:pt x="114847" y="579799"/>
                    <a:pt x="101715" y="569626"/>
                    <a:pt x="104775" y="552450"/>
                  </a:cubicBezTo>
                  <a:cubicBezTo>
                    <a:pt x="96604" y="463014"/>
                    <a:pt x="119642" y="275598"/>
                    <a:pt x="104775" y="133350"/>
                  </a:cubicBezTo>
                  <a:cubicBezTo>
                    <a:pt x="105736" y="114471"/>
                    <a:pt x="115169" y="104276"/>
                    <a:pt x="133350" y="104775"/>
                  </a:cubicBezTo>
                  <a:cubicBezTo>
                    <a:pt x="320038" y="100322"/>
                    <a:pt x="344701" y="97904"/>
                    <a:pt x="552450" y="104775"/>
                  </a:cubicBezTo>
                  <a:cubicBezTo>
                    <a:pt x="567771" y="104203"/>
                    <a:pt x="582602" y="118877"/>
                    <a:pt x="581025" y="133350"/>
                  </a:cubicBezTo>
                  <a:cubicBezTo>
                    <a:pt x="583244" y="299872"/>
                    <a:pt x="585215" y="343849"/>
                    <a:pt x="581025" y="5524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946448569">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581025 w 685800"/>
                        <a:gd name="connsiteY104" fmla="*/ 552450 h 685800"/>
                        <a:gd name="connsiteX105" fmla="*/ 552450 w 685800"/>
                        <a:gd name="connsiteY105" fmla="*/ 581025 h 685800"/>
                        <a:gd name="connsiteX106" fmla="*/ 133350 w 685800"/>
                        <a:gd name="connsiteY106" fmla="*/ 581025 h 685800"/>
                        <a:gd name="connsiteX107" fmla="*/ 104775 w 685800"/>
                        <a:gd name="connsiteY107" fmla="*/ 552450 h 685800"/>
                        <a:gd name="connsiteX108" fmla="*/ 104775 w 685800"/>
                        <a:gd name="connsiteY108" fmla="*/ 133350 h 685800"/>
                        <a:gd name="connsiteX109" fmla="*/ 133350 w 685800"/>
                        <a:gd name="connsiteY109" fmla="*/ 104775 h 685800"/>
                        <a:gd name="connsiteX110" fmla="*/ 552450 w 685800"/>
                        <a:gd name="connsiteY110" fmla="*/ 104775 h 685800"/>
                        <a:gd name="connsiteX111" fmla="*/ 581025 w 685800"/>
                        <a:gd name="connsiteY111" fmla="*/ 1333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800" h="685800">
                          <a:moveTo>
                            <a:pt x="685800" y="161925"/>
                          </a:moveTo>
                          <a:lnTo>
                            <a:pt x="685800" y="142875"/>
                          </a:lnTo>
                          <a:lnTo>
                            <a:pt x="600075" y="142875"/>
                          </a:lnTo>
                          <a:lnTo>
                            <a:pt x="600075" y="133350"/>
                          </a:lnTo>
                          <a:cubicBezTo>
                            <a:pt x="600044" y="107060"/>
                            <a:pt x="578740" y="85756"/>
                            <a:pt x="552450" y="85725"/>
                          </a:cubicBezTo>
                          <a:lnTo>
                            <a:pt x="542925" y="85725"/>
                          </a:lnTo>
                          <a:lnTo>
                            <a:pt x="542925" y="0"/>
                          </a:lnTo>
                          <a:lnTo>
                            <a:pt x="523875" y="0"/>
                          </a:lnTo>
                          <a:lnTo>
                            <a:pt x="523875" y="85725"/>
                          </a:lnTo>
                          <a:lnTo>
                            <a:pt x="466725" y="85725"/>
                          </a:lnTo>
                          <a:lnTo>
                            <a:pt x="466725" y="0"/>
                          </a:lnTo>
                          <a:lnTo>
                            <a:pt x="447675" y="0"/>
                          </a:lnTo>
                          <a:lnTo>
                            <a:pt x="447675" y="85725"/>
                          </a:lnTo>
                          <a:lnTo>
                            <a:pt x="390525" y="85725"/>
                          </a:lnTo>
                          <a:lnTo>
                            <a:pt x="390525" y="0"/>
                          </a:lnTo>
                          <a:lnTo>
                            <a:pt x="371475" y="0"/>
                          </a:lnTo>
                          <a:lnTo>
                            <a:pt x="371475" y="85725"/>
                          </a:lnTo>
                          <a:lnTo>
                            <a:pt x="314325" y="85725"/>
                          </a:lnTo>
                          <a:lnTo>
                            <a:pt x="314325" y="0"/>
                          </a:lnTo>
                          <a:lnTo>
                            <a:pt x="295275" y="0"/>
                          </a:lnTo>
                          <a:lnTo>
                            <a:pt x="295275" y="85725"/>
                          </a:lnTo>
                          <a:lnTo>
                            <a:pt x="238125" y="85725"/>
                          </a:lnTo>
                          <a:lnTo>
                            <a:pt x="238125" y="0"/>
                          </a:lnTo>
                          <a:lnTo>
                            <a:pt x="219075" y="0"/>
                          </a:lnTo>
                          <a:lnTo>
                            <a:pt x="219075" y="85725"/>
                          </a:lnTo>
                          <a:lnTo>
                            <a:pt x="161925" y="85725"/>
                          </a:lnTo>
                          <a:lnTo>
                            <a:pt x="161925" y="0"/>
                          </a:lnTo>
                          <a:lnTo>
                            <a:pt x="142875" y="0"/>
                          </a:lnTo>
                          <a:lnTo>
                            <a:pt x="142875" y="85725"/>
                          </a:lnTo>
                          <a:lnTo>
                            <a:pt x="133350" y="85725"/>
                          </a:lnTo>
                          <a:cubicBezTo>
                            <a:pt x="107060" y="85756"/>
                            <a:pt x="85756" y="107060"/>
                            <a:pt x="85725" y="133350"/>
                          </a:cubicBezTo>
                          <a:lnTo>
                            <a:pt x="85725" y="142875"/>
                          </a:lnTo>
                          <a:lnTo>
                            <a:pt x="0" y="142875"/>
                          </a:lnTo>
                          <a:lnTo>
                            <a:pt x="0" y="161925"/>
                          </a:lnTo>
                          <a:lnTo>
                            <a:pt x="85725" y="161925"/>
                          </a:lnTo>
                          <a:lnTo>
                            <a:pt x="85725" y="219075"/>
                          </a:lnTo>
                          <a:lnTo>
                            <a:pt x="0" y="219075"/>
                          </a:lnTo>
                          <a:lnTo>
                            <a:pt x="0" y="238125"/>
                          </a:lnTo>
                          <a:lnTo>
                            <a:pt x="85725" y="238125"/>
                          </a:lnTo>
                          <a:lnTo>
                            <a:pt x="85725" y="295275"/>
                          </a:lnTo>
                          <a:lnTo>
                            <a:pt x="0" y="295275"/>
                          </a:lnTo>
                          <a:lnTo>
                            <a:pt x="0" y="314325"/>
                          </a:lnTo>
                          <a:lnTo>
                            <a:pt x="85725" y="314325"/>
                          </a:lnTo>
                          <a:lnTo>
                            <a:pt x="85725" y="371475"/>
                          </a:lnTo>
                          <a:lnTo>
                            <a:pt x="0" y="371475"/>
                          </a:lnTo>
                          <a:lnTo>
                            <a:pt x="0" y="390525"/>
                          </a:lnTo>
                          <a:lnTo>
                            <a:pt x="85725" y="390525"/>
                          </a:lnTo>
                          <a:lnTo>
                            <a:pt x="85725" y="447675"/>
                          </a:lnTo>
                          <a:lnTo>
                            <a:pt x="0" y="447675"/>
                          </a:lnTo>
                          <a:lnTo>
                            <a:pt x="0" y="466725"/>
                          </a:lnTo>
                          <a:lnTo>
                            <a:pt x="85725" y="466725"/>
                          </a:lnTo>
                          <a:lnTo>
                            <a:pt x="85725" y="523875"/>
                          </a:lnTo>
                          <a:lnTo>
                            <a:pt x="0" y="523875"/>
                          </a:lnTo>
                          <a:lnTo>
                            <a:pt x="0" y="542925"/>
                          </a:lnTo>
                          <a:lnTo>
                            <a:pt x="85725" y="542925"/>
                          </a:lnTo>
                          <a:lnTo>
                            <a:pt x="85725" y="552450"/>
                          </a:lnTo>
                          <a:cubicBezTo>
                            <a:pt x="85756" y="578740"/>
                            <a:pt x="107060" y="600044"/>
                            <a:pt x="133350" y="600075"/>
                          </a:cubicBezTo>
                          <a:lnTo>
                            <a:pt x="142875" y="600075"/>
                          </a:lnTo>
                          <a:lnTo>
                            <a:pt x="142875" y="685800"/>
                          </a:lnTo>
                          <a:lnTo>
                            <a:pt x="161925" y="685800"/>
                          </a:lnTo>
                          <a:lnTo>
                            <a:pt x="161925" y="600075"/>
                          </a:lnTo>
                          <a:lnTo>
                            <a:pt x="219075" y="600075"/>
                          </a:lnTo>
                          <a:lnTo>
                            <a:pt x="219075" y="685800"/>
                          </a:lnTo>
                          <a:lnTo>
                            <a:pt x="238125" y="685800"/>
                          </a:lnTo>
                          <a:lnTo>
                            <a:pt x="238125" y="600075"/>
                          </a:lnTo>
                          <a:lnTo>
                            <a:pt x="295275" y="600075"/>
                          </a:lnTo>
                          <a:lnTo>
                            <a:pt x="295275" y="685800"/>
                          </a:lnTo>
                          <a:lnTo>
                            <a:pt x="314325" y="685800"/>
                          </a:lnTo>
                          <a:lnTo>
                            <a:pt x="314325" y="600075"/>
                          </a:lnTo>
                          <a:lnTo>
                            <a:pt x="371475" y="600075"/>
                          </a:lnTo>
                          <a:lnTo>
                            <a:pt x="371475" y="685800"/>
                          </a:lnTo>
                          <a:lnTo>
                            <a:pt x="390525" y="685800"/>
                          </a:lnTo>
                          <a:lnTo>
                            <a:pt x="390525" y="600075"/>
                          </a:lnTo>
                          <a:lnTo>
                            <a:pt x="447675" y="600075"/>
                          </a:lnTo>
                          <a:lnTo>
                            <a:pt x="447675" y="685800"/>
                          </a:lnTo>
                          <a:lnTo>
                            <a:pt x="466725" y="685800"/>
                          </a:lnTo>
                          <a:lnTo>
                            <a:pt x="466725" y="600075"/>
                          </a:lnTo>
                          <a:lnTo>
                            <a:pt x="523875" y="600075"/>
                          </a:lnTo>
                          <a:lnTo>
                            <a:pt x="523875" y="685800"/>
                          </a:lnTo>
                          <a:lnTo>
                            <a:pt x="542925" y="685800"/>
                          </a:lnTo>
                          <a:lnTo>
                            <a:pt x="542925" y="600075"/>
                          </a:lnTo>
                          <a:lnTo>
                            <a:pt x="552450" y="600075"/>
                          </a:lnTo>
                          <a:cubicBezTo>
                            <a:pt x="578740" y="600044"/>
                            <a:pt x="600044" y="578740"/>
                            <a:pt x="600075" y="552450"/>
                          </a:cubicBezTo>
                          <a:lnTo>
                            <a:pt x="600075" y="542925"/>
                          </a:lnTo>
                          <a:lnTo>
                            <a:pt x="685800" y="542925"/>
                          </a:lnTo>
                          <a:lnTo>
                            <a:pt x="685800" y="523875"/>
                          </a:lnTo>
                          <a:lnTo>
                            <a:pt x="600075" y="523875"/>
                          </a:lnTo>
                          <a:lnTo>
                            <a:pt x="600075" y="466725"/>
                          </a:lnTo>
                          <a:lnTo>
                            <a:pt x="685800" y="466725"/>
                          </a:lnTo>
                          <a:lnTo>
                            <a:pt x="685800" y="447675"/>
                          </a:lnTo>
                          <a:lnTo>
                            <a:pt x="600075" y="447675"/>
                          </a:lnTo>
                          <a:lnTo>
                            <a:pt x="600075" y="390525"/>
                          </a:lnTo>
                          <a:lnTo>
                            <a:pt x="685800" y="390525"/>
                          </a:lnTo>
                          <a:lnTo>
                            <a:pt x="685800" y="371475"/>
                          </a:lnTo>
                          <a:lnTo>
                            <a:pt x="600075" y="371475"/>
                          </a:lnTo>
                          <a:lnTo>
                            <a:pt x="600075" y="314325"/>
                          </a:lnTo>
                          <a:lnTo>
                            <a:pt x="685800" y="314325"/>
                          </a:lnTo>
                          <a:lnTo>
                            <a:pt x="685800" y="295275"/>
                          </a:lnTo>
                          <a:lnTo>
                            <a:pt x="600075" y="295275"/>
                          </a:lnTo>
                          <a:lnTo>
                            <a:pt x="600075" y="238125"/>
                          </a:lnTo>
                          <a:lnTo>
                            <a:pt x="685800" y="238125"/>
                          </a:lnTo>
                          <a:lnTo>
                            <a:pt x="685800" y="219075"/>
                          </a:lnTo>
                          <a:lnTo>
                            <a:pt x="600075" y="219075"/>
                          </a:lnTo>
                          <a:lnTo>
                            <a:pt x="600075" y="161925"/>
                          </a:lnTo>
                          <a:close/>
                          <a:moveTo>
                            <a:pt x="581025" y="552450"/>
                          </a:moveTo>
                          <a:cubicBezTo>
                            <a:pt x="581025" y="568232"/>
                            <a:pt x="568232" y="581025"/>
                            <a:pt x="552450" y="581025"/>
                          </a:cubicBezTo>
                          <a:lnTo>
                            <a:pt x="133350" y="581025"/>
                          </a:lnTo>
                          <a:cubicBezTo>
                            <a:pt x="117568" y="581025"/>
                            <a:pt x="104775" y="568232"/>
                            <a:pt x="104775" y="552450"/>
                          </a:cubicBezTo>
                          <a:lnTo>
                            <a:pt x="104775" y="133350"/>
                          </a:lnTo>
                          <a:cubicBezTo>
                            <a:pt x="104775" y="117568"/>
                            <a:pt x="117568" y="104775"/>
                            <a:pt x="133350" y="104775"/>
                          </a:cubicBezTo>
                          <a:lnTo>
                            <a:pt x="552450" y="104775"/>
                          </a:lnTo>
                          <a:cubicBezTo>
                            <a:pt x="568232" y="104775"/>
                            <a:pt x="581025" y="117568"/>
                            <a:pt x="581025" y="133350"/>
                          </a:cubicBezTo>
                          <a:close/>
                        </a:path>
                      </a:pathLst>
                    </a:custGeom>
                    <ask:type>
                      <ask:lineSketchFreehand/>
                    </ask:type>
                  </ask:lineSketchStyleProps>
                </a:ext>
              </a:extLst>
            </a:ln>
          </p:spPr>
          <p:txBody>
            <a:bodyPr rtlCol="0" anchor="ctr"/>
            <a:lstStyle/>
            <a:p>
              <a:endParaRPr lang="en-GB"/>
            </a:p>
          </p:txBody>
        </p:sp>
      </p:grpSp>
      <p:pic>
        <p:nvPicPr>
          <p:cNvPr id="2" name="Grafik 6">
            <a:extLst>
              <a:ext uri="{FF2B5EF4-FFF2-40B4-BE49-F238E27FC236}">
                <a16:creationId xmlns:a16="http://schemas.microsoft.com/office/drawing/2014/main" id="{715973E0-5EBE-B9F8-D882-FDECB3D5043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7" name="TextBox 6" descr="page number">
            <a:extLst>
              <a:ext uri="{FF2B5EF4-FFF2-40B4-BE49-F238E27FC236}">
                <a16:creationId xmlns:a16="http://schemas.microsoft.com/office/drawing/2014/main" id="{A824B159-E202-FFAF-AFEC-2F4ACE80B074}"/>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43</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188698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FC0A23-F529-1584-ECCB-A20D7C34153B}"/>
            </a:ext>
          </a:extLst>
        </p:cNvPr>
        <p:cNvGrpSpPr/>
        <p:nvPr/>
      </p:nvGrpSpPr>
      <p:grpSpPr>
        <a:xfrm>
          <a:off x="0" y="0"/>
          <a:ext cx="0" cy="0"/>
          <a:chOff x="0" y="0"/>
          <a:chExt cx="0" cy="0"/>
        </a:xfrm>
      </p:grpSpPr>
      <p:pic>
        <p:nvPicPr>
          <p:cNvPr id="10" name="Picture 9">
            <a:extLst>
              <a:ext uri="{FF2B5EF4-FFF2-40B4-BE49-F238E27FC236}">
                <a16:creationId xmlns:a16="http://schemas.microsoft.com/office/drawing/2014/main" id="{5133FFB7-4A03-A764-EE90-A0134AA259FD}"/>
              </a:ext>
            </a:extLst>
          </p:cNvPr>
          <p:cNvPicPr>
            <a:picLocks noChangeAspect="1"/>
          </p:cNvPicPr>
          <p:nvPr/>
        </p:nvPicPr>
        <p:blipFill>
          <a:blip r:embed="rId2"/>
          <a:stretch>
            <a:fillRect/>
          </a:stretch>
        </p:blipFill>
        <p:spPr>
          <a:xfrm>
            <a:off x="0" y="114300"/>
            <a:ext cx="12192000" cy="6629400"/>
          </a:xfrm>
          <a:prstGeom prst="rect">
            <a:avLst/>
          </a:prstGeom>
        </p:spPr>
      </p:pic>
      <p:pic>
        <p:nvPicPr>
          <p:cNvPr id="11" name="Picture 10">
            <a:extLst>
              <a:ext uri="{FF2B5EF4-FFF2-40B4-BE49-F238E27FC236}">
                <a16:creationId xmlns:a16="http://schemas.microsoft.com/office/drawing/2014/main" id="{97E51A11-EAAD-7612-BD5C-4DF9F2C82E01}"/>
              </a:ext>
            </a:extLst>
          </p:cNvPr>
          <p:cNvPicPr>
            <a:picLocks noChangeAspect="1"/>
          </p:cNvPicPr>
          <p:nvPr/>
        </p:nvPicPr>
        <p:blipFill>
          <a:blip r:embed="rId2"/>
          <a:stretch>
            <a:fillRect/>
          </a:stretch>
        </p:blipFill>
        <p:spPr>
          <a:xfrm>
            <a:off x="0" y="114300"/>
            <a:ext cx="12192000" cy="6629400"/>
          </a:xfrm>
          <a:prstGeom prst="rect">
            <a:avLst/>
          </a:prstGeom>
        </p:spPr>
      </p:pic>
      <p:sp>
        <p:nvSpPr>
          <p:cNvPr id="12" name="Rectangle 11">
            <a:extLst>
              <a:ext uri="{FF2B5EF4-FFF2-40B4-BE49-F238E27FC236}">
                <a16:creationId xmlns:a16="http://schemas.microsoft.com/office/drawing/2014/main" id="{D2F3D1FB-802D-8125-45CA-29B48BCA53C8}"/>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3" name="Picture 12">
            <a:extLst>
              <a:ext uri="{FF2B5EF4-FFF2-40B4-BE49-F238E27FC236}">
                <a16:creationId xmlns:a16="http://schemas.microsoft.com/office/drawing/2014/main" id="{31D225E7-4372-6FEB-AC6A-876D2B73D301}"/>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sp>
        <p:nvSpPr>
          <p:cNvPr id="89" name="Freeform: Shape 88">
            <a:extLst>
              <a:ext uri="{FF2B5EF4-FFF2-40B4-BE49-F238E27FC236}">
                <a16:creationId xmlns:a16="http://schemas.microsoft.com/office/drawing/2014/main" id="{39E365F6-FB06-0FB4-C8B7-F4227F969A7F}"/>
              </a:ext>
            </a:extLst>
          </p:cNvPr>
          <p:cNvSpPr/>
          <p:nvPr/>
        </p:nvSpPr>
        <p:spPr>
          <a:xfrm rot="187759">
            <a:off x="6901827" y="1288918"/>
            <a:ext cx="4586499" cy="4013178"/>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586499"/>
              <a:gd name="connsiteY0" fmla="*/ 0 h 4013178"/>
              <a:gd name="connsiteX1" fmla="*/ 103333 w 4586499"/>
              <a:gd name="connsiteY1" fmla="*/ 0 h 4013178"/>
              <a:gd name="connsiteX2" fmla="*/ 103333 w 4586499"/>
              <a:gd name="connsiteY2" fmla="*/ 73477 h 4013178"/>
              <a:gd name="connsiteX3" fmla="*/ 98422 w 4586499"/>
              <a:gd name="connsiteY3" fmla="*/ 74470 h 4013178"/>
              <a:gd name="connsiteX4" fmla="*/ 44775 w 4586499"/>
              <a:gd name="connsiteY4" fmla="*/ 155403 h 4013178"/>
              <a:gd name="connsiteX5" fmla="*/ 132612 w 4586499"/>
              <a:gd name="connsiteY5" fmla="*/ 243240 h 4013178"/>
              <a:gd name="connsiteX6" fmla="*/ 220449 w 4586499"/>
              <a:gd name="connsiteY6" fmla="*/ 155403 h 4013178"/>
              <a:gd name="connsiteX7" fmla="*/ 166802 w 4586499"/>
              <a:gd name="connsiteY7" fmla="*/ 74470 h 4013178"/>
              <a:gd name="connsiteX8" fmla="*/ 152882 w 4586499"/>
              <a:gd name="connsiteY8" fmla="*/ 71658 h 4013178"/>
              <a:gd name="connsiteX9" fmla="*/ 152882 w 4586499"/>
              <a:gd name="connsiteY9" fmla="*/ 0 h 4013178"/>
              <a:gd name="connsiteX10" fmla="*/ 330045 w 4586499"/>
              <a:gd name="connsiteY10" fmla="*/ 0 h 4013178"/>
              <a:gd name="connsiteX11" fmla="*/ 330045 w 4586499"/>
              <a:gd name="connsiteY11" fmla="*/ 73477 h 4013178"/>
              <a:gd name="connsiteX12" fmla="*/ 325134 w 4586499"/>
              <a:gd name="connsiteY12" fmla="*/ 74470 h 4013178"/>
              <a:gd name="connsiteX13" fmla="*/ 271487 w 4586499"/>
              <a:gd name="connsiteY13" fmla="*/ 155403 h 4013178"/>
              <a:gd name="connsiteX14" fmla="*/ 359324 w 4586499"/>
              <a:gd name="connsiteY14" fmla="*/ 243240 h 4013178"/>
              <a:gd name="connsiteX15" fmla="*/ 447161 w 4586499"/>
              <a:gd name="connsiteY15" fmla="*/ 155403 h 4013178"/>
              <a:gd name="connsiteX16" fmla="*/ 393514 w 4586499"/>
              <a:gd name="connsiteY16" fmla="*/ 74470 h 4013178"/>
              <a:gd name="connsiteX17" fmla="*/ 379594 w 4586499"/>
              <a:gd name="connsiteY17" fmla="*/ 71658 h 4013178"/>
              <a:gd name="connsiteX18" fmla="*/ 379594 w 4586499"/>
              <a:gd name="connsiteY18" fmla="*/ 0 h 4013178"/>
              <a:gd name="connsiteX19" fmla="*/ 556757 w 4586499"/>
              <a:gd name="connsiteY19" fmla="*/ 0 h 4013178"/>
              <a:gd name="connsiteX20" fmla="*/ 556757 w 4586499"/>
              <a:gd name="connsiteY20" fmla="*/ 73477 h 4013178"/>
              <a:gd name="connsiteX21" fmla="*/ 551846 w 4586499"/>
              <a:gd name="connsiteY21" fmla="*/ 74470 h 4013178"/>
              <a:gd name="connsiteX22" fmla="*/ 498199 w 4586499"/>
              <a:gd name="connsiteY22" fmla="*/ 155403 h 4013178"/>
              <a:gd name="connsiteX23" fmla="*/ 586036 w 4586499"/>
              <a:gd name="connsiteY23" fmla="*/ 243240 h 4013178"/>
              <a:gd name="connsiteX24" fmla="*/ 673873 w 4586499"/>
              <a:gd name="connsiteY24" fmla="*/ 155403 h 4013178"/>
              <a:gd name="connsiteX25" fmla="*/ 620226 w 4586499"/>
              <a:gd name="connsiteY25" fmla="*/ 74470 h 4013178"/>
              <a:gd name="connsiteX26" fmla="*/ 606306 w 4586499"/>
              <a:gd name="connsiteY26" fmla="*/ 71658 h 4013178"/>
              <a:gd name="connsiteX27" fmla="*/ 606306 w 4586499"/>
              <a:gd name="connsiteY27" fmla="*/ 0 h 4013178"/>
              <a:gd name="connsiteX28" fmla="*/ 783469 w 4586499"/>
              <a:gd name="connsiteY28" fmla="*/ 0 h 4013178"/>
              <a:gd name="connsiteX29" fmla="*/ 783469 w 4586499"/>
              <a:gd name="connsiteY29" fmla="*/ 73477 h 4013178"/>
              <a:gd name="connsiteX30" fmla="*/ 778558 w 4586499"/>
              <a:gd name="connsiteY30" fmla="*/ 74470 h 4013178"/>
              <a:gd name="connsiteX31" fmla="*/ 724911 w 4586499"/>
              <a:gd name="connsiteY31" fmla="*/ 155403 h 4013178"/>
              <a:gd name="connsiteX32" fmla="*/ 812748 w 4586499"/>
              <a:gd name="connsiteY32" fmla="*/ 243240 h 4013178"/>
              <a:gd name="connsiteX33" fmla="*/ 900585 w 4586499"/>
              <a:gd name="connsiteY33" fmla="*/ 155403 h 4013178"/>
              <a:gd name="connsiteX34" fmla="*/ 846938 w 4586499"/>
              <a:gd name="connsiteY34" fmla="*/ 74470 h 4013178"/>
              <a:gd name="connsiteX35" fmla="*/ 833018 w 4586499"/>
              <a:gd name="connsiteY35" fmla="*/ 71658 h 4013178"/>
              <a:gd name="connsiteX36" fmla="*/ 833018 w 4586499"/>
              <a:gd name="connsiteY36" fmla="*/ 0 h 4013178"/>
              <a:gd name="connsiteX37" fmla="*/ 1010181 w 4586499"/>
              <a:gd name="connsiteY37" fmla="*/ 0 h 4013178"/>
              <a:gd name="connsiteX38" fmla="*/ 1010181 w 4586499"/>
              <a:gd name="connsiteY38" fmla="*/ 73477 h 4013178"/>
              <a:gd name="connsiteX39" fmla="*/ 1005270 w 4586499"/>
              <a:gd name="connsiteY39" fmla="*/ 74470 h 4013178"/>
              <a:gd name="connsiteX40" fmla="*/ 951623 w 4586499"/>
              <a:gd name="connsiteY40" fmla="*/ 155403 h 4013178"/>
              <a:gd name="connsiteX41" fmla="*/ 1039460 w 4586499"/>
              <a:gd name="connsiteY41" fmla="*/ 243240 h 4013178"/>
              <a:gd name="connsiteX42" fmla="*/ 1127297 w 4586499"/>
              <a:gd name="connsiteY42" fmla="*/ 155403 h 4013178"/>
              <a:gd name="connsiteX43" fmla="*/ 1073650 w 4586499"/>
              <a:gd name="connsiteY43" fmla="*/ 74470 h 4013178"/>
              <a:gd name="connsiteX44" fmla="*/ 1059730 w 4586499"/>
              <a:gd name="connsiteY44" fmla="*/ 71658 h 4013178"/>
              <a:gd name="connsiteX45" fmla="*/ 1059730 w 4586499"/>
              <a:gd name="connsiteY45" fmla="*/ 0 h 4013178"/>
              <a:gd name="connsiteX46" fmla="*/ 1236893 w 4586499"/>
              <a:gd name="connsiteY46" fmla="*/ 0 h 4013178"/>
              <a:gd name="connsiteX47" fmla="*/ 1236893 w 4586499"/>
              <a:gd name="connsiteY47" fmla="*/ 73477 h 4013178"/>
              <a:gd name="connsiteX48" fmla="*/ 1231982 w 4586499"/>
              <a:gd name="connsiteY48" fmla="*/ 74470 h 4013178"/>
              <a:gd name="connsiteX49" fmla="*/ 1178335 w 4586499"/>
              <a:gd name="connsiteY49" fmla="*/ 155403 h 4013178"/>
              <a:gd name="connsiteX50" fmla="*/ 1266172 w 4586499"/>
              <a:gd name="connsiteY50" fmla="*/ 243240 h 4013178"/>
              <a:gd name="connsiteX51" fmla="*/ 1354009 w 4586499"/>
              <a:gd name="connsiteY51" fmla="*/ 155403 h 4013178"/>
              <a:gd name="connsiteX52" fmla="*/ 1300362 w 4586499"/>
              <a:gd name="connsiteY52" fmla="*/ 74470 h 4013178"/>
              <a:gd name="connsiteX53" fmla="*/ 1286442 w 4586499"/>
              <a:gd name="connsiteY53" fmla="*/ 71658 h 4013178"/>
              <a:gd name="connsiteX54" fmla="*/ 1286442 w 4586499"/>
              <a:gd name="connsiteY54" fmla="*/ 0 h 4013178"/>
              <a:gd name="connsiteX55" fmla="*/ 1463605 w 4586499"/>
              <a:gd name="connsiteY55" fmla="*/ 0 h 4013178"/>
              <a:gd name="connsiteX56" fmla="*/ 1463605 w 4586499"/>
              <a:gd name="connsiteY56" fmla="*/ 73477 h 4013178"/>
              <a:gd name="connsiteX57" fmla="*/ 1458694 w 4586499"/>
              <a:gd name="connsiteY57" fmla="*/ 74470 h 4013178"/>
              <a:gd name="connsiteX58" fmla="*/ 1405047 w 4586499"/>
              <a:gd name="connsiteY58" fmla="*/ 155403 h 4013178"/>
              <a:gd name="connsiteX59" fmla="*/ 1492884 w 4586499"/>
              <a:gd name="connsiteY59" fmla="*/ 243240 h 4013178"/>
              <a:gd name="connsiteX60" fmla="*/ 1580721 w 4586499"/>
              <a:gd name="connsiteY60" fmla="*/ 155403 h 4013178"/>
              <a:gd name="connsiteX61" fmla="*/ 1527074 w 4586499"/>
              <a:gd name="connsiteY61" fmla="*/ 74470 h 4013178"/>
              <a:gd name="connsiteX62" fmla="*/ 1513154 w 4586499"/>
              <a:gd name="connsiteY62" fmla="*/ 71658 h 4013178"/>
              <a:gd name="connsiteX63" fmla="*/ 1513154 w 4586499"/>
              <a:gd name="connsiteY63" fmla="*/ 0 h 4013178"/>
              <a:gd name="connsiteX64" fmla="*/ 1690317 w 4586499"/>
              <a:gd name="connsiteY64" fmla="*/ 0 h 4013178"/>
              <a:gd name="connsiteX65" fmla="*/ 1690317 w 4586499"/>
              <a:gd name="connsiteY65" fmla="*/ 73477 h 4013178"/>
              <a:gd name="connsiteX66" fmla="*/ 1685406 w 4586499"/>
              <a:gd name="connsiteY66" fmla="*/ 74470 h 4013178"/>
              <a:gd name="connsiteX67" fmla="*/ 1631759 w 4586499"/>
              <a:gd name="connsiteY67" fmla="*/ 155403 h 4013178"/>
              <a:gd name="connsiteX68" fmla="*/ 1719596 w 4586499"/>
              <a:gd name="connsiteY68" fmla="*/ 243240 h 4013178"/>
              <a:gd name="connsiteX69" fmla="*/ 1807433 w 4586499"/>
              <a:gd name="connsiteY69" fmla="*/ 155403 h 4013178"/>
              <a:gd name="connsiteX70" fmla="*/ 1753786 w 4586499"/>
              <a:gd name="connsiteY70" fmla="*/ 74470 h 4013178"/>
              <a:gd name="connsiteX71" fmla="*/ 1739866 w 4586499"/>
              <a:gd name="connsiteY71" fmla="*/ 71658 h 4013178"/>
              <a:gd name="connsiteX72" fmla="*/ 1739866 w 4586499"/>
              <a:gd name="connsiteY72" fmla="*/ 0 h 4013178"/>
              <a:gd name="connsiteX73" fmla="*/ 1917029 w 4586499"/>
              <a:gd name="connsiteY73" fmla="*/ 0 h 4013178"/>
              <a:gd name="connsiteX74" fmla="*/ 1917029 w 4586499"/>
              <a:gd name="connsiteY74" fmla="*/ 73477 h 4013178"/>
              <a:gd name="connsiteX75" fmla="*/ 1912118 w 4586499"/>
              <a:gd name="connsiteY75" fmla="*/ 74470 h 4013178"/>
              <a:gd name="connsiteX76" fmla="*/ 1858471 w 4586499"/>
              <a:gd name="connsiteY76" fmla="*/ 155403 h 4013178"/>
              <a:gd name="connsiteX77" fmla="*/ 1946308 w 4586499"/>
              <a:gd name="connsiteY77" fmla="*/ 243240 h 4013178"/>
              <a:gd name="connsiteX78" fmla="*/ 2034145 w 4586499"/>
              <a:gd name="connsiteY78" fmla="*/ 155403 h 4013178"/>
              <a:gd name="connsiteX79" fmla="*/ 1980498 w 4586499"/>
              <a:gd name="connsiteY79" fmla="*/ 74470 h 4013178"/>
              <a:gd name="connsiteX80" fmla="*/ 1966578 w 4586499"/>
              <a:gd name="connsiteY80" fmla="*/ 71658 h 4013178"/>
              <a:gd name="connsiteX81" fmla="*/ 1966578 w 4586499"/>
              <a:gd name="connsiteY81" fmla="*/ 0 h 4013178"/>
              <a:gd name="connsiteX82" fmla="*/ 2143741 w 4586499"/>
              <a:gd name="connsiteY82" fmla="*/ 0 h 4013178"/>
              <a:gd name="connsiteX83" fmla="*/ 2143741 w 4586499"/>
              <a:gd name="connsiteY83" fmla="*/ 73477 h 4013178"/>
              <a:gd name="connsiteX84" fmla="*/ 2138830 w 4586499"/>
              <a:gd name="connsiteY84" fmla="*/ 74470 h 4013178"/>
              <a:gd name="connsiteX85" fmla="*/ 2085183 w 4586499"/>
              <a:gd name="connsiteY85" fmla="*/ 155403 h 4013178"/>
              <a:gd name="connsiteX86" fmla="*/ 2173020 w 4586499"/>
              <a:gd name="connsiteY86" fmla="*/ 243240 h 4013178"/>
              <a:gd name="connsiteX87" fmla="*/ 2260857 w 4586499"/>
              <a:gd name="connsiteY87" fmla="*/ 155403 h 4013178"/>
              <a:gd name="connsiteX88" fmla="*/ 2207210 w 4586499"/>
              <a:gd name="connsiteY88" fmla="*/ 74470 h 4013178"/>
              <a:gd name="connsiteX89" fmla="*/ 2193290 w 4586499"/>
              <a:gd name="connsiteY89" fmla="*/ 71658 h 4013178"/>
              <a:gd name="connsiteX90" fmla="*/ 2193290 w 4586499"/>
              <a:gd name="connsiteY90" fmla="*/ 0 h 4013178"/>
              <a:gd name="connsiteX91" fmla="*/ 2370453 w 4586499"/>
              <a:gd name="connsiteY91" fmla="*/ 0 h 4013178"/>
              <a:gd name="connsiteX92" fmla="*/ 2370453 w 4586499"/>
              <a:gd name="connsiteY92" fmla="*/ 73477 h 4013178"/>
              <a:gd name="connsiteX93" fmla="*/ 2365542 w 4586499"/>
              <a:gd name="connsiteY93" fmla="*/ 74470 h 4013178"/>
              <a:gd name="connsiteX94" fmla="*/ 2311895 w 4586499"/>
              <a:gd name="connsiteY94" fmla="*/ 155403 h 4013178"/>
              <a:gd name="connsiteX95" fmla="*/ 2399732 w 4586499"/>
              <a:gd name="connsiteY95" fmla="*/ 243240 h 4013178"/>
              <a:gd name="connsiteX96" fmla="*/ 2487569 w 4586499"/>
              <a:gd name="connsiteY96" fmla="*/ 155403 h 4013178"/>
              <a:gd name="connsiteX97" fmla="*/ 2433922 w 4586499"/>
              <a:gd name="connsiteY97" fmla="*/ 74470 h 4013178"/>
              <a:gd name="connsiteX98" fmla="*/ 2420002 w 4586499"/>
              <a:gd name="connsiteY98" fmla="*/ 71658 h 4013178"/>
              <a:gd name="connsiteX99" fmla="*/ 2420002 w 4586499"/>
              <a:gd name="connsiteY99" fmla="*/ 0 h 4013178"/>
              <a:gd name="connsiteX100" fmla="*/ 2597165 w 4586499"/>
              <a:gd name="connsiteY100" fmla="*/ 0 h 4013178"/>
              <a:gd name="connsiteX101" fmla="*/ 2597165 w 4586499"/>
              <a:gd name="connsiteY101" fmla="*/ 73477 h 4013178"/>
              <a:gd name="connsiteX102" fmla="*/ 2592254 w 4586499"/>
              <a:gd name="connsiteY102" fmla="*/ 74470 h 4013178"/>
              <a:gd name="connsiteX103" fmla="*/ 2538607 w 4586499"/>
              <a:gd name="connsiteY103" fmla="*/ 155403 h 4013178"/>
              <a:gd name="connsiteX104" fmla="*/ 2626444 w 4586499"/>
              <a:gd name="connsiteY104" fmla="*/ 243240 h 4013178"/>
              <a:gd name="connsiteX105" fmla="*/ 2714281 w 4586499"/>
              <a:gd name="connsiteY105" fmla="*/ 155403 h 4013178"/>
              <a:gd name="connsiteX106" fmla="*/ 2660634 w 4586499"/>
              <a:gd name="connsiteY106" fmla="*/ 74470 h 4013178"/>
              <a:gd name="connsiteX107" fmla="*/ 2646714 w 4586499"/>
              <a:gd name="connsiteY107" fmla="*/ 71658 h 4013178"/>
              <a:gd name="connsiteX108" fmla="*/ 2646714 w 4586499"/>
              <a:gd name="connsiteY108" fmla="*/ 0 h 4013178"/>
              <a:gd name="connsiteX109" fmla="*/ 2823877 w 4586499"/>
              <a:gd name="connsiteY109" fmla="*/ 0 h 4013178"/>
              <a:gd name="connsiteX110" fmla="*/ 2823877 w 4586499"/>
              <a:gd name="connsiteY110" fmla="*/ 73477 h 4013178"/>
              <a:gd name="connsiteX111" fmla="*/ 2818966 w 4586499"/>
              <a:gd name="connsiteY111" fmla="*/ 74470 h 4013178"/>
              <a:gd name="connsiteX112" fmla="*/ 2765319 w 4586499"/>
              <a:gd name="connsiteY112" fmla="*/ 155403 h 4013178"/>
              <a:gd name="connsiteX113" fmla="*/ 2853156 w 4586499"/>
              <a:gd name="connsiteY113" fmla="*/ 243240 h 4013178"/>
              <a:gd name="connsiteX114" fmla="*/ 2940993 w 4586499"/>
              <a:gd name="connsiteY114" fmla="*/ 155403 h 4013178"/>
              <a:gd name="connsiteX115" fmla="*/ 2887346 w 4586499"/>
              <a:gd name="connsiteY115" fmla="*/ 74470 h 4013178"/>
              <a:gd name="connsiteX116" fmla="*/ 2873426 w 4586499"/>
              <a:gd name="connsiteY116" fmla="*/ 71658 h 4013178"/>
              <a:gd name="connsiteX117" fmla="*/ 2873426 w 4586499"/>
              <a:gd name="connsiteY117" fmla="*/ 0 h 4013178"/>
              <a:gd name="connsiteX118" fmla="*/ 3050589 w 4586499"/>
              <a:gd name="connsiteY118" fmla="*/ 0 h 4013178"/>
              <a:gd name="connsiteX119" fmla="*/ 3050589 w 4586499"/>
              <a:gd name="connsiteY119" fmla="*/ 73477 h 4013178"/>
              <a:gd name="connsiteX120" fmla="*/ 3045678 w 4586499"/>
              <a:gd name="connsiteY120" fmla="*/ 74470 h 4013178"/>
              <a:gd name="connsiteX121" fmla="*/ 2992031 w 4586499"/>
              <a:gd name="connsiteY121" fmla="*/ 155403 h 4013178"/>
              <a:gd name="connsiteX122" fmla="*/ 3079868 w 4586499"/>
              <a:gd name="connsiteY122" fmla="*/ 243240 h 4013178"/>
              <a:gd name="connsiteX123" fmla="*/ 3167705 w 4586499"/>
              <a:gd name="connsiteY123" fmla="*/ 155403 h 4013178"/>
              <a:gd name="connsiteX124" fmla="*/ 3114058 w 4586499"/>
              <a:gd name="connsiteY124" fmla="*/ 74470 h 4013178"/>
              <a:gd name="connsiteX125" fmla="*/ 3100138 w 4586499"/>
              <a:gd name="connsiteY125" fmla="*/ 71658 h 4013178"/>
              <a:gd name="connsiteX126" fmla="*/ 3100138 w 4586499"/>
              <a:gd name="connsiteY126" fmla="*/ 0 h 4013178"/>
              <a:gd name="connsiteX127" fmla="*/ 3277301 w 4586499"/>
              <a:gd name="connsiteY127" fmla="*/ 0 h 4013178"/>
              <a:gd name="connsiteX128" fmla="*/ 3277301 w 4586499"/>
              <a:gd name="connsiteY128" fmla="*/ 73477 h 4013178"/>
              <a:gd name="connsiteX129" fmla="*/ 3272390 w 4586499"/>
              <a:gd name="connsiteY129" fmla="*/ 74470 h 4013178"/>
              <a:gd name="connsiteX130" fmla="*/ 3218743 w 4586499"/>
              <a:gd name="connsiteY130" fmla="*/ 155403 h 4013178"/>
              <a:gd name="connsiteX131" fmla="*/ 3306580 w 4586499"/>
              <a:gd name="connsiteY131" fmla="*/ 243240 h 4013178"/>
              <a:gd name="connsiteX132" fmla="*/ 3394417 w 4586499"/>
              <a:gd name="connsiteY132" fmla="*/ 155403 h 4013178"/>
              <a:gd name="connsiteX133" fmla="*/ 3340770 w 4586499"/>
              <a:gd name="connsiteY133" fmla="*/ 74470 h 4013178"/>
              <a:gd name="connsiteX134" fmla="*/ 3326850 w 4586499"/>
              <a:gd name="connsiteY134" fmla="*/ 71658 h 4013178"/>
              <a:gd name="connsiteX135" fmla="*/ 3326850 w 4586499"/>
              <a:gd name="connsiteY135" fmla="*/ 0 h 4013178"/>
              <a:gd name="connsiteX136" fmla="*/ 3504013 w 4586499"/>
              <a:gd name="connsiteY136" fmla="*/ 0 h 4013178"/>
              <a:gd name="connsiteX137" fmla="*/ 3504013 w 4586499"/>
              <a:gd name="connsiteY137" fmla="*/ 73477 h 4013178"/>
              <a:gd name="connsiteX138" fmla="*/ 3499102 w 4586499"/>
              <a:gd name="connsiteY138" fmla="*/ 74470 h 4013178"/>
              <a:gd name="connsiteX139" fmla="*/ 3445455 w 4586499"/>
              <a:gd name="connsiteY139" fmla="*/ 155403 h 4013178"/>
              <a:gd name="connsiteX140" fmla="*/ 3533292 w 4586499"/>
              <a:gd name="connsiteY140" fmla="*/ 243240 h 4013178"/>
              <a:gd name="connsiteX141" fmla="*/ 3621129 w 4586499"/>
              <a:gd name="connsiteY141" fmla="*/ 155403 h 4013178"/>
              <a:gd name="connsiteX142" fmla="*/ 3567482 w 4586499"/>
              <a:gd name="connsiteY142" fmla="*/ 74470 h 4013178"/>
              <a:gd name="connsiteX143" fmla="*/ 3553562 w 4586499"/>
              <a:gd name="connsiteY143" fmla="*/ 71658 h 4013178"/>
              <a:gd name="connsiteX144" fmla="*/ 3553562 w 4586499"/>
              <a:gd name="connsiteY144" fmla="*/ 0 h 4013178"/>
              <a:gd name="connsiteX145" fmla="*/ 3730725 w 4586499"/>
              <a:gd name="connsiteY145" fmla="*/ 0 h 4013178"/>
              <a:gd name="connsiteX146" fmla="*/ 3730725 w 4586499"/>
              <a:gd name="connsiteY146" fmla="*/ 73477 h 4013178"/>
              <a:gd name="connsiteX147" fmla="*/ 3725814 w 4586499"/>
              <a:gd name="connsiteY147" fmla="*/ 74470 h 4013178"/>
              <a:gd name="connsiteX148" fmla="*/ 3672167 w 4586499"/>
              <a:gd name="connsiteY148" fmla="*/ 155403 h 4013178"/>
              <a:gd name="connsiteX149" fmla="*/ 3760004 w 4586499"/>
              <a:gd name="connsiteY149" fmla="*/ 243240 h 4013178"/>
              <a:gd name="connsiteX150" fmla="*/ 3847841 w 4586499"/>
              <a:gd name="connsiteY150" fmla="*/ 155403 h 4013178"/>
              <a:gd name="connsiteX151" fmla="*/ 3794194 w 4586499"/>
              <a:gd name="connsiteY151" fmla="*/ 74470 h 4013178"/>
              <a:gd name="connsiteX152" fmla="*/ 3780274 w 4586499"/>
              <a:gd name="connsiteY152" fmla="*/ 71658 h 4013178"/>
              <a:gd name="connsiteX153" fmla="*/ 3780274 w 4586499"/>
              <a:gd name="connsiteY153" fmla="*/ 0 h 4013178"/>
              <a:gd name="connsiteX154" fmla="*/ 3957437 w 4586499"/>
              <a:gd name="connsiteY154" fmla="*/ 0 h 4013178"/>
              <a:gd name="connsiteX155" fmla="*/ 3957437 w 4586499"/>
              <a:gd name="connsiteY155" fmla="*/ 73477 h 4013178"/>
              <a:gd name="connsiteX156" fmla="*/ 3952526 w 4586499"/>
              <a:gd name="connsiteY156" fmla="*/ 74469 h 4013178"/>
              <a:gd name="connsiteX157" fmla="*/ 3898879 w 4586499"/>
              <a:gd name="connsiteY157" fmla="*/ 155403 h 4013178"/>
              <a:gd name="connsiteX158" fmla="*/ 3986716 w 4586499"/>
              <a:gd name="connsiteY158" fmla="*/ 243240 h 4013178"/>
              <a:gd name="connsiteX159" fmla="*/ 4074553 w 4586499"/>
              <a:gd name="connsiteY159" fmla="*/ 155403 h 4013178"/>
              <a:gd name="connsiteX160" fmla="*/ 4020906 w 4586499"/>
              <a:gd name="connsiteY160" fmla="*/ 74469 h 4013178"/>
              <a:gd name="connsiteX161" fmla="*/ 4006986 w 4586499"/>
              <a:gd name="connsiteY161" fmla="*/ 71658 h 4013178"/>
              <a:gd name="connsiteX162" fmla="*/ 4006986 w 4586499"/>
              <a:gd name="connsiteY162" fmla="*/ 0 h 4013178"/>
              <a:gd name="connsiteX163" fmla="*/ 4184149 w 4586499"/>
              <a:gd name="connsiteY163" fmla="*/ 0 h 4013178"/>
              <a:gd name="connsiteX164" fmla="*/ 4184149 w 4586499"/>
              <a:gd name="connsiteY164" fmla="*/ 73477 h 4013178"/>
              <a:gd name="connsiteX165" fmla="*/ 4179238 w 4586499"/>
              <a:gd name="connsiteY165" fmla="*/ 74469 h 4013178"/>
              <a:gd name="connsiteX166" fmla="*/ 4125591 w 4586499"/>
              <a:gd name="connsiteY166" fmla="*/ 155403 h 4013178"/>
              <a:gd name="connsiteX167" fmla="*/ 4213428 w 4586499"/>
              <a:gd name="connsiteY167" fmla="*/ 243240 h 4013178"/>
              <a:gd name="connsiteX168" fmla="*/ 4301265 w 4586499"/>
              <a:gd name="connsiteY168" fmla="*/ 155403 h 4013178"/>
              <a:gd name="connsiteX169" fmla="*/ 4247618 w 4586499"/>
              <a:gd name="connsiteY169" fmla="*/ 74469 h 4013178"/>
              <a:gd name="connsiteX170" fmla="*/ 4233698 w 4586499"/>
              <a:gd name="connsiteY170" fmla="*/ 71658 h 4013178"/>
              <a:gd name="connsiteX171" fmla="*/ 4233698 w 4586499"/>
              <a:gd name="connsiteY171" fmla="*/ 0 h 4013178"/>
              <a:gd name="connsiteX172" fmla="*/ 4410853 w 4586499"/>
              <a:gd name="connsiteY172" fmla="*/ 0 h 4013178"/>
              <a:gd name="connsiteX173" fmla="*/ 4410853 w 4586499"/>
              <a:gd name="connsiteY173" fmla="*/ 73477 h 4013178"/>
              <a:gd name="connsiteX174" fmla="*/ 4405942 w 4586499"/>
              <a:gd name="connsiteY174" fmla="*/ 74469 h 4013178"/>
              <a:gd name="connsiteX175" fmla="*/ 4352295 w 4586499"/>
              <a:gd name="connsiteY175" fmla="*/ 155403 h 4013178"/>
              <a:gd name="connsiteX176" fmla="*/ 4440132 w 4586499"/>
              <a:gd name="connsiteY176" fmla="*/ 243240 h 4013178"/>
              <a:gd name="connsiteX177" fmla="*/ 4527969 w 4586499"/>
              <a:gd name="connsiteY177" fmla="*/ 155403 h 4013178"/>
              <a:gd name="connsiteX178" fmla="*/ 4474322 w 4586499"/>
              <a:gd name="connsiteY178" fmla="*/ 74469 h 4013178"/>
              <a:gd name="connsiteX179" fmla="*/ 4460402 w 4586499"/>
              <a:gd name="connsiteY179" fmla="*/ 71658 h 4013178"/>
              <a:gd name="connsiteX180" fmla="*/ 4460402 w 4586499"/>
              <a:gd name="connsiteY180" fmla="*/ 0 h 4013178"/>
              <a:gd name="connsiteX181" fmla="*/ 4576505 w 4586499"/>
              <a:gd name="connsiteY181" fmla="*/ 0 h 4013178"/>
              <a:gd name="connsiteX182" fmla="*/ 4576505 w 4586499"/>
              <a:gd name="connsiteY182" fmla="*/ 3456380 h 4013178"/>
              <a:gd name="connsiteX183" fmla="*/ 4586499 w 4586499"/>
              <a:gd name="connsiteY183" fmla="*/ 4013178 h 4013178"/>
              <a:gd name="connsiteX184" fmla="*/ 0 w 4586499"/>
              <a:gd name="connsiteY184" fmla="*/ 3999937 h 4013178"/>
              <a:gd name="connsiteX185" fmla="*/ 0 w 4586499"/>
              <a:gd name="connsiteY185" fmla="*/ 0 h 401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586499" h="4013178">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586499" y="4013178"/>
                </a:lnTo>
                <a:lnTo>
                  <a:pt x="0" y="3999937"/>
                </a:lnTo>
                <a:lnTo>
                  <a:pt x="0" y="0"/>
                </a:lnTo>
                <a:close/>
              </a:path>
            </a:pathLst>
          </a:custGeom>
          <a:solidFill>
            <a:schemeClr val="tx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3" name="Straight Connector 92">
            <a:extLst>
              <a:ext uri="{FF2B5EF4-FFF2-40B4-BE49-F238E27FC236}">
                <a16:creationId xmlns:a16="http://schemas.microsoft.com/office/drawing/2014/main" id="{F9EAF44B-8CCB-14E5-B51C-5B90C41C85BC}"/>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10FFBCC-ADDD-36A4-67CD-111E3AE32D80}"/>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296CEE7-D913-6060-0D57-F8FB04C2D5C8}"/>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5C3B630-1EA5-720D-3632-CDDD5E88E63A}"/>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FD477CE-D155-A8C4-E2C6-8D7B76FCD42A}"/>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E834196A-77F4-F8D0-C489-49CE8FDFBE8C}"/>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13AF3872-ADE6-7A8D-36F8-81D0C0075E63}"/>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359DDCD-ADFE-8D27-449C-03B14C410E18}"/>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740E7DC-B204-3AE7-A192-A1391B137351}"/>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4" name="Oval 103">
            <a:extLst>
              <a:ext uri="{FF2B5EF4-FFF2-40B4-BE49-F238E27FC236}">
                <a16:creationId xmlns:a16="http://schemas.microsoft.com/office/drawing/2014/main" id="{6D14611E-9219-C8CA-C07E-0A78E823F666}"/>
              </a:ext>
            </a:extLst>
          </p:cNvPr>
          <p:cNvSpPr/>
          <p:nvPr/>
        </p:nvSpPr>
        <p:spPr>
          <a:xfrm>
            <a:off x="8173421" y="1921698"/>
            <a:ext cx="1757385" cy="936731"/>
          </a:xfrm>
          <a:custGeom>
            <a:avLst/>
            <a:gdLst>
              <a:gd name="connsiteX0" fmla="*/ 0 w 1757385"/>
              <a:gd name="connsiteY0" fmla="*/ 468366 h 936731"/>
              <a:gd name="connsiteX1" fmla="*/ 878693 w 1757385"/>
              <a:gd name="connsiteY1" fmla="*/ 0 h 936731"/>
              <a:gd name="connsiteX2" fmla="*/ 1757386 w 1757385"/>
              <a:gd name="connsiteY2" fmla="*/ 468366 h 936731"/>
              <a:gd name="connsiteX3" fmla="*/ 878693 w 1757385"/>
              <a:gd name="connsiteY3" fmla="*/ 936732 h 936731"/>
              <a:gd name="connsiteX4" fmla="*/ 0 w 1757385"/>
              <a:gd name="connsiteY4" fmla="*/ 468366 h 936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385" h="936731" extrusionOk="0">
                <a:moveTo>
                  <a:pt x="0" y="468366"/>
                </a:moveTo>
                <a:cubicBezTo>
                  <a:pt x="-35740" y="299376"/>
                  <a:pt x="338786" y="-103485"/>
                  <a:pt x="878693" y="0"/>
                </a:cubicBezTo>
                <a:cubicBezTo>
                  <a:pt x="1371387" y="-15166"/>
                  <a:pt x="1750641" y="208201"/>
                  <a:pt x="1757386" y="468366"/>
                </a:cubicBezTo>
                <a:cubicBezTo>
                  <a:pt x="1793741" y="734672"/>
                  <a:pt x="1369069" y="906488"/>
                  <a:pt x="878693" y="936732"/>
                </a:cubicBezTo>
                <a:cubicBezTo>
                  <a:pt x="378719" y="953981"/>
                  <a:pt x="18757" y="678675"/>
                  <a:pt x="0" y="468366"/>
                </a:cubicBezTo>
                <a:close/>
              </a:path>
            </a:pathLst>
          </a:custGeom>
          <a:noFill/>
          <a:ln>
            <a:solidFill>
              <a:schemeClr val="bg1"/>
            </a:solidFill>
            <a:extLst>
              <a:ext uri="{C807C97D-BFC1-408E-A445-0C87EB9F89A2}">
                <ask:lineSketchStyleProps xmlns:ask="http://schemas.microsoft.com/office/drawing/2018/sketchyshapes" sd="305098727">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5" name="TextBox 104">
            <a:extLst>
              <a:ext uri="{FF2B5EF4-FFF2-40B4-BE49-F238E27FC236}">
                <a16:creationId xmlns:a16="http://schemas.microsoft.com/office/drawing/2014/main" id="{3B1BC2F9-11A5-5150-C7C5-1A7E5F59975E}"/>
              </a:ext>
            </a:extLst>
          </p:cNvPr>
          <p:cNvSpPr txBox="1"/>
          <p:nvPr/>
        </p:nvSpPr>
        <p:spPr>
          <a:xfrm rot="233395">
            <a:off x="8112012" y="202874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Do we have any threads?</a:t>
            </a:r>
          </a:p>
        </p:txBody>
      </p:sp>
      <p:sp>
        <p:nvSpPr>
          <p:cNvPr id="107" name="TextBox 106">
            <a:extLst>
              <a:ext uri="{FF2B5EF4-FFF2-40B4-BE49-F238E27FC236}">
                <a16:creationId xmlns:a16="http://schemas.microsoft.com/office/drawing/2014/main" id="{66B2A33A-D656-261A-48CD-892DD13BDA07}"/>
              </a:ext>
            </a:extLst>
          </p:cNvPr>
          <p:cNvSpPr txBox="1"/>
          <p:nvPr/>
        </p:nvSpPr>
        <p:spPr>
          <a:xfrm rot="168082">
            <a:off x="7042261" y="3308425"/>
            <a:ext cx="187497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Huzzah! We can</a:t>
            </a:r>
          </a:p>
          <a:p>
            <a:pPr algn="ctr"/>
            <a:r>
              <a:rPr lang="en-GB" sz="1600" b="1">
                <a:solidFill>
                  <a:schemeClr val="bg1"/>
                </a:solidFill>
                <a:latin typeface="Bradley Hand ITC" panose="03070402050302030203" pitchFamily="66" charset="0"/>
              </a:rPr>
              <a:t>Compute stuff!</a:t>
            </a:r>
          </a:p>
        </p:txBody>
      </p:sp>
      <p:sp>
        <p:nvSpPr>
          <p:cNvPr id="109" name="TextBox 108">
            <a:extLst>
              <a:ext uri="{FF2B5EF4-FFF2-40B4-BE49-F238E27FC236}">
                <a16:creationId xmlns:a16="http://schemas.microsoft.com/office/drawing/2014/main" id="{69D3B5E9-FA21-5EB3-7065-0C9BA9ECF460}"/>
              </a:ext>
            </a:extLst>
          </p:cNvPr>
          <p:cNvSpPr txBox="1"/>
          <p:nvPr/>
        </p:nvSpPr>
        <p:spPr>
          <a:xfrm rot="465577">
            <a:off x="9285297" y="3248948"/>
            <a:ext cx="187497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We can’t</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compute anything!</a:t>
            </a:r>
          </a:p>
        </p:txBody>
      </p:sp>
      <p:grpSp>
        <p:nvGrpSpPr>
          <p:cNvPr id="3" name="Group 2">
            <a:extLst>
              <a:ext uri="{FF2B5EF4-FFF2-40B4-BE49-F238E27FC236}">
                <a16:creationId xmlns:a16="http://schemas.microsoft.com/office/drawing/2014/main" id="{0186CB03-8916-169C-440C-F79694F39455}"/>
              </a:ext>
            </a:extLst>
          </p:cNvPr>
          <p:cNvGrpSpPr/>
          <p:nvPr/>
        </p:nvGrpSpPr>
        <p:grpSpPr>
          <a:xfrm>
            <a:off x="10051471" y="4171341"/>
            <a:ext cx="522514" cy="463930"/>
            <a:chOff x="10051471" y="4171341"/>
            <a:chExt cx="522514" cy="463930"/>
          </a:xfrm>
        </p:grpSpPr>
        <p:sp>
          <p:nvSpPr>
            <p:cNvPr id="110" name="Oval 109">
              <a:extLst>
                <a:ext uri="{FF2B5EF4-FFF2-40B4-BE49-F238E27FC236}">
                  <a16:creationId xmlns:a16="http://schemas.microsoft.com/office/drawing/2014/main" id="{8D519648-DD5B-4156-9A48-7D281F3B7515}"/>
                </a:ext>
              </a:extLst>
            </p:cNvPr>
            <p:cNvSpPr/>
            <p:nvPr/>
          </p:nvSpPr>
          <p:spPr>
            <a:xfrm>
              <a:off x="10051471" y="4171341"/>
              <a:ext cx="522514" cy="463930"/>
            </a:xfrm>
            <a:custGeom>
              <a:avLst/>
              <a:gdLst>
                <a:gd name="connsiteX0" fmla="*/ 0 w 522514"/>
                <a:gd name="connsiteY0" fmla="*/ 231965 h 463930"/>
                <a:gd name="connsiteX1" fmla="*/ 261257 w 522514"/>
                <a:gd name="connsiteY1" fmla="*/ 0 h 463930"/>
                <a:gd name="connsiteX2" fmla="*/ 522514 w 522514"/>
                <a:gd name="connsiteY2" fmla="*/ 231965 h 463930"/>
                <a:gd name="connsiteX3" fmla="*/ 261257 w 522514"/>
                <a:gd name="connsiteY3" fmla="*/ 463930 h 463930"/>
                <a:gd name="connsiteX4" fmla="*/ 0 w 522514"/>
                <a:gd name="connsiteY4" fmla="*/ 231965 h 46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463930" extrusionOk="0">
                  <a:moveTo>
                    <a:pt x="0" y="231965"/>
                  </a:moveTo>
                  <a:cubicBezTo>
                    <a:pt x="10145" y="106841"/>
                    <a:pt x="132323" y="32118"/>
                    <a:pt x="261257" y="0"/>
                  </a:cubicBezTo>
                  <a:cubicBezTo>
                    <a:pt x="389942" y="5835"/>
                    <a:pt x="530237" y="104502"/>
                    <a:pt x="522514" y="231965"/>
                  </a:cubicBezTo>
                  <a:cubicBezTo>
                    <a:pt x="511099" y="370447"/>
                    <a:pt x="398244" y="435250"/>
                    <a:pt x="261257" y="463930"/>
                  </a:cubicBezTo>
                  <a:cubicBezTo>
                    <a:pt x="122786" y="463481"/>
                    <a:pt x="-19668" y="357168"/>
                    <a:pt x="0" y="231965"/>
                  </a:cubicBezTo>
                  <a:close/>
                </a:path>
              </a:pathLst>
            </a:custGeom>
            <a:noFill/>
            <a:ln>
              <a:solidFill>
                <a:schemeClr val="bg1"/>
              </a:solidFill>
              <a:extLst>
                <a:ext uri="{C807C97D-BFC1-408E-A445-0C87EB9F89A2}">
                  <ask:lineSketchStyleProps xmlns:ask="http://schemas.microsoft.com/office/drawing/2018/sketchyshapes" sd="2126056000">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1" name="Oval 110">
              <a:extLst>
                <a:ext uri="{FF2B5EF4-FFF2-40B4-BE49-F238E27FC236}">
                  <a16:creationId xmlns:a16="http://schemas.microsoft.com/office/drawing/2014/main" id="{1DD25F9F-7471-356C-5BDD-BCCE3A49BD7D}"/>
                </a:ext>
              </a:extLst>
            </p:cNvPr>
            <p:cNvSpPr/>
            <p:nvPr/>
          </p:nvSpPr>
          <p:spPr>
            <a:xfrm>
              <a:off x="10174840" y="4255747"/>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2" name="Oval 111">
              <a:extLst>
                <a:ext uri="{FF2B5EF4-FFF2-40B4-BE49-F238E27FC236}">
                  <a16:creationId xmlns:a16="http://schemas.microsoft.com/office/drawing/2014/main" id="{1FE57053-BB08-7183-A2EA-06C361808F9B}"/>
                </a:ext>
              </a:extLst>
            </p:cNvPr>
            <p:cNvSpPr/>
            <p:nvPr/>
          </p:nvSpPr>
          <p:spPr>
            <a:xfrm>
              <a:off x="10370971" y="4270092"/>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3" name="Moon 112">
              <a:extLst>
                <a:ext uri="{FF2B5EF4-FFF2-40B4-BE49-F238E27FC236}">
                  <a16:creationId xmlns:a16="http://schemas.microsoft.com/office/drawing/2014/main" id="{5D3AF61D-EFFC-E321-EDA6-34137E720F32}"/>
                </a:ext>
              </a:extLst>
            </p:cNvPr>
            <p:cNvSpPr/>
            <p:nvPr/>
          </p:nvSpPr>
          <p:spPr>
            <a:xfrm rot="5847475">
              <a:off x="10209005" y="4340816"/>
              <a:ext cx="150030" cy="252248"/>
            </a:xfrm>
            <a:custGeom>
              <a:avLst/>
              <a:gdLst>
                <a:gd name="connsiteX0" fmla="*/ 150030 w 150030"/>
                <a:gd name="connsiteY0" fmla="*/ 252248 h 252248"/>
                <a:gd name="connsiteX1" fmla="*/ 0 w 150030"/>
                <a:gd name="connsiteY1" fmla="*/ 126124 h 252248"/>
                <a:gd name="connsiteX2" fmla="*/ 150030 w 150030"/>
                <a:gd name="connsiteY2" fmla="*/ 0 h 252248"/>
                <a:gd name="connsiteX3" fmla="*/ 35800 w 150030"/>
                <a:gd name="connsiteY3" fmla="*/ 126124 h 252248"/>
                <a:gd name="connsiteX4" fmla="*/ 150030 w 150030"/>
                <a:gd name="connsiteY4" fmla="*/ 252248 h 25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30" h="252248" extrusionOk="0">
                  <a:moveTo>
                    <a:pt x="150030" y="252248"/>
                  </a:moveTo>
                  <a:cubicBezTo>
                    <a:pt x="71375" y="241942"/>
                    <a:pt x="-10877" y="212906"/>
                    <a:pt x="0" y="126124"/>
                  </a:cubicBezTo>
                  <a:cubicBezTo>
                    <a:pt x="19889" y="49708"/>
                    <a:pt x="70287" y="-1282"/>
                    <a:pt x="150030" y="0"/>
                  </a:cubicBezTo>
                  <a:cubicBezTo>
                    <a:pt x="70311" y="22164"/>
                    <a:pt x="43511" y="74573"/>
                    <a:pt x="35800" y="126124"/>
                  </a:cubicBezTo>
                  <a:cubicBezTo>
                    <a:pt x="41741" y="196882"/>
                    <a:pt x="76090" y="241623"/>
                    <a:pt x="150030" y="252248"/>
                  </a:cubicBezTo>
                  <a:close/>
                </a:path>
              </a:pathLst>
            </a:custGeom>
            <a:noFill/>
            <a:ln>
              <a:solidFill>
                <a:schemeClr val="bg1"/>
              </a:solidFill>
              <a:extLst>
                <a:ext uri="{C807C97D-BFC1-408E-A445-0C87EB9F89A2}">
                  <ask:lineSketchStyleProps xmlns:ask="http://schemas.microsoft.com/office/drawing/2018/sketchyshapes" sd="1200472652">
                    <a:prstGeom prst="moon">
                      <a:avLst>
                        <a:gd name="adj" fmla="val 238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25" name="Group 124">
            <a:extLst>
              <a:ext uri="{FF2B5EF4-FFF2-40B4-BE49-F238E27FC236}">
                <a16:creationId xmlns:a16="http://schemas.microsoft.com/office/drawing/2014/main" id="{6CA82D86-D2A8-863D-F1DD-9C5E474CEF70}"/>
              </a:ext>
            </a:extLst>
          </p:cNvPr>
          <p:cNvGrpSpPr/>
          <p:nvPr/>
        </p:nvGrpSpPr>
        <p:grpSpPr>
          <a:xfrm>
            <a:off x="8815167" y="5036974"/>
            <a:ext cx="377850" cy="181712"/>
            <a:chOff x="8641807" y="6043769"/>
            <a:chExt cx="377850" cy="181712"/>
          </a:xfrm>
        </p:grpSpPr>
        <p:sp>
          <p:nvSpPr>
            <p:cNvPr id="127" name="Freeform: Shape 126">
              <a:extLst>
                <a:ext uri="{FF2B5EF4-FFF2-40B4-BE49-F238E27FC236}">
                  <a16:creationId xmlns:a16="http://schemas.microsoft.com/office/drawing/2014/main" id="{4BEAAAAD-DF99-8201-E386-4BD1F3233FDF}"/>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8" name="Freeform: Shape 127">
              <a:extLst>
                <a:ext uri="{FF2B5EF4-FFF2-40B4-BE49-F238E27FC236}">
                  <a16:creationId xmlns:a16="http://schemas.microsoft.com/office/drawing/2014/main" id="{61164D70-C6C9-C43B-B0AF-9C58062BDDE0}"/>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29" name="Arrow: Right 128">
            <a:extLst>
              <a:ext uri="{FF2B5EF4-FFF2-40B4-BE49-F238E27FC236}">
                <a16:creationId xmlns:a16="http://schemas.microsoft.com/office/drawing/2014/main" id="{889B091F-F77D-ED67-10DB-277F556AF3EA}"/>
              </a:ext>
            </a:extLst>
          </p:cNvPr>
          <p:cNvSpPr/>
          <p:nvPr/>
        </p:nvSpPr>
        <p:spPr>
          <a:xfrm rot="3577019">
            <a:off x="9326331" y="2902436"/>
            <a:ext cx="618754" cy="321380"/>
          </a:xfrm>
          <a:custGeom>
            <a:avLst/>
            <a:gdLst>
              <a:gd name="connsiteX0" fmla="*/ 0 w 618754"/>
              <a:gd name="connsiteY0" fmla="*/ 80345 h 321380"/>
              <a:gd name="connsiteX1" fmla="*/ 458064 w 618754"/>
              <a:gd name="connsiteY1" fmla="*/ 80345 h 321380"/>
              <a:gd name="connsiteX2" fmla="*/ 458064 w 618754"/>
              <a:gd name="connsiteY2" fmla="*/ 0 h 321380"/>
              <a:gd name="connsiteX3" fmla="*/ 618754 w 618754"/>
              <a:gd name="connsiteY3" fmla="*/ 160690 h 321380"/>
              <a:gd name="connsiteX4" fmla="*/ 458064 w 618754"/>
              <a:gd name="connsiteY4" fmla="*/ 321380 h 321380"/>
              <a:gd name="connsiteX5" fmla="*/ 458064 w 618754"/>
              <a:gd name="connsiteY5" fmla="*/ 241035 h 321380"/>
              <a:gd name="connsiteX6" fmla="*/ 0 w 618754"/>
              <a:gd name="connsiteY6" fmla="*/ 241035 h 321380"/>
              <a:gd name="connsiteX7" fmla="*/ 0 w 618754"/>
              <a:gd name="connsiteY7" fmla="*/ 80345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80345"/>
                </a:moveTo>
                <a:cubicBezTo>
                  <a:pt x="152467" y="51856"/>
                  <a:pt x="311047" y="107463"/>
                  <a:pt x="458064" y="80345"/>
                </a:cubicBezTo>
                <a:cubicBezTo>
                  <a:pt x="453059" y="69311"/>
                  <a:pt x="458299" y="30376"/>
                  <a:pt x="458064" y="0"/>
                </a:cubicBezTo>
                <a:cubicBezTo>
                  <a:pt x="482694" y="42847"/>
                  <a:pt x="537900" y="100614"/>
                  <a:pt x="618754" y="160690"/>
                </a:cubicBezTo>
                <a:cubicBezTo>
                  <a:pt x="591468" y="196373"/>
                  <a:pt x="489304" y="264059"/>
                  <a:pt x="458064" y="321380"/>
                </a:cubicBezTo>
                <a:cubicBezTo>
                  <a:pt x="458383" y="281844"/>
                  <a:pt x="458941" y="260526"/>
                  <a:pt x="458064" y="241035"/>
                </a:cubicBezTo>
                <a:cubicBezTo>
                  <a:pt x="262246" y="247219"/>
                  <a:pt x="99778" y="201245"/>
                  <a:pt x="0" y="241035"/>
                </a:cubicBezTo>
                <a:cubicBezTo>
                  <a:pt x="9904" y="162142"/>
                  <a:pt x="2413" y="149130"/>
                  <a:pt x="0" y="80345"/>
                </a:cubicBezTo>
                <a:close/>
              </a:path>
            </a:pathLst>
          </a:custGeom>
          <a:noFill/>
          <a:ln>
            <a:solidFill>
              <a:schemeClr val="bg1"/>
            </a:solidFill>
            <a:extLst>
              <a:ext uri="{C807C97D-BFC1-408E-A445-0C87EB9F89A2}">
                <ask:lineSketchStyleProps xmlns:ask="http://schemas.microsoft.com/office/drawing/2018/sketchyshapes" sd="2230600835">
                  <a:prstGeom prst="rightArrow">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8" name="TextBox 137">
            <a:extLst>
              <a:ext uri="{FF2B5EF4-FFF2-40B4-BE49-F238E27FC236}">
                <a16:creationId xmlns:a16="http://schemas.microsoft.com/office/drawing/2014/main" id="{DD568265-2FAE-0472-2C60-776EDE857184}"/>
              </a:ext>
            </a:extLst>
          </p:cNvPr>
          <p:cNvSpPr txBox="1"/>
          <p:nvPr/>
        </p:nvSpPr>
        <p:spPr>
          <a:xfrm rot="21393894">
            <a:off x="9537550" y="2642677"/>
            <a:ext cx="718757"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 NO!</a:t>
            </a:r>
          </a:p>
        </p:txBody>
      </p:sp>
      <p:sp>
        <p:nvSpPr>
          <p:cNvPr id="139" name="Arrow: Right 138">
            <a:extLst>
              <a:ext uri="{FF2B5EF4-FFF2-40B4-BE49-F238E27FC236}">
                <a16:creationId xmlns:a16="http://schemas.microsoft.com/office/drawing/2014/main" id="{8ECDF1F5-7983-09FD-71B6-94AA0A66351B}"/>
              </a:ext>
            </a:extLst>
          </p:cNvPr>
          <p:cNvSpPr/>
          <p:nvPr/>
        </p:nvSpPr>
        <p:spPr>
          <a:xfrm rot="8123033">
            <a:off x="8011980" y="2880520"/>
            <a:ext cx="618754" cy="321380"/>
          </a:xfrm>
          <a:custGeom>
            <a:avLst/>
            <a:gdLst>
              <a:gd name="connsiteX0" fmla="*/ 0 w 618754"/>
              <a:gd name="connsiteY0" fmla="*/ 101993 h 321380"/>
              <a:gd name="connsiteX1" fmla="*/ 349871 w 618754"/>
              <a:gd name="connsiteY1" fmla="*/ 101993 h 321380"/>
              <a:gd name="connsiteX2" fmla="*/ 349871 w 618754"/>
              <a:gd name="connsiteY2" fmla="*/ 0 h 321380"/>
              <a:gd name="connsiteX3" fmla="*/ 618754 w 618754"/>
              <a:gd name="connsiteY3" fmla="*/ 160690 h 321380"/>
              <a:gd name="connsiteX4" fmla="*/ 349871 w 618754"/>
              <a:gd name="connsiteY4" fmla="*/ 321380 h 321380"/>
              <a:gd name="connsiteX5" fmla="*/ 349871 w 618754"/>
              <a:gd name="connsiteY5" fmla="*/ 219387 h 321380"/>
              <a:gd name="connsiteX6" fmla="*/ 0 w 618754"/>
              <a:gd name="connsiteY6" fmla="*/ 219387 h 321380"/>
              <a:gd name="connsiteX7" fmla="*/ 0 w 618754"/>
              <a:gd name="connsiteY7" fmla="*/ 101993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101993"/>
                </a:moveTo>
                <a:cubicBezTo>
                  <a:pt x="104761" y="97487"/>
                  <a:pt x="189685" y="110218"/>
                  <a:pt x="349871" y="101993"/>
                </a:cubicBezTo>
                <a:cubicBezTo>
                  <a:pt x="348366" y="91702"/>
                  <a:pt x="349185" y="28749"/>
                  <a:pt x="349871" y="0"/>
                </a:cubicBezTo>
                <a:cubicBezTo>
                  <a:pt x="387984" y="44040"/>
                  <a:pt x="514267" y="114305"/>
                  <a:pt x="618754" y="160690"/>
                </a:cubicBezTo>
                <a:cubicBezTo>
                  <a:pt x="511481" y="217662"/>
                  <a:pt x="441765" y="276407"/>
                  <a:pt x="349871" y="321380"/>
                </a:cubicBezTo>
                <a:cubicBezTo>
                  <a:pt x="343115" y="276041"/>
                  <a:pt x="357633" y="259103"/>
                  <a:pt x="349871" y="219387"/>
                </a:cubicBezTo>
                <a:cubicBezTo>
                  <a:pt x="288796" y="227569"/>
                  <a:pt x="140763" y="209880"/>
                  <a:pt x="0" y="219387"/>
                </a:cubicBezTo>
                <a:cubicBezTo>
                  <a:pt x="-9798" y="180884"/>
                  <a:pt x="2295" y="154880"/>
                  <a:pt x="0" y="101993"/>
                </a:cubicBezTo>
                <a:close/>
              </a:path>
            </a:pathLst>
          </a:custGeom>
          <a:noFill/>
          <a:ln>
            <a:solidFill>
              <a:schemeClr val="bg1"/>
            </a:solidFill>
            <a:extLst>
              <a:ext uri="{C807C97D-BFC1-408E-A445-0C87EB9F89A2}">
                <ask:lineSketchStyleProps xmlns:ask="http://schemas.microsoft.com/office/drawing/2018/sketchyshapes" sd="2230600835">
                  <a:prstGeom prst="rightArrow">
                    <a:avLst>
                      <a:gd name="adj1" fmla="val 36528"/>
                      <a:gd name="adj2" fmla="val 83665"/>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40" name="TextBox 139">
            <a:extLst>
              <a:ext uri="{FF2B5EF4-FFF2-40B4-BE49-F238E27FC236}">
                <a16:creationId xmlns:a16="http://schemas.microsoft.com/office/drawing/2014/main" id="{761812C9-258E-585E-5D95-9C28A2E6D39F}"/>
              </a:ext>
            </a:extLst>
          </p:cNvPr>
          <p:cNvSpPr txBox="1"/>
          <p:nvPr/>
        </p:nvSpPr>
        <p:spPr>
          <a:xfrm rot="21393894">
            <a:off x="7580525" y="2581520"/>
            <a:ext cx="835588"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Yeah!</a:t>
            </a:r>
          </a:p>
        </p:txBody>
      </p:sp>
      <p:grpSp>
        <p:nvGrpSpPr>
          <p:cNvPr id="4" name="Graphic 2" descr="Processor outline">
            <a:extLst>
              <a:ext uri="{FF2B5EF4-FFF2-40B4-BE49-F238E27FC236}">
                <a16:creationId xmlns:a16="http://schemas.microsoft.com/office/drawing/2014/main" id="{2D96BE75-FA2E-90AD-FE0C-58FD35EFDB42}"/>
              </a:ext>
            </a:extLst>
          </p:cNvPr>
          <p:cNvGrpSpPr/>
          <p:nvPr/>
        </p:nvGrpSpPr>
        <p:grpSpPr>
          <a:xfrm rot="585980">
            <a:off x="7120970" y="4084142"/>
            <a:ext cx="685800" cy="685800"/>
            <a:chOff x="8160708" y="4006302"/>
            <a:chExt cx="685800" cy="685800"/>
          </a:xfrm>
          <a:solidFill>
            <a:srgbClr val="000000"/>
          </a:solidFill>
        </p:grpSpPr>
        <p:sp>
          <p:nvSpPr>
            <p:cNvPr id="5" name="Freeform: Shape 4">
              <a:extLst>
                <a:ext uri="{FF2B5EF4-FFF2-40B4-BE49-F238E27FC236}">
                  <a16:creationId xmlns:a16="http://schemas.microsoft.com/office/drawing/2014/main" id="{E5F3B2A0-1C3D-F68A-EAD3-8917098F8FEB}"/>
                </a:ext>
              </a:extLst>
            </p:cNvPr>
            <p:cNvSpPr/>
            <p:nvPr/>
          </p:nvSpPr>
          <p:spPr>
            <a:xfrm>
              <a:off x="8341683" y="4187277"/>
              <a:ext cx="323850" cy="323850"/>
            </a:xfrm>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0 w 323850"/>
                <a:gd name="connsiteY4" fmla="*/ 323850 h 323850"/>
                <a:gd name="connsiteX5" fmla="*/ 19050 w 323850"/>
                <a:gd name="connsiteY5" fmla="*/ 19050 h 323850"/>
                <a:gd name="connsiteX6" fmla="*/ 304800 w 323850"/>
                <a:gd name="connsiteY6" fmla="*/ 19050 h 323850"/>
                <a:gd name="connsiteX7" fmla="*/ 304800 w 323850"/>
                <a:gd name="connsiteY7" fmla="*/ 304800 h 323850"/>
                <a:gd name="connsiteX8" fmla="*/ 19050 w 323850"/>
                <a:gd name="connsiteY8" fmla="*/ 304800 h 323850"/>
                <a:gd name="connsiteX9" fmla="*/ 19050 w 323850"/>
                <a:gd name="connsiteY9" fmla="*/ 190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fill="none" extrusionOk="0">
                  <a:moveTo>
                    <a:pt x="0" y="323850"/>
                  </a:moveTo>
                  <a:cubicBezTo>
                    <a:pt x="159175" y="336034"/>
                    <a:pt x="257659" y="331654"/>
                    <a:pt x="323850" y="323850"/>
                  </a:cubicBezTo>
                  <a:cubicBezTo>
                    <a:pt x="317418" y="165865"/>
                    <a:pt x="311276" y="97301"/>
                    <a:pt x="323850" y="0"/>
                  </a:cubicBezTo>
                  <a:cubicBezTo>
                    <a:pt x="233788" y="6818"/>
                    <a:pt x="105897" y="8358"/>
                    <a:pt x="0" y="0"/>
                  </a:cubicBezTo>
                  <a:cubicBezTo>
                    <a:pt x="2299" y="77201"/>
                    <a:pt x="-15817" y="233937"/>
                    <a:pt x="0" y="323850"/>
                  </a:cubicBezTo>
                  <a:close/>
                  <a:moveTo>
                    <a:pt x="19050" y="19050"/>
                  </a:moveTo>
                  <a:cubicBezTo>
                    <a:pt x="93280" y="16279"/>
                    <a:pt x="245788" y="5140"/>
                    <a:pt x="304800" y="19050"/>
                  </a:cubicBezTo>
                  <a:cubicBezTo>
                    <a:pt x="302970" y="86890"/>
                    <a:pt x="302133" y="212013"/>
                    <a:pt x="304800" y="304800"/>
                  </a:cubicBezTo>
                  <a:cubicBezTo>
                    <a:pt x="199615" y="301427"/>
                    <a:pt x="110244" y="298159"/>
                    <a:pt x="19050" y="304800"/>
                  </a:cubicBezTo>
                  <a:cubicBezTo>
                    <a:pt x="12915" y="201350"/>
                    <a:pt x="22639" y="76303"/>
                    <a:pt x="19050" y="19050"/>
                  </a:cubicBezTo>
                  <a:close/>
                </a:path>
                <a:path w="323850" h="323850" stroke="0" extrusionOk="0">
                  <a:moveTo>
                    <a:pt x="0" y="323850"/>
                  </a:moveTo>
                  <a:cubicBezTo>
                    <a:pt x="74720" y="307926"/>
                    <a:pt x="185692" y="326440"/>
                    <a:pt x="323850" y="323850"/>
                  </a:cubicBezTo>
                  <a:cubicBezTo>
                    <a:pt x="335684" y="202567"/>
                    <a:pt x="315024" y="120586"/>
                    <a:pt x="323850" y="0"/>
                  </a:cubicBezTo>
                  <a:cubicBezTo>
                    <a:pt x="245390" y="-13219"/>
                    <a:pt x="131037" y="-3706"/>
                    <a:pt x="0" y="0"/>
                  </a:cubicBezTo>
                  <a:cubicBezTo>
                    <a:pt x="4288" y="121789"/>
                    <a:pt x="-307" y="257326"/>
                    <a:pt x="0" y="323850"/>
                  </a:cubicBezTo>
                  <a:close/>
                  <a:moveTo>
                    <a:pt x="19050" y="19050"/>
                  </a:moveTo>
                  <a:cubicBezTo>
                    <a:pt x="111035" y="19988"/>
                    <a:pt x="201845" y="26075"/>
                    <a:pt x="304800" y="19050"/>
                  </a:cubicBezTo>
                  <a:cubicBezTo>
                    <a:pt x="302184" y="138390"/>
                    <a:pt x="317941" y="194391"/>
                    <a:pt x="304800" y="304800"/>
                  </a:cubicBezTo>
                  <a:cubicBezTo>
                    <a:pt x="172693" y="299329"/>
                    <a:pt x="77372" y="309978"/>
                    <a:pt x="19050" y="304800"/>
                  </a:cubicBezTo>
                  <a:cubicBezTo>
                    <a:pt x="15020" y="162335"/>
                    <a:pt x="29288" y="114896"/>
                    <a:pt x="19050" y="190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899731118">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19050 w 323850"/>
                        <a:gd name="connsiteY4" fmla="*/ 19050 h 323850"/>
                        <a:gd name="connsiteX5" fmla="*/ 304800 w 323850"/>
                        <a:gd name="connsiteY5" fmla="*/ 19050 h 323850"/>
                        <a:gd name="connsiteX6" fmla="*/ 304800 w 323850"/>
                        <a:gd name="connsiteY6" fmla="*/ 304800 h 323850"/>
                        <a:gd name="connsiteX7" fmla="*/ 19050 w 323850"/>
                        <a:gd name="connsiteY7" fmla="*/ 3048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323850">
                          <a:moveTo>
                            <a:pt x="0" y="323850"/>
                          </a:moveTo>
                          <a:lnTo>
                            <a:pt x="323850" y="323850"/>
                          </a:lnTo>
                          <a:lnTo>
                            <a:pt x="323850" y="0"/>
                          </a:lnTo>
                          <a:lnTo>
                            <a:pt x="0" y="0"/>
                          </a:lnTo>
                          <a:close/>
                          <a:moveTo>
                            <a:pt x="19050" y="19050"/>
                          </a:moveTo>
                          <a:lnTo>
                            <a:pt x="304800" y="19050"/>
                          </a:lnTo>
                          <a:lnTo>
                            <a:pt x="304800" y="304800"/>
                          </a:lnTo>
                          <a:lnTo>
                            <a:pt x="19050" y="304800"/>
                          </a:lnTo>
                          <a:close/>
                        </a:path>
                      </a:pathLst>
                    </a:custGeom>
                    <ask:type>
                      <ask:lineSketchFreehand/>
                    </ask:type>
                  </ask:lineSketchStyleProps>
                </a:ext>
              </a:extLst>
            </a:ln>
          </p:spPr>
          <p:txBody>
            <a:bodyPr rtlCol="0" anchor="ctr"/>
            <a:lstStyle/>
            <a:p>
              <a:endParaRPr lang="en-GB"/>
            </a:p>
          </p:txBody>
        </p:sp>
        <p:sp>
          <p:nvSpPr>
            <p:cNvPr id="6" name="Freeform: Shape 5">
              <a:extLst>
                <a:ext uri="{FF2B5EF4-FFF2-40B4-BE49-F238E27FC236}">
                  <a16:creationId xmlns:a16="http://schemas.microsoft.com/office/drawing/2014/main" id="{E8261DC4-A46C-87A6-9087-95F396F2C420}"/>
                </a:ext>
              </a:extLst>
            </p:cNvPr>
            <p:cNvSpPr/>
            <p:nvPr/>
          </p:nvSpPr>
          <p:spPr>
            <a:xfrm>
              <a:off x="8160708" y="4006302"/>
              <a:ext cx="685800" cy="685800"/>
            </a:xfrm>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685800 w 685800"/>
                <a:gd name="connsiteY104" fmla="*/ 161925 h 685800"/>
                <a:gd name="connsiteX105" fmla="*/ 581025 w 685800"/>
                <a:gd name="connsiteY105" fmla="*/ 552450 h 685800"/>
                <a:gd name="connsiteX106" fmla="*/ 552450 w 685800"/>
                <a:gd name="connsiteY106" fmla="*/ 581025 h 685800"/>
                <a:gd name="connsiteX107" fmla="*/ 133350 w 685800"/>
                <a:gd name="connsiteY107" fmla="*/ 581025 h 685800"/>
                <a:gd name="connsiteX108" fmla="*/ 104775 w 685800"/>
                <a:gd name="connsiteY108" fmla="*/ 552450 h 685800"/>
                <a:gd name="connsiteX109" fmla="*/ 104775 w 685800"/>
                <a:gd name="connsiteY109" fmla="*/ 133350 h 685800"/>
                <a:gd name="connsiteX110" fmla="*/ 133350 w 685800"/>
                <a:gd name="connsiteY110" fmla="*/ 104775 h 685800"/>
                <a:gd name="connsiteX111" fmla="*/ 552450 w 685800"/>
                <a:gd name="connsiteY111" fmla="*/ 104775 h 685800"/>
                <a:gd name="connsiteX112" fmla="*/ 581025 w 685800"/>
                <a:gd name="connsiteY112" fmla="*/ 133350 h 685800"/>
                <a:gd name="connsiteX113" fmla="*/ 581025 w 685800"/>
                <a:gd name="connsiteY113" fmla="*/ 5524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85800" h="685800" fill="none" extrusionOk="0">
                  <a:moveTo>
                    <a:pt x="685800" y="161925"/>
                  </a:moveTo>
                  <a:cubicBezTo>
                    <a:pt x="685456" y="157996"/>
                    <a:pt x="685526" y="151713"/>
                    <a:pt x="685800" y="142875"/>
                  </a:cubicBezTo>
                  <a:cubicBezTo>
                    <a:pt x="658847" y="146746"/>
                    <a:pt x="620858" y="139578"/>
                    <a:pt x="600075" y="142875"/>
                  </a:cubicBezTo>
                  <a:cubicBezTo>
                    <a:pt x="600027" y="139762"/>
                    <a:pt x="599687" y="137416"/>
                    <a:pt x="600075" y="133350"/>
                  </a:cubicBezTo>
                  <a:cubicBezTo>
                    <a:pt x="601937" y="110926"/>
                    <a:pt x="572365" y="84169"/>
                    <a:pt x="552450" y="85725"/>
                  </a:cubicBezTo>
                  <a:cubicBezTo>
                    <a:pt x="550279" y="85606"/>
                    <a:pt x="546968" y="86125"/>
                    <a:pt x="542925" y="85725"/>
                  </a:cubicBezTo>
                  <a:cubicBezTo>
                    <a:pt x="541400" y="46595"/>
                    <a:pt x="541944" y="32784"/>
                    <a:pt x="542925" y="0"/>
                  </a:cubicBezTo>
                  <a:cubicBezTo>
                    <a:pt x="536543" y="-798"/>
                    <a:pt x="532740" y="922"/>
                    <a:pt x="523875" y="0"/>
                  </a:cubicBezTo>
                  <a:cubicBezTo>
                    <a:pt x="523732" y="25694"/>
                    <a:pt x="525412" y="51923"/>
                    <a:pt x="523875" y="85725"/>
                  </a:cubicBezTo>
                  <a:cubicBezTo>
                    <a:pt x="499986" y="86446"/>
                    <a:pt x="490868" y="85763"/>
                    <a:pt x="466725" y="85725"/>
                  </a:cubicBezTo>
                  <a:cubicBezTo>
                    <a:pt x="470587" y="57587"/>
                    <a:pt x="464538" y="28804"/>
                    <a:pt x="466725" y="0"/>
                  </a:cubicBezTo>
                  <a:cubicBezTo>
                    <a:pt x="460186" y="-141"/>
                    <a:pt x="454790" y="442"/>
                    <a:pt x="447675" y="0"/>
                  </a:cubicBezTo>
                  <a:cubicBezTo>
                    <a:pt x="451111" y="19232"/>
                    <a:pt x="449701" y="44169"/>
                    <a:pt x="447675" y="85725"/>
                  </a:cubicBezTo>
                  <a:cubicBezTo>
                    <a:pt x="436046" y="83526"/>
                    <a:pt x="406937" y="84434"/>
                    <a:pt x="390525" y="85725"/>
                  </a:cubicBezTo>
                  <a:cubicBezTo>
                    <a:pt x="394027" y="54438"/>
                    <a:pt x="388671" y="36359"/>
                    <a:pt x="390525" y="0"/>
                  </a:cubicBezTo>
                  <a:cubicBezTo>
                    <a:pt x="382716" y="-552"/>
                    <a:pt x="375888" y="-177"/>
                    <a:pt x="371475" y="0"/>
                  </a:cubicBezTo>
                  <a:cubicBezTo>
                    <a:pt x="375304" y="21237"/>
                    <a:pt x="369948" y="44862"/>
                    <a:pt x="371475" y="85725"/>
                  </a:cubicBezTo>
                  <a:cubicBezTo>
                    <a:pt x="348454" y="87078"/>
                    <a:pt x="341043" y="87245"/>
                    <a:pt x="314325" y="85725"/>
                  </a:cubicBezTo>
                  <a:cubicBezTo>
                    <a:pt x="317083" y="50874"/>
                    <a:pt x="316932" y="24767"/>
                    <a:pt x="314325" y="0"/>
                  </a:cubicBezTo>
                  <a:cubicBezTo>
                    <a:pt x="308639" y="4"/>
                    <a:pt x="300957" y="544"/>
                    <a:pt x="295275" y="0"/>
                  </a:cubicBezTo>
                  <a:cubicBezTo>
                    <a:pt x="292432" y="39659"/>
                    <a:pt x="293498" y="57542"/>
                    <a:pt x="295275" y="85725"/>
                  </a:cubicBezTo>
                  <a:cubicBezTo>
                    <a:pt x="273161" y="84924"/>
                    <a:pt x="254610" y="87221"/>
                    <a:pt x="238125" y="85725"/>
                  </a:cubicBezTo>
                  <a:cubicBezTo>
                    <a:pt x="241761" y="44934"/>
                    <a:pt x="236114" y="31199"/>
                    <a:pt x="238125" y="0"/>
                  </a:cubicBezTo>
                  <a:cubicBezTo>
                    <a:pt x="231092" y="476"/>
                    <a:pt x="228006" y="-885"/>
                    <a:pt x="219075" y="0"/>
                  </a:cubicBezTo>
                  <a:cubicBezTo>
                    <a:pt x="218321" y="39402"/>
                    <a:pt x="218558" y="63348"/>
                    <a:pt x="219075" y="85725"/>
                  </a:cubicBezTo>
                  <a:cubicBezTo>
                    <a:pt x="201873" y="88317"/>
                    <a:pt x="189899" y="83344"/>
                    <a:pt x="161925" y="85725"/>
                  </a:cubicBezTo>
                  <a:cubicBezTo>
                    <a:pt x="162416" y="57454"/>
                    <a:pt x="158725" y="28747"/>
                    <a:pt x="161925" y="0"/>
                  </a:cubicBezTo>
                  <a:cubicBezTo>
                    <a:pt x="153649" y="-551"/>
                    <a:pt x="150836" y="-319"/>
                    <a:pt x="142875" y="0"/>
                  </a:cubicBezTo>
                  <a:cubicBezTo>
                    <a:pt x="141267" y="39737"/>
                    <a:pt x="140571" y="67479"/>
                    <a:pt x="142875" y="85725"/>
                  </a:cubicBezTo>
                  <a:cubicBezTo>
                    <a:pt x="140154" y="85570"/>
                    <a:pt x="136001" y="85539"/>
                    <a:pt x="133350" y="85725"/>
                  </a:cubicBezTo>
                  <a:cubicBezTo>
                    <a:pt x="104717" y="84227"/>
                    <a:pt x="86317" y="107581"/>
                    <a:pt x="85725" y="133350"/>
                  </a:cubicBezTo>
                  <a:cubicBezTo>
                    <a:pt x="85322" y="135646"/>
                    <a:pt x="85999" y="140726"/>
                    <a:pt x="85725" y="142875"/>
                  </a:cubicBezTo>
                  <a:cubicBezTo>
                    <a:pt x="52747" y="139676"/>
                    <a:pt x="37786" y="138688"/>
                    <a:pt x="0" y="142875"/>
                  </a:cubicBezTo>
                  <a:cubicBezTo>
                    <a:pt x="734" y="148603"/>
                    <a:pt x="227" y="154048"/>
                    <a:pt x="0" y="161925"/>
                  </a:cubicBezTo>
                  <a:cubicBezTo>
                    <a:pt x="39408" y="159054"/>
                    <a:pt x="65159" y="157843"/>
                    <a:pt x="85725" y="161925"/>
                  </a:cubicBezTo>
                  <a:cubicBezTo>
                    <a:pt x="86890" y="174585"/>
                    <a:pt x="83233" y="203256"/>
                    <a:pt x="85725" y="219075"/>
                  </a:cubicBezTo>
                  <a:cubicBezTo>
                    <a:pt x="56576" y="222480"/>
                    <a:pt x="39062" y="218911"/>
                    <a:pt x="0" y="219075"/>
                  </a:cubicBezTo>
                  <a:cubicBezTo>
                    <a:pt x="559" y="224104"/>
                    <a:pt x="238" y="231181"/>
                    <a:pt x="0" y="238125"/>
                  </a:cubicBezTo>
                  <a:cubicBezTo>
                    <a:pt x="22869" y="234616"/>
                    <a:pt x="66379" y="236555"/>
                    <a:pt x="85725" y="238125"/>
                  </a:cubicBezTo>
                  <a:cubicBezTo>
                    <a:pt x="88347" y="264457"/>
                    <a:pt x="86059" y="283817"/>
                    <a:pt x="85725" y="295275"/>
                  </a:cubicBezTo>
                  <a:cubicBezTo>
                    <a:pt x="44952" y="296222"/>
                    <a:pt x="29178" y="292150"/>
                    <a:pt x="0" y="295275"/>
                  </a:cubicBezTo>
                  <a:cubicBezTo>
                    <a:pt x="-568" y="299099"/>
                    <a:pt x="151" y="309041"/>
                    <a:pt x="0" y="314325"/>
                  </a:cubicBezTo>
                  <a:cubicBezTo>
                    <a:pt x="21551" y="313472"/>
                    <a:pt x="46243" y="315960"/>
                    <a:pt x="85725" y="314325"/>
                  </a:cubicBezTo>
                  <a:cubicBezTo>
                    <a:pt x="87242" y="338253"/>
                    <a:pt x="83221" y="350360"/>
                    <a:pt x="85725" y="371475"/>
                  </a:cubicBezTo>
                  <a:cubicBezTo>
                    <a:pt x="63830" y="368051"/>
                    <a:pt x="38375" y="373212"/>
                    <a:pt x="0" y="371475"/>
                  </a:cubicBezTo>
                  <a:cubicBezTo>
                    <a:pt x="648" y="377093"/>
                    <a:pt x="277" y="385673"/>
                    <a:pt x="0" y="390525"/>
                  </a:cubicBezTo>
                  <a:cubicBezTo>
                    <a:pt x="28984" y="386351"/>
                    <a:pt x="47154" y="387256"/>
                    <a:pt x="85725" y="390525"/>
                  </a:cubicBezTo>
                  <a:cubicBezTo>
                    <a:pt x="87415" y="417776"/>
                    <a:pt x="88217" y="424720"/>
                    <a:pt x="85725" y="447675"/>
                  </a:cubicBezTo>
                  <a:cubicBezTo>
                    <a:pt x="67609" y="451751"/>
                    <a:pt x="22278" y="447364"/>
                    <a:pt x="0" y="447675"/>
                  </a:cubicBezTo>
                  <a:cubicBezTo>
                    <a:pt x="391" y="455059"/>
                    <a:pt x="736" y="461854"/>
                    <a:pt x="0" y="466725"/>
                  </a:cubicBezTo>
                  <a:cubicBezTo>
                    <a:pt x="25356" y="468363"/>
                    <a:pt x="54137" y="470988"/>
                    <a:pt x="85725" y="466725"/>
                  </a:cubicBezTo>
                  <a:cubicBezTo>
                    <a:pt x="84870" y="492822"/>
                    <a:pt x="84199" y="501539"/>
                    <a:pt x="85725" y="523875"/>
                  </a:cubicBezTo>
                  <a:cubicBezTo>
                    <a:pt x="53015" y="526773"/>
                    <a:pt x="42862" y="523785"/>
                    <a:pt x="0" y="523875"/>
                  </a:cubicBezTo>
                  <a:cubicBezTo>
                    <a:pt x="9" y="532278"/>
                    <a:pt x="-868" y="534174"/>
                    <a:pt x="0" y="542925"/>
                  </a:cubicBezTo>
                  <a:cubicBezTo>
                    <a:pt x="22471" y="542340"/>
                    <a:pt x="53690" y="540123"/>
                    <a:pt x="85725" y="542925"/>
                  </a:cubicBezTo>
                  <a:cubicBezTo>
                    <a:pt x="85814" y="547327"/>
                    <a:pt x="85658" y="550397"/>
                    <a:pt x="85725" y="552450"/>
                  </a:cubicBezTo>
                  <a:cubicBezTo>
                    <a:pt x="83920" y="579670"/>
                    <a:pt x="105406" y="605818"/>
                    <a:pt x="133350" y="600075"/>
                  </a:cubicBezTo>
                  <a:cubicBezTo>
                    <a:pt x="137773" y="599792"/>
                    <a:pt x="138620" y="599851"/>
                    <a:pt x="142875" y="600075"/>
                  </a:cubicBezTo>
                  <a:cubicBezTo>
                    <a:pt x="141548" y="618451"/>
                    <a:pt x="143527" y="668335"/>
                    <a:pt x="142875" y="685800"/>
                  </a:cubicBezTo>
                  <a:cubicBezTo>
                    <a:pt x="149600" y="686332"/>
                    <a:pt x="158109" y="686242"/>
                    <a:pt x="161925" y="685800"/>
                  </a:cubicBezTo>
                  <a:cubicBezTo>
                    <a:pt x="158551" y="648998"/>
                    <a:pt x="163824" y="626444"/>
                    <a:pt x="161925" y="600075"/>
                  </a:cubicBezTo>
                  <a:cubicBezTo>
                    <a:pt x="176150" y="599776"/>
                    <a:pt x="197575" y="602873"/>
                    <a:pt x="219075" y="600075"/>
                  </a:cubicBezTo>
                  <a:cubicBezTo>
                    <a:pt x="218346" y="620065"/>
                    <a:pt x="215643" y="658786"/>
                    <a:pt x="219075" y="685800"/>
                  </a:cubicBezTo>
                  <a:cubicBezTo>
                    <a:pt x="225382" y="684975"/>
                    <a:pt x="232194" y="685566"/>
                    <a:pt x="238125" y="685800"/>
                  </a:cubicBezTo>
                  <a:cubicBezTo>
                    <a:pt x="236242" y="643443"/>
                    <a:pt x="236341" y="633575"/>
                    <a:pt x="238125" y="600075"/>
                  </a:cubicBezTo>
                  <a:cubicBezTo>
                    <a:pt x="262950" y="601782"/>
                    <a:pt x="275054" y="601354"/>
                    <a:pt x="295275" y="600075"/>
                  </a:cubicBezTo>
                  <a:cubicBezTo>
                    <a:pt x="292250" y="636759"/>
                    <a:pt x="298296" y="665019"/>
                    <a:pt x="295275" y="685800"/>
                  </a:cubicBezTo>
                  <a:cubicBezTo>
                    <a:pt x="304030" y="685978"/>
                    <a:pt x="308760" y="684970"/>
                    <a:pt x="314325" y="685800"/>
                  </a:cubicBezTo>
                  <a:cubicBezTo>
                    <a:pt x="310743" y="664587"/>
                    <a:pt x="316287" y="624007"/>
                    <a:pt x="314325" y="600075"/>
                  </a:cubicBezTo>
                  <a:cubicBezTo>
                    <a:pt x="333587" y="600152"/>
                    <a:pt x="344047" y="599637"/>
                    <a:pt x="371475" y="600075"/>
                  </a:cubicBezTo>
                  <a:cubicBezTo>
                    <a:pt x="368256" y="626842"/>
                    <a:pt x="369188" y="665062"/>
                    <a:pt x="371475" y="685800"/>
                  </a:cubicBezTo>
                  <a:cubicBezTo>
                    <a:pt x="377952" y="686063"/>
                    <a:pt x="383873" y="686584"/>
                    <a:pt x="390525" y="685800"/>
                  </a:cubicBezTo>
                  <a:cubicBezTo>
                    <a:pt x="394650" y="664976"/>
                    <a:pt x="394571" y="628788"/>
                    <a:pt x="390525" y="600075"/>
                  </a:cubicBezTo>
                  <a:cubicBezTo>
                    <a:pt x="412676" y="601995"/>
                    <a:pt x="423088" y="600495"/>
                    <a:pt x="447675" y="600075"/>
                  </a:cubicBezTo>
                  <a:cubicBezTo>
                    <a:pt x="447109" y="634036"/>
                    <a:pt x="447527" y="653461"/>
                    <a:pt x="447675" y="685800"/>
                  </a:cubicBezTo>
                  <a:cubicBezTo>
                    <a:pt x="454243" y="685470"/>
                    <a:pt x="458636" y="686092"/>
                    <a:pt x="466725" y="685800"/>
                  </a:cubicBezTo>
                  <a:cubicBezTo>
                    <a:pt x="469792" y="665045"/>
                    <a:pt x="466724" y="619791"/>
                    <a:pt x="466725" y="600075"/>
                  </a:cubicBezTo>
                  <a:cubicBezTo>
                    <a:pt x="478831" y="597982"/>
                    <a:pt x="498859" y="601492"/>
                    <a:pt x="523875" y="600075"/>
                  </a:cubicBezTo>
                  <a:cubicBezTo>
                    <a:pt x="523303" y="629318"/>
                    <a:pt x="523580" y="648745"/>
                    <a:pt x="523875" y="685800"/>
                  </a:cubicBezTo>
                  <a:cubicBezTo>
                    <a:pt x="530934" y="684891"/>
                    <a:pt x="534458" y="686543"/>
                    <a:pt x="542925" y="685800"/>
                  </a:cubicBezTo>
                  <a:cubicBezTo>
                    <a:pt x="543748" y="662877"/>
                    <a:pt x="539669" y="633347"/>
                    <a:pt x="542925" y="600075"/>
                  </a:cubicBezTo>
                  <a:cubicBezTo>
                    <a:pt x="546250" y="599630"/>
                    <a:pt x="547954" y="600366"/>
                    <a:pt x="552450" y="600075"/>
                  </a:cubicBezTo>
                  <a:cubicBezTo>
                    <a:pt x="580610" y="596272"/>
                    <a:pt x="602110" y="582080"/>
                    <a:pt x="600075" y="552450"/>
                  </a:cubicBezTo>
                  <a:cubicBezTo>
                    <a:pt x="600145" y="550262"/>
                    <a:pt x="600337" y="547584"/>
                    <a:pt x="600075" y="542925"/>
                  </a:cubicBezTo>
                  <a:cubicBezTo>
                    <a:pt x="624681" y="546419"/>
                    <a:pt x="648835" y="538756"/>
                    <a:pt x="685800" y="542925"/>
                  </a:cubicBezTo>
                  <a:cubicBezTo>
                    <a:pt x="686458" y="538957"/>
                    <a:pt x="685972" y="528179"/>
                    <a:pt x="685800" y="523875"/>
                  </a:cubicBezTo>
                  <a:cubicBezTo>
                    <a:pt x="667765" y="525427"/>
                    <a:pt x="621432" y="524663"/>
                    <a:pt x="600075" y="523875"/>
                  </a:cubicBezTo>
                  <a:cubicBezTo>
                    <a:pt x="601559" y="502790"/>
                    <a:pt x="598243" y="493893"/>
                    <a:pt x="600075" y="466725"/>
                  </a:cubicBezTo>
                  <a:cubicBezTo>
                    <a:pt x="641363" y="463430"/>
                    <a:pt x="645713" y="465531"/>
                    <a:pt x="685800" y="466725"/>
                  </a:cubicBezTo>
                  <a:cubicBezTo>
                    <a:pt x="686727" y="462349"/>
                    <a:pt x="686295" y="454560"/>
                    <a:pt x="685800" y="447675"/>
                  </a:cubicBezTo>
                  <a:cubicBezTo>
                    <a:pt x="667476" y="448798"/>
                    <a:pt x="629070" y="444127"/>
                    <a:pt x="600075" y="447675"/>
                  </a:cubicBezTo>
                  <a:cubicBezTo>
                    <a:pt x="602594" y="426658"/>
                    <a:pt x="601388" y="413222"/>
                    <a:pt x="600075" y="390525"/>
                  </a:cubicBezTo>
                  <a:cubicBezTo>
                    <a:pt x="625917" y="393723"/>
                    <a:pt x="663455" y="390473"/>
                    <a:pt x="685800" y="390525"/>
                  </a:cubicBezTo>
                  <a:cubicBezTo>
                    <a:pt x="685288" y="383688"/>
                    <a:pt x="686263" y="376316"/>
                    <a:pt x="685800" y="371475"/>
                  </a:cubicBezTo>
                  <a:cubicBezTo>
                    <a:pt x="668533" y="368444"/>
                    <a:pt x="625803" y="372833"/>
                    <a:pt x="600075" y="371475"/>
                  </a:cubicBezTo>
                  <a:cubicBezTo>
                    <a:pt x="602850" y="354130"/>
                    <a:pt x="602181" y="339338"/>
                    <a:pt x="600075" y="314325"/>
                  </a:cubicBezTo>
                  <a:cubicBezTo>
                    <a:pt x="638419" y="311736"/>
                    <a:pt x="657099" y="314535"/>
                    <a:pt x="685800" y="314325"/>
                  </a:cubicBezTo>
                  <a:cubicBezTo>
                    <a:pt x="685402" y="308140"/>
                    <a:pt x="685874" y="301516"/>
                    <a:pt x="685800" y="295275"/>
                  </a:cubicBezTo>
                  <a:cubicBezTo>
                    <a:pt x="666616" y="294172"/>
                    <a:pt x="634706" y="294999"/>
                    <a:pt x="600075" y="295275"/>
                  </a:cubicBezTo>
                  <a:cubicBezTo>
                    <a:pt x="602662" y="278653"/>
                    <a:pt x="597446" y="258519"/>
                    <a:pt x="600075" y="238125"/>
                  </a:cubicBezTo>
                  <a:cubicBezTo>
                    <a:pt x="637407" y="235988"/>
                    <a:pt x="665401" y="235347"/>
                    <a:pt x="685800" y="238125"/>
                  </a:cubicBezTo>
                  <a:cubicBezTo>
                    <a:pt x="686443" y="233126"/>
                    <a:pt x="686281" y="226257"/>
                    <a:pt x="685800" y="219075"/>
                  </a:cubicBezTo>
                  <a:cubicBezTo>
                    <a:pt x="652483" y="217068"/>
                    <a:pt x="634561" y="218607"/>
                    <a:pt x="600075" y="219075"/>
                  </a:cubicBezTo>
                  <a:cubicBezTo>
                    <a:pt x="601437" y="190590"/>
                    <a:pt x="601494" y="189689"/>
                    <a:pt x="600075" y="161925"/>
                  </a:cubicBezTo>
                  <a:cubicBezTo>
                    <a:pt x="639206" y="164363"/>
                    <a:pt x="654528" y="165664"/>
                    <a:pt x="685800" y="161925"/>
                  </a:cubicBezTo>
                  <a:close/>
                  <a:moveTo>
                    <a:pt x="581025" y="552450"/>
                  </a:moveTo>
                  <a:cubicBezTo>
                    <a:pt x="583646" y="570579"/>
                    <a:pt x="568555" y="579774"/>
                    <a:pt x="552450" y="581025"/>
                  </a:cubicBezTo>
                  <a:cubicBezTo>
                    <a:pt x="358492" y="590655"/>
                    <a:pt x="278928" y="574733"/>
                    <a:pt x="133350" y="581025"/>
                  </a:cubicBezTo>
                  <a:cubicBezTo>
                    <a:pt x="118727" y="581144"/>
                    <a:pt x="104056" y="568911"/>
                    <a:pt x="104775" y="552450"/>
                  </a:cubicBezTo>
                  <a:cubicBezTo>
                    <a:pt x="105203" y="398616"/>
                    <a:pt x="111415" y="324243"/>
                    <a:pt x="104775" y="133350"/>
                  </a:cubicBezTo>
                  <a:cubicBezTo>
                    <a:pt x="104636" y="118318"/>
                    <a:pt x="118788" y="105877"/>
                    <a:pt x="133350" y="104775"/>
                  </a:cubicBezTo>
                  <a:cubicBezTo>
                    <a:pt x="245819" y="115558"/>
                    <a:pt x="455768" y="116411"/>
                    <a:pt x="552450" y="104775"/>
                  </a:cubicBezTo>
                  <a:cubicBezTo>
                    <a:pt x="570408" y="102627"/>
                    <a:pt x="580999" y="118038"/>
                    <a:pt x="581025" y="133350"/>
                  </a:cubicBezTo>
                  <a:cubicBezTo>
                    <a:pt x="576551" y="326062"/>
                    <a:pt x="597591" y="422021"/>
                    <a:pt x="581025" y="552450"/>
                  </a:cubicBezTo>
                  <a:close/>
                </a:path>
                <a:path w="685800" h="685800" stroke="0" extrusionOk="0">
                  <a:moveTo>
                    <a:pt x="685800" y="161925"/>
                  </a:moveTo>
                  <a:cubicBezTo>
                    <a:pt x="685362" y="156068"/>
                    <a:pt x="686386" y="148274"/>
                    <a:pt x="685800" y="142875"/>
                  </a:cubicBezTo>
                  <a:cubicBezTo>
                    <a:pt x="663559" y="144780"/>
                    <a:pt x="636541" y="138994"/>
                    <a:pt x="600075" y="142875"/>
                  </a:cubicBezTo>
                  <a:cubicBezTo>
                    <a:pt x="600007" y="139955"/>
                    <a:pt x="600239" y="137282"/>
                    <a:pt x="600075" y="133350"/>
                  </a:cubicBezTo>
                  <a:cubicBezTo>
                    <a:pt x="596529" y="107294"/>
                    <a:pt x="580254" y="88574"/>
                    <a:pt x="552450" y="85725"/>
                  </a:cubicBezTo>
                  <a:cubicBezTo>
                    <a:pt x="549679" y="85936"/>
                    <a:pt x="546080" y="86107"/>
                    <a:pt x="542925" y="85725"/>
                  </a:cubicBezTo>
                  <a:cubicBezTo>
                    <a:pt x="546393" y="61453"/>
                    <a:pt x="544466" y="23723"/>
                    <a:pt x="542925" y="0"/>
                  </a:cubicBezTo>
                  <a:cubicBezTo>
                    <a:pt x="537127" y="707"/>
                    <a:pt x="531036" y="-902"/>
                    <a:pt x="523875" y="0"/>
                  </a:cubicBezTo>
                  <a:cubicBezTo>
                    <a:pt x="521873" y="31684"/>
                    <a:pt x="520116" y="48319"/>
                    <a:pt x="523875" y="85725"/>
                  </a:cubicBezTo>
                  <a:cubicBezTo>
                    <a:pt x="496223" y="85871"/>
                    <a:pt x="495230" y="84416"/>
                    <a:pt x="466725" y="85725"/>
                  </a:cubicBezTo>
                  <a:cubicBezTo>
                    <a:pt x="465809" y="47933"/>
                    <a:pt x="469137" y="32907"/>
                    <a:pt x="466725" y="0"/>
                  </a:cubicBezTo>
                  <a:cubicBezTo>
                    <a:pt x="461429" y="-913"/>
                    <a:pt x="457050" y="-315"/>
                    <a:pt x="447675" y="0"/>
                  </a:cubicBezTo>
                  <a:cubicBezTo>
                    <a:pt x="444573" y="20438"/>
                    <a:pt x="451234" y="58025"/>
                    <a:pt x="447675" y="85725"/>
                  </a:cubicBezTo>
                  <a:cubicBezTo>
                    <a:pt x="427194" y="83213"/>
                    <a:pt x="409183" y="86250"/>
                    <a:pt x="390525" y="85725"/>
                  </a:cubicBezTo>
                  <a:cubicBezTo>
                    <a:pt x="393608" y="65492"/>
                    <a:pt x="392473" y="38267"/>
                    <a:pt x="390525" y="0"/>
                  </a:cubicBezTo>
                  <a:cubicBezTo>
                    <a:pt x="384601" y="608"/>
                    <a:pt x="377391" y="825"/>
                    <a:pt x="371475" y="0"/>
                  </a:cubicBezTo>
                  <a:cubicBezTo>
                    <a:pt x="368625" y="17366"/>
                    <a:pt x="374725" y="57070"/>
                    <a:pt x="371475" y="85725"/>
                  </a:cubicBezTo>
                  <a:cubicBezTo>
                    <a:pt x="349878" y="85215"/>
                    <a:pt x="335686" y="88068"/>
                    <a:pt x="314325" y="85725"/>
                  </a:cubicBezTo>
                  <a:cubicBezTo>
                    <a:pt x="311381" y="43413"/>
                    <a:pt x="311542" y="39256"/>
                    <a:pt x="314325" y="0"/>
                  </a:cubicBezTo>
                  <a:cubicBezTo>
                    <a:pt x="309296" y="-283"/>
                    <a:pt x="301956" y="468"/>
                    <a:pt x="295275" y="0"/>
                  </a:cubicBezTo>
                  <a:cubicBezTo>
                    <a:pt x="299452" y="39108"/>
                    <a:pt x="293654" y="63935"/>
                    <a:pt x="295275" y="85725"/>
                  </a:cubicBezTo>
                  <a:cubicBezTo>
                    <a:pt x="276247" y="83969"/>
                    <a:pt x="253155" y="84845"/>
                    <a:pt x="238125" y="85725"/>
                  </a:cubicBezTo>
                  <a:cubicBezTo>
                    <a:pt x="236052" y="45276"/>
                    <a:pt x="241697" y="39189"/>
                    <a:pt x="238125" y="0"/>
                  </a:cubicBezTo>
                  <a:cubicBezTo>
                    <a:pt x="229303" y="833"/>
                    <a:pt x="228231" y="627"/>
                    <a:pt x="219075" y="0"/>
                  </a:cubicBezTo>
                  <a:cubicBezTo>
                    <a:pt x="219459" y="21445"/>
                    <a:pt x="219462" y="56825"/>
                    <a:pt x="219075" y="85725"/>
                  </a:cubicBezTo>
                  <a:cubicBezTo>
                    <a:pt x="200305" y="85830"/>
                    <a:pt x="181985" y="83362"/>
                    <a:pt x="161925" y="85725"/>
                  </a:cubicBezTo>
                  <a:cubicBezTo>
                    <a:pt x="163612" y="44267"/>
                    <a:pt x="161155" y="20335"/>
                    <a:pt x="161925" y="0"/>
                  </a:cubicBezTo>
                  <a:cubicBezTo>
                    <a:pt x="152596" y="229"/>
                    <a:pt x="150014" y="107"/>
                    <a:pt x="142875" y="0"/>
                  </a:cubicBezTo>
                  <a:cubicBezTo>
                    <a:pt x="143310" y="28878"/>
                    <a:pt x="138654" y="58298"/>
                    <a:pt x="142875" y="85725"/>
                  </a:cubicBezTo>
                  <a:cubicBezTo>
                    <a:pt x="140339" y="85918"/>
                    <a:pt x="135988" y="85816"/>
                    <a:pt x="133350" y="85725"/>
                  </a:cubicBezTo>
                  <a:cubicBezTo>
                    <a:pt x="109690" y="80815"/>
                    <a:pt x="85278" y="105261"/>
                    <a:pt x="85725" y="133350"/>
                  </a:cubicBezTo>
                  <a:cubicBezTo>
                    <a:pt x="85555" y="137380"/>
                    <a:pt x="85673" y="139931"/>
                    <a:pt x="85725" y="142875"/>
                  </a:cubicBezTo>
                  <a:cubicBezTo>
                    <a:pt x="43243" y="144417"/>
                    <a:pt x="19683" y="142098"/>
                    <a:pt x="0" y="142875"/>
                  </a:cubicBezTo>
                  <a:cubicBezTo>
                    <a:pt x="800" y="151971"/>
                    <a:pt x="-800" y="155845"/>
                    <a:pt x="0" y="161925"/>
                  </a:cubicBezTo>
                  <a:cubicBezTo>
                    <a:pt x="35767" y="165781"/>
                    <a:pt x="65112" y="163432"/>
                    <a:pt x="85725" y="161925"/>
                  </a:cubicBezTo>
                  <a:cubicBezTo>
                    <a:pt x="84937" y="177809"/>
                    <a:pt x="85068" y="192025"/>
                    <a:pt x="85725" y="219075"/>
                  </a:cubicBezTo>
                  <a:cubicBezTo>
                    <a:pt x="53186" y="218493"/>
                    <a:pt x="27496" y="218037"/>
                    <a:pt x="0" y="219075"/>
                  </a:cubicBezTo>
                  <a:cubicBezTo>
                    <a:pt x="-290" y="224527"/>
                    <a:pt x="-886" y="230855"/>
                    <a:pt x="0" y="238125"/>
                  </a:cubicBezTo>
                  <a:cubicBezTo>
                    <a:pt x="29455" y="235400"/>
                    <a:pt x="61121" y="237803"/>
                    <a:pt x="85725" y="238125"/>
                  </a:cubicBezTo>
                  <a:cubicBezTo>
                    <a:pt x="84429" y="262979"/>
                    <a:pt x="84419" y="268336"/>
                    <a:pt x="85725" y="295275"/>
                  </a:cubicBezTo>
                  <a:cubicBezTo>
                    <a:pt x="51954" y="295539"/>
                    <a:pt x="30790" y="296432"/>
                    <a:pt x="0" y="295275"/>
                  </a:cubicBezTo>
                  <a:cubicBezTo>
                    <a:pt x="760" y="303072"/>
                    <a:pt x="-426" y="310119"/>
                    <a:pt x="0" y="314325"/>
                  </a:cubicBezTo>
                  <a:cubicBezTo>
                    <a:pt x="35409" y="316920"/>
                    <a:pt x="45543" y="312214"/>
                    <a:pt x="85725" y="314325"/>
                  </a:cubicBezTo>
                  <a:cubicBezTo>
                    <a:pt x="84037" y="336744"/>
                    <a:pt x="84563" y="348559"/>
                    <a:pt x="85725" y="371475"/>
                  </a:cubicBezTo>
                  <a:cubicBezTo>
                    <a:pt x="63976" y="372578"/>
                    <a:pt x="27566" y="372332"/>
                    <a:pt x="0" y="371475"/>
                  </a:cubicBezTo>
                  <a:cubicBezTo>
                    <a:pt x="-611" y="377813"/>
                    <a:pt x="-704" y="382331"/>
                    <a:pt x="0" y="390525"/>
                  </a:cubicBezTo>
                  <a:cubicBezTo>
                    <a:pt x="33129" y="393194"/>
                    <a:pt x="47495" y="392348"/>
                    <a:pt x="85725" y="390525"/>
                  </a:cubicBezTo>
                  <a:cubicBezTo>
                    <a:pt x="86437" y="418572"/>
                    <a:pt x="86449" y="425824"/>
                    <a:pt x="85725" y="447675"/>
                  </a:cubicBezTo>
                  <a:cubicBezTo>
                    <a:pt x="65201" y="448703"/>
                    <a:pt x="30132" y="447652"/>
                    <a:pt x="0" y="447675"/>
                  </a:cubicBezTo>
                  <a:cubicBezTo>
                    <a:pt x="-199" y="455363"/>
                    <a:pt x="-154" y="460657"/>
                    <a:pt x="0" y="466725"/>
                  </a:cubicBezTo>
                  <a:cubicBezTo>
                    <a:pt x="33205" y="466574"/>
                    <a:pt x="68351" y="466679"/>
                    <a:pt x="85725" y="466725"/>
                  </a:cubicBezTo>
                  <a:cubicBezTo>
                    <a:pt x="85900" y="488085"/>
                    <a:pt x="86180" y="496022"/>
                    <a:pt x="85725" y="523875"/>
                  </a:cubicBezTo>
                  <a:cubicBezTo>
                    <a:pt x="67102" y="526070"/>
                    <a:pt x="41335" y="523208"/>
                    <a:pt x="0" y="523875"/>
                  </a:cubicBezTo>
                  <a:cubicBezTo>
                    <a:pt x="464" y="529249"/>
                    <a:pt x="-194" y="535118"/>
                    <a:pt x="0" y="542925"/>
                  </a:cubicBezTo>
                  <a:cubicBezTo>
                    <a:pt x="40400" y="540403"/>
                    <a:pt x="59438" y="546057"/>
                    <a:pt x="85725" y="542925"/>
                  </a:cubicBezTo>
                  <a:cubicBezTo>
                    <a:pt x="85446" y="546160"/>
                    <a:pt x="86150" y="549780"/>
                    <a:pt x="85725" y="552450"/>
                  </a:cubicBezTo>
                  <a:cubicBezTo>
                    <a:pt x="90564" y="576498"/>
                    <a:pt x="110132" y="595678"/>
                    <a:pt x="133350" y="600075"/>
                  </a:cubicBezTo>
                  <a:cubicBezTo>
                    <a:pt x="136186" y="599912"/>
                    <a:pt x="140716" y="600342"/>
                    <a:pt x="142875" y="600075"/>
                  </a:cubicBezTo>
                  <a:cubicBezTo>
                    <a:pt x="143958" y="639482"/>
                    <a:pt x="139872" y="666185"/>
                    <a:pt x="142875" y="685800"/>
                  </a:cubicBezTo>
                  <a:cubicBezTo>
                    <a:pt x="152385" y="685549"/>
                    <a:pt x="155905" y="686510"/>
                    <a:pt x="161925" y="685800"/>
                  </a:cubicBezTo>
                  <a:cubicBezTo>
                    <a:pt x="158617" y="663425"/>
                    <a:pt x="163550" y="640737"/>
                    <a:pt x="161925" y="600075"/>
                  </a:cubicBezTo>
                  <a:cubicBezTo>
                    <a:pt x="188984" y="599260"/>
                    <a:pt x="203050" y="597776"/>
                    <a:pt x="219075" y="600075"/>
                  </a:cubicBezTo>
                  <a:cubicBezTo>
                    <a:pt x="222905" y="629940"/>
                    <a:pt x="223049" y="659934"/>
                    <a:pt x="219075" y="685800"/>
                  </a:cubicBezTo>
                  <a:cubicBezTo>
                    <a:pt x="224489" y="686459"/>
                    <a:pt x="229983" y="685064"/>
                    <a:pt x="238125" y="685800"/>
                  </a:cubicBezTo>
                  <a:cubicBezTo>
                    <a:pt x="240517" y="661536"/>
                    <a:pt x="238794" y="636715"/>
                    <a:pt x="238125" y="600075"/>
                  </a:cubicBezTo>
                  <a:cubicBezTo>
                    <a:pt x="263622" y="597661"/>
                    <a:pt x="272966" y="599593"/>
                    <a:pt x="295275" y="600075"/>
                  </a:cubicBezTo>
                  <a:cubicBezTo>
                    <a:pt x="294425" y="630649"/>
                    <a:pt x="295723" y="649345"/>
                    <a:pt x="295275" y="685800"/>
                  </a:cubicBezTo>
                  <a:cubicBezTo>
                    <a:pt x="300096" y="686225"/>
                    <a:pt x="307494" y="685111"/>
                    <a:pt x="314325" y="685800"/>
                  </a:cubicBezTo>
                  <a:cubicBezTo>
                    <a:pt x="311919" y="655218"/>
                    <a:pt x="316659" y="632898"/>
                    <a:pt x="314325" y="600075"/>
                  </a:cubicBezTo>
                  <a:cubicBezTo>
                    <a:pt x="334761" y="597800"/>
                    <a:pt x="356633" y="602769"/>
                    <a:pt x="371475" y="600075"/>
                  </a:cubicBezTo>
                  <a:cubicBezTo>
                    <a:pt x="369410" y="625334"/>
                    <a:pt x="374234" y="657941"/>
                    <a:pt x="371475" y="685800"/>
                  </a:cubicBezTo>
                  <a:cubicBezTo>
                    <a:pt x="375393" y="684948"/>
                    <a:pt x="382617" y="686749"/>
                    <a:pt x="390525" y="685800"/>
                  </a:cubicBezTo>
                  <a:cubicBezTo>
                    <a:pt x="390104" y="659699"/>
                    <a:pt x="388247" y="637204"/>
                    <a:pt x="390525" y="600075"/>
                  </a:cubicBezTo>
                  <a:cubicBezTo>
                    <a:pt x="408030" y="602054"/>
                    <a:pt x="435013" y="597628"/>
                    <a:pt x="447675" y="600075"/>
                  </a:cubicBezTo>
                  <a:cubicBezTo>
                    <a:pt x="451553" y="626373"/>
                    <a:pt x="448902" y="647521"/>
                    <a:pt x="447675" y="685800"/>
                  </a:cubicBezTo>
                  <a:cubicBezTo>
                    <a:pt x="454793" y="686293"/>
                    <a:pt x="457789" y="685376"/>
                    <a:pt x="466725" y="685800"/>
                  </a:cubicBezTo>
                  <a:cubicBezTo>
                    <a:pt x="467678" y="658089"/>
                    <a:pt x="470753" y="627938"/>
                    <a:pt x="466725" y="600075"/>
                  </a:cubicBezTo>
                  <a:cubicBezTo>
                    <a:pt x="491395" y="601292"/>
                    <a:pt x="504828" y="597334"/>
                    <a:pt x="523875" y="600075"/>
                  </a:cubicBezTo>
                  <a:cubicBezTo>
                    <a:pt x="519850" y="617977"/>
                    <a:pt x="520050" y="652076"/>
                    <a:pt x="523875" y="685800"/>
                  </a:cubicBezTo>
                  <a:cubicBezTo>
                    <a:pt x="527883" y="686636"/>
                    <a:pt x="533950" y="685922"/>
                    <a:pt x="542925" y="685800"/>
                  </a:cubicBezTo>
                  <a:cubicBezTo>
                    <a:pt x="539818" y="645770"/>
                    <a:pt x="538665" y="617527"/>
                    <a:pt x="542925" y="600075"/>
                  </a:cubicBezTo>
                  <a:cubicBezTo>
                    <a:pt x="546048" y="599793"/>
                    <a:pt x="548259" y="599941"/>
                    <a:pt x="552450" y="600075"/>
                  </a:cubicBezTo>
                  <a:cubicBezTo>
                    <a:pt x="576344" y="596707"/>
                    <a:pt x="602761" y="577602"/>
                    <a:pt x="600075" y="552450"/>
                  </a:cubicBezTo>
                  <a:cubicBezTo>
                    <a:pt x="600543" y="548685"/>
                    <a:pt x="599779" y="545226"/>
                    <a:pt x="600075" y="542925"/>
                  </a:cubicBezTo>
                  <a:cubicBezTo>
                    <a:pt x="622594" y="543893"/>
                    <a:pt x="650785" y="541242"/>
                    <a:pt x="685800" y="542925"/>
                  </a:cubicBezTo>
                  <a:cubicBezTo>
                    <a:pt x="685102" y="535069"/>
                    <a:pt x="685698" y="529018"/>
                    <a:pt x="685800" y="523875"/>
                  </a:cubicBezTo>
                  <a:cubicBezTo>
                    <a:pt x="668109" y="525493"/>
                    <a:pt x="628438" y="521787"/>
                    <a:pt x="600075" y="523875"/>
                  </a:cubicBezTo>
                  <a:cubicBezTo>
                    <a:pt x="600589" y="497549"/>
                    <a:pt x="602837" y="485328"/>
                    <a:pt x="600075" y="466725"/>
                  </a:cubicBezTo>
                  <a:cubicBezTo>
                    <a:pt x="635647" y="464715"/>
                    <a:pt x="653522" y="467612"/>
                    <a:pt x="685800" y="466725"/>
                  </a:cubicBezTo>
                  <a:cubicBezTo>
                    <a:pt x="685346" y="460973"/>
                    <a:pt x="686410" y="452900"/>
                    <a:pt x="685800" y="447675"/>
                  </a:cubicBezTo>
                  <a:cubicBezTo>
                    <a:pt x="652713" y="450632"/>
                    <a:pt x="626611" y="443828"/>
                    <a:pt x="600075" y="447675"/>
                  </a:cubicBezTo>
                  <a:cubicBezTo>
                    <a:pt x="600086" y="426043"/>
                    <a:pt x="598900" y="405370"/>
                    <a:pt x="600075" y="390525"/>
                  </a:cubicBezTo>
                  <a:cubicBezTo>
                    <a:pt x="618971" y="391824"/>
                    <a:pt x="666618" y="393754"/>
                    <a:pt x="685800" y="390525"/>
                  </a:cubicBezTo>
                  <a:cubicBezTo>
                    <a:pt x="686271" y="381706"/>
                    <a:pt x="685480" y="376279"/>
                    <a:pt x="685800" y="371475"/>
                  </a:cubicBezTo>
                  <a:cubicBezTo>
                    <a:pt x="643971" y="371985"/>
                    <a:pt x="639283" y="369357"/>
                    <a:pt x="600075" y="371475"/>
                  </a:cubicBezTo>
                  <a:cubicBezTo>
                    <a:pt x="601802" y="357516"/>
                    <a:pt x="599596" y="335876"/>
                    <a:pt x="600075" y="314325"/>
                  </a:cubicBezTo>
                  <a:cubicBezTo>
                    <a:pt x="635658" y="315702"/>
                    <a:pt x="646777" y="312658"/>
                    <a:pt x="685800" y="314325"/>
                  </a:cubicBezTo>
                  <a:cubicBezTo>
                    <a:pt x="686732" y="305746"/>
                    <a:pt x="686723" y="302844"/>
                    <a:pt x="685800" y="295275"/>
                  </a:cubicBezTo>
                  <a:cubicBezTo>
                    <a:pt x="657802" y="291570"/>
                    <a:pt x="642264" y="296210"/>
                    <a:pt x="600075" y="295275"/>
                  </a:cubicBezTo>
                  <a:cubicBezTo>
                    <a:pt x="599626" y="280017"/>
                    <a:pt x="598580" y="256684"/>
                    <a:pt x="600075" y="238125"/>
                  </a:cubicBezTo>
                  <a:cubicBezTo>
                    <a:pt x="639987" y="235435"/>
                    <a:pt x="648136" y="235280"/>
                    <a:pt x="685800" y="238125"/>
                  </a:cubicBezTo>
                  <a:cubicBezTo>
                    <a:pt x="685381" y="230891"/>
                    <a:pt x="685718" y="226228"/>
                    <a:pt x="685800" y="219075"/>
                  </a:cubicBezTo>
                  <a:cubicBezTo>
                    <a:pt x="660250" y="218088"/>
                    <a:pt x="634434" y="218010"/>
                    <a:pt x="600075" y="219075"/>
                  </a:cubicBezTo>
                  <a:cubicBezTo>
                    <a:pt x="601858" y="202759"/>
                    <a:pt x="601189" y="188017"/>
                    <a:pt x="600075" y="161925"/>
                  </a:cubicBezTo>
                  <a:cubicBezTo>
                    <a:pt x="626652" y="158964"/>
                    <a:pt x="659084" y="163903"/>
                    <a:pt x="685800" y="161925"/>
                  </a:cubicBezTo>
                  <a:close/>
                  <a:moveTo>
                    <a:pt x="581025" y="552450"/>
                  </a:moveTo>
                  <a:cubicBezTo>
                    <a:pt x="579029" y="569666"/>
                    <a:pt x="565988" y="578111"/>
                    <a:pt x="552450" y="581025"/>
                  </a:cubicBezTo>
                  <a:cubicBezTo>
                    <a:pt x="455562" y="593226"/>
                    <a:pt x="248466" y="568237"/>
                    <a:pt x="133350" y="581025"/>
                  </a:cubicBezTo>
                  <a:cubicBezTo>
                    <a:pt x="114847" y="579799"/>
                    <a:pt x="101715" y="569626"/>
                    <a:pt x="104775" y="552450"/>
                  </a:cubicBezTo>
                  <a:cubicBezTo>
                    <a:pt x="96604" y="463014"/>
                    <a:pt x="119642" y="275598"/>
                    <a:pt x="104775" y="133350"/>
                  </a:cubicBezTo>
                  <a:cubicBezTo>
                    <a:pt x="105736" y="114471"/>
                    <a:pt x="115169" y="104276"/>
                    <a:pt x="133350" y="104775"/>
                  </a:cubicBezTo>
                  <a:cubicBezTo>
                    <a:pt x="320038" y="100322"/>
                    <a:pt x="344701" y="97904"/>
                    <a:pt x="552450" y="104775"/>
                  </a:cubicBezTo>
                  <a:cubicBezTo>
                    <a:pt x="567771" y="104203"/>
                    <a:pt x="582602" y="118877"/>
                    <a:pt x="581025" y="133350"/>
                  </a:cubicBezTo>
                  <a:cubicBezTo>
                    <a:pt x="583244" y="299872"/>
                    <a:pt x="585215" y="343849"/>
                    <a:pt x="581025" y="5524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946448569">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581025 w 685800"/>
                        <a:gd name="connsiteY104" fmla="*/ 552450 h 685800"/>
                        <a:gd name="connsiteX105" fmla="*/ 552450 w 685800"/>
                        <a:gd name="connsiteY105" fmla="*/ 581025 h 685800"/>
                        <a:gd name="connsiteX106" fmla="*/ 133350 w 685800"/>
                        <a:gd name="connsiteY106" fmla="*/ 581025 h 685800"/>
                        <a:gd name="connsiteX107" fmla="*/ 104775 w 685800"/>
                        <a:gd name="connsiteY107" fmla="*/ 552450 h 685800"/>
                        <a:gd name="connsiteX108" fmla="*/ 104775 w 685800"/>
                        <a:gd name="connsiteY108" fmla="*/ 133350 h 685800"/>
                        <a:gd name="connsiteX109" fmla="*/ 133350 w 685800"/>
                        <a:gd name="connsiteY109" fmla="*/ 104775 h 685800"/>
                        <a:gd name="connsiteX110" fmla="*/ 552450 w 685800"/>
                        <a:gd name="connsiteY110" fmla="*/ 104775 h 685800"/>
                        <a:gd name="connsiteX111" fmla="*/ 581025 w 685800"/>
                        <a:gd name="connsiteY111" fmla="*/ 1333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800" h="685800">
                          <a:moveTo>
                            <a:pt x="685800" y="161925"/>
                          </a:moveTo>
                          <a:lnTo>
                            <a:pt x="685800" y="142875"/>
                          </a:lnTo>
                          <a:lnTo>
                            <a:pt x="600075" y="142875"/>
                          </a:lnTo>
                          <a:lnTo>
                            <a:pt x="600075" y="133350"/>
                          </a:lnTo>
                          <a:cubicBezTo>
                            <a:pt x="600044" y="107060"/>
                            <a:pt x="578740" y="85756"/>
                            <a:pt x="552450" y="85725"/>
                          </a:cubicBezTo>
                          <a:lnTo>
                            <a:pt x="542925" y="85725"/>
                          </a:lnTo>
                          <a:lnTo>
                            <a:pt x="542925" y="0"/>
                          </a:lnTo>
                          <a:lnTo>
                            <a:pt x="523875" y="0"/>
                          </a:lnTo>
                          <a:lnTo>
                            <a:pt x="523875" y="85725"/>
                          </a:lnTo>
                          <a:lnTo>
                            <a:pt x="466725" y="85725"/>
                          </a:lnTo>
                          <a:lnTo>
                            <a:pt x="466725" y="0"/>
                          </a:lnTo>
                          <a:lnTo>
                            <a:pt x="447675" y="0"/>
                          </a:lnTo>
                          <a:lnTo>
                            <a:pt x="447675" y="85725"/>
                          </a:lnTo>
                          <a:lnTo>
                            <a:pt x="390525" y="85725"/>
                          </a:lnTo>
                          <a:lnTo>
                            <a:pt x="390525" y="0"/>
                          </a:lnTo>
                          <a:lnTo>
                            <a:pt x="371475" y="0"/>
                          </a:lnTo>
                          <a:lnTo>
                            <a:pt x="371475" y="85725"/>
                          </a:lnTo>
                          <a:lnTo>
                            <a:pt x="314325" y="85725"/>
                          </a:lnTo>
                          <a:lnTo>
                            <a:pt x="314325" y="0"/>
                          </a:lnTo>
                          <a:lnTo>
                            <a:pt x="295275" y="0"/>
                          </a:lnTo>
                          <a:lnTo>
                            <a:pt x="295275" y="85725"/>
                          </a:lnTo>
                          <a:lnTo>
                            <a:pt x="238125" y="85725"/>
                          </a:lnTo>
                          <a:lnTo>
                            <a:pt x="238125" y="0"/>
                          </a:lnTo>
                          <a:lnTo>
                            <a:pt x="219075" y="0"/>
                          </a:lnTo>
                          <a:lnTo>
                            <a:pt x="219075" y="85725"/>
                          </a:lnTo>
                          <a:lnTo>
                            <a:pt x="161925" y="85725"/>
                          </a:lnTo>
                          <a:lnTo>
                            <a:pt x="161925" y="0"/>
                          </a:lnTo>
                          <a:lnTo>
                            <a:pt x="142875" y="0"/>
                          </a:lnTo>
                          <a:lnTo>
                            <a:pt x="142875" y="85725"/>
                          </a:lnTo>
                          <a:lnTo>
                            <a:pt x="133350" y="85725"/>
                          </a:lnTo>
                          <a:cubicBezTo>
                            <a:pt x="107060" y="85756"/>
                            <a:pt x="85756" y="107060"/>
                            <a:pt x="85725" y="133350"/>
                          </a:cubicBezTo>
                          <a:lnTo>
                            <a:pt x="85725" y="142875"/>
                          </a:lnTo>
                          <a:lnTo>
                            <a:pt x="0" y="142875"/>
                          </a:lnTo>
                          <a:lnTo>
                            <a:pt x="0" y="161925"/>
                          </a:lnTo>
                          <a:lnTo>
                            <a:pt x="85725" y="161925"/>
                          </a:lnTo>
                          <a:lnTo>
                            <a:pt x="85725" y="219075"/>
                          </a:lnTo>
                          <a:lnTo>
                            <a:pt x="0" y="219075"/>
                          </a:lnTo>
                          <a:lnTo>
                            <a:pt x="0" y="238125"/>
                          </a:lnTo>
                          <a:lnTo>
                            <a:pt x="85725" y="238125"/>
                          </a:lnTo>
                          <a:lnTo>
                            <a:pt x="85725" y="295275"/>
                          </a:lnTo>
                          <a:lnTo>
                            <a:pt x="0" y="295275"/>
                          </a:lnTo>
                          <a:lnTo>
                            <a:pt x="0" y="314325"/>
                          </a:lnTo>
                          <a:lnTo>
                            <a:pt x="85725" y="314325"/>
                          </a:lnTo>
                          <a:lnTo>
                            <a:pt x="85725" y="371475"/>
                          </a:lnTo>
                          <a:lnTo>
                            <a:pt x="0" y="371475"/>
                          </a:lnTo>
                          <a:lnTo>
                            <a:pt x="0" y="390525"/>
                          </a:lnTo>
                          <a:lnTo>
                            <a:pt x="85725" y="390525"/>
                          </a:lnTo>
                          <a:lnTo>
                            <a:pt x="85725" y="447675"/>
                          </a:lnTo>
                          <a:lnTo>
                            <a:pt x="0" y="447675"/>
                          </a:lnTo>
                          <a:lnTo>
                            <a:pt x="0" y="466725"/>
                          </a:lnTo>
                          <a:lnTo>
                            <a:pt x="85725" y="466725"/>
                          </a:lnTo>
                          <a:lnTo>
                            <a:pt x="85725" y="523875"/>
                          </a:lnTo>
                          <a:lnTo>
                            <a:pt x="0" y="523875"/>
                          </a:lnTo>
                          <a:lnTo>
                            <a:pt x="0" y="542925"/>
                          </a:lnTo>
                          <a:lnTo>
                            <a:pt x="85725" y="542925"/>
                          </a:lnTo>
                          <a:lnTo>
                            <a:pt x="85725" y="552450"/>
                          </a:lnTo>
                          <a:cubicBezTo>
                            <a:pt x="85756" y="578740"/>
                            <a:pt x="107060" y="600044"/>
                            <a:pt x="133350" y="600075"/>
                          </a:cubicBezTo>
                          <a:lnTo>
                            <a:pt x="142875" y="600075"/>
                          </a:lnTo>
                          <a:lnTo>
                            <a:pt x="142875" y="685800"/>
                          </a:lnTo>
                          <a:lnTo>
                            <a:pt x="161925" y="685800"/>
                          </a:lnTo>
                          <a:lnTo>
                            <a:pt x="161925" y="600075"/>
                          </a:lnTo>
                          <a:lnTo>
                            <a:pt x="219075" y="600075"/>
                          </a:lnTo>
                          <a:lnTo>
                            <a:pt x="219075" y="685800"/>
                          </a:lnTo>
                          <a:lnTo>
                            <a:pt x="238125" y="685800"/>
                          </a:lnTo>
                          <a:lnTo>
                            <a:pt x="238125" y="600075"/>
                          </a:lnTo>
                          <a:lnTo>
                            <a:pt x="295275" y="600075"/>
                          </a:lnTo>
                          <a:lnTo>
                            <a:pt x="295275" y="685800"/>
                          </a:lnTo>
                          <a:lnTo>
                            <a:pt x="314325" y="685800"/>
                          </a:lnTo>
                          <a:lnTo>
                            <a:pt x="314325" y="600075"/>
                          </a:lnTo>
                          <a:lnTo>
                            <a:pt x="371475" y="600075"/>
                          </a:lnTo>
                          <a:lnTo>
                            <a:pt x="371475" y="685800"/>
                          </a:lnTo>
                          <a:lnTo>
                            <a:pt x="390525" y="685800"/>
                          </a:lnTo>
                          <a:lnTo>
                            <a:pt x="390525" y="600075"/>
                          </a:lnTo>
                          <a:lnTo>
                            <a:pt x="447675" y="600075"/>
                          </a:lnTo>
                          <a:lnTo>
                            <a:pt x="447675" y="685800"/>
                          </a:lnTo>
                          <a:lnTo>
                            <a:pt x="466725" y="685800"/>
                          </a:lnTo>
                          <a:lnTo>
                            <a:pt x="466725" y="600075"/>
                          </a:lnTo>
                          <a:lnTo>
                            <a:pt x="523875" y="600075"/>
                          </a:lnTo>
                          <a:lnTo>
                            <a:pt x="523875" y="685800"/>
                          </a:lnTo>
                          <a:lnTo>
                            <a:pt x="542925" y="685800"/>
                          </a:lnTo>
                          <a:lnTo>
                            <a:pt x="542925" y="600075"/>
                          </a:lnTo>
                          <a:lnTo>
                            <a:pt x="552450" y="600075"/>
                          </a:lnTo>
                          <a:cubicBezTo>
                            <a:pt x="578740" y="600044"/>
                            <a:pt x="600044" y="578740"/>
                            <a:pt x="600075" y="552450"/>
                          </a:cubicBezTo>
                          <a:lnTo>
                            <a:pt x="600075" y="542925"/>
                          </a:lnTo>
                          <a:lnTo>
                            <a:pt x="685800" y="542925"/>
                          </a:lnTo>
                          <a:lnTo>
                            <a:pt x="685800" y="523875"/>
                          </a:lnTo>
                          <a:lnTo>
                            <a:pt x="600075" y="523875"/>
                          </a:lnTo>
                          <a:lnTo>
                            <a:pt x="600075" y="466725"/>
                          </a:lnTo>
                          <a:lnTo>
                            <a:pt x="685800" y="466725"/>
                          </a:lnTo>
                          <a:lnTo>
                            <a:pt x="685800" y="447675"/>
                          </a:lnTo>
                          <a:lnTo>
                            <a:pt x="600075" y="447675"/>
                          </a:lnTo>
                          <a:lnTo>
                            <a:pt x="600075" y="390525"/>
                          </a:lnTo>
                          <a:lnTo>
                            <a:pt x="685800" y="390525"/>
                          </a:lnTo>
                          <a:lnTo>
                            <a:pt x="685800" y="371475"/>
                          </a:lnTo>
                          <a:lnTo>
                            <a:pt x="600075" y="371475"/>
                          </a:lnTo>
                          <a:lnTo>
                            <a:pt x="600075" y="314325"/>
                          </a:lnTo>
                          <a:lnTo>
                            <a:pt x="685800" y="314325"/>
                          </a:lnTo>
                          <a:lnTo>
                            <a:pt x="685800" y="295275"/>
                          </a:lnTo>
                          <a:lnTo>
                            <a:pt x="600075" y="295275"/>
                          </a:lnTo>
                          <a:lnTo>
                            <a:pt x="600075" y="238125"/>
                          </a:lnTo>
                          <a:lnTo>
                            <a:pt x="685800" y="238125"/>
                          </a:lnTo>
                          <a:lnTo>
                            <a:pt x="685800" y="219075"/>
                          </a:lnTo>
                          <a:lnTo>
                            <a:pt x="600075" y="219075"/>
                          </a:lnTo>
                          <a:lnTo>
                            <a:pt x="600075" y="161925"/>
                          </a:lnTo>
                          <a:close/>
                          <a:moveTo>
                            <a:pt x="581025" y="552450"/>
                          </a:moveTo>
                          <a:cubicBezTo>
                            <a:pt x="581025" y="568232"/>
                            <a:pt x="568232" y="581025"/>
                            <a:pt x="552450" y="581025"/>
                          </a:cubicBezTo>
                          <a:lnTo>
                            <a:pt x="133350" y="581025"/>
                          </a:lnTo>
                          <a:cubicBezTo>
                            <a:pt x="117568" y="581025"/>
                            <a:pt x="104775" y="568232"/>
                            <a:pt x="104775" y="552450"/>
                          </a:cubicBezTo>
                          <a:lnTo>
                            <a:pt x="104775" y="133350"/>
                          </a:lnTo>
                          <a:cubicBezTo>
                            <a:pt x="104775" y="117568"/>
                            <a:pt x="117568" y="104775"/>
                            <a:pt x="133350" y="104775"/>
                          </a:cubicBezTo>
                          <a:lnTo>
                            <a:pt x="552450" y="104775"/>
                          </a:lnTo>
                          <a:cubicBezTo>
                            <a:pt x="568232" y="104775"/>
                            <a:pt x="581025" y="117568"/>
                            <a:pt x="581025" y="133350"/>
                          </a:cubicBezTo>
                          <a:close/>
                        </a:path>
                      </a:pathLst>
                    </a:custGeom>
                    <ask:type>
                      <ask:lineSketchFreehand/>
                    </ask:type>
                  </ask:lineSketchStyleProps>
                </a:ext>
              </a:extLst>
            </a:ln>
          </p:spPr>
          <p:txBody>
            <a:bodyPr rtlCol="0" anchor="ctr"/>
            <a:lstStyle/>
            <a:p>
              <a:endParaRPr lang="en-GB"/>
            </a:p>
          </p:txBody>
        </p:sp>
      </p:grpSp>
      <p:grpSp>
        <p:nvGrpSpPr>
          <p:cNvPr id="2" name="Group 1">
            <a:extLst>
              <a:ext uri="{FF2B5EF4-FFF2-40B4-BE49-F238E27FC236}">
                <a16:creationId xmlns:a16="http://schemas.microsoft.com/office/drawing/2014/main" id="{BFF23A3F-CD57-1B37-98E0-09CBF03F9BBF}"/>
              </a:ext>
            </a:extLst>
          </p:cNvPr>
          <p:cNvGrpSpPr/>
          <p:nvPr/>
        </p:nvGrpSpPr>
        <p:grpSpPr>
          <a:xfrm rot="21310314">
            <a:off x="7280520" y="1655914"/>
            <a:ext cx="4673807" cy="3999937"/>
            <a:chOff x="6902123" y="1291311"/>
            <a:chExt cx="4673807" cy="3999937"/>
          </a:xfrm>
        </p:grpSpPr>
        <p:grpSp>
          <p:nvGrpSpPr>
            <p:cNvPr id="7" name="Group 6">
              <a:extLst>
                <a:ext uri="{FF2B5EF4-FFF2-40B4-BE49-F238E27FC236}">
                  <a16:creationId xmlns:a16="http://schemas.microsoft.com/office/drawing/2014/main" id="{41D1D356-9627-11B1-A740-D51F4E83DD9B}"/>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36" name="Freeform: Shape 35">
                <a:extLst>
                  <a:ext uri="{FF2B5EF4-FFF2-40B4-BE49-F238E27FC236}">
                    <a16:creationId xmlns:a16="http://schemas.microsoft.com/office/drawing/2014/main" id="{E221395A-DDD4-2189-22CE-C2213FF091D6}"/>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7" name="Right Triangle 36">
                <a:extLst>
                  <a:ext uri="{FF2B5EF4-FFF2-40B4-BE49-F238E27FC236}">
                    <a16:creationId xmlns:a16="http://schemas.microsoft.com/office/drawing/2014/main" id="{5E33B886-2EC1-7625-488B-924A37358573}"/>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8" name="Straight Connector 7">
              <a:extLst>
                <a:ext uri="{FF2B5EF4-FFF2-40B4-BE49-F238E27FC236}">
                  <a16:creationId xmlns:a16="http://schemas.microsoft.com/office/drawing/2014/main" id="{D3836AE8-61E5-B8F8-098B-D832192AC1AC}"/>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DD98277-9DED-53E2-C526-F842C4661D45}"/>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6A8A72C-B473-0BC1-869B-7594B8F0EB00}"/>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7D38D55-F43A-3A1B-CDDB-4D8A1E64A496}"/>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988752F-E14C-9206-652C-476863C0B1B2}"/>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C4F0D7B-841A-6927-D7A3-708ABD98B654}"/>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5271B3B-1CF1-9645-DD99-32190451515E}"/>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A144B5E-0BEA-4169-E2B5-C286F411192C}"/>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E50EEE5-93D5-E373-DDE8-AA2E7157178A}"/>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DEE1F908-B360-53D5-6D16-45617AC28B7D}"/>
                </a:ext>
              </a:extLst>
            </p:cNvPr>
            <p:cNvGrpSpPr/>
            <p:nvPr/>
          </p:nvGrpSpPr>
          <p:grpSpPr>
            <a:xfrm>
              <a:off x="8815167" y="5036974"/>
              <a:ext cx="377850" cy="181712"/>
              <a:chOff x="8641807" y="6043769"/>
              <a:chExt cx="377850" cy="181712"/>
            </a:xfrm>
          </p:grpSpPr>
          <p:sp>
            <p:nvSpPr>
              <p:cNvPr id="34" name="Freeform: Shape 33">
                <a:extLst>
                  <a:ext uri="{FF2B5EF4-FFF2-40B4-BE49-F238E27FC236}">
                    <a16:creationId xmlns:a16="http://schemas.microsoft.com/office/drawing/2014/main" id="{EB81E019-AB07-55C8-9868-80FA5F5E25EB}"/>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5" name="Freeform: Shape 34">
                <a:extLst>
                  <a:ext uri="{FF2B5EF4-FFF2-40B4-BE49-F238E27FC236}">
                    <a16:creationId xmlns:a16="http://schemas.microsoft.com/office/drawing/2014/main" id="{53C30EDA-0545-43FA-4715-54CE78AE689F}"/>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8" name="TextBox 37">
            <a:extLst>
              <a:ext uri="{FF2B5EF4-FFF2-40B4-BE49-F238E27FC236}">
                <a16:creationId xmlns:a16="http://schemas.microsoft.com/office/drawing/2014/main" id="{B972EA32-7F43-A9F2-8C14-EB1E9EFB6FD3}"/>
              </a:ext>
            </a:extLst>
          </p:cNvPr>
          <p:cNvSpPr txBox="1"/>
          <p:nvPr/>
        </p:nvSpPr>
        <p:spPr>
          <a:xfrm rot="478546">
            <a:off x="7564952" y="5023322"/>
            <a:ext cx="1380523"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busy</a:t>
            </a:r>
          </a:p>
        </p:txBody>
      </p:sp>
      <p:grpSp>
        <p:nvGrpSpPr>
          <p:cNvPr id="39" name="Group 38">
            <a:extLst>
              <a:ext uri="{FF2B5EF4-FFF2-40B4-BE49-F238E27FC236}">
                <a16:creationId xmlns:a16="http://schemas.microsoft.com/office/drawing/2014/main" id="{21D83285-4E0A-4C2B-FA96-AD0196EFC513}"/>
              </a:ext>
            </a:extLst>
          </p:cNvPr>
          <p:cNvGrpSpPr/>
          <p:nvPr/>
        </p:nvGrpSpPr>
        <p:grpSpPr>
          <a:xfrm>
            <a:off x="7336334" y="3636729"/>
            <a:ext cx="4465449" cy="1362280"/>
            <a:chOff x="7336334" y="3636729"/>
            <a:chExt cx="4465449" cy="1362280"/>
          </a:xfrm>
        </p:grpSpPr>
        <p:sp>
          <p:nvSpPr>
            <p:cNvPr id="40" name="Rectangle 39">
              <a:extLst>
                <a:ext uri="{FF2B5EF4-FFF2-40B4-BE49-F238E27FC236}">
                  <a16:creationId xmlns:a16="http://schemas.microsoft.com/office/drawing/2014/main" id="{67C978FD-A947-252A-B05B-DBE96A8926D8}"/>
                </a:ext>
              </a:extLst>
            </p:cNvPr>
            <p:cNvSpPr/>
            <p:nvPr/>
          </p:nvSpPr>
          <p:spPr>
            <a:xfrm>
              <a:off x="9533235" y="4404926"/>
              <a:ext cx="257545" cy="1743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41" name="Group 40">
              <a:extLst>
                <a:ext uri="{FF2B5EF4-FFF2-40B4-BE49-F238E27FC236}">
                  <a16:creationId xmlns:a16="http://schemas.microsoft.com/office/drawing/2014/main" id="{40763EC0-55ED-439E-2B8B-2BC3966634DE}"/>
                </a:ext>
              </a:extLst>
            </p:cNvPr>
            <p:cNvGrpSpPr/>
            <p:nvPr/>
          </p:nvGrpSpPr>
          <p:grpSpPr>
            <a:xfrm>
              <a:off x="7510355" y="3690014"/>
              <a:ext cx="4195257" cy="1229308"/>
              <a:chOff x="7582704" y="3561506"/>
              <a:chExt cx="4195257" cy="1229308"/>
            </a:xfrm>
            <a:effectLst>
              <a:outerShdw blurRad="50800" dist="38100" dir="8100000" algn="tr" rotWithShape="0">
                <a:prstClr val="black">
                  <a:alpha val="40000"/>
                </a:prstClr>
              </a:outerShdw>
            </a:effectLst>
          </p:grpSpPr>
          <p:sp>
            <p:nvSpPr>
              <p:cNvPr id="44" name="Rectangle 43">
                <a:extLst>
                  <a:ext uri="{FF2B5EF4-FFF2-40B4-BE49-F238E27FC236}">
                    <a16:creationId xmlns:a16="http://schemas.microsoft.com/office/drawing/2014/main" id="{8F553551-3FB7-8C14-56C2-7DEE0FC8C52A}"/>
                  </a:ext>
                </a:extLst>
              </p:cNvPr>
              <p:cNvSpPr/>
              <p:nvPr/>
            </p:nvSpPr>
            <p:spPr>
              <a:xfrm>
                <a:off x="7582704" y="3561506"/>
                <a:ext cx="4195257" cy="12293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5" name="Picture 44">
                <a:extLst>
                  <a:ext uri="{FF2B5EF4-FFF2-40B4-BE49-F238E27FC236}">
                    <a16:creationId xmlns:a16="http://schemas.microsoft.com/office/drawing/2014/main" id="{937D556A-1644-8192-8071-EFDA8FD7C394}"/>
                  </a:ext>
                </a:extLst>
              </p:cNvPr>
              <p:cNvPicPr>
                <a:picLocks noChangeAspect="1"/>
              </p:cNvPicPr>
              <p:nvPr/>
            </p:nvPicPr>
            <p:blipFill>
              <a:blip r:embed="rId3"/>
              <a:srcRect l="66871" t="65969" b="21912"/>
              <a:stretch>
                <a:fillRect/>
              </a:stretch>
            </p:blipFill>
            <p:spPr>
              <a:xfrm>
                <a:off x="7687463" y="3624550"/>
                <a:ext cx="3984084" cy="796672"/>
              </a:xfrm>
              <a:prstGeom prst="rect">
                <a:avLst/>
              </a:prstGeom>
            </p:spPr>
          </p:pic>
        </p:grpSp>
        <p:sp>
          <p:nvSpPr>
            <p:cNvPr id="42" name="Rectangle 41">
              <a:extLst>
                <a:ext uri="{FF2B5EF4-FFF2-40B4-BE49-F238E27FC236}">
                  <a16:creationId xmlns:a16="http://schemas.microsoft.com/office/drawing/2014/main" id="{338EE9D6-AC32-355B-8713-F3B04367997C}"/>
                </a:ext>
              </a:extLst>
            </p:cNvPr>
            <p:cNvSpPr/>
            <p:nvPr/>
          </p:nvSpPr>
          <p:spPr>
            <a:xfrm rot="20518989">
              <a:off x="7336334" y="3636729"/>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3" name="Rectangle 42">
              <a:extLst>
                <a:ext uri="{FF2B5EF4-FFF2-40B4-BE49-F238E27FC236}">
                  <a16:creationId xmlns:a16="http://schemas.microsoft.com/office/drawing/2014/main" id="{70656D09-37AA-131C-6EA3-7EFD81F2A27D}"/>
                </a:ext>
              </a:extLst>
            </p:cNvPr>
            <p:cNvSpPr/>
            <p:nvPr/>
          </p:nvSpPr>
          <p:spPr>
            <a:xfrm rot="19875649">
              <a:off x="11117395" y="4755408"/>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46" name="TextBox 45">
            <a:extLst>
              <a:ext uri="{FF2B5EF4-FFF2-40B4-BE49-F238E27FC236}">
                <a16:creationId xmlns:a16="http://schemas.microsoft.com/office/drawing/2014/main" id="{C6533554-E55B-0E9A-43EC-540AC414A28F}"/>
              </a:ext>
            </a:extLst>
          </p:cNvPr>
          <p:cNvSpPr txBox="1"/>
          <p:nvPr/>
        </p:nvSpPr>
        <p:spPr>
          <a:xfrm rot="21114609">
            <a:off x="7418392" y="2883137"/>
            <a:ext cx="138052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Thread</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Occupancy</a:t>
            </a:r>
          </a:p>
        </p:txBody>
      </p:sp>
      <p:cxnSp>
        <p:nvCxnSpPr>
          <p:cNvPr id="47" name="Connector: Curved 46">
            <a:extLst>
              <a:ext uri="{FF2B5EF4-FFF2-40B4-BE49-F238E27FC236}">
                <a16:creationId xmlns:a16="http://schemas.microsoft.com/office/drawing/2014/main" id="{8F3B283C-E5F2-6BDA-167A-1B81001EF781}"/>
              </a:ext>
            </a:extLst>
          </p:cNvPr>
          <p:cNvCxnSpPr>
            <a:cxnSpLocks/>
            <a:stCxn id="46" idx="3"/>
            <a:endCxn id="44" idx="0"/>
          </p:cNvCxnSpPr>
          <p:nvPr/>
        </p:nvCxnSpPr>
        <p:spPr>
          <a:xfrm>
            <a:off x="8792046" y="3170720"/>
            <a:ext cx="815938" cy="519294"/>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F963647-2B6B-364E-A691-D561EB48E0CD}"/>
              </a:ext>
            </a:extLst>
          </p:cNvPr>
          <p:cNvSpPr txBox="1"/>
          <p:nvPr/>
        </p:nvSpPr>
        <p:spPr>
          <a:xfrm rot="21438913">
            <a:off x="7467970" y="2066648"/>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…but are more threads </a:t>
            </a:r>
            <a:r>
              <a:rPr lang="en-GB" sz="2000" b="1" u="sng">
                <a:solidFill>
                  <a:schemeClr val="bg1"/>
                </a:solidFill>
                <a:latin typeface="Bradley Hand ITC" panose="03070402050302030203" pitchFamily="66" charset="0"/>
              </a:rPr>
              <a:t>always</a:t>
            </a:r>
            <a:r>
              <a:rPr lang="en-GB" sz="2000" b="1">
                <a:solidFill>
                  <a:schemeClr val="bg1"/>
                </a:solidFill>
                <a:latin typeface="Bradley Hand ITC" panose="03070402050302030203" pitchFamily="66" charset="0"/>
              </a:rPr>
              <a:t> better?</a:t>
            </a:r>
          </a:p>
        </p:txBody>
      </p:sp>
      <p:pic>
        <p:nvPicPr>
          <p:cNvPr id="49" name="Graphic 48" descr="An eye rolling face">
            <a:extLst>
              <a:ext uri="{FF2B5EF4-FFF2-40B4-BE49-F238E27FC236}">
                <a16:creationId xmlns:a16="http://schemas.microsoft.com/office/drawing/2014/main" id="{7B6D2815-7658-1142-6242-5ADEF10483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90747">
            <a:off x="10701038" y="2717452"/>
            <a:ext cx="592076" cy="610578"/>
          </a:xfrm>
          <a:prstGeom prst="rect">
            <a:avLst/>
          </a:prstGeom>
        </p:spPr>
      </p:pic>
      <p:grpSp>
        <p:nvGrpSpPr>
          <p:cNvPr id="50" name="Group 49">
            <a:extLst>
              <a:ext uri="{FF2B5EF4-FFF2-40B4-BE49-F238E27FC236}">
                <a16:creationId xmlns:a16="http://schemas.microsoft.com/office/drawing/2014/main" id="{F52C52B1-D769-BF40-7FF3-4E76BEB7F19C}"/>
              </a:ext>
            </a:extLst>
          </p:cNvPr>
          <p:cNvGrpSpPr/>
          <p:nvPr/>
        </p:nvGrpSpPr>
        <p:grpSpPr>
          <a:xfrm>
            <a:off x="5318451" y="559123"/>
            <a:ext cx="2462887" cy="2089623"/>
            <a:chOff x="5318451" y="559123"/>
            <a:chExt cx="2462887" cy="2089623"/>
          </a:xfrm>
        </p:grpSpPr>
        <p:grpSp>
          <p:nvGrpSpPr>
            <p:cNvPr id="51" name="Group 50">
              <a:extLst>
                <a:ext uri="{FF2B5EF4-FFF2-40B4-BE49-F238E27FC236}">
                  <a16:creationId xmlns:a16="http://schemas.microsoft.com/office/drawing/2014/main" id="{078F8727-A0B6-2D23-0645-465BCD4AF5F6}"/>
                </a:ext>
              </a:extLst>
            </p:cNvPr>
            <p:cNvGrpSpPr/>
            <p:nvPr/>
          </p:nvGrpSpPr>
          <p:grpSpPr>
            <a:xfrm rot="403725">
              <a:off x="5318451" y="559123"/>
              <a:ext cx="2355349" cy="2075148"/>
              <a:chOff x="908102" y="4241481"/>
              <a:chExt cx="2355349" cy="2075148"/>
            </a:xfrm>
            <a:effectLst>
              <a:outerShdw blurRad="50800" dist="38100" dir="2700000" algn="tl" rotWithShape="0">
                <a:prstClr val="black">
                  <a:alpha val="40000"/>
                </a:prstClr>
              </a:outerShdw>
            </a:effectLst>
          </p:grpSpPr>
          <p:sp>
            <p:nvSpPr>
              <p:cNvPr id="60" name="Rectangle 24">
                <a:extLst>
                  <a:ext uri="{FF2B5EF4-FFF2-40B4-BE49-F238E27FC236}">
                    <a16:creationId xmlns:a16="http://schemas.microsoft.com/office/drawing/2014/main" id="{583A64C7-81FB-3808-A0BE-E00B9A1862BE}"/>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1" name="Rectangle 60">
                <a:extLst>
                  <a:ext uri="{FF2B5EF4-FFF2-40B4-BE49-F238E27FC236}">
                    <a16:creationId xmlns:a16="http://schemas.microsoft.com/office/drawing/2014/main" id="{8778EDA9-03B3-5369-8147-4C82ABAC0D7B}"/>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52" name="TextBox 51">
              <a:extLst>
                <a:ext uri="{FF2B5EF4-FFF2-40B4-BE49-F238E27FC236}">
                  <a16:creationId xmlns:a16="http://schemas.microsoft.com/office/drawing/2014/main" id="{6622E353-D4A6-98DF-AB72-C358FF536785}"/>
                </a:ext>
              </a:extLst>
            </p:cNvPr>
            <p:cNvSpPr txBox="1"/>
            <p:nvPr/>
          </p:nvSpPr>
          <p:spPr>
            <a:xfrm rot="181188">
              <a:off x="5750405" y="87143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Stalled</a:t>
              </a:r>
            </a:p>
          </p:txBody>
        </p:sp>
        <p:sp>
          <p:nvSpPr>
            <p:cNvPr id="53" name="TextBox 52">
              <a:extLst>
                <a:ext uri="{FF2B5EF4-FFF2-40B4-BE49-F238E27FC236}">
                  <a16:creationId xmlns:a16="http://schemas.microsoft.com/office/drawing/2014/main" id="{35E16622-1D22-2245-3E92-6F494540FD03}"/>
                </a:ext>
              </a:extLst>
            </p:cNvPr>
            <p:cNvSpPr txBox="1"/>
            <p:nvPr/>
          </p:nvSpPr>
          <p:spPr>
            <a:xfrm rot="181188">
              <a:off x="5561295" y="150219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a:t>
              </a:r>
            </a:p>
          </p:txBody>
        </p:sp>
        <p:pic>
          <p:nvPicPr>
            <p:cNvPr id="54" name="Picture 53">
              <a:extLst>
                <a:ext uri="{FF2B5EF4-FFF2-40B4-BE49-F238E27FC236}">
                  <a16:creationId xmlns:a16="http://schemas.microsoft.com/office/drawing/2014/main" id="{7FCF23A6-0FD7-FD01-EFFB-34EFAED551E1}"/>
                </a:ext>
              </a:extLst>
            </p:cNvPr>
            <p:cNvPicPr>
              <a:picLocks noChangeAspect="1"/>
            </p:cNvPicPr>
            <p:nvPr/>
          </p:nvPicPr>
          <p:blipFill>
            <a:blip r:embed="rId6">
              <a:extLst>
                <a:ext uri="{BEBA8EAE-BF5A-486C-A8C5-ECC9F3942E4B}">
                  <a14:imgProps xmlns:a14="http://schemas.microsoft.com/office/drawing/2010/main">
                    <a14:imgLayer r:embed="rId7">
                      <a14:imgEffect>
                        <a14:artisticPencilGrayscale/>
                      </a14:imgEffect>
                    </a14:imgLayer>
                  </a14:imgProps>
                </a:ext>
              </a:extLst>
            </a:blip>
            <a:stretch>
              <a:fillRect/>
            </a:stretch>
          </p:blipFill>
          <p:spPr>
            <a:xfrm rot="153761">
              <a:off x="5619009" y="981762"/>
              <a:ext cx="310923" cy="317019"/>
            </a:xfrm>
            <a:prstGeom prst="rect">
              <a:avLst/>
            </a:prstGeom>
          </p:spPr>
        </p:pic>
        <p:sp>
          <p:nvSpPr>
            <p:cNvPr id="55" name="Oval 54">
              <a:extLst>
                <a:ext uri="{FF2B5EF4-FFF2-40B4-BE49-F238E27FC236}">
                  <a16:creationId xmlns:a16="http://schemas.microsoft.com/office/drawing/2014/main" id="{C9C03E44-37B9-8044-F276-D2FDA0B325B4}"/>
                </a:ext>
              </a:extLst>
            </p:cNvPr>
            <p:cNvSpPr/>
            <p:nvPr/>
          </p:nvSpPr>
          <p:spPr>
            <a:xfrm rot="153761">
              <a:off x="5608830" y="978828"/>
              <a:ext cx="314511" cy="321273"/>
            </a:xfrm>
            <a:prstGeom prst="ellipse">
              <a:avLst/>
            </a:prstGeom>
            <a:solidFill>
              <a:srgbClr val="9393C7">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56" name="Picture 55">
              <a:extLst>
                <a:ext uri="{FF2B5EF4-FFF2-40B4-BE49-F238E27FC236}">
                  <a16:creationId xmlns:a16="http://schemas.microsoft.com/office/drawing/2014/main" id="{8EBF3923-2CB3-B0DA-B71F-05BA385DF3BF}"/>
                </a:ext>
              </a:extLst>
            </p:cNvPr>
            <p:cNvPicPr>
              <a:picLocks noChangeAspect="1"/>
            </p:cNvPicPr>
            <p:nvPr/>
          </p:nvPicPr>
          <p:blipFill>
            <a:blip r:embed="rId8">
              <a:extLst>
                <a:ext uri="{BEBA8EAE-BF5A-486C-A8C5-ECC9F3942E4B}">
                  <a14:imgProps xmlns:a14="http://schemas.microsoft.com/office/drawing/2010/main">
                    <a14:imgLayer r:embed="rId7">
                      <a14:imgEffect>
                        <a14:artisticPencilGrayscale/>
                      </a14:imgEffect>
                      <a14:imgEffect>
                        <a14:brightnessContrast bright="-14000"/>
                      </a14:imgEffect>
                    </a14:imgLayer>
                  </a14:imgProps>
                </a:ext>
              </a:extLst>
            </a:blip>
            <a:stretch>
              <a:fillRect/>
            </a:stretch>
          </p:blipFill>
          <p:spPr>
            <a:xfrm rot="153761">
              <a:off x="5551815" y="1614875"/>
              <a:ext cx="310923" cy="317019"/>
            </a:xfrm>
            <a:prstGeom prst="rect">
              <a:avLst/>
            </a:prstGeom>
          </p:spPr>
        </p:pic>
        <p:sp>
          <p:nvSpPr>
            <p:cNvPr id="57" name="TextBox 56">
              <a:extLst>
                <a:ext uri="{FF2B5EF4-FFF2-40B4-BE49-F238E27FC236}">
                  <a16:creationId xmlns:a16="http://schemas.microsoft.com/office/drawing/2014/main" id="{52486DD9-1BEC-0921-F4B9-332A6A7C57F6}"/>
                </a:ext>
              </a:extLst>
            </p:cNvPr>
            <p:cNvSpPr txBox="1"/>
            <p:nvPr/>
          </p:nvSpPr>
          <p:spPr>
            <a:xfrm rot="181188">
              <a:off x="5475879" y="209474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Busy</a:t>
              </a:r>
            </a:p>
          </p:txBody>
        </p:sp>
        <p:sp>
          <p:nvSpPr>
            <p:cNvPr id="58" name="TextBox 57">
              <a:extLst>
                <a:ext uri="{FF2B5EF4-FFF2-40B4-BE49-F238E27FC236}">
                  <a16:creationId xmlns:a16="http://schemas.microsoft.com/office/drawing/2014/main" id="{5E664535-9CAD-EB78-258E-34E798378CB6}"/>
                </a:ext>
              </a:extLst>
            </p:cNvPr>
            <p:cNvSpPr txBox="1"/>
            <p:nvPr/>
          </p:nvSpPr>
          <p:spPr>
            <a:xfrm rot="181188">
              <a:off x="5533614" y="1839245"/>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sp>
          <p:nvSpPr>
            <p:cNvPr id="59" name="TextBox 58">
              <a:extLst>
                <a:ext uri="{FF2B5EF4-FFF2-40B4-BE49-F238E27FC236}">
                  <a16:creationId xmlns:a16="http://schemas.microsoft.com/office/drawing/2014/main" id="{444A7471-D618-DC41-AF15-BE0E544A65BD}"/>
                </a:ext>
              </a:extLst>
            </p:cNvPr>
            <p:cNvSpPr txBox="1"/>
            <p:nvPr/>
          </p:nvSpPr>
          <p:spPr>
            <a:xfrm rot="181188">
              <a:off x="5575631" y="1204380"/>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grpSp>
      <p:cxnSp>
        <p:nvCxnSpPr>
          <p:cNvPr id="62" name="Connector: Curved 61">
            <a:extLst>
              <a:ext uri="{FF2B5EF4-FFF2-40B4-BE49-F238E27FC236}">
                <a16:creationId xmlns:a16="http://schemas.microsoft.com/office/drawing/2014/main" id="{A786E745-75D7-F55E-93EB-21B23144C9F2}"/>
              </a:ext>
            </a:extLst>
          </p:cNvPr>
          <p:cNvCxnSpPr>
            <a:cxnSpLocks/>
            <a:stCxn id="38" idx="3"/>
            <a:endCxn id="40" idx="2"/>
          </p:cNvCxnSpPr>
          <p:nvPr/>
        </p:nvCxnSpPr>
        <p:spPr>
          <a:xfrm flipV="1">
            <a:off x="8938798" y="4579297"/>
            <a:ext cx="723210" cy="801412"/>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pic>
        <p:nvPicPr>
          <p:cNvPr id="14" name="Grafik 6">
            <a:extLst>
              <a:ext uri="{FF2B5EF4-FFF2-40B4-BE49-F238E27FC236}">
                <a16:creationId xmlns:a16="http://schemas.microsoft.com/office/drawing/2014/main" id="{F6014444-6950-FC1E-A4B7-5B49B1425E5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5" name="TextBox 14" descr="page number">
            <a:extLst>
              <a:ext uri="{FF2B5EF4-FFF2-40B4-BE49-F238E27FC236}">
                <a16:creationId xmlns:a16="http://schemas.microsoft.com/office/drawing/2014/main" id="{189D7B19-DFA0-110D-2AF1-8C816525B753}"/>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44</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955300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left)">
                                      <p:cBhvr>
                                        <p:cTn id="15" dur="500"/>
                                        <p:tgtEl>
                                          <p:spTgt spid="48"/>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wipe(up)">
                                      <p:cBhvr>
                                        <p:cTn id="19" dur="500"/>
                                        <p:tgtEl>
                                          <p:spTgt spid="46"/>
                                        </p:tgtEl>
                                      </p:cBhvr>
                                    </p:animEffect>
                                  </p:childTnLst>
                                </p:cTn>
                              </p:par>
                            </p:childTnLst>
                          </p:cTn>
                        </p:par>
                        <p:par>
                          <p:cTn id="20" fill="hold">
                            <p:stCondLst>
                              <p:cond delay="2000"/>
                            </p:stCondLst>
                            <p:childTnLst>
                              <p:par>
                                <p:cTn id="21" presetID="21" presetClass="entr" presetSubtype="1"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heel(1)">
                                      <p:cBhvr>
                                        <p:cTn id="23" dur="1000"/>
                                        <p:tgtEl>
                                          <p:spTgt spid="47"/>
                                        </p:tgtEl>
                                      </p:cBhvr>
                                    </p:animEffect>
                                  </p:childTnLst>
                                </p:cTn>
                              </p:par>
                            </p:childTnLst>
                          </p:cTn>
                        </p:par>
                        <p:par>
                          <p:cTn id="24" fill="hold">
                            <p:stCondLst>
                              <p:cond delay="3000"/>
                            </p:stCondLst>
                            <p:childTnLst>
                              <p:par>
                                <p:cTn id="25" presetID="21" presetClass="entr" presetSubtype="1" fill="hold" nodeType="after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wheel(1)">
                                      <p:cBhvr>
                                        <p:cTn id="27" dur="500"/>
                                        <p:tgtEl>
                                          <p:spTgt spid="62"/>
                                        </p:tgtEl>
                                      </p:cBhvr>
                                    </p:animEffect>
                                  </p:childTnLst>
                                </p:cTn>
                              </p:par>
                            </p:childTnLst>
                          </p:cTn>
                        </p:par>
                        <p:par>
                          <p:cTn id="28" fill="hold">
                            <p:stCondLst>
                              <p:cond delay="3500"/>
                            </p:stCondLst>
                            <p:childTnLst>
                              <p:par>
                                <p:cTn id="29" presetID="22" presetClass="entr" presetSubtype="8"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wipe(up)">
                                      <p:cBhvr>
                                        <p:cTn id="35" dur="500"/>
                                        <p:tgtEl>
                                          <p:spTgt spid="49"/>
                                        </p:tgtEl>
                                      </p:cBhvr>
                                    </p:animEffect>
                                  </p:childTnLst>
                                </p:cTn>
                              </p:par>
                            </p:childTnLst>
                          </p:cTn>
                        </p:par>
                        <p:par>
                          <p:cTn id="36" fill="hold">
                            <p:stCondLst>
                              <p:cond delay="4500"/>
                            </p:stCondLst>
                            <p:childTnLst>
                              <p:par>
                                <p:cTn id="37" presetID="42" presetClass="entr" presetSubtype="0" fill="hold" nodeType="after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1000"/>
                                        <p:tgtEl>
                                          <p:spTgt spid="50"/>
                                        </p:tgtEl>
                                      </p:cBhvr>
                                    </p:animEffect>
                                    <p:anim calcmode="lin" valueType="num">
                                      <p:cBhvr>
                                        <p:cTn id="40" dur="1000" fill="hold"/>
                                        <p:tgtEl>
                                          <p:spTgt spid="50"/>
                                        </p:tgtEl>
                                        <p:attrNameLst>
                                          <p:attrName>ppt_x</p:attrName>
                                        </p:attrNameLst>
                                      </p:cBhvr>
                                      <p:tavLst>
                                        <p:tav tm="0">
                                          <p:val>
                                            <p:strVal val="#ppt_x"/>
                                          </p:val>
                                        </p:tav>
                                        <p:tav tm="100000">
                                          <p:val>
                                            <p:strVal val="#ppt_x"/>
                                          </p:val>
                                        </p:tav>
                                      </p:tavLst>
                                    </p:anim>
                                    <p:anim calcmode="lin" valueType="num">
                                      <p:cBhvr>
                                        <p:cTn id="41"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B11DE-0D40-04A3-2F29-673B5908C4C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021EFFC-3A0A-B761-004B-6DBD54C4FA6F}"/>
              </a:ext>
            </a:extLst>
          </p:cNvPr>
          <p:cNvPicPr>
            <a:picLocks noChangeAspect="1"/>
          </p:cNvPicPr>
          <p:nvPr/>
        </p:nvPicPr>
        <p:blipFill>
          <a:blip r:embed="rId2"/>
          <a:stretch>
            <a:fillRect/>
          </a:stretch>
        </p:blipFill>
        <p:spPr>
          <a:xfrm>
            <a:off x="0" y="114300"/>
            <a:ext cx="12192000" cy="6629400"/>
          </a:xfrm>
          <a:prstGeom prst="rect">
            <a:avLst/>
          </a:prstGeom>
        </p:spPr>
      </p:pic>
      <p:pic>
        <p:nvPicPr>
          <p:cNvPr id="8" name="Picture 7">
            <a:extLst>
              <a:ext uri="{FF2B5EF4-FFF2-40B4-BE49-F238E27FC236}">
                <a16:creationId xmlns:a16="http://schemas.microsoft.com/office/drawing/2014/main" id="{3EA3BDC4-D99A-CEC2-6363-736414A21AEE}"/>
              </a:ext>
            </a:extLst>
          </p:cNvPr>
          <p:cNvPicPr>
            <a:picLocks noChangeAspect="1"/>
          </p:cNvPicPr>
          <p:nvPr/>
        </p:nvPicPr>
        <p:blipFill>
          <a:blip r:embed="rId2"/>
          <a:stretch>
            <a:fillRect/>
          </a:stretch>
        </p:blipFill>
        <p:spPr>
          <a:xfrm>
            <a:off x="0" y="132056"/>
            <a:ext cx="12192000" cy="6629400"/>
          </a:xfrm>
          <a:prstGeom prst="rect">
            <a:avLst/>
          </a:prstGeom>
        </p:spPr>
      </p:pic>
      <p:sp>
        <p:nvSpPr>
          <p:cNvPr id="9" name="Rectangle 8">
            <a:extLst>
              <a:ext uri="{FF2B5EF4-FFF2-40B4-BE49-F238E27FC236}">
                <a16:creationId xmlns:a16="http://schemas.microsoft.com/office/drawing/2014/main" id="{4016B4D3-9E98-B31E-369C-3646AE724873}"/>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4" name="Picture 23">
            <a:extLst>
              <a:ext uri="{FF2B5EF4-FFF2-40B4-BE49-F238E27FC236}">
                <a16:creationId xmlns:a16="http://schemas.microsoft.com/office/drawing/2014/main" id="{E944092A-6FDD-CF6D-374A-67DF602EE1F5}"/>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grpSp>
        <p:nvGrpSpPr>
          <p:cNvPr id="207" name="Group 206">
            <a:extLst>
              <a:ext uri="{FF2B5EF4-FFF2-40B4-BE49-F238E27FC236}">
                <a16:creationId xmlns:a16="http://schemas.microsoft.com/office/drawing/2014/main" id="{E135322F-8B70-9003-9E9F-DE01C283FADF}"/>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208" name="Freeform: Shape 207">
              <a:extLst>
                <a:ext uri="{FF2B5EF4-FFF2-40B4-BE49-F238E27FC236}">
                  <a16:creationId xmlns:a16="http://schemas.microsoft.com/office/drawing/2014/main" id="{5B40A0F8-C0CD-9143-0541-C7DE7A8F8C19}"/>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9" name="Right Triangle 208">
              <a:extLst>
                <a:ext uri="{FF2B5EF4-FFF2-40B4-BE49-F238E27FC236}">
                  <a16:creationId xmlns:a16="http://schemas.microsoft.com/office/drawing/2014/main" id="{4F4B3926-72D5-FB90-E107-4338390894E4}"/>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94" name="Graphic 2" descr="Processor outline">
            <a:extLst>
              <a:ext uri="{FF2B5EF4-FFF2-40B4-BE49-F238E27FC236}">
                <a16:creationId xmlns:a16="http://schemas.microsoft.com/office/drawing/2014/main" id="{6D41FC99-7DC1-61C8-8E43-B506E547BE0D}"/>
              </a:ext>
            </a:extLst>
          </p:cNvPr>
          <p:cNvGrpSpPr/>
          <p:nvPr/>
        </p:nvGrpSpPr>
        <p:grpSpPr>
          <a:xfrm rot="585980">
            <a:off x="7120970" y="4084142"/>
            <a:ext cx="685800" cy="685800"/>
            <a:chOff x="8160708" y="4006302"/>
            <a:chExt cx="685800" cy="685800"/>
          </a:xfrm>
          <a:solidFill>
            <a:srgbClr val="000000"/>
          </a:solidFill>
        </p:grpSpPr>
        <p:sp>
          <p:nvSpPr>
            <p:cNvPr id="195" name="Freeform: Shape 194">
              <a:extLst>
                <a:ext uri="{FF2B5EF4-FFF2-40B4-BE49-F238E27FC236}">
                  <a16:creationId xmlns:a16="http://schemas.microsoft.com/office/drawing/2014/main" id="{8F9F2AF1-554E-2100-E85E-F4505E8CAF40}"/>
                </a:ext>
              </a:extLst>
            </p:cNvPr>
            <p:cNvSpPr/>
            <p:nvPr/>
          </p:nvSpPr>
          <p:spPr>
            <a:xfrm>
              <a:off x="8341683" y="4187277"/>
              <a:ext cx="323850" cy="323850"/>
            </a:xfrm>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0 w 323850"/>
                <a:gd name="connsiteY4" fmla="*/ 323850 h 323850"/>
                <a:gd name="connsiteX5" fmla="*/ 19050 w 323850"/>
                <a:gd name="connsiteY5" fmla="*/ 19050 h 323850"/>
                <a:gd name="connsiteX6" fmla="*/ 304800 w 323850"/>
                <a:gd name="connsiteY6" fmla="*/ 19050 h 323850"/>
                <a:gd name="connsiteX7" fmla="*/ 304800 w 323850"/>
                <a:gd name="connsiteY7" fmla="*/ 304800 h 323850"/>
                <a:gd name="connsiteX8" fmla="*/ 19050 w 323850"/>
                <a:gd name="connsiteY8" fmla="*/ 304800 h 323850"/>
                <a:gd name="connsiteX9" fmla="*/ 19050 w 323850"/>
                <a:gd name="connsiteY9" fmla="*/ 190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fill="none" extrusionOk="0">
                  <a:moveTo>
                    <a:pt x="0" y="323850"/>
                  </a:moveTo>
                  <a:cubicBezTo>
                    <a:pt x="159175" y="336034"/>
                    <a:pt x="257659" y="331654"/>
                    <a:pt x="323850" y="323850"/>
                  </a:cubicBezTo>
                  <a:cubicBezTo>
                    <a:pt x="317418" y="165865"/>
                    <a:pt x="311276" y="97301"/>
                    <a:pt x="323850" y="0"/>
                  </a:cubicBezTo>
                  <a:cubicBezTo>
                    <a:pt x="233788" y="6818"/>
                    <a:pt x="105897" y="8358"/>
                    <a:pt x="0" y="0"/>
                  </a:cubicBezTo>
                  <a:cubicBezTo>
                    <a:pt x="2299" y="77201"/>
                    <a:pt x="-15817" y="233937"/>
                    <a:pt x="0" y="323850"/>
                  </a:cubicBezTo>
                  <a:close/>
                  <a:moveTo>
                    <a:pt x="19050" y="19050"/>
                  </a:moveTo>
                  <a:cubicBezTo>
                    <a:pt x="93280" y="16279"/>
                    <a:pt x="245788" y="5140"/>
                    <a:pt x="304800" y="19050"/>
                  </a:cubicBezTo>
                  <a:cubicBezTo>
                    <a:pt x="302970" y="86890"/>
                    <a:pt x="302133" y="212013"/>
                    <a:pt x="304800" y="304800"/>
                  </a:cubicBezTo>
                  <a:cubicBezTo>
                    <a:pt x="199615" y="301427"/>
                    <a:pt x="110244" y="298159"/>
                    <a:pt x="19050" y="304800"/>
                  </a:cubicBezTo>
                  <a:cubicBezTo>
                    <a:pt x="12915" y="201350"/>
                    <a:pt x="22639" y="76303"/>
                    <a:pt x="19050" y="19050"/>
                  </a:cubicBezTo>
                  <a:close/>
                </a:path>
                <a:path w="323850" h="323850" stroke="0" extrusionOk="0">
                  <a:moveTo>
                    <a:pt x="0" y="323850"/>
                  </a:moveTo>
                  <a:cubicBezTo>
                    <a:pt x="74720" y="307926"/>
                    <a:pt x="185692" y="326440"/>
                    <a:pt x="323850" y="323850"/>
                  </a:cubicBezTo>
                  <a:cubicBezTo>
                    <a:pt x="335684" y="202567"/>
                    <a:pt x="315024" y="120586"/>
                    <a:pt x="323850" y="0"/>
                  </a:cubicBezTo>
                  <a:cubicBezTo>
                    <a:pt x="245390" y="-13219"/>
                    <a:pt x="131037" y="-3706"/>
                    <a:pt x="0" y="0"/>
                  </a:cubicBezTo>
                  <a:cubicBezTo>
                    <a:pt x="4288" y="121789"/>
                    <a:pt x="-307" y="257326"/>
                    <a:pt x="0" y="323850"/>
                  </a:cubicBezTo>
                  <a:close/>
                  <a:moveTo>
                    <a:pt x="19050" y="19050"/>
                  </a:moveTo>
                  <a:cubicBezTo>
                    <a:pt x="111035" y="19988"/>
                    <a:pt x="201845" y="26075"/>
                    <a:pt x="304800" y="19050"/>
                  </a:cubicBezTo>
                  <a:cubicBezTo>
                    <a:pt x="302184" y="138390"/>
                    <a:pt x="317941" y="194391"/>
                    <a:pt x="304800" y="304800"/>
                  </a:cubicBezTo>
                  <a:cubicBezTo>
                    <a:pt x="172693" y="299329"/>
                    <a:pt x="77372" y="309978"/>
                    <a:pt x="19050" y="304800"/>
                  </a:cubicBezTo>
                  <a:cubicBezTo>
                    <a:pt x="15020" y="162335"/>
                    <a:pt x="29288" y="114896"/>
                    <a:pt x="19050" y="190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899731118">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19050 w 323850"/>
                        <a:gd name="connsiteY4" fmla="*/ 19050 h 323850"/>
                        <a:gd name="connsiteX5" fmla="*/ 304800 w 323850"/>
                        <a:gd name="connsiteY5" fmla="*/ 19050 h 323850"/>
                        <a:gd name="connsiteX6" fmla="*/ 304800 w 323850"/>
                        <a:gd name="connsiteY6" fmla="*/ 304800 h 323850"/>
                        <a:gd name="connsiteX7" fmla="*/ 19050 w 323850"/>
                        <a:gd name="connsiteY7" fmla="*/ 3048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323850">
                          <a:moveTo>
                            <a:pt x="0" y="323850"/>
                          </a:moveTo>
                          <a:lnTo>
                            <a:pt x="323850" y="323850"/>
                          </a:lnTo>
                          <a:lnTo>
                            <a:pt x="323850" y="0"/>
                          </a:lnTo>
                          <a:lnTo>
                            <a:pt x="0" y="0"/>
                          </a:lnTo>
                          <a:close/>
                          <a:moveTo>
                            <a:pt x="19050" y="19050"/>
                          </a:moveTo>
                          <a:lnTo>
                            <a:pt x="304800" y="19050"/>
                          </a:lnTo>
                          <a:lnTo>
                            <a:pt x="304800" y="304800"/>
                          </a:lnTo>
                          <a:lnTo>
                            <a:pt x="19050" y="304800"/>
                          </a:lnTo>
                          <a:close/>
                        </a:path>
                      </a:pathLst>
                    </a:custGeom>
                    <ask:type>
                      <ask:lineSketchFreehand/>
                    </ask:type>
                  </ask:lineSketchStyleProps>
                </a:ext>
              </a:extLst>
            </a:ln>
          </p:spPr>
          <p:txBody>
            <a:bodyPr rtlCol="0" anchor="ctr"/>
            <a:lstStyle/>
            <a:p>
              <a:endParaRPr lang="en-GB"/>
            </a:p>
          </p:txBody>
        </p:sp>
        <p:sp>
          <p:nvSpPr>
            <p:cNvPr id="196" name="Freeform: Shape 195">
              <a:extLst>
                <a:ext uri="{FF2B5EF4-FFF2-40B4-BE49-F238E27FC236}">
                  <a16:creationId xmlns:a16="http://schemas.microsoft.com/office/drawing/2014/main" id="{B6577220-01C2-9091-B95E-944BB49F7C77}"/>
                </a:ext>
              </a:extLst>
            </p:cNvPr>
            <p:cNvSpPr/>
            <p:nvPr/>
          </p:nvSpPr>
          <p:spPr>
            <a:xfrm>
              <a:off x="8160708" y="4006302"/>
              <a:ext cx="685800" cy="685800"/>
            </a:xfrm>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685800 w 685800"/>
                <a:gd name="connsiteY104" fmla="*/ 161925 h 685800"/>
                <a:gd name="connsiteX105" fmla="*/ 581025 w 685800"/>
                <a:gd name="connsiteY105" fmla="*/ 552450 h 685800"/>
                <a:gd name="connsiteX106" fmla="*/ 552450 w 685800"/>
                <a:gd name="connsiteY106" fmla="*/ 581025 h 685800"/>
                <a:gd name="connsiteX107" fmla="*/ 133350 w 685800"/>
                <a:gd name="connsiteY107" fmla="*/ 581025 h 685800"/>
                <a:gd name="connsiteX108" fmla="*/ 104775 w 685800"/>
                <a:gd name="connsiteY108" fmla="*/ 552450 h 685800"/>
                <a:gd name="connsiteX109" fmla="*/ 104775 w 685800"/>
                <a:gd name="connsiteY109" fmla="*/ 133350 h 685800"/>
                <a:gd name="connsiteX110" fmla="*/ 133350 w 685800"/>
                <a:gd name="connsiteY110" fmla="*/ 104775 h 685800"/>
                <a:gd name="connsiteX111" fmla="*/ 552450 w 685800"/>
                <a:gd name="connsiteY111" fmla="*/ 104775 h 685800"/>
                <a:gd name="connsiteX112" fmla="*/ 581025 w 685800"/>
                <a:gd name="connsiteY112" fmla="*/ 133350 h 685800"/>
                <a:gd name="connsiteX113" fmla="*/ 581025 w 685800"/>
                <a:gd name="connsiteY113" fmla="*/ 5524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85800" h="685800" fill="none" extrusionOk="0">
                  <a:moveTo>
                    <a:pt x="685800" y="161925"/>
                  </a:moveTo>
                  <a:cubicBezTo>
                    <a:pt x="685456" y="157996"/>
                    <a:pt x="685526" y="151713"/>
                    <a:pt x="685800" y="142875"/>
                  </a:cubicBezTo>
                  <a:cubicBezTo>
                    <a:pt x="658847" y="146746"/>
                    <a:pt x="620858" y="139578"/>
                    <a:pt x="600075" y="142875"/>
                  </a:cubicBezTo>
                  <a:cubicBezTo>
                    <a:pt x="600027" y="139762"/>
                    <a:pt x="599687" y="137416"/>
                    <a:pt x="600075" y="133350"/>
                  </a:cubicBezTo>
                  <a:cubicBezTo>
                    <a:pt x="601937" y="110926"/>
                    <a:pt x="572365" y="84169"/>
                    <a:pt x="552450" y="85725"/>
                  </a:cubicBezTo>
                  <a:cubicBezTo>
                    <a:pt x="550279" y="85606"/>
                    <a:pt x="546968" y="86125"/>
                    <a:pt x="542925" y="85725"/>
                  </a:cubicBezTo>
                  <a:cubicBezTo>
                    <a:pt x="541400" y="46595"/>
                    <a:pt x="541944" y="32784"/>
                    <a:pt x="542925" y="0"/>
                  </a:cubicBezTo>
                  <a:cubicBezTo>
                    <a:pt x="536543" y="-798"/>
                    <a:pt x="532740" y="922"/>
                    <a:pt x="523875" y="0"/>
                  </a:cubicBezTo>
                  <a:cubicBezTo>
                    <a:pt x="523732" y="25694"/>
                    <a:pt x="525412" y="51923"/>
                    <a:pt x="523875" y="85725"/>
                  </a:cubicBezTo>
                  <a:cubicBezTo>
                    <a:pt x="499986" y="86446"/>
                    <a:pt x="490868" y="85763"/>
                    <a:pt x="466725" y="85725"/>
                  </a:cubicBezTo>
                  <a:cubicBezTo>
                    <a:pt x="470587" y="57587"/>
                    <a:pt x="464538" y="28804"/>
                    <a:pt x="466725" y="0"/>
                  </a:cubicBezTo>
                  <a:cubicBezTo>
                    <a:pt x="460186" y="-141"/>
                    <a:pt x="454790" y="442"/>
                    <a:pt x="447675" y="0"/>
                  </a:cubicBezTo>
                  <a:cubicBezTo>
                    <a:pt x="451111" y="19232"/>
                    <a:pt x="449701" y="44169"/>
                    <a:pt x="447675" y="85725"/>
                  </a:cubicBezTo>
                  <a:cubicBezTo>
                    <a:pt x="436046" y="83526"/>
                    <a:pt x="406937" y="84434"/>
                    <a:pt x="390525" y="85725"/>
                  </a:cubicBezTo>
                  <a:cubicBezTo>
                    <a:pt x="394027" y="54438"/>
                    <a:pt x="388671" y="36359"/>
                    <a:pt x="390525" y="0"/>
                  </a:cubicBezTo>
                  <a:cubicBezTo>
                    <a:pt x="382716" y="-552"/>
                    <a:pt x="375888" y="-177"/>
                    <a:pt x="371475" y="0"/>
                  </a:cubicBezTo>
                  <a:cubicBezTo>
                    <a:pt x="375304" y="21237"/>
                    <a:pt x="369948" y="44862"/>
                    <a:pt x="371475" y="85725"/>
                  </a:cubicBezTo>
                  <a:cubicBezTo>
                    <a:pt x="348454" y="87078"/>
                    <a:pt x="341043" y="87245"/>
                    <a:pt x="314325" y="85725"/>
                  </a:cubicBezTo>
                  <a:cubicBezTo>
                    <a:pt x="317083" y="50874"/>
                    <a:pt x="316932" y="24767"/>
                    <a:pt x="314325" y="0"/>
                  </a:cubicBezTo>
                  <a:cubicBezTo>
                    <a:pt x="308639" y="4"/>
                    <a:pt x="300957" y="544"/>
                    <a:pt x="295275" y="0"/>
                  </a:cubicBezTo>
                  <a:cubicBezTo>
                    <a:pt x="292432" y="39659"/>
                    <a:pt x="293498" y="57542"/>
                    <a:pt x="295275" y="85725"/>
                  </a:cubicBezTo>
                  <a:cubicBezTo>
                    <a:pt x="273161" y="84924"/>
                    <a:pt x="254610" y="87221"/>
                    <a:pt x="238125" y="85725"/>
                  </a:cubicBezTo>
                  <a:cubicBezTo>
                    <a:pt x="241761" y="44934"/>
                    <a:pt x="236114" y="31199"/>
                    <a:pt x="238125" y="0"/>
                  </a:cubicBezTo>
                  <a:cubicBezTo>
                    <a:pt x="231092" y="476"/>
                    <a:pt x="228006" y="-885"/>
                    <a:pt x="219075" y="0"/>
                  </a:cubicBezTo>
                  <a:cubicBezTo>
                    <a:pt x="218321" y="39402"/>
                    <a:pt x="218558" y="63348"/>
                    <a:pt x="219075" y="85725"/>
                  </a:cubicBezTo>
                  <a:cubicBezTo>
                    <a:pt x="201873" y="88317"/>
                    <a:pt x="189899" y="83344"/>
                    <a:pt x="161925" y="85725"/>
                  </a:cubicBezTo>
                  <a:cubicBezTo>
                    <a:pt x="162416" y="57454"/>
                    <a:pt x="158725" y="28747"/>
                    <a:pt x="161925" y="0"/>
                  </a:cubicBezTo>
                  <a:cubicBezTo>
                    <a:pt x="153649" y="-551"/>
                    <a:pt x="150836" y="-319"/>
                    <a:pt x="142875" y="0"/>
                  </a:cubicBezTo>
                  <a:cubicBezTo>
                    <a:pt x="141267" y="39737"/>
                    <a:pt x="140571" y="67479"/>
                    <a:pt x="142875" y="85725"/>
                  </a:cubicBezTo>
                  <a:cubicBezTo>
                    <a:pt x="140154" y="85570"/>
                    <a:pt x="136001" y="85539"/>
                    <a:pt x="133350" y="85725"/>
                  </a:cubicBezTo>
                  <a:cubicBezTo>
                    <a:pt x="104717" y="84227"/>
                    <a:pt x="86317" y="107581"/>
                    <a:pt x="85725" y="133350"/>
                  </a:cubicBezTo>
                  <a:cubicBezTo>
                    <a:pt x="85322" y="135646"/>
                    <a:pt x="85999" y="140726"/>
                    <a:pt x="85725" y="142875"/>
                  </a:cubicBezTo>
                  <a:cubicBezTo>
                    <a:pt x="52747" y="139676"/>
                    <a:pt x="37786" y="138688"/>
                    <a:pt x="0" y="142875"/>
                  </a:cubicBezTo>
                  <a:cubicBezTo>
                    <a:pt x="734" y="148603"/>
                    <a:pt x="227" y="154048"/>
                    <a:pt x="0" y="161925"/>
                  </a:cubicBezTo>
                  <a:cubicBezTo>
                    <a:pt x="39408" y="159054"/>
                    <a:pt x="65159" y="157843"/>
                    <a:pt x="85725" y="161925"/>
                  </a:cubicBezTo>
                  <a:cubicBezTo>
                    <a:pt x="86890" y="174585"/>
                    <a:pt x="83233" y="203256"/>
                    <a:pt x="85725" y="219075"/>
                  </a:cubicBezTo>
                  <a:cubicBezTo>
                    <a:pt x="56576" y="222480"/>
                    <a:pt x="39062" y="218911"/>
                    <a:pt x="0" y="219075"/>
                  </a:cubicBezTo>
                  <a:cubicBezTo>
                    <a:pt x="559" y="224104"/>
                    <a:pt x="238" y="231181"/>
                    <a:pt x="0" y="238125"/>
                  </a:cubicBezTo>
                  <a:cubicBezTo>
                    <a:pt x="22869" y="234616"/>
                    <a:pt x="66379" y="236555"/>
                    <a:pt x="85725" y="238125"/>
                  </a:cubicBezTo>
                  <a:cubicBezTo>
                    <a:pt x="88347" y="264457"/>
                    <a:pt x="86059" y="283817"/>
                    <a:pt x="85725" y="295275"/>
                  </a:cubicBezTo>
                  <a:cubicBezTo>
                    <a:pt x="44952" y="296222"/>
                    <a:pt x="29178" y="292150"/>
                    <a:pt x="0" y="295275"/>
                  </a:cubicBezTo>
                  <a:cubicBezTo>
                    <a:pt x="-568" y="299099"/>
                    <a:pt x="151" y="309041"/>
                    <a:pt x="0" y="314325"/>
                  </a:cubicBezTo>
                  <a:cubicBezTo>
                    <a:pt x="21551" y="313472"/>
                    <a:pt x="46243" y="315960"/>
                    <a:pt x="85725" y="314325"/>
                  </a:cubicBezTo>
                  <a:cubicBezTo>
                    <a:pt x="87242" y="338253"/>
                    <a:pt x="83221" y="350360"/>
                    <a:pt x="85725" y="371475"/>
                  </a:cubicBezTo>
                  <a:cubicBezTo>
                    <a:pt x="63830" y="368051"/>
                    <a:pt x="38375" y="373212"/>
                    <a:pt x="0" y="371475"/>
                  </a:cubicBezTo>
                  <a:cubicBezTo>
                    <a:pt x="648" y="377093"/>
                    <a:pt x="277" y="385673"/>
                    <a:pt x="0" y="390525"/>
                  </a:cubicBezTo>
                  <a:cubicBezTo>
                    <a:pt x="28984" y="386351"/>
                    <a:pt x="47154" y="387256"/>
                    <a:pt x="85725" y="390525"/>
                  </a:cubicBezTo>
                  <a:cubicBezTo>
                    <a:pt x="87415" y="417776"/>
                    <a:pt x="88217" y="424720"/>
                    <a:pt x="85725" y="447675"/>
                  </a:cubicBezTo>
                  <a:cubicBezTo>
                    <a:pt x="67609" y="451751"/>
                    <a:pt x="22278" y="447364"/>
                    <a:pt x="0" y="447675"/>
                  </a:cubicBezTo>
                  <a:cubicBezTo>
                    <a:pt x="391" y="455059"/>
                    <a:pt x="736" y="461854"/>
                    <a:pt x="0" y="466725"/>
                  </a:cubicBezTo>
                  <a:cubicBezTo>
                    <a:pt x="25356" y="468363"/>
                    <a:pt x="54137" y="470988"/>
                    <a:pt x="85725" y="466725"/>
                  </a:cubicBezTo>
                  <a:cubicBezTo>
                    <a:pt x="84870" y="492822"/>
                    <a:pt x="84199" y="501539"/>
                    <a:pt x="85725" y="523875"/>
                  </a:cubicBezTo>
                  <a:cubicBezTo>
                    <a:pt x="53015" y="526773"/>
                    <a:pt x="42862" y="523785"/>
                    <a:pt x="0" y="523875"/>
                  </a:cubicBezTo>
                  <a:cubicBezTo>
                    <a:pt x="9" y="532278"/>
                    <a:pt x="-868" y="534174"/>
                    <a:pt x="0" y="542925"/>
                  </a:cubicBezTo>
                  <a:cubicBezTo>
                    <a:pt x="22471" y="542340"/>
                    <a:pt x="53690" y="540123"/>
                    <a:pt x="85725" y="542925"/>
                  </a:cubicBezTo>
                  <a:cubicBezTo>
                    <a:pt x="85814" y="547327"/>
                    <a:pt x="85658" y="550397"/>
                    <a:pt x="85725" y="552450"/>
                  </a:cubicBezTo>
                  <a:cubicBezTo>
                    <a:pt x="83920" y="579670"/>
                    <a:pt x="105406" y="605818"/>
                    <a:pt x="133350" y="600075"/>
                  </a:cubicBezTo>
                  <a:cubicBezTo>
                    <a:pt x="137773" y="599792"/>
                    <a:pt x="138620" y="599851"/>
                    <a:pt x="142875" y="600075"/>
                  </a:cubicBezTo>
                  <a:cubicBezTo>
                    <a:pt x="141548" y="618451"/>
                    <a:pt x="143527" y="668335"/>
                    <a:pt x="142875" y="685800"/>
                  </a:cubicBezTo>
                  <a:cubicBezTo>
                    <a:pt x="149600" y="686332"/>
                    <a:pt x="158109" y="686242"/>
                    <a:pt x="161925" y="685800"/>
                  </a:cubicBezTo>
                  <a:cubicBezTo>
                    <a:pt x="158551" y="648998"/>
                    <a:pt x="163824" y="626444"/>
                    <a:pt x="161925" y="600075"/>
                  </a:cubicBezTo>
                  <a:cubicBezTo>
                    <a:pt x="176150" y="599776"/>
                    <a:pt x="197575" y="602873"/>
                    <a:pt x="219075" y="600075"/>
                  </a:cubicBezTo>
                  <a:cubicBezTo>
                    <a:pt x="218346" y="620065"/>
                    <a:pt x="215643" y="658786"/>
                    <a:pt x="219075" y="685800"/>
                  </a:cubicBezTo>
                  <a:cubicBezTo>
                    <a:pt x="225382" y="684975"/>
                    <a:pt x="232194" y="685566"/>
                    <a:pt x="238125" y="685800"/>
                  </a:cubicBezTo>
                  <a:cubicBezTo>
                    <a:pt x="236242" y="643443"/>
                    <a:pt x="236341" y="633575"/>
                    <a:pt x="238125" y="600075"/>
                  </a:cubicBezTo>
                  <a:cubicBezTo>
                    <a:pt x="262950" y="601782"/>
                    <a:pt x="275054" y="601354"/>
                    <a:pt x="295275" y="600075"/>
                  </a:cubicBezTo>
                  <a:cubicBezTo>
                    <a:pt x="292250" y="636759"/>
                    <a:pt x="298296" y="665019"/>
                    <a:pt x="295275" y="685800"/>
                  </a:cubicBezTo>
                  <a:cubicBezTo>
                    <a:pt x="304030" y="685978"/>
                    <a:pt x="308760" y="684970"/>
                    <a:pt x="314325" y="685800"/>
                  </a:cubicBezTo>
                  <a:cubicBezTo>
                    <a:pt x="310743" y="664587"/>
                    <a:pt x="316287" y="624007"/>
                    <a:pt x="314325" y="600075"/>
                  </a:cubicBezTo>
                  <a:cubicBezTo>
                    <a:pt x="333587" y="600152"/>
                    <a:pt x="344047" y="599637"/>
                    <a:pt x="371475" y="600075"/>
                  </a:cubicBezTo>
                  <a:cubicBezTo>
                    <a:pt x="368256" y="626842"/>
                    <a:pt x="369188" y="665062"/>
                    <a:pt x="371475" y="685800"/>
                  </a:cubicBezTo>
                  <a:cubicBezTo>
                    <a:pt x="377952" y="686063"/>
                    <a:pt x="383873" y="686584"/>
                    <a:pt x="390525" y="685800"/>
                  </a:cubicBezTo>
                  <a:cubicBezTo>
                    <a:pt x="394650" y="664976"/>
                    <a:pt x="394571" y="628788"/>
                    <a:pt x="390525" y="600075"/>
                  </a:cubicBezTo>
                  <a:cubicBezTo>
                    <a:pt x="412676" y="601995"/>
                    <a:pt x="423088" y="600495"/>
                    <a:pt x="447675" y="600075"/>
                  </a:cubicBezTo>
                  <a:cubicBezTo>
                    <a:pt x="447109" y="634036"/>
                    <a:pt x="447527" y="653461"/>
                    <a:pt x="447675" y="685800"/>
                  </a:cubicBezTo>
                  <a:cubicBezTo>
                    <a:pt x="454243" y="685470"/>
                    <a:pt x="458636" y="686092"/>
                    <a:pt x="466725" y="685800"/>
                  </a:cubicBezTo>
                  <a:cubicBezTo>
                    <a:pt x="469792" y="665045"/>
                    <a:pt x="466724" y="619791"/>
                    <a:pt x="466725" y="600075"/>
                  </a:cubicBezTo>
                  <a:cubicBezTo>
                    <a:pt x="478831" y="597982"/>
                    <a:pt x="498859" y="601492"/>
                    <a:pt x="523875" y="600075"/>
                  </a:cubicBezTo>
                  <a:cubicBezTo>
                    <a:pt x="523303" y="629318"/>
                    <a:pt x="523580" y="648745"/>
                    <a:pt x="523875" y="685800"/>
                  </a:cubicBezTo>
                  <a:cubicBezTo>
                    <a:pt x="530934" y="684891"/>
                    <a:pt x="534458" y="686543"/>
                    <a:pt x="542925" y="685800"/>
                  </a:cubicBezTo>
                  <a:cubicBezTo>
                    <a:pt x="543748" y="662877"/>
                    <a:pt x="539669" y="633347"/>
                    <a:pt x="542925" y="600075"/>
                  </a:cubicBezTo>
                  <a:cubicBezTo>
                    <a:pt x="546250" y="599630"/>
                    <a:pt x="547954" y="600366"/>
                    <a:pt x="552450" y="600075"/>
                  </a:cubicBezTo>
                  <a:cubicBezTo>
                    <a:pt x="580610" y="596272"/>
                    <a:pt x="602110" y="582080"/>
                    <a:pt x="600075" y="552450"/>
                  </a:cubicBezTo>
                  <a:cubicBezTo>
                    <a:pt x="600145" y="550262"/>
                    <a:pt x="600337" y="547584"/>
                    <a:pt x="600075" y="542925"/>
                  </a:cubicBezTo>
                  <a:cubicBezTo>
                    <a:pt x="624681" y="546419"/>
                    <a:pt x="648835" y="538756"/>
                    <a:pt x="685800" y="542925"/>
                  </a:cubicBezTo>
                  <a:cubicBezTo>
                    <a:pt x="686458" y="538957"/>
                    <a:pt x="685972" y="528179"/>
                    <a:pt x="685800" y="523875"/>
                  </a:cubicBezTo>
                  <a:cubicBezTo>
                    <a:pt x="667765" y="525427"/>
                    <a:pt x="621432" y="524663"/>
                    <a:pt x="600075" y="523875"/>
                  </a:cubicBezTo>
                  <a:cubicBezTo>
                    <a:pt x="601559" y="502790"/>
                    <a:pt x="598243" y="493893"/>
                    <a:pt x="600075" y="466725"/>
                  </a:cubicBezTo>
                  <a:cubicBezTo>
                    <a:pt x="641363" y="463430"/>
                    <a:pt x="645713" y="465531"/>
                    <a:pt x="685800" y="466725"/>
                  </a:cubicBezTo>
                  <a:cubicBezTo>
                    <a:pt x="686727" y="462349"/>
                    <a:pt x="686295" y="454560"/>
                    <a:pt x="685800" y="447675"/>
                  </a:cubicBezTo>
                  <a:cubicBezTo>
                    <a:pt x="667476" y="448798"/>
                    <a:pt x="629070" y="444127"/>
                    <a:pt x="600075" y="447675"/>
                  </a:cubicBezTo>
                  <a:cubicBezTo>
                    <a:pt x="602594" y="426658"/>
                    <a:pt x="601388" y="413222"/>
                    <a:pt x="600075" y="390525"/>
                  </a:cubicBezTo>
                  <a:cubicBezTo>
                    <a:pt x="625917" y="393723"/>
                    <a:pt x="663455" y="390473"/>
                    <a:pt x="685800" y="390525"/>
                  </a:cubicBezTo>
                  <a:cubicBezTo>
                    <a:pt x="685288" y="383688"/>
                    <a:pt x="686263" y="376316"/>
                    <a:pt x="685800" y="371475"/>
                  </a:cubicBezTo>
                  <a:cubicBezTo>
                    <a:pt x="668533" y="368444"/>
                    <a:pt x="625803" y="372833"/>
                    <a:pt x="600075" y="371475"/>
                  </a:cubicBezTo>
                  <a:cubicBezTo>
                    <a:pt x="602850" y="354130"/>
                    <a:pt x="602181" y="339338"/>
                    <a:pt x="600075" y="314325"/>
                  </a:cubicBezTo>
                  <a:cubicBezTo>
                    <a:pt x="638419" y="311736"/>
                    <a:pt x="657099" y="314535"/>
                    <a:pt x="685800" y="314325"/>
                  </a:cubicBezTo>
                  <a:cubicBezTo>
                    <a:pt x="685402" y="308140"/>
                    <a:pt x="685874" y="301516"/>
                    <a:pt x="685800" y="295275"/>
                  </a:cubicBezTo>
                  <a:cubicBezTo>
                    <a:pt x="666616" y="294172"/>
                    <a:pt x="634706" y="294999"/>
                    <a:pt x="600075" y="295275"/>
                  </a:cubicBezTo>
                  <a:cubicBezTo>
                    <a:pt x="602662" y="278653"/>
                    <a:pt x="597446" y="258519"/>
                    <a:pt x="600075" y="238125"/>
                  </a:cubicBezTo>
                  <a:cubicBezTo>
                    <a:pt x="637407" y="235988"/>
                    <a:pt x="665401" y="235347"/>
                    <a:pt x="685800" y="238125"/>
                  </a:cubicBezTo>
                  <a:cubicBezTo>
                    <a:pt x="686443" y="233126"/>
                    <a:pt x="686281" y="226257"/>
                    <a:pt x="685800" y="219075"/>
                  </a:cubicBezTo>
                  <a:cubicBezTo>
                    <a:pt x="652483" y="217068"/>
                    <a:pt x="634561" y="218607"/>
                    <a:pt x="600075" y="219075"/>
                  </a:cubicBezTo>
                  <a:cubicBezTo>
                    <a:pt x="601437" y="190590"/>
                    <a:pt x="601494" y="189689"/>
                    <a:pt x="600075" y="161925"/>
                  </a:cubicBezTo>
                  <a:cubicBezTo>
                    <a:pt x="639206" y="164363"/>
                    <a:pt x="654528" y="165664"/>
                    <a:pt x="685800" y="161925"/>
                  </a:cubicBezTo>
                  <a:close/>
                  <a:moveTo>
                    <a:pt x="581025" y="552450"/>
                  </a:moveTo>
                  <a:cubicBezTo>
                    <a:pt x="583646" y="570579"/>
                    <a:pt x="568555" y="579774"/>
                    <a:pt x="552450" y="581025"/>
                  </a:cubicBezTo>
                  <a:cubicBezTo>
                    <a:pt x="358492" y="590655"/>
                    <a:pt x="278928" y="574733"/>
                    <a:pt x="133350" y="581025"/>
                  </a:cubicBezTo>
                  <a:cubicBezTo>
                    <a:pt x="118727" y="581144"/>
                    <a:pt x="104056" y="568911"/>
                    <a:pt x="104775" y="552450"/>
                  </a:cubicBezTo>
                  <a:cubicBezTo>
                    <a:pt x="105203" y="398616"/>
                    <a:pt x="111415" y="324243"/>
                    <a:pt x="104775" y="133350"/>
                  </a:cubicBezTo>
                  <a:cubicBezTo>
                    <a:pt x="104636" y="118318"/>
                    <a:pt x="118788" y="105877"/>
                    <a:pt x="133350" y="104775"/>
                  </a:cubicBezTo>
                  <a:cubicBezTo>
                    <a:pt x="245819" y="115558"/>
                    <a:pt x="455768" y="116411"/>
                    <a:pt x="552450" y="104775"/>
                  </a:cubicBezTo>
                  <a:cubicBezTo>
                    <a:pt x="570408" y="102627"/>
                    <a:pt x="580999" y="118038"/>
                    <a:pt x="581025" y="133350"/>
                  </a:cubicBezTo>
                  <a:cubicBezTo>
                    <a:pt x="576551" y="326062"/>
                    <a:pt x="597591" y="422021"/>
                    <a:pt x="581025" y="552450"/>
                  </a:cubicBezTo>
                  <a:close/>
                </a:path>
                <a:path w="685800" h="685800" stroke="0" extrusionOk="0">
                  <a:moveTo>
                    <a:pt x="685800" y="161925"/>
                  </a:moveTo>
                  <a:cubicBezTo>
                    <a:pt x="685362" y="156068"/>
                    <a:pt x="686386" y="148274"/>
                    <a:pt x="685800" y="142875"/>
                  </a:cubicBezTo>
                  <a:cubicBezTo>
                    <a:pt x="663559" y="144780"/>
                    <a:pt x="636541" y="138994"/>
                    <a:pt x="600075" y="142875"/>
                  </a:cubicBezTo>
                  <a:cubicBezTo>
                    <a:pt x="600007" y="139955"/>
                    <a:pt x="600239" y="137282"/>
                    <a:pt x="600075" y="133350"/>
                  </a:cubicBezTo>
                  <a:cubicBezTo>
                    <a:pt x="596529" y="107294"/>
                    <a:pt x="580254" y="88574"/>
                    <a:pt x="552450" y="85725"/>
                  </a:cubicBezTo>
                  <a:cubicBezTo>
                    <a:pt x="549679" y="85936"/>
                    <a:pt x="546080" y="86107"/>
                    <a:pt x="542925" y="85725"/>
                  </a:cubicBezTo>
                  <a:cubicBezTo>
                    <a:pt x="546393" y="61453"/>
                    <a:pt x="544466" y="23723"/>
                    <a:pt x="542925" y="0"/>
                  </a:cubicBezTo>
                  <a:cubicBezTo>
                    <a:pt x="537127" y="707"/>
                    <a:pt x="531036" y="-902"/>
                    <a:pt x="523875" y="0"/>
                  </a:cubicBezTo>
                  <a:cubicBezTo>
                    <a:pt x="521873" y="31684"/>
                    <a:pt x="520116" y="48319"/>
                    <a:pt x="523875" y="85725"/>
                  </a:cubicBezTo>
                  <a:cubicBezTo>
                    <a:pt x="496223" y="85871"/>
                    <a:pt x="495230" y="84416"/>
                    <a:pt x="466725" y="85725"/>
                  </a:cubicBezTo>
                  <a:cubicBezTo>
                    <a:pt x="465809" y="47933"/>
                    <a:pt x="469137" y="32907"/>
                    <a:pt x="466725" y="0"/>
                  </a:cubicBezTo>
                  <a:cubicBezTo>
                    <a:pt x="461429" y="-913"/>
                    <a:pt x="457050" y="-315"/>
                    <a:pt x="447675" y="0"/>
                  </a:cubicBezTo>
                  <a:cubicBezTo>
                    <a:pt x="444573" y="20438"/>
                    <a:pt x="451234" y="58025"/>
                    <a:pt x="447675" y="85725"/>
                  </a:cubicBezTo>
                  <a:cubicBezTo>
                    <a:pt x="427194" y="83213"/>
                    <a:pt x="409183" y="86250"/>
                    <a:pt x="390525" y="85725"/>
                  </a:cubicBezTo>
                  <a:cubicBezTo>
                    <a:pt x="393608" y="65492"/>
                    <a:pt x="392473" y="38267"/>
                    <a:pt x="390525" y="0"/>
                  </a:cubicBezTo>
                  <a:cubicBezTo>
                    <a:pt x="384601" y="608"/>
                    <a:pt x="377391" y="825"/>
                    <a:pt x="371475" y="0"/>
                  </a:cubicBezTo>
                  <a:cubicBezTo>
                    <a:pt x="368625" y="17366"/>
                    <a:pt x="374725" y="57070"/>
                    <a:pt x="371475" y="85725"/>
                  </a:cubicBezTo>
                  <a:cubicBezTo>
                    <a:pt x="349878" y="85215"/>
                    <a:pt x="335686" y="88068"/>
                    <a:pt x="314325" y="85725"/>
                  </a:cubicBezTo>
                  <a:cubicBezTo>
                    <a:pt x="311381" y="43413"/>
                    <a:pt x="311542" y="39256"/>
                    <a:pt x="314325" y="0"/>
                  </a:cubicBezTo>
                  <a:cubicBezTo>
                    <a:pt x="309296" y="-283"/>
                    <a:pt x="301956" y="468"/>
                    <a:pt x="295275" y="0"/>
                  </a:cubicBezTo>
                  <a:cubicBezTo>
                    <a:pt x="299452" y="39108"/>
                    <a:pt x="293654" y="63935"/>
                    <a:pt x="295275" y="85725"/>
                  </a:cubicBezTo>
                  <a:cubicBezTo>
                    <a:pt x="276247" y="83969"/>
                    <a:pt x="253155" y="84845"/>
                    <a:pt x="238125" y="85725"/>
                  </a:cubicBezTo>
                  <a:cubicBezTo>
                    <a:pt x="236052" y="45276"/>
                    <a:pt x="241697" y="39189"/>
                    <a:pt x="238125" y="0"/>
                  </a:cubicBezTo>
                  <a:cubicBezTo>
                    <a:pt x="229303" y="833"/>
                    <a:pt x="228231" y="627"/>
                    <a:pt x="219075" y="0"/>
                  </a:cubicBezTo>
                  <a:cubicBezTo>
                    <a:pt x="219459" y="21445"/>
                    <a:pt x="219462" y="56825"/>
                    <a:pt x="219075" y="85725"/>
                  </a:cubicBezTo>
                  <a:cubicBezTo>
                    <a:pt x="200305" y="85830"/>
                    <a:pt x="181985" y="83362"/>
                    <a:pt x="161925" y="85725"/>
                  </a:cubicBezTo>
                  <a:cubicBezTo>
                    <a:pt x="163612" y="44267"/>
                    <a:pt x="161155" y="20335"/>
                    <a:pt x="161925" y="0"/>
                  </a:cubicBezTo>
                  <a:cubicBezTo>
                    <a:pt x="152596" y="229"/>
                    <a:pt x="150014" y="107"/>
                    <a:pt x="142875" y="0"/>
                  </a:cubicBezTo>
                  <a:cubicBezTo>
                    <a:pt x="143310" y="28878"/>
                    <a:pt x="138654" y="58298"/>
                    <a:pt x="142875" y="85725"/>
                  </a:cubicBezTo>
                  <a:cubicBezTo>
                    <a:pt x="140339" y="85918"/>
                    <a:pt x="135988" y="85816"/>
                    <a:pt x="133350" y="85725"/>
                  </a:cubicBezTo>
                  <a:cubicBezTo>
                    <a:pt x="109690" y="80815"/>
                    <a:pt x="85278" y="105261"/>
                    <a:pt x="85725" y="133350"/>
                  </a:cubicBezTo>
                  <a:cubicBezTo>
                    <a:pt x="85555" y="137380"/>
                    <a:pt x="85673" y="139931"/>
                    <a:pt x="85725" y="142875"/>
                  </a:cubicBezTo>
                  <a:cubicBezTo>
                    <a:pt x="43243" y="144417"/>
                    <a:pt x="19683" y="142098"/>
                    <a:pt x="0" y="142875"/>
                  </a:cubicBezTo>
                  <a:cubicBezTo>
                    <a:pt x="800" y="151971"/>
                    <a:pt x="-800" y="155845"/>
                    <a:pt x="0" y="161925"/>
                  </a:cubicBezTo>
                  <a:cubicBezTo>
                    <a:pt x="35767" y="165781"/>
                    <a:pt x="65112" y="163432"/>
                    <a:pt x="85725" y="161925"/>
                  </a:cubicBezTo>
                  <a:cubicBezTo>
                    <a:pt x="84937" y="177809"/>
                    <a:pt x="85068" y="192025"/>
                    <a:pt x="85725" y="219075"/>
                  </a:cubicBezTo>
                  <a:cubicBezTo>
                    <a:pt x="53186" y="218493"/>
                    <a:pt x="27496" y="218037"/>
                    <a:pt x="0" y="219075"/>
                  </a:cubicBezTo>
                  <a:cubicBezTo>
                    <a:pt x="-290" y="224527"/>
                    <a:pt x="-886" y="230855"/>
                    <a:pt x="0" y="238125"/>
                  </a:cubicBezTo>
                  <a:cubicBezTo>
                    <a:pt x="29455" y="235400"/>
                    <a:pt x="61121" y="237803"/>
                    <a:pt x="85725" y="238125"/>
                  </a:cubicBezTo>
                  <a:cubicBezTo>
                    <a:pt x="84429" y="262979"/>
                    <a:pt x="84419" y="268336"/>
                    <a:pt x="85725" y="295275"/>
                  </a:cubicBezTo>
                  <a:cubicBezTo>
                    <a:pt x="51954" y="295539"/>
                    <a:pt x="30790" y="296432"/>
                    <a:pt x="0" y="295275"/>
                  </a:cubicBezTo>
                  <a:cubicBezTo>
                    <a:pt x="760" y="303072"/>
                    <a:pt x="-426" y="310119"/>
                    <a:pt x="0" y="314325"/>
                  </a:cubicBezTo>
                  <a:cubicBezTo>
                    <a:pt x="35409" y="316920"/>
                    <a:pt x="45543" y="312214"/>
                    <a:pt x="85725" y="314325"/>
                  </a:cubicBezTo>
                  <a:cubicBezTo>
                    <a:pt x="84037" y="336744"/>
                    <a:pt x="84563" y="348559"/>
                    <a:pt x="85725" y="371475"/>
                  </a:cubicBezTo>
                  <a:cubicBezTo>
                    <a:pt x="63976" y="372578"/>
                    <a:pt x="27566" y="372332"/>
                    <a:pt x="0" y="371475"/>
                  </a:cubicBezTo>
                  <a:cubicBezTo>
                    <a:pt x="-611" y="377813"/>
                    <a:pt x="-704" y="382331"/>
                    <a:pt x="0" y="390525"/>
                  </a:cubicBezTo>
                  <a:cubicBezTo>
                    <a:pt x="33129" y="393194"/>
                    <a:pt x="47495" y="392348"/>
                    <a:pt x="85725" y="390525"/>
                  </a:cubicBezTo>
                  <a:cubicBezTo>
                    <a:pt x="86437" y="418572"/>
                    <a:pt x="86449" y="425824"/>
                    <a:pt x="85725" y="447675"/>
                  </a:cubicBezTo>
                  <a:cubicBezTo>
                    <a:pt x="65201" y="448703"/>
                    <a:pt x="30132" y="447652"/>
                    <a:pt x="0" y="447675"/>
                  </a:cubicBezTo>
                  <a:cubicBezTo>
                    <a:pt x="-199" y="455363"/>
                    <a:pt x="-154" y="460657"/>
                    <a:pt x="0" y="466725"/>
                  </a:cubicBezTo>
                  <a:cubicBezTo>
                    <a:pt x="33205" y="466574"/>
                    <a:pt x="68351" y="466679"/>
                    <a:pt x="85725" y="466725"/>
                  </a:cubicBezTo>
                  <a:cubicBezTo>
                    <a:pt x="85900" y="488085"/>
                    <a:pt x="86180" y="496022"/>
                    <a:pt x="85725" y="523875"/>
                  </a:cubicBezTo>
                  <a:cubicBezTo>
                    <a:pt x="67102" y="526070"/>
                    <a:pt x="41335" y="523208"/>
                    <a:pt x="0" y="523875"/>
                  </a:cubicBezTo>
                  <a:cubicBezTo>
                    <a:pt x="464" y="529249"/>
                    <a:pt x="-194" y="535118"/>
                    <a:pt x="0" y="542925"/>
                  </a:cubicBezTo>
                  <a:cubicBezTo>
                    <a:pt x="40400" y="540403"/>
                    <a:pt x="59438" y="546057"/>
                    <a:pt x="85725" y="542925"/>
                  </a:cubicBezTo>
                  <a:cubicBezTo>
                    <a:pt x="85446" y="546160"/>
                    <a:pt x="86150" y="549780"/>
                    <a:pt x="85725" y="552450"/>
                  </a:cubicBezTo>
                  <a:cubicBezTo>
                    <a:pt x="90564" y="576498"/>
                    <a:pt x="110132" y="595678"/>
                    <a:pt x="133350" y="600075"/>
                  </a:cubicBezTo>
                  <a:cubicBezTo>
                    <a:pt x="136186" y="599912"/>
                    <a:pt x="140716" y="600342"/>
                    <a:pt x="142875" y="600075"/>
                  </a:cubicBezTo>
                  <a:cubicBezTo>
                    <a:pt x="143958" y="639482"/>
                    <a:pt x="139872" y="666185"/>
                    <a:pt x="142875" y="685800"/>
                  </a:cubicBezTo>
                  <a:cubicBezTo>
                    <a:pt x="152385" y="685549"/>
                    <a:pt x="155905" y="686510"/>
                    <a:pt x="161925" y="685800"/>
                  </a:cubicBezTo>
                  <a:cubicBezTo>
                    <a:pt x="158617" y="663425"/>
                    <a:pt x="163550" y="640737"/>
                    <a:pt x="161925" y="600075"/>
                  </a:cubicBezTo>
                  <a:cubicBezTo>
                    <a:pt x="188984" y="599260"/>
                    <a:pt x="203050" y="597776"/>
                    <a:pt x="219075" y="600075"/>
                  </a:cubicBezTo>
                  <a:cubicBezTo>
                    <a:pt x="222905" y="629940"/>
                    <a:pt x="223049" y="659934"/>
                    <a:pt x="219075" y="685800"/>
                  </a:cubicBezTo>
                  <a:cubicBezTo>
                    <a:pt x="224489" y="686459"/>
                    <a:pt x="229983" y="685064"/>
                    <a:pt x="238125" y="685800"/>
                  </a:cubicBezTo>
                  <a:cubicBezTo>
                    <a:pt x="240517" y="661536"/>
                    <a:pt x="238794" y="636715"/>
                    <a:pt x="238125" y="600075"/>
                  </a:cubicBezTo>
                  <a:cubicBezTo>
                    <a:pt x="263622" y="597661"/>
                    <a:pt x="272966" y="599593"/>
                    <a:pt x="295275" y="600075"/>
                  </a:cubicBezTo>
                  <a:cubicBezTo>
                    <a:pt x="294425" y="630649"/>
                    <a:pt x="295723" y="649345"/>
                    <a:pt x="295275" y="685800"/>
                  </a:cubicBezTo>
                  <a:cubicBezTo>
                    <a:pt x="300096" y="686225"/>
                    <a:pt x="307494" y="685111"/>
                    <a:pt x="314325" y="685800"/>
                  </a:cubicBezTo>
                  <a:cubicBezTo>
                    <a:pt x="311919" y="655218"/>
                    <a:pt x="316659" y="632898"/>
                    <a:pt x="314325" y="600075"/>
                  </a:cubicBezTo>
                  <a:cubicBezTo>
                    <a:pt x="334761" y="597800"/>
                    <a:pt x="356633" y="602769"/>
                    <a:pt x="371475" y="600075"/>
                  </a:cubicBezTo>
                  <a:cubicBezTo>
                    <a:pt x="369410" y="625334"/>
                    <a:pt x="374234" y="657941"/>
                    <a:pt x="371475" y="685800"/>
                  </a:cubicBezTo>
                  <a:cubicBezTo>
                    <a:pt x="375393" y="684948"/>
                    <a:pt x="382617" y="686749"/>
                    <a:pt x="390525" y="685800"/>
                  </a:cubicBezTo>
                  <a:cubicBezTo>
                    <a:pt x="390104" y="659699"/>
                    <a:pt x="388247" y="637204"/>
                    <a:pt x="390525" y="600075"/>
                  </a:cubicBezTo>
                  <a:cubicBezTo>
                    <a:pt x="408030" y="602054"/>
                    <a:pt x="435013" y="597628"/>
                    <a:pt x="447675" y="600075"/>
                  </a:cubicBezTo>
                  <a:cubicBezTo>
                    <a:pt x="451553" y="626373"/>
                    <a:pt x="448902" y="647521"/>
                    <a:pt x="447675" y="685800"/>
                  </a:cubicBezTo>
                  <a:cubicBezTo>
                    <a:pt x="454793" y="686293"/>
                    <a:pt x="457789" y="685376"/>
                    <a:pt x="466725" y="685800"/>
                  </a:cubicBezTo>
                  <a:cubicBezTo>
                    <a:pt x="467678" y="658089"/>
                    <a:pt x="470753" y="627938"/>
                    <a:pt x="466725" y="600075"/>
                  </a:cubicBezTo>
                  <a:cubicBezTo>
                    <a:pt x="491395" y="601292"/>
                    <a:pt x="504828" y="597334"/>
                    <a:pt x="523875" y="600075"/>
                  </a:cubicBezTo>
                  <a:cubicBezTo>
                    <a:pt x="519850" y="617977"/>
                    <a:pt x="520050" y="652076"/>
                    <a:pt x="523875" y="685800"/>
                  </a:cubicBezTo>
                  <a:cubicBezTo>
                    <a:pt x="527883" y="686636"/>
                    <a:pt x="533950" y="685922"/>
                    <a:pt x="542925" y="685800"/>
                  </a:cubicBezTo>
                  <a:cubicBezTo>
                    <a:pt x="539818" y="645770"/>
                    <a:pt x="538665" y="617527"/>
                    <a:pt x="542925" y="600075"/>
                  </a:cubicBezTo>
                  <a:cubicBezTo>
                    <a:pt x="546048" y="599793"/>
                    <a:pt x="548259" y="599941"/>
                    <a:pt x="552450" y="600075"/>
                  </a:cubicBezTo>
                  <a:cubicBezTo>
                    <a:pt x="576344" y="596707"/>
                    <a:pt x="602761" y="577602"/>
                    <a:pt x="600075" y="552450"/>
                  </a:cubicBezTo>
                  <a:cubicBezTo>
                    <a:pt x="600543" y="548685"/>
                    <a:pt x="599779" y="545226"/>
                    <a:pt x="600075" y="542925"/>
                  </a:cubicBezTo>
                  <a:cubicBezTo>
                    <a:pt x="622594" y="543893"/>
                    <a:pt x="650785" y="541242"/>
                    <a:pt x="685800" y="542925"/>
                  </a:cubicBezTo>
                  <a:cubicBezTo>
                    <a:pt x="685102" y="535069"/>
                    <a:pt x="685698" y="529018"/>
                    <a:pt x="685800" y="523875"/>
                  </a:cubicBezTo>
                  <a:cubicBezTo>
                    <a:pt x="668109" y="525493"/>
                    <a:pt x="628438" y="521787"/>
                    <a:pt x="600075" y="523875"/>
                  </a:cubicBezTo>
                  <a:cubicBezTo>
                    <a:pt x="600589" y="497549"/>
                    <a:pt x="602837" y="485328"/>
                    <a:pt x="600075" y="466725"/>
                  </a:cubicBezTo>
                  <a:cubicBezTo>
                    <a:pt x="635647" y="464715"/>
                    <a:pt x="653522" y="467612"/>
                    <a:pt x="685800" y="466725"/>
                  </a:cubicBezTo>
                  <a:cubicBezTo>
                    <a:pt x="685346" y="460973"/>
                    <a:pt x="686410" y="452900"/>
                    <a:pt x="685800" y="447675"/>
                  </a:cubicBezTo>
                  <a:cubicBezTo>
                    <a:pt x="652713" y="450632"/>
                    <a:pt x="626611" y="443828"/>
                    <a:pt x="600075" y="447675"/>
                  </a:cubicBezTo>
                  <a:cubicBezTo>
                    <a:pt x="600086" y="426043"/>
                    <a:pt x="598900" y="405370"/>
                    <a:pt x="600075" y="390525"/>
                  </a:cubicBezTo>
                  <a:cubicBezTo>
                    <a:pt x="618971" y="391824"/>
                    <a:pt x="666618" y="393754"/>
                    <a:pt x="685800" y="390525"/>
                  </a:cubicBezTo>
                  <a:cubicBezTo>
                    <a:pt x="686271" y="381706"/>
                    <a:pt x="685480" y="376279"/>
                    <a:pt x="685800" y="371475"/>
                  </a:cubicBezTo>
                  <a:cubicBezTo>
                    <a:pt x="643971" y="371985"/>
                    <a:pt x="639283" y="369357"/>
                    <a:pt x="600075" y="371475"/>
                  </a:cubicBezTo>
                  <a:cubicBezTo>
                    <a:pt x="601802" y="357516"/>
                    <a:pt x="599596" y="335876"/>
                    <a:pt x="600075" y="314325"/>
                  </a:cubicBezTo>
                  <a:cubicBezTo>
                    <a:pt x="635658" y="315702"/>
                    <a:pt x="646777" y="312658"/>
                    <a:pt x="685800" y="314325"/>
                  </a:cubicBezTo>
                  <a:cubicBezTo>
                    <a:pt x="686732" y="305746"/>
                    <a:pt x="686723" y="302844"/>
                    <a:pt x="685800" y="295275"/>
                  </a:cubicBezTo>
                  <a:cubicBezTo>
                    <a:pt x="657802" y="291570"/>
                    <a:pt x="642264" y="296210"/>
                    <a:pt x="600075" y="295275"/>
                  </a:cubicBezTo>
                  <a:cubicBezTo>
                    <a:pt x="599626" y="280017"/>
                    <a:pt x="598580" y="256684"/>
                    <a:pt x="600075" y="238125"/>
                  </a:cubicBezTo>
                  <a:cubicBezTo>
                    <a:pt x="639987" y="235435"/>
                    <a:pt x="648136" y="235280"/>
                    <a:pt x="685800" y="238125"/>
                  </a:cubicBezTo>
                  <a:cubicBezTo>
                    <a:pt x="685381" y="230891"/>
                    <a:pt x="685718" y="226228"/>
                    <a:pt x="685800" y="219075"/>
                  </a:cubicBezTo>
                  <a:cubicBezTo>
                    <a:pt x="660250" y="218088"/>
                    <a:pt x="634434" y="218010"/>
                    <a:pt x="600075" y="219075"/>
                  </a:cubicBezTo>
                  <a:cubicBezTo>
                    <a:pt x="601858" y="202759"/>
                    <a:pt x="601189" y="188017"/>
                    <a:pt x="600075" y="161925"/>
                  </a:cubicBezTo>
                  <a:cubicBezTo>
                    <a:pt x="626652" y="158964"/>
                    <a:pt x="659084" y="163903"/>
                    <a:pt x="685800" y="161925"/>
                  </a:cubicBezTo>
                  <a:close/>
                  <a:moveTo>
                    <a:pt x="581025" y="552450"/>
                  </a:moveTo>
                  <a:cubicBezTo>
                    <a:pt x="579029" y="569666"/>
                    <a:pt x="565988" y="578111"/>
                    <a:pt x="552450" y="581025"/>
                  </a:cubicBezTo>
                  <a:cubicBezTo>
                    <a:pt x="455562" y="593226"/>
                    <a:pt x="248466" y="568237"/>
                    <a:pt x="133350" y="581025"/>
                  </a:cubicBezTo>
                  <a:cubicBezTo>
                    <a:pt x="114847" y="579799"/>
                    <a:pt x="101715" y="569626"/>
                    <a:pt x="104775" y="552450"/>
                  </a:cubicBezTo>
                  <a:cubicBezTo>
                    <a:pt x="96604" y="463014"/>
                    <a:pt x="119642" y="275598"/>
                    <a:pt x="104775" y="133350"/>
                  </a:cubicBezTo>
                  <a:cubicBezTo>
                    <a:pt x="105736" y="114471"/>
                    <a:pt x="115169" y="104276"/>
                    <a:pt x="133350" y="104775"/>
                  </a:cubicBezTo>
                  <a:cubicBezTo>
                    <a:pt x="320038" y="100322"/>
                    <a:pt x="344701" y="97904"/>
                    <a:pt x="552450" y="104775"/>
                  </a:cubicBezTo>
                  <a:cubicBezTo>
                    <a:pt x="567771" y="104203"/>
                    <a:pt x="582602" y="118877"/>
                    <a:pt x="581025" y="133350"/>
                  </a:cubicBezTo>
                  <a:cubicBezTo>
                    <a:pt x="583244" y="299872"/>
                    <a:pt x="585215" y="343849"/>
                    <a:pt x="581025" y="5524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946448569">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581025 w 685800"/>
                        <a:gd name="connsiteY104" fmla="*/ 552450 h 685800"/>
                        <a:gd name="connsiteX105" fmla="*/ 552450 w 685800"/>
                        <a:gd name="connsiteY105" fmla="*/ 581025 h 685800"/>
                        <a:gd name="connsiteX106" fmla="*/ 133350 w 685800"/>
                        <a:gd name="connsiteY106" fmla="*/ 581025 h 685800"/>
                        <a:gd name="connsiteX107" fmla="*/ 104775 w 685800"/>
                        <a:gd name="connsiteY107" fmla="*/ 552450 h 685800"/>
                        <a:gd name="connsiteX108" fmla="*/ 104775 w 685800"/>
                        <a:gd name="connsiteY108" fmla="*/ 133350 h 685800"/>
                        <a:gd name="connsiteX109" fmla="*/ 133350 w 685800"/>
                        <a:gd name="connsiteY109" fmla="*/ 104775 h 685800"/>
                        <a:gd name="connsiteX110" fmla="*/ 552450 w 685800"/>
                        <a:gd name="connsiteY110" fmla="*/ 104775 h 685800"/>
                        <a:gd name="connsiteX111" fmla="*/ 581025 w 685800"/>
                        <a:gd name="connsiteY111" fmla="*/ 1333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800" h="685800">
                          <a:moveTo>
                            <a:pt x="685800" y="161925"/>
                          </a:moveTo>
                          <a:lnTo>
                            <a:pt x="685800" y="142875"/>
                          </a:lnTo>
                          <a:lnTo>
                            <a:pt x="600075" y="142875"/>
                          </a:lnTo>
                          <a:lnTo>
                            <a:pt x="600075" y="133350"/>
                          </a:lnTo>
                          <a:cubicBezTo>
                            <a:pt x="600044" y="107060"/>
                            <a:pt x="578740" y="85756"/>
                            <a:pt x="552450" y="85725"/>
                          </a:cubicBezTo>
                          <a:lnTo>
                            <a:pt x="542925" y="85725"/>
                          </a:lnTo>
                          <a:lnTo>
                            <a:pt x="542925" y="0"/>
                          </a:lnTo>
                          <a:lnTo>
                            <a:pt x="523875" y="0"/>
                          </a:lnTo>
                          <a:lnTo>
                            <a:pt x="523875" y="85725"/>
                          </a:lnTo>
                          <a:lnTo>
                            <a:pt x="466725" y="85725"/>
                          </a:lnTo>
                          <a:lnTo>
                            <a:pt x="466725" y="0"/>
                          </a:lnTo>
                          <a:lnTo>
                            <a:pt x="447675" y="0"/>
                          </a:lnTo>
                          <a:lnTo>
                            <a:pt x="447675" y="85725"/>
                          </a:lnTo>
                          <a:lnTo>
                            <a:pt x="390525" y="85725"/>
                          </a:lnTo>
                          <a:lnTo>
                            <a:pt x="390525" y="0"/>
                          </a:lnTo>
                          <a:lnTo>
                            <a:pt x="371475" y="0"/>
                          </a:lnTo>
                          <a:lnTo>
                            <a:pt x="371475" y="85725"/>
                          </a:lnTo>
                          <a:lnTo>
                            <a:pt x="314325" y="85725"/>
                          </a:lnTo>
                          <a:lnTo>
                            <a:pt x="314325" y="0"/>
                          </a:lnTo>
                          <a:lnTo>
                            <a:pt x="295275" y="0"/>
                          </a:lnTo>
                          <a:lnTo>
                            <a:pt x="295275" y="85725"/>
                          </a:lnTo>
                          <a:lnTo>
                            <a:pt x="238125" y="85725"/>
                          </a:lnTo>
                          <a:lnTo>
                            <a:pt x="238125" y="0"/>
                          </a:lnTo>
                          <a:lnTo>
                            <a:pt x="219075" y="0"/>
                          </a:lnTo>
                          <a:lnTo>
                            <a:pt x="219075" y="85725"/>
                          </a:lnTo>
                          <a:lnTo>
                            <a:pt x="161925" y="85725"/>
                          </a:lnTo>
                          <a:lnTo>
                            <a:pt x="161925" y="0"/>
                          </a:lnTo>
                          <a:lnTo>
                            <a:pt x="142875" y="0"/>
                          </a:lnTo>
                          <a:lnTo>
                            <a:pt x="142875" y="85725"/>
                          </a:lnTo>
                          <a:lnTo>
                            <a:pt x="133350" y="85725"/>
                          </a:lnTo>
                          <a:cubicBezTo>
                            <a:pt x="107060" y="85756"/>
                            <a:pt x="85756" y="107060"/>
                            <a:pt x="85725" y="133350"/>
                          </a:cubicBezTo>
                          <a:lnTo>
                            <a:pt x="85725" y="142875"/>
                          </a:lnTo>
                          <a:lnTo>
                            <a:pt x="0" y="142875"/>
                          </a:lnTo>
                          <a:lnTo>
                            <a:pt x="0" y="161925"/>
                          </a:lnTo>
                          <a:lnTo>
                            <a:pt x="85725" y="161925"/>
                          </a:lnTo>
                          <a:lnTo>
                            <a:pt x="85725" y="219075"/>
                          </a:lnTo>
                          <a:lnTo>
                            <a:pt x="0" y="219075"/>
                          </a:lnTo>
                          <a:lnTo>
                            <a:pt x="0" y="238125"/>
                          </a:lnTo>
                          <a:lnTo>
                            <a:pt x="85725" y="238125"/>
                          </a:lnTo>
                          <a:lnTo>
                            <a:pt x="85725" y="295275"/>
                          </a:lnTo>
                          <a:lnTo>
                            <a:pt x="0" y="295275"/>
                          </a:lnTo>
                          <a:lnTo>
                            <a:pt x="0" y="314325"/>
                          </a:lnTo>
                          <a:lnTo>
                            <a:pt x="85725" y="314325"/>
                          </a:lnTo>
                          <a:lnTo>
                            <a:pt x="85725" y="371475"/>
                          </a:lnTo>
                          <a:lnTo>
                            <a:pt x="0" y="371475"/>
                          </a:lnTo>
                          <a:lnTo>
                            <a:pt x="0" y="390525"/>
                          </a:lnTo>
                          <a:lnTo>
                            <a:pt x="85725" y="390525"/>
                          </a:lnTo>
                          <a:lnTo>
                            <a:pt x="85725" y="447675"/>
                          </a:lnTo>
                          <a:lnTo>
                            <a:pt x="0" y="447675"/>
                          </a:lnTo>
                          <a:lnTo>
                            <a:pt x="0" y="466725"/>
                          </a:lnTo>
                          <a:lnTo>
                            <a:pt x="85725" y="466725"/>
                          </a:lnTo>
                          <a:lnTo>
                            <a:pt x="85725" y="523875"/>
                          </a:lnTo>
                          <a:lnTo>
                            <a:pt x="0" y="523875"/>
                          </a:lnTo>
                          <a:lnTo>
                            <a:pt x="0" y="542925"/>
                          </a:lnTo>
                          <a:lnTo>
                            <a:pt x="85725" y="542925"/>
                          </a:lnTo>
                          <a:lnTo>
                            <a:pt x="85725" y="552450"/>
                          </a:lnTo>
                          <a:cubicBezTo>
                            <a:pt x="85756" y="578740"/>
                            <a:pt x="107060" y="600044"/>
                            <a:pt x="133350" y="600075"/>
                          </a:cubicBezTo>
                          <a:lnTo>
                            <a:pt x="142875" y="600075"/>
                          </a:lnTo>
                          <a:lnTo>
                            <a:pt x="142875" y="685800"/>
                          </a:lnTo>
                          <a:lnTo>
                            <a:pt x="161925" y="685800"/>
                          </a:lnTo>
                          <a:lnTo>
                            <a:pt x="161925" y="600075"/>
                          </a:lnTo>
                          <a:lnTo>
                            <a:pt x="219075" y="600075"/>
                          </a:lnTo>
                          <a:lnTo>
                            <a:pt x="219075" y="685800"/>
                          </a:lnTo>
                          <a:lnTo>
                            <a:pt x="238125" y="685800"/>
                          </a:lnTo>
                          <a:lnTo>
                            <a:pt x="238125" y="600075"/>
                          </a:lnTo>
                          <a:lnTo>
                            <a:pt x="295275" y="600075"/>
                          </a:lnTo>
                          <a:lnTo>
                            <a:pt x="295275" y="685800"/>
                          </a:lnTo>
                          <a:lnTo>
                            <a:pt x="314325" y="685800"/>
                          </a:lnTo>
                          <a:lnTo>
                            <a:pt x="314325" y="600075"/>
                          </a:lnTo>
                          <a:lnTo>
                            <a:pt x="371475" y="600075"/>
                          </a:lnTo>
                          <a:lnTo>
                            <a:pt x="371475" y="685800"/>
                          </a:lnTo>
                          <a:lnTo>
                            <a:pt x="390525" y="685800"/>
                          </a:lnTo>
                          <a:lnTo>
                            <a:pt x="390525" y="600075"/>
                          </a:lnTo>
                          <a:lnTo>
                            <a:pt x="447675" y="600075"/>
                          </a:lnTo>
                          <a:lnTo>
                            <a:pt x="447675" y="685800"/>
                          </a:lnTo>
                          <a:lnTo>
                            <a:pt x="466725" y="685800"/>
                          </a:lnTo>
                          <a:lnTo>
                            <a:pt x="466725" y="600075"/>
                          </a:lnTo>
                          <a:lnTo>
                            <a:pt x="523875" y="600075"/>
                          </a:lnTo>
                          <a:lnTo>
                            <a:pt x="523875" y="685800"/>
                          </a:lnTo>
                          <a:lnTo>
                            <a:pt x="542925" y="685800"/>
                          </a:lnTo>
                          <a:lnTo>
                            <a:pt x="542925" y="600075"/>
                          </a:lnTo>
                          <a:lnTo>
                            <a:pt x="552450" y="600075"/>
                          </a:lnTo>
                          <a:cubicBezTo>
                            <a:pt x="578740" y="600044"/>
                            <a:pt x="600044" y="578740"/>
                            <a:pt x="600075" y="552450"/>
                          </a:cubicBezTo>
                          <a:lnTo>
                            <a:pt x="600075" y="542925"/>
                          </a:lnTo>
                          <a:lnTo>
                            <a:pt x="685800" y="542925"/>
                          </a:lnTo>
                          <a:lnTo>
                            <a:pt x="685800" y="523875"/>
                          </a:lnTo>
                          <a:lnTo>
                            <a:pt x="600075" y="523875"/>
                          </a:lnTo>
                          <a:lnTo>
                            <a:pt x="600075" y="466725"/>
                          </a:lnTo>
                          <a:lnTo>
                            <a:pt x="685800" y="466725"/>
                          </a:lnTo>
                          <a:lnTo>
                            <a:pt x="685800" y="447675"/>
                          </a:lnTo>
                          <a:lnTo>
                            <a:pt x="600075" y="447675"/>
                          </a:lnTo>
                          <a:lnTo>
                            <a:pt x="600075" y="390525"/>
                          </a:lnTo>
                          <a:lnTo>
                            <a:pt x="685800" y="390525"/>
                          </a:lnTo>
                          <a:lnTo>
                            <a:pt x="685800" y="371475"/>
                          </a:lnTo>
                          <a:lnTo>
                            <a:pt x="600075" y="371475"/>
                          </a:lnTo>
                          <a:lnTo>
                            <a:pt x="600075" y="314325"/>
                          </a:lnTo>
                          <a:lnTo>
                            <a:pt x="685800" y="314325"/>
                          </a:lnTo>
                          <a:lnTo>
                            <a:pt x="685800" y="295275"/>
                          </a:lnTo>
                          <a:lnTo>
                            <a:pt x="600075" y="295275"/>
                          </a:lnTo>
                          <a:lnTo>
                            <a:pt x="600075" y="238125"/>
                          </a:lnTo>
                          <a:lnTo>
                            <a:pt x="685800" y="238125"/>
                          </a:lnTo>
                          <a:lnTo>
                            <a:pt x="685800" y="219075"/>
                          </a:lnTo>
                          <a:lnTo>
                            <a:pt x="600075" y="219075"/>
                          </a:lnTo>
                          <a:lnTo>
                            <a:pt x="600075" y="161925"/>
                          </a:lnTo>
                          <a:close/>
                          <a:moveTo>
                            <a:pt x="581025" y="552450"/>
                          </a:moveTo>
                          <a:cubicBezTo>
                            <a:pt x="581025" y="568232"/>
                            <a:pt x="568232" y="581025"/>
                            <a:pt x="552450" y="581025"/>
                          </a:cubicBezTo>
                          <a:lnTo>
                            <a:pt x="133350" y="581025"/>
                          </a:lnTo>
                          <a:cubicBezTo>
                            <a:pt x="117568" y="581025"/>
                            <a:pt x="104775" y="568232"/>
                            <a:pt x="104775" y="552450"/>
                          </a:cubicBezTo>
                          <a:lnTo>
                            <a:pt x="104775" y="133350"/>
                          </a:lnTo>
                          <a:cubicBezTo>
                            <a:pt x="104775" y="117568"/>
                            <a:pt x="117568" y="104775"/>
                            <a:pt x="133350" y="104775"/>
                          </a:cubicBezTo>
                          <a:lnTo>
                            <a:pt x="552450" y="104775"/>
                          </a:lnTo>
                          <a:cubicBezTo>
                            <a:pt x="568232" y="104775"/>
                            <a:pt x="581025" y="117568"/>
                            <a:pt x="581025" y="133350"/>
                          </a:cubicBezTo>
                          <a:close/>
                        </a:path>
                      </a:pathLst>
                    </a:custGeom>
                    <ask:type>
                      <ask:lineSketchFreehand/>
                    </ask:type>
                  </ask:lineSketchStyleProps>
                </a:ext>
              </a:extLst>
            </a:ln>
          </p:spPr>
          <p:txBody>
            <a:bodyPr rtlCol="0" anchor="ctr"/>
            <a:lstStyle/>
            <a:p>
              <a:endParaRPr lang="en-GB"/>
            </a:p>
          </p:txBody>
        </p:sp>
      </p:grpSp>
      <p:sp>
        <p:nvSpPr>
          <p:cNvPr id="245" name="Rectangle 244">
            <a:extLst>
              <a:ext uri="{FF2B5EF4-FFF2-40B4-BE49-F238E27FC236}">
                <a16:creationId xmlns:a16="http://schemas.microsoft.com/office/drawing/2014/main" id="{CC8F13E4-20ED-710D-9614-45F0FFB6C97D}"/>
              </a:ext>
            </a:extLst>
          </p:cNvPr>
          <p:cNvSpPr/>
          <p:nvPr/>
        </p:nvSpPr>
        <p:spPr>
          <a:xfrm>
            <a:off x="9533235" y="4404926"/>
            <a:ext cx="257545" cy="1743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cxnSp>
        <p:nvCxnSpPr>
          <p:cNvPr id="210" name="Straight Connector 209">
            <a:extLst>
              <a:ext uri="{FF2B5EF4-FFF2-40B4-BE49-F238E27FC236}">
                <a16:creationId xmlns:a16="http://schemas.microsoft.com/office/drawing/2014/main" id="{F8E99B24-3BC0-0FB2-801A-262DCCA6B27E}"/>
              </a:ext>
            </a:extLst>
          </p:cNvPr>
          <p:cNvCxnSpPr>
            <a:cxnSpLocks/>
          </p:cNvCxnSpPr>
          <p:nvPr/>
        </p:nvCxnSpPr>
        <p:spPr>
          <a:xfrm rot="187759">
            <a:off x="7721139" y="211867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969F1D5E-34A3-E965-8CB7-FB5B73406FA9}"/>
              </a:ext>
            </a:extLst>
          </p:cNvPr>
          <p:cNvCxnSpPr>
            <a:cxnSpLocks/>
          </p:cNvCxnSpPr>
          <p:nvPr/>
        </p:nvCxnSpPr>
        <p:spPr>
          <a:xfrm rot="187759">
            <a:off x="7703568" y="244005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79C614E4-38D0-13BF-9403-C95B127AE2FA}"/>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8FD7ADE-758F-5536-D92C-FC91BD353C92}"/>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927ACAB1-7AB6-D6AB-1478-5A968D603475}"/>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2A73535A-E232-367D-87E4-96675DBC448B}"/>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316D6155-8E17-1488-A0F9-D057BCC8F03C}"/>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9F9BE218-7D37-F26B-9327-2B2115ED2526}"/>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18" name="Group 217">
            <a:extLst>
              <a:ext uri="{FF2B5EF4-FFF2-40B4-BE49-F238E27FC236}">
                <a16:creationId xmlns:a16="http://schemas.microsoft.com/office/drawing/2014/main" id="{E88AC4A0-391E-9BA8-2758-5042E4279A11}"/>
              </a:ext>
            </a:extLst>
          </p:cNvPr>
          <p:cNvGrpSpPr/>
          <p:nvPr/>
        </p:nvGrpSpPr>
        <p:grpSpPr>
          <a:xfrm rot="21310314">
            <a:off x="7280520" y="1655914"/>
            <a:ext cx="4673807" cy="3999937"/>
            <a:chOff x="6902123" y="1291311"/>
            <a:chExt cx="4673807" cy="3999937"/>
          </a:xfrm>
        </p:grpSpPr>
        <p:grpSp>
          <p:nvGrpSpPr>
            <p:cNvPr id="219" name="Group 218">
              <a:extLst>
                <a:ext uri="{FF2B5EF4-FFF2-40B4-BE49-F238E27FC236}">
                  <a16:creationId xmlns:a16="http://schemas.microsoft.com/office/drawing/2014/main" id="{8CE9E41B-8F68-4EB9-DF56-0EC33101D8F9}"/>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232" name="Freeform: Shape 231">
                <a:extLst>
                  <a:ext uri="{FF2B5EF4-FFF2-40B4-BE49-F238E27FC236}">
                    <a16:creationId xmlns:a16="http://schemas.microsoft.com/office/drawing/2014/main" id="{5C5D741B-857A-0AFF-FC1C-5D0D8798E90B}"/>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33" name="Right Triangle 232">
                <a:extLst>
                  <a:ext uri="{FF2B5EF4-FFF2-40B4-BE49-F238E27FC236}">
                    <a16:creationId xmlns:a16="http://schemas.microsoft.com/office/drawing/2014/main" id="{ED15F81F-5EDC-F364-F10F-6DE617822470}"/>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20" name="Straight Connector 219">
              <a:extLst>
                <a:ext uri="{FF2B5EF4-FFF2-40B4-BE49-F238E27FC236}">
                  <a16:creationId xmlns:a16="http://schemas.microsoft.com/office/drawing/2014/main" id="{15020104-D539-6460-23EA-977B0144F65B}"/>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715EC36A-EE64-430B-2ACC-72D3BCBAC83D}"/>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CE323C58-9A0A-AEE9-6A85-B03B59200F10}"/>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2D550233-F30B-8336-E941-2A5807B3548C}"/>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96576945-4722-9D3C-5A44-3C5E2577DE14}"/>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BD8B192D-938C-50CC-BD16-9EC696668BBC}"/>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65E87E88-F877-C383-3E55-E19C26CA2203}"/>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69D35FD5-81B7-6C8D-CE54-BB6E6BB1EB56}"/>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D3BC1CB-A078-C64D-5F44-C43508D3EE55}"/>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9" name="Group 228">
              <a:extLst>
                <a:ext uri="{FF2B5EF4-FFF2-40B4-BE49-F238E27FC236}">
                  <a16:creationId xmlns:a16="http://schemas.microsoft.com/office/drawing/2014/main" id="{2F8E8BF6-57FC-0A0D-4F65-BF72F71415C6}"/>
                </a:ext>
              </a:extLst>
            </p:cNvPr>
            <p:cNvGrpSpPr/>
            <p:nvPr/>
          </p:nvGrpSpPr>
          <p:grpSpPr>
            <a:xfrm>
              <a:off x="8815167" y="5036974"/>
              <a:ext cx="377850" cy="181712"/>
              <a:chOff x="8641807" y="6043769"/>
              <a:chExt cx="377850" cy="181712"/>
            </a:xfrm>
          </p:grpSpPr>
          <p:sp>
            <p:nvSpPr>
              <p:cNvPr id="230" name="Freeform: Shape 229">
                <a:extLst>
                  <a:ext uri="{FF2B5EF4-FFF2-40B4-BE49-F238E27FC236}">
                    <a16:creationId xmlns:a16="http://schemas.microsoft.com/office/drawing/2014/main" id="{F2EF937C-C287-393E-3AFA-83469AD5C412}"/>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1" name="Freeform: Shape 230">
                <a:extLst>
                  <a:ext uri="{FF2B5EF4-FFF2-40B4-BE49-F238E27FC236}">
                    <a16:creationId xmlns:a16="http://schemas.microsoft.com/office/drawing/2014/main" id="{23547ED8-D9B0-90B8-70FD-5111E91C2423}"/>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240" name="Group 239">
            <a:extLst>
              <a:ext uri="{FF2B5EF4-FFF2-40B4-BE49-F238E27FC236}">
                <a16:creationId xmlns:a16="http://schemas.microsoft.com/office/drawing/2014/main" id="{D068689E-53D5-5EF9-71B9-BC78F699A258}"/>
              </a:ext>
            </a:extLst>
          </p:cNvPr>
          <p:cNvGrpSpPr/>
          <p:nvPr/>
        </p:nvGrpSpPr>
        <p:grpSpPr>
          <a:xfrm>
            <a:off x="7510355" y="3690014"/>
            <a:ext cx="4195257" cy="1229308"/>
            <a:chOff x="7582704" y="3561506"/>
            <a:chExt cx="4195257" cy="1229308"/>
          </a:xfrm>
          <a:effectLst>
            <a:outerShdw blurRad="50800" dist="38100" dir="8100000" algn="tr" rotWithShape="0">
              <a:prstClr val="black">
                <a:alpha val="40000"/>
              </a:prstClr>
            </a:outerShdw>
          </a:effectLst>
        </p:grpSpPr>
        <p:sp>
          <p:nvSpPr>
            <p:cNvPr id="241" name="Rectangle 240">
              <a:extLst>
                <a:ext uri="{FF2B5EF4-FFF2-40B4-BE49-F238E27FC236}">
                  <a16:creationId xmlns:a16="http://schemas.microsoft.com/office/drawing/2014/main" id="{582B939B-C974-9A05-1689-D88A3F40D9D6}"/>
                </a:ext>
              </a:extLst>
            </p:cNvPr>
            <p:cNvSpPr/>
            <p:nvPr/>
          </p:nvSpPr>
          <p:spPr>
            <a:xfrm>
              <a:off x="7582704" y="3561506"/>
              <a:ext cx="4195257" cy="12293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42" name="Picture 241">
              <a:extLst>
                <a:ext uri="{FF2B5EF4-FFF2-40B4-BE49-F238E27FC236}">
                  <a16:creationId xmlns:a16="http://schemas.microsoft.com/office/drawing/2014/main" id="{3A16B917-20FA-34AB-11B6-0F5CD142402F}"/>
                </a:ext>
              </a:extLst>
            </p:cNvPr>
            <p:cNvPicPr>
              <a:picLocks noChangeAspect="1"/>
            </p:cNvPicPr>
            <p:nvPr/>
          </p:nvPicPr>
          <p:blipFill>
            <a:blip r:embed="rId3"/>
            <a:srcRect l="66871" t="65969" b="21912"/>
            <a:stretch>
              <a:fillRect/>
            </a:stretch>
          </p:blipFill>
          <p:spPr>
            <a:xfrm>
              <a:off x="7687463" y="3624550"/>
              <a:ext cx="3984084" cy="796672"/>
            </a:xfrm>
            <a:prstGeom prst="rect">
              <a:avLst/>
            </a:prstGeom>
          </p:spPr>
        </p:pic>
      </p:grpSp>
      <p:sp>
        <p:nvSpPr>
          <p:cNvPr id="243" name="Rectangle 242">
            <a:extLst>
              <a:ext uri="{FF2B5EF4-FFF2-40B4-BE49-F238E27FC236}">
                <a16:creationId xmlns:a16="http://schemas.microsoft.com/office/drawing/2014/main" id="{632BF368-6108-D126-5430-446A6767AA16}"/>
              </a:ext>
            </a:extLst>
          </p:cNvPr>
          <p:cNvSpPr/>
          <p:nvPr/>
        </p:nvSpPr>
        <p:spPr>
          <a:xfrm rot="20518989">
            <a:off x="7336334" y="3636729"/>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46" name="TextBox 245">
            <a:extLst>
              <a:ext uri="{FF2B5EF4-FFF2-40B4-BE49-F238E27FC236}">
                <a16:creationId xmlns:a16="http://schemas.microsoft.com/office/drawing/2014/main" id="{8D40703F-7EDD-A27D-57C8-47852C494D7B}"/>
              </a:ext>
            </a:extLst>
          </p:cNvPr>
          <p:cNvSpPr txBox="1"/>
          <p:nvPr/>
        </p:nvSpPr>
        <p:spPr>
          <a:xfrm rot="478546">
            <a:off x="7564952" y="5023322"/>
            <a:ext cx="1380523"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busy</a:t>
            </a:r>
          </a:p>
        </p:txBody>
      </p:sp>
      <p:cxnSp>
        <p:nvCxnSpPr>
          <p:cNvPr id="247" name="Connector: Curved 246">
            <a:extLst>
              <a:ext uri="{FF2B5EF4-FFF2-40B4-BE49-F238E27FC236}">
                <a16:creationId xmlns:a16="http://schemas.microsoft.com/office/drawing/2014/main" id="{0E86F062-3E70-7B7B-5686-FA420B552973}"/>
              </a:ext>
            </a:extLst>
          </p:cNvPr>
          <p:cNvCxnSpPr>
            <a:cxnSpLocks/>
            <a:stCxn id="246" idx="3"/>
            <a:endCxn id="245" idx="2"/>
          </p:cNvCxnSpPr>
          <p:nvPr/>
        </p:nvCxnSpPr>
        <p:spPr>
          <a:xfrm flipV="1">
            <a:off x="8938798" y="4579297"/>
            <a:ext cx="723210" cy="801412"/>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48" name="Rectangle 247">
            <a:extLst>
              <a:ext uri="{FF2B5EF4-FFF2-40B4-BE49-F238E27FC236}">
                <a16:creationId xmlns:a16="http://schemas.microsoft.com/office/drawing/2014/main" id="{B7C031F6-7D1F-D05A-CF4B-362AF1860755}"/>
              </a:ext>
            </a:extLst>
          </p:cNvPr>
          <p:cNvSpPr/>
          <p:nvPr/>
        </p:nvSpPr>
        <p:spPr>
          <a:xfrm rot="19875649">
            <a:off x="11117395" y="4755408"/>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 name="TextBox 1">
            <a:extLst>
              <a:ext uri="{FF2B5EF4-FFF2-40B4-BE49-F238E27FC236}">
                <a16:creationId xmlns:a16="http://schemas.microsoft.com/office/drawing/2014/main" id="{9CA7156E-0947-9ADD-C2EC-9AD3EF615EF5}"/>
              </a:ext>
            </a:extLst>
          </p:cNvPr>
          <p:cNvSpPr txBox="1"/>
          <p:nvPr/>
        </p:nvSpPr>
        <p:spPr>
          <a:xfrm rot="21114609">
            <a:off x="7418392" y="2883137"/>
            <a:ext cx="138052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Thread</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Occupancy</a:t>
            </a:r>
          </a:p>
        </p:txBody>
      </p:sp>
      <p:cxnSp>
        <p:nvCxnSpPr>
          <p:cNvPr id="3" name="Connector: Curved 2">
            <a:extLst>
              <a:ext uri="{FF2B5EF4-FFF2-40B4-BE49-F238E27FC236}">
                <a16:creationId xmlns:a16="http://schemas.microsoft.com/office/drawing/2014/main" id="{10738691-13FD-B68E-47E3-882A523C3060}"/>
              </a:ext>
            </a:extLst>
          </p:cNvPr>
          <p:cNvCxnSpPr>
            <a:cxnSpLocks/>
            <a:stCxn id="2" idx="3"/>
            <a:endCxn id="241" idx="0"/>
          </p:cNvCxnSpPr>
          <p:nvPr/>
        </p:nvCxnSpPr>
        <p:spPr>
          <a:xfrm>
            <a:off x="8792046" y="3170720"/>
            <a:ext cx="815938" cy="519294"/>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CEEB6641-EEE5-B812-3278-3701FD357831}"/>
              </a:ext>
            </a:extLst>
          </p:cNvPr>
          <p:cNvSpPr txBox="1"/>
          <p:nvPr/>
        </p:nvSpPr>
        <p:spPr>
          <a:xfrm rot="21438913">
            <a:off x="7467970" y="2066648"/>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…but are more threads </a:t>
            </a:r>
            <a:r>
              <a:rPr lang="en-GB" sz="2000" b="1" u="sng">
                <a:solidFill>
                  <a:schemeClr val="bg1"/>
                </a:solidFill>
                <a:latin typeface="Bradley Hand ITC" panose="03070402050302030203" pitchFamily="66" charset="0"/>
              </a:rPr>
              <a:t>always</a:t>
            </a:r>
            <a:r>
              <a:rPr lang="en-GB" sz="2000" b="1">
                <a:solidFill>
                  <a:schemeClr val="bg1"/>
                </a:solidFill>
                <a:latin typeface="Bradley Hand ITC" panose="03070402050302030203" pitchFamily="66" charset="0"/>
              </a:rPr>
              <a:t> better?</a:t>
            </a:r>
          </a:p>
        </p:txBody>
      </p:sp>
      <p:pic>
        <p:nvPicPr>
          <p:cNvPr id="6" name="Graphic 5" descr="An eye rolling face">
            <a:extLst>
              <a:ext uri="{FF2B5EF4-FFF2-40B4-BE49-F238E27FC236}">
                <a16:creationId xmlns:a16="http://schemas.microsoft.com/office/drawing/2014/main" id="{CA3D2D49-DDEF-3A1E-6F6C-979740188C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90747">
            <a:off x="10701038" y="2717452"/>
            <a:ext cx="592076" cy="610578"/>
          </a:xfrm>
          <a:prstGeom prst="rect">
            <a:avLst/>
          </a:prstGeom>
        </p:spPr>
      </p:pic>
      <p:grpSp>
        <p:nvGrpSpPr>
          <p:cNvPr id="34" name="Group 33">
            <a:extLst>
              <a:ext uri="{FF2B5EF4-FFF2-40B4-BE49-F238E27FC236}">
                <a16:creationId xmlns:a16="http://schemas.microsoft.com/office/drawing/2014/main" id="{4EB67376-B3B9-092F-47BA-2D606A7DA41E}"/>
              </a:ext>
            </a:extLst>
          </p:cNvPr>
          <p:cNvGrpSpPr/>
          <p:nvPr/>
        </p:nvGrpSpPr>
        <p:grpSpPr>
          <a:xfrm rot="403725">
            <a:off x="5318451" y="559123"/>
            <a:ext cx="2355349" cy="2075148"/>
            <a:chOff x="908102" y="4241481"/>
            <a:chExt cx="2355349" cy="2075148"/>
          </a:xfrm>
          <a:effectLst>
            <a:outerShdw blurRad="50800" dist="38100" dir="2700000" algn="tl" rotWithShape="0">
              <a:prstClr val="black">
                <a:alpha val="40000"/>
              </a:prstClr>
            </a:outerShdw>
          </a:effectLst>
        </p:grpSpPr>
        <p:sp>
          <p:nvSpPr>
            <p:cNvPr id="35" name="Rectangle 24">
              <a:extLst>
                <a:ext uri="{FF2B5EF4-FFF2-40B4-BE49-F238E27FC236}">
                  <a16:creationId xmlns:a16="http://schemas.microsoft.com/office/drawing/2014/main" id="{BADF42C1-4474-EEE3-E883-AFE78B19DF3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Rectangle 35">
              <a:extLst>
                <a:ext uri="{FF2B5EF4-FFF2-40B4-BE49-F238E27FC236}">
                  <a16:creationId xmlns:a16="http://schemas.microsoft.com/office/drawing/2014/main" id="{8C6B36E8-B830-FC70-4AF6-9B1B24FBC790}"/>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7" name="TextBox 36">
            <a:extLst>
              <a:ext uri="{FF2B5EF4-FFF2-40B4-BE49-F238E27FC236}">
                <a16:creationId xmlns:a16="http://schemas.microsoft.com/office/drawing/2014/main" id="{A93FFE02-6EEE-5F33-6CDC-227E183D8295}"/>
              </a:ext>
            </a:extLst>
          </p:cNvPr>
          <p:cNvSpPr txBox="1"/>
          <p:nvPr/>
        </p:nvSpPr>
        <p:spPr>
          <a:xfrm rot="181188">
            <a:off x="5750405" y="87143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Stalled</a:t>
            </a:r>
          </a:p>
        </p:txBody>
      </p:sp>
      <p:sp>
        <p:nvSpPr>
          <p:cNvPr id="38" name="TextBox 37">
            <a:extLst>
              <a:ext uri="{FF2B5EF4-FFF2-40B4-BE49-F238E27FC236}">
                <a16:creationId xmlns:a16="http://schemas.microsoft.com/office/drawing/2014/main" id="{D2EDD134-E253-ACA7-AFFA-35B752BEABDD}"/>
              </a:ext>
            </a:extLst>
          </p:cNvPr>
          <p:cNvSpPr txBox="1"/>
          <p:nvPr/>
        </p:nvSpPr>
        <p:spPr>
          <a:xfrm rot="181188">
            <a:off x="5561295" y="150219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a:t>
            </a:r>
          </a:p>
        </p:txBody>
      </p:sp>
      <p:sp>
        <p:nvSpPr>
          <p:cNvPr id="42" name="TextBox 41">
            <a:extLst>
              <a:ext uri="{FF2B5EF4-FFF2-40B4-BE49-F238E27FC236}">
                <a16:creationId xmlns:a16="http://schemas.microsoft.com/office/drawing/2014/main" id="{D948C283-5E3B-E3B6-6A74-1A3FD926BC59}"/>
              </a:ext>
            </a:extLst>
          </p:cNvPr>
          <p:cNvSpPr txBox="1"/>
          <p:nvPr/>
        </p:nvSpPr>
        <p:spPr>
          <a:xfrm rot="181188">
            <a:off x="5475879" y="209474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Busy</a:t>
            </a:r>
          </a:p>
        </p:txBody>
      </p:sp>
      <p:sp>
        <p:nvSpPr>
          <p:cNvPr id="43" name="TextBox 42">
            <a:extLst>
              <a:ext uri="{FF2B5EF4-FFF2-40B4-BE49-F238E27FC236}">
                <a16:creationId xmlns:a16="http://schemas.microsoft.com/office/drawing/2014/main" id="{4111A3A8-16DB-9EE1-D459-7065D6C55438}"/>
              </a:ext>
            </a:extLst>
          </p:cNvPr>
          <p:cNvSpPr txBox="1"/>
          <p:nvPr/>
        </p:nvSpPr>
        <p:spPr>
          <a:xfrm rot="181188">
            <a:off x="5533614" y="1839245"/>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sp>
        <p:nvSpPr>
          <p:cNvPr id="44" name="TextBox 43">
            <a:extLst>
              <a:ext uri="{FF2B5EF4-FFF2-40B4-BE49-F238E27FC236}">
                <a16:creationId xmlns:a16="http://schemas.microsoft.com/office/drawing/2014/main" id="{37D432C0-EF53-51E6-894E-551580F72EB4}"/>
              </a:ext>
            </a:extLst>
          </p:cNvPr>
          <p:cNvSpPr txBox="1"/>
          <p:nvPr/>
        </p:nvSpPr>
        <p:spPr>
          <a:xfrm rot="181188">
            <a:off x="5575631" y="1204380"/>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pic>
        <p:nvPicPr>
          <p:cNvPr id="39" name="Picture 38">
            <a:extLst>
              <a:ext uri="{FF2B5EF4-FFF2-40B4-BE49-F238E27FC236}">
                <a16:creationId xmlns:a16="http://schemas.microsoft.com/office/drawing/2014/main" id="{694CC1E6-4BE3-7358-11C7-288D503753BE}"/>
              </a:ext>
            </a:extLst>
          </p:cNvPr>
          <p:cNvPicPr>
            <a:picLocks noChangeAspect="1"/>
          </p:cNvPicPr>
          <p:nvPr/>
        </p:nvPicPr>
        <p:blipFill>
          <a:blip r:embed="rId6">
            <a:extLst>
              <a:ext uri="{BEBA8EAE-BF5A-486C-A8C5-ECC9F3942E4B}">
                <a14:imgProps xmlns:a14="http://schemas.microsoft.com/office/drawing/2010/main">
                  <a14:imgLayer r:embed="rId7">
                    <a14:imgEffect>
                      <a14:artisticPencilGrayscale/>
                    </a14:imgEffect>
                  </a14:imgLayer>
                </a14:imgProps>
              </a:ext>
            </a:extLst>
          </a:blip>
          <a:stretch>
            <a:fillRect/>
          </a:stretch>
        </p:blipFill>
        <p:spPr>
          <a:xfrm rot="153761">
            <a:off x="5619009" y="981762"/>
            <a:ext cx="310923" cy="317019"/>
          </a:xfrm>
          <a:prstGeom prst="rect">
            <a:avLst/>
          </a:prstGeom>
        </p:spPr>
      </p:pic>
      <p:sp>
        <p:nvSpPr>
          <p:cNvPr id="40" name="Oval 39">
            <a:extLst>
              <a:ext uri="{FF2B5EF4-FFF2-40B4-BE49-F238E27FC236}">
                <a16:creationId xmlns:a16="http://schemas.microsoft.com/office/drawing/2014/main" id="{F5A29AC9-F91D-B333-FD97-BD33678F82D7}"/>
              </a:ext>
            </a:extLst>
          </p:cNvPr>
          <p:cNvSpPr/>
          <p:nvPr/>
        </p:nvSpPr>
        <p:spPr>
          <a:xfrm rot="153761">
            <a:off x="5608830" y="978828"/>
            <a:ext cx="314511" cy="321273"/>
          </a:xfrm>
          <a:prstGeom prst="ellipse">
            <a:avLst/>
          </a:prstGeom>
          <a:solidFill>
            <a:srgbClr val="9393C7">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1" name="Picture 40">
            <a:extLst>
              <a:ext uri="{FF2B5EF4-FFF2-40B4-BE49-F238E27FC236}">
                <a16:creationId xmlns:a16="http://schemas.microsoft.com/office/drawing/2014/main" id="{5F3B6523-4FEE-CCD8-4273-D893BE6483FD}"/>
              </a:ext>
            </a:extLst>
          </p:cNvPr>
          <p:cNvPicPr>
            <a:picLocks noChangeAspect="1"/>
          </p:cNvPicPr>
          <p:nvPr/>
        </p:nvPicPr>
        <p:blipFill>
          <a:blip r:embed="rId8">
            <a:extLst>
              <a:ext uri="{BEBA8EAE-BF5A-486C-A8C5-ECC9F3942E4B}">
                <a14:imgProps xmlns:a14="http://schemas.microsoft.com/office/drawing/2010/main">
                  <a14:imgLayer r:embed="rId7">
                    <a14:imgEffect>
                      <a14:artisticPencilGrayscale/>
                    </a14:imgEffect>
                    <a14:imgEffect>
                      <a14:brightnessContrast bright="-14000"/>
                    </a14:imgEffect>
                  </a14:imgLayer>
                </a14:imgProps>
              </a:ext>
            </a:extLst>
          </a:blip>
          <a:stretch>
            <a:fillRect/>
          </a:stretch>
        </p:blipFill>
        <p:spPr>
          <a:xfrm rot="153761">
            <a:off x="5551815" y="1614875"/>
            <a:ext cx="310923" cy="317019"/>
          </a:xfrm>
          <a:prstGeom prst="rect">
            <a:avLst/>
          </a:prstGeom>
        </p:spPr>
      </p:pic>
      <p:grpSp>
        <p:nvGrpSpPr>
          <p:cNvPr id="10" name="Group 9">
            <a:extLst>
              <a:ext uri="{FF2B5EF4-FFF2-40B4-BE49-F238E27FC236}">
                <a16:creationId xmlns:a16="http://schemas.microsoft.com/office/drawing/2014/main" id="{1B694316-7594-9AEF-BEC8-7CA8F08B2724}"/>
              </a:ext>
            </a:extLst>
          </p:cNvPr>
          <p:cNvGrpSpPr/>
          <p:nvPr/>
        </p:nvGrpSpPr>
        <p:grpSpPr>
          <a:xfrm rot="21336089">
            <a:off x="1054054" y="1275060"/>
            <a:ext cx="4600745" cy="3999937"/>
            <a:chOff x="6902178" y="1289318"/>
            <a:chExt cx="4600745" cy="3999937"/>
          </a:xfrm>
        </p:grpSpPr>
        <p:sp>
          <p:nvSpPr>
            <p:cNvPr id="11" name="Freeform: Shape 10">
              <a:extLst>
                <a:ext uri="{FF2B5EF4-FFF2-40B4-BE49-F238E27FC236}">
                  <a16:creationId xmlns:a16="http://schemas.microsoft.com/office/drawing/2014/main" id="{FC5B971A-1401-3594-6E93-229C827D1571}"/>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2" name="Straight Connector 11">
              <a:extLst>
                <a:ext uri="{FF2B5EF4-FFF2-40B4-BE49-F238E27FC236}">
                  <a16:creationId xmlns:a16="http://schemas.microsoft.com/office/drawing/2014/main" id="{3AA3C5AC-0AE5-3211-4780-3AD1F8FB68B3}"/>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BD9A2F6-3372-0E5B-B78C-5C00494A3D7A}"/>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6498403-A620-D3F8-BC51-1E9975CE1728}"/>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58F63D3-A4B3-48D4-F0EE-4FCA3B1D59E7}"/>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00B604A-CBE9-4C1E-C3CF-DD44CC1038A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32CE617-7697-9900-3A9E-AB182B09B3C8}"/>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72252BE-F1BD-6A08-0392-9AD19B96F53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EA289EE-D580-EBFC-A55E-A4C7F3F7D0C3}"/>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D0173F-60E4-3CE2-289A-AD6F27434E87}"/>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31A8DDBD-88E8-E9DC-80E2-22273FCCB14B}"/>
                </a:ext>
              </a:extLst>
            </p:cNvPr>
            <p:cNvGrpSpPr/>
            <p:nvPr/>
          </p:nvGrpSpPr>
          <p:grpSpPr>
            <a:xfrm>
              <a:off x="8815167" y="5036974"/>
              <a:ext cx="377850" cy="181712"/>
              <a:chOff x="8641807" y="6043769"/>
              <a:chExt cx="377850" cy="181712"/>
            </a:xfrm>
          </p:grpSpPr>
          <p:sp>
            <p:nvSpPr>
              <p:cNvPr id="22" name="Freeform: Shape 21">
                <a:extLst>
                  <a:ext uri="{FF2B5EF4-FFF2-40B4-BE49-F238E27FC236}">
                    <a16:creationId xmlns:a16="http://schemas.microsoft.com/office/drawing/2014/main" id="{4779408A-C316-8588-AC01-681A1B120E62}"/>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 name="Freeform: Shape 22">
                <a:extLst>
                  <a:ext uri="{FF2B5EF4-FFF2-40B4-BE49-F238E27FC236}">
                    <a16:creationId xmlns:a16="http://schemas.microsoft.com/office/drawing/2014/main" id="{683ACEA5-1ED7-5739-6241-54740012C00E}"/>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59" name="Group 58">
            <a:extLst>
              <a:ext uri="{FF2B5EF4-FFF2-40B4-BE49-F238E27FC236}">
                <a16:creationId xmlns:a16="http://schemas.microsoft.com/office/drawing/2014/main" id="{1D4899C0-C837-EE1A-9CE3-97633D0BD4EB}"/>
              </a:ext>
            </a:extLst>
          </p:cNvPr>
          <p:cNvGrpSpPr/>
          <p:nvPr/>
        </p:nvGrpSpPr>
        <p:grpSpPr>
          <a:xfrm>
            <a:off x="0" y="2180707"/>
            <a:ext cx="5488075" cy="813765"/>
            <a:chOff x="0" y="2180707"/>
            <a:chExt cx="5488075" cy="813765"/>
          </a:xfrm>
        </p:grpSpPr>
        <p:sp>
          <p:nvSpPr>
            <p:cNvPr id="27" name="TextBox 26">
              <a:extLst>
                <a:ext uri="{FF2B5EF4-FFF2-40B4-BE49-F238E27FC236}">
                  <a16:creationId xmlns:a16="http://schemas.microsoft.com/office/drawing/2014/main" id="{E3604FC2-9303-00A0-BB45-E855F6888844}"/>
                </a:ext>
              </a:extLst>
            </p:cNvPr>
            <p:cNvSpPr txBox="1"/>
            <p:nvPr/>
          </p:nvSpPr>
          <p:spPr>
            <a:xfrm flipH="1">
              <a:off x="0" y="2313142"/>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XVE</a:t>
              </a:r>
              <a:r>
                <a:rPr lang="en-GB" sz="2000" b="1" baseline="-25000">
                  <a:solidFill>
                    <a:schemeClr val="bg1"/>
                  </a:solidFill>
                  <a:latin typeface="Bradley Hand ITC" panose="03070402050302030203" pitchFamily="66" charset="0"/>
                </a:rPr>
                <a:t>active</a:t>
              </a:r>
            </a:p>
          </p:txBody>
        </p:sp>
        <p:pic>
          <p:nvPicPr>
            <p:cNvPr id="29" name="Picture 28">
              <a:extLst>
                <a:ext uri="{FF2B5EF4-FFF2-40B4-BE49-F238E27FC236}">
                  <a16:creationId xmlns:a16="http://schemas.microsoft.com/office/drawing/2014/main" id="{BEE20693-64BE-0993-8289-8B556E040569}"/>
                </a:ext>
              </a:extLst>
            </p:cNvPr>
            <p:cNvPicPr>
              <a:picLocks noChangeAspect="1"/>
            </p:cNvPicPr>
            <p:nvPr/>
          </p:nvPicPr>
          <p:blipFill>
            <a:blip r:embed="rId9"/>
            <a:stretch>
              <a:fillRect/>
            </a:stretch>
          </p:blipFill>
          <p:spPr>
            <a:xfrm flipV="1">
              <a:off x="1129433" y="2180707"/>
              <a:ext cx="656562" cy="813765"/>
            </a:xfrm>
            <a:prstGeom prst="rect">
              <a:avLst/>
            </a:prstGeom>
          </p:spPr>
        </p:pic>
        <p:sp>
          <p:nvSpPr>
            <p:cNvPr id="30" name="TextBox 29">
              <a:extLst>
                <a:ext uri="{FF2B5EF4-FFF2-40B4-BE49-F238E27FC236}">
                  <a16:creationId xmlns:a16="http://schemas.microsoft.com/office/drawing/2014/main" id="{59C59681-78DF-3A06-CCE1-86386E90C64C}"/>
                </a:ext>
              </a:extLst>
            </p:cNvPr>
            <p:cNvSpPr txBox="1"/>
            <p:nvPr/>
          </p:nvSpPr>
          <p:spPr>
            <a:xfrm flipH="1">
              <a:off x="1240801" y="2290658"/>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 </a:t>
              </a: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occupancy</a:t>
              </a:r>
              <a:endParaRPr lang="en-GB" sz="2000" b="1" baseline="-25000">
                <a:solidFill>
                  <a:schemeClr val="bg1"/>
                </a:solidFill>
                <a:latin typeface="Bradley Hand ITC" panose="03070402050302030203" pitchFamily="66" charset="0"/>
              </a:endParaRPr>
            </a:p>
          </p:txBody>
        </p:sp>
      </p:grpSp>
      <p:grpSp>
        <p:nvGrpSpPr>
          <p:cNvPr id="60" name="Group 59">
            <a:extLst>
              <a:ext uri="{FF2B5EF4-FFF2-40B4-BE49-F238E27FC236}">
                <a16:creationId xmlns:a16="http://schemas.microsoft.com/office/drawing/2014/main" id="{55675F10-EA0E-3C3C-FFD8-F71C2E2A1C33}"/>
              </a:ext>
            </a:extLst>
          </p:cNvPr>
          <p:cNvGrpSpPr/>
          <p:nvPr/>
        </p:nvGrpSpPr>
        <p:grpSpPr>
          <a:xfrm>
            <a:off x="50304" y="3170309"/>
            <a:ext cx="5444900" cy="813765"/>
            <a:chOff x="50304" y="3170309"/>
            <a:chExt cx="5444900" cy="813765"/>
          </a:xfrm>
        </p:grpSpPr>
        <p:sp>
          <p:nvSpPr>
            <p:cNvPr id="31" name="TextBox 30">
              <a:extLst>
                <a:ext uri="{FF2B5EF4-FFF2-40B4-BE49-F238E27FC236}">
                  <a16:creationId xmlns:a16="http://schemas.microsoft.com/office/drawing/2014/main" id="{3434DE28-A94E-335C-C763-6E352250DF7F}"/>
                </a:ext>
              </a:extLst>
            </p:cNvPr>
            <p:cNvSpPr txBox="1"/>
            <p:nvPr/>
          </p:nvSpPr>
          <p:spPr>
            <a:xfrm flipH="1">
              <a:off x="50304" y="3302744"/>
              <a:ext cx="4247274" cy="584775"/>
            </a:xfrm>
            <a:prstGeom prst="rect">
              <a:avLst/>
            </a:prstGeom>
            <a:noFill/>
          </p:spPr>
          <p:txBody>
            <a:bodyPr wrap="square" lIns="137160" tIns="137160" rIns="137160" bIns="137160" rtlCol="0">
              <a:spAutoFit/>
            </a:bodyPr>
            <a:lstStyle/>
            <a:p>
              <a:pPr algn="ct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busy</a:t>
              </a:r>
              <a:endParaRPr lang="en-GB" sz="2000" b="1" baseline="-25000">
                <a:solidFill>
                  <a:schemeClr val="bg1"/>
                </a:solidFill>
                <a:latin typeface="Bradley Hand ITC" panose="03070402050302030203" pitchFamily="66" charset="0"/>
              </a:endParaRPr>
            </a:p>
          </p:txBody>
        </p:sp>
        <p:pic>
          <p:nvPicPr>
            <p:cNvPr id="32" name="Picture 31">
              <a:extLst>
                <a:ext uri="{FF2B5EF4-FFF2-40B4-BE49-F238E27FC236}">
                  <a16:creationId xmlns:a16="http://schemas.microsoft.com/office/drawing/2014/main" id="{292D9C7B-AC6D-52E2-CDA1-5EE88D768F30}"/>
                </a:ext>
              </a:extLst>
            </p:cNvPr>
            <p:cNvPicPr>
              <a:picLocks noChangeAspect="1"/>
            </p:cNvPicPr>
            <p:nvPr/>
          </p:nvPicPr>
          <p:blipFill>
            <a:blip r:embed="rId9"/>
            <a:stretch>
              <a:fillRect/>
            </a:stretch>
          </p:blipFill>
          <p:spPr>
            <a:xfrm flipV="1">
              <a:off x="1179737" y="3170309"/>
              <a:ext cx="656562" cy="813765"/>
            </a:xfrm>
            <a:prstGeom prst="rect">
              <a:avLst/>
            </a:prstGeom>
          </p:spPr>
        </p:pic>
        <p:sp>
          <p:nvSpPr>
            <p:cNvPr id="33" name="TextBox 32">
              <a:extLst>
                <a:ext uri="{FF2B5EF4-FFF2-40B4-BE49-F238E27FC236}">
                  <a16:creationId xmlns:a16="http://schemas.microsoft.com/office/drawing/2014/main" id="{6C8E662D-7841-13D5-5EE5-C6D4876E281D}"/>
                </a:ext>
              </a:extLst>
            </p:cNvPr>
            <p:cNvSpPr txBox="1"/>
            <p:nvPr/>
          </p:nvSpPr>
          <p:spPr>
            <a:xfrm flipH="1">
              <a:off x="1247930" y="3344199"/>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 </a:t>
              </a: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occupancy</a:t>
              </a:r>
              <a:endParaRPr lang="en-GB" sz="2000" b="1" baseline="-25000">
                <a:solidFill>
                  <a:schemeClr val="bg1"/>
                </a:solidFill>
                <a:latin typeface="Bradley Hand ITC" panose="03070402050302030203" pitchFamily="66" charset="0"/>
              </a:endParaRPr>
            </a:p>
          </p:txBody>
        </p:sp>
      </p:grpSp>
      <p:sp>
        <p:nvSpPr>
          <p:cNvPr id="47" name="Rectangle 46">
            <a:extLst>
              <a:ext uri="{FF2B5EF4-FFF2-40B4-BE49-F238E27FC236}">
                <a16:creationId xmlns:a16="http://schemas.microsoft.com/office/drawing/2014/main" id="{B576C008-2B0A-252A-DA58-9BB6BF13804B}"/>
              </a:ext>
            </a:extLst>
          </p:cNvPr>
          <p:cNvSpPr/>
          <p:nvPr/>
        </p:nvSpPr>
        <p:spPr>
          <a:xfrm>
            <a:off x="2934195" y="2839183"/>
            <a:ext cx="1568376" cy="369060"/>
          </a:xfrm>
          <a:custGeom>
            <a:avLst/>
            <a:gdLst>
              <a:gd name="connsiteX0" fmla="*/ 0 w 1568376"/>
              <a:gd name="connsiteY0" fmla="*/ 0 h 369060"/>
              <a:gd name="connsiteX1" fmla="*/ 554160 w 1568376"/>
              <a:gd name="connsiteY1" fmla="*/ 0 h 369060"/>
              <a:gd name="connsiteX2" fmla="*/ 1029900 w 1568376"/>
              <a:gd name="connsiteY2" fmla="*/ 0 h 369060"/>
              <a:gd name="connsiteX3" fmla="*/ 1568376 w 1568376"/>
              <a:gd name="connsiteY3" fmla="*/ 0 h 369060"/>
              <a:gd name="connsiteX4" fmla="*/ 1568376 w 1568376"/>
              <a:gd name="connsiteY4" fmla="*/ 369060 h 369060"/>
              <a:gd name="connsiteX5" fmla="*/ 1014216 w 1568376"/>
              <a:gd name="connsiteY5" fmla="*/ 369060 h 369060"/>
              <a:gd name="connsiteX6" fmla="*/ 538476 w 1568376"/>
              <a:gd name="connsiteY6" fmla="*/ 369060 h 369060"/>
              <a:gd name="connsiteX7" fmla="*/ 0 w 1568376"/>
              <a:gd name="connsiteY7" fmla="*/ 369060 h 369060"/>
              <a:gd name="connsiteX8" fmla="*/ 0 w 1568376"/>
              <a:gd name="connsiteY8" fmla="*/ 0 h 36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8376" h="369060" fill="none" extrusionOk="0">
                <a:moveTo>
                  <a:pt x="0" y="0"/>
                </a:moveTo>
                <a:cubicBezTo>
                  <a:pt x="208999" y="-45"/>
                  <a:pt x="360871" y="-12743"/>
                  <a:pt x="554160" y="0"/>
                </a:cubicBezTo>
                <a:cubicBezTo>
                  <a:pt x="747449" y="12743"/>
                  <a:pt x="840143" y="11089"/>
                  <a:pt x="1029900" y="0"/>
                </a:cubicBezTo>
                <a:cubicBezTo>
                  <a:pt x="1219657" y="-11089"/>
                  <a:pt x="1441455" y="6667"/>
                  <a:pt x="1568376" y="0"/>
                </a:cubicBezTo>
                <a:cubicBezTo>
                  <a:pt x="1559517" y="82104"/>
                  <a:pt x="1572888" y="199099"/>
                  <a:pt x="1568376" y="369060"/>
                </a:cubicBezTo>
                <a:cubicBezTo>
                  <a:pt x="1377264" y="364885"/>
                  <a:pt x="1167082" y="374641"/>
                  <a:pt x="1014216" y="369060"/>
                </a:cubicBezTo>
                <a:cubicBezTo>
                  <a:pt x="861350" y="363479"/>
                  <a:pt x="701098" y="385344"/>
                  <a:pt x="538476" y="369060"/>
                </a:cubicBezTo>
                <a:cubicBezTo>
                  <a:pt x="375854" y="352776"/>
                  <a:pt x="258296" y="355112"/>
                  <a:pt x="0" y="369060"/>
                </a:cubicBezTo>
                <a:cubicBezTo>
                  <a:pt x="4268" y="199019"/>
                  <a:pt x="16740" y="157216"/>
                  <a:pt x="0" y="0"/>
                </a:cubicBezTo>
                <a:close/>
              </a:path>
              <a:path w="1568376" h="369060" stroke="0" extrusionOk="0">
                <a:moveTo>
                  <a:pt x="0" y="0"/>
                </a:moveTo>
                <a:cubicBezTo>
                  <a:pt x="213938" y="18752"/>
                  <a:pt x="272101" y="-20162"/>
                  <a:pt x="507108" y="0"/>
                </a:cubicBezTo>
                <a:cubicBezTo>
                  <a:pt x="742115" y="20162"/>
                  <a:pt x="893180" y="14324"/>
                  <a:pt x="1029900" y="0"/>
                </a:cubicBezTo>
                <a:cubicBezTo>
                  <a:pt x="1166620" y="-14324"/>
                  <a:pt x="1374054" y="25727"/>
                  <a:pt x="1568376" y="0"/>
                </a:cubicBezTo>
                <a:cubicBezTo>
                  <a:pt x="1566919" y="170595"/>
                  <a:pt x="1575502" y="293532"/>
                  <a:pt x="1568376" y="369060"/>
                </a:cubicBezTo>
                <a:cubicBezTo>
                  <a:pt x="1453354" y="367175"/>
                  <a:pt x="1224041" y="358689"/>
                  <a:pt x="1045584" y="369060"/>
                </a:cubicBezTo>
                <a:cubicBezTo>
                  <a:pt x="867127" y="379431"/>
                  <a:pt x="746070" y="377390"/>
                  <a:pt x="522792" y="369060"/>
                </a:cubicBezTo>
                <a:cubicBezTo>
                  <a:pt x="299514" y="360730"/>
                  <a:pt x="133568" y="346889"/>
                  <a:pt x="0" y="369060"/>
                </a:cubicBezTo>
                <a:cubicBezTo>
                  <a:pt x="9052" y="246892"/>
                  <a:pt x="9434" y="145775"/>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TextBox 44">
            <a:extLst>
              <a:ext uri="{FF2B5EF4-FFF2-40B4-BE49-F238E27FC236}">
                <a16:creationId xmlns:a16="http://schemas.microsoft.com/office/drawing/2014/main" id="{D41940FA-41F3-2F22-C9A6-BB7847171C81}"/>
              </a:ext>
            </a:extLst>
          </p:cNvPr>
          <p:cNvSpPr txBox="1"/>
          <p:nvPr/>
        </p:nvSpPr>
        <p:spPr>
          <a:xfrm flipH="1">
            <a:off x="1553034" y="2683554"/>
            <a:ext cx="4247274" cy="707886"/>
          </a:xfrm>
          <a:prstGeom prst="rect">
            <a:avLst/>
          </a:prstGeom>
          <a:noFill/>
        </p:spPr>
        <p:txBody>
          <a:bodyPr wrap="square" lIns="137160" tIns="137160" rIns="137160" bIns="137160" rtlCol="0">
            <a:spAutoFit/>
          </a:bodyPr>
          <a:lstStyle/>
          <a:p>
            <a:pPr algn="ctr"/>
            <a:r>
              <a:rPr lang="en-GB" sz="2800" b="1">
                <a:solidFill>
                  <a:schemeClr val="bg1"/>
                </a:solidFill>
                <a:latin typeface="Bradley Hand ITC" panose="03070402050302030203" pitchFamily="66" charset="0"/>
              </a:rPr>
              <a:t>~0.132</a:t>
            </a:r>
            <a:endParaRPr lang="en-GB" sz="2800" b="1" baseline="-25000">
              <a:solidFill>
                <a:schemeClr val="bg1"/>
              </a:solidFill>
              <a:latin typeface="Bradley Hand ITC" panose="03070402050302030203" pitchFamily="66" charset="0"/>
            </a:endParaRPr>
          </a:p>
        </p:txBody>
      </p:sp>
      <p:sp>
        <p:nvSpPr>
          <p:cNvPr id="48" name="Rectangle 47">
            <a:extLst>
              <a:ext uri="{FF2B5EF4-FFF2-40B4-BE49-F238E27FC236}">
                <a16:creationId xmlns:a16="http://schemas.microsoft.com/office/drawing/2014/main" id="{38949166-06D6-9826-FD57-93FF40CE5A87}"/>
              </a:ext>
            </a:extLst>
          </p:cNvPr>
          <p:cNvSpPr/>
          <p:nvPr/>
        </p:nvSpPr>
        <p:spPr>
          <a:xfrm>
            <a:off x="2966366" y="3936645"/>
            <a:ext cx="1568376" cy="369060"/>
          </a:xfrm>
          <a:custGeom>
            <a:avLst/>
            <a:gdLst>
              <a:gd name="connsiteX0" fmla="*/ 0 w 1568376"/>
              <a:gd name="connsiteY0" fmla="*/ 0 h 369060"/>
              <a:gd name="connsiteX1" fmla="*/ 554160 w 1568376"/>
              <a:gd name="connsiteY1" fmla="*/ 0 h 369060"/>
              <a:gd name="connsiteX2" fmla="*/ 1029900 w 1568376"/>
              <a:gd name="connsiteY2" fmla="*/ 0 h 369060"/>
              <a:gd name="connsiteX3" fmla="*/ 1568376 w 1568376"/>
              <a:gd name="connsiteY3" fmla="*/ 0 h 369060"/>
              <a:gd name="connsiteX4" fmla="*/ 1568376 w 1568376"/>
              <a:gd name="connsiteY4" fmla="*/ 369060 h 369060"/>
              <a:gd name="connsiteX5" fmla="*/ 1014216 w 1568376"/>
              <a:gd name="connsiteY5" fmla="*/ 369060 h 369060"/>
              <a:gd name="connsiteX6" fmla="*/ 538476 w 1568376"/>
              <a:gd name="connsiteY6" fmla="*/ 369060 h 369060"/>
              <a:gd name="connsiteX7" fmla="*/ 0 w 1568376"/>
              <a:gd name="connsiteY7" fmla="*/ 369060 h 369060"/>
              <a:gd name="connsiteX8" fmla="*/ 0 w 1568376"/>
              <a:gd name="connsiteY8" fmla="*/ 0 h 36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8376" h="369060" fill="none" extrusionOk="0">
                <a:moveTo>
                  <a:pt x="0" y="0"/>
                </a:moveTo>
                <a:cubicBezTo>
                  <a:pt x="208999" y="-45"/>
                  <a:pt x="360871" y="-12743"/>
                  <a:pt x="554160" y="0"/>
                </a:cubicBezTo>
                <a:cubicBezTo>
                  <a:pt x="747449" y="12743"/>
                  <a:pt x="840143" y="11089"/>
                  <a:pt x="1029900" y="0"/>
                </a:cubicBezTo>
                <a:cubicBezTo>
                  <a:pt x="1219657" y="-11089"/>
                  <a:pt x="1441455" y="6667"/>
                  <a:pt x="1568376" y="0"/>
                </a:cubicBezTo>
                <a:cubicBezTo>
                  <a:pt x="1559517" y="82104"/>
                  <a:pt x="1572888" y="199099"/>
                  <a:pt x="1568376" y="369060"/>
                </a:cubicBezTo>
                <a:cubicBezTo>
                  <a:pt x="1377264" y="364885"/>
                  <a:pt x="1167082" y="374641"/>
                  <a:pt x="1014216" y="369060"/>
                </a:cubicBezTo>
                <a:cubicBezTo>
                  <a:pt x="861350" y="363479"/>
                  <a:pt x="701098" y="385344"/>
                  <a:pt x="538476" y="369060"/>
                </a:cubicBezTo>
                <a:cubicBezTo>
                  <a:pt x="375854" y="352776"/>
                  <a:pt x="258296" y="355112"/>
                  <a:pt x="0" y="369060"/>
                </a:cubicBezTo>
                <a:cubicBezTo>
                  <a:pt x="4268" y="199019"/>
                  <a:pt x="16740" y="157216"/>
                  <a:pt x="0" y="0"/>
                </a:cubicBezTo>
                <a:close/>
              </a:path>
              <a:path w="1568376" h="369060" stroke="0" extrusionOk="0">
                <a:moveTo>
                  <a:pt x="0" y="0"/>
                </a:moveTo>
                <a:cubicBezTo>
                  <a:pt x="213938" y="18752"/>
                  <a:pt x="272101" y="-20162"/>
                  <a:pt x="507108" y="0"/>
                </a:cubicBezTo>
                <a:cubicBezTo>
                  <a:pt x="742115" y="20162"/>
                  <a:pt x="893180" y="14324"/>
                  <a:pt x="1029900" y="0"/>
                </a:cubicBezTo>
                <a:cubicBezTo>
                  <a:pt x="1166620" y="-14324"/>
                  <a:pt x="1374054" y="25727"/>
                  <a:pt x="1568376" y="0"/>
                </a:cubicBezTo>
                <a:cubicBezTo>
                  <a:pt x="1566919" y="170595"/>
                  <a:pt x="1575502" y="293532"/>
                  <a:pt x="1568376" y="369060"/>
                </a:cubicBezTo>
                <a:cubicBezTo>
                  <a:pt x="1453354" y="367175"/>
                  <a:pt x="1224041" y="358689"/>
                  <a:pt x="1045584" y="369060"/>
                </a:cubicBezTo>
                <a:cubicBezTo>
                  <a:pt x="867127" y="379431"/>
                  <a:pt x="746070" y="377390"/>
                  <a:pt x="522792" y="369060"/>
                </a:cubicBezTo>
                <a:cubicBezTo>
                  <a:pt x="299514" y="360730"/>
                  <a:pt x="133568" y="346889"/>
                  <a:pt x="0" y="369060"/>
                </a:cubicBezTo>
                <a:cubicBezTo>
                  <a:pt x="9052" y="246892"/>
                  <a:pt x="9434" y="145775"/>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6" name="TextBox 45">
            <a:extLst>
              <a:ext uri="{FF2B5EF4-FFF2-40B4-BE49-F238E27FC236}">
                <a16:creationId xmlns:a16="http://schemas.microsoft.com/office/drawing/2014/main" id="{72E90AF1-240B-6E89-36E5-CFFB726CF8F1}"/>
              </a:ext>
            </a:extLst>
          </p:cNvPr>
          <p:cNvSpPr txBox="1"/>
          <p:nvPr/>
        </p:nvSpPr>
        <p:spPr>
          <a:xfrm flipH="1">
            <a:off x="1560910" y="3770148"/>
            <a:ext cx="4247274" cy="707886"/>
          </a:xfrm>
          <a:prstGeom prst="rect">
            <a:avLst/>
          </a:prstGeom>
          <a:noFill/>
        </p:spPr>
        <p:txBody>
          <a:bodyPr wrap="square" lIns="137160" tIns="137160" rIns="137160" bIns="137160" rtlCol="0">
            <a:spAutoFit/>
          </a:bodyPr>
          <a:lstStyle/>
          <a:p>
            <a:pPr algn="ctr"/>
            <a:r>
              <a:rPr lang="en-GB" sz="2800" b="1">
                <a:solidFill>
                  <a:schemeClr val="bg1"/>
                </a:solidFill>
                <a:latin typeface="Bradley Hand ITC" panose="03070402050302030203" pitchFamily="66" charset="0"/>
              </a:rPr>
              <a:t>~0.685</a:t>
            </a:r>
            <a:endParaRPr lang="en-GB" sz="2800" b="1" baseline="-25000">
              <a:solidFill>
                <a:schemeClr val="bg1"/>
              </a:solidFill>
              <a:latin typeface="Bradley Hand ITC" panose="03070402050302030203" pitchFamily="66" charset="0"/>
            </a:endParaRPr>
          </a:p>
        </p:txBody>
      </p:sp>
      <p:pic>
        <p:nvPicPr>
          <p:cNvPr id="7" name="Grafik 6">
            <a:extLst>
              <a:ext uri="{FF2B5EF4-FFF2-40B4-BE49-F238E27FC236}">
                <a16:creationId xmlns:a16="http://schemas.microsoft.com/office/drawing/2014/main" id="{6FCA76F9-D139-2522-EF06-0D6571D2B08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5" name="TextBox 24" descr="page number">
            <a:extLst>
              <a:ext uri="{FF2B5EF4-FFF2-40B4-BE49-F238E27FC236}">
                <a16:creationId xmlns:a16="http://schemas.microsoft.com/office/drawing/2014/main" id="{86065ED4-DF22-5599-4E21-8378FAEA1B7D}"/>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45</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49" name="Group 48">
            <a:extLst>
              <a:ext uri="{FF2B5EF4-FFF2-40B4-BE49-F238E27FC236}">
                <a16:creationId xmlns:a16="http://schemas.microsoft.com/office/drawing/2014/main" id="{4B5C8363-12A8-BD9C-3D9C-46D29C6BCBF1}"/>
              </a:ext>
            </a:extLst>
          </p:cNvPr>
          <p:cNvGrpSpPr/>
          <p:nvPr/>
        </p:nvGrpSpPr>
        <p:grpSpPr>
          <a:xfrm>
            <a:off x="41118" y="4475091"/>
            <a:ext cx="2424878" cy="2114273"/>
            <a:chOff x="1348825" y="2429875"/>
            <a:chExt cx="2424878" cy="2114273"/>
          </a:xfrm>
        </p:grpSpPr>
        <p:grpSp>
          <p:nvGrpSpPr>
            <p:cNvPr id="50" name="Group 49">
              <a:extLst>
                <a:ext uri="{FF2B5EF4-FFF2-40B4-BE49-F238E27FC236}">
                  <a16:creationId xmlns:a16="http://schemas.microsoft.com/office/drawing/2014/main" id="{3D7AFFFF-EF07-8A7D-6B32-37999A7A1C8B}"/>
                </a:ext>
              </a:extLst>
            </p:cNvPr>
            <p:cNvGrpSpPr/>
            <p:nvPr/>
          </p:nvGrpSpPr>
          <p:grpSpPr>
            <a:xfrm rot="21324230">
              <a:off x="1348825" y="2429875"/>
              <a:ext cx="2424878" cy="2114273"/>
              <a:chOff x="8397355" y="4208176"/>
              <a:chExt cx="2424878" cy="2114273"/>
            </a:xfrm>
            <a:effectLst>
              <a:outerShdw blurRad="50800" dist="38100" dir="10800000" algn="r" rotWithShape="0">
                <a:prstClr val="black">
                  <a:alpha val="40000"/>
                </a:prstClr>
              </a:outerShdw>
            </a:effectLst>
          </p:grpSpPr>
          <p:grpSp>
            <p:nvGrpSpPr>
              <p:cNvPr id="52" name="Group 51">
                <a:extLst>
                  <a:ext uri="{FF2B5EF4-FFF2-40B4-BE49-F238E27FC236}">
                    <a16:creationId xmlns:a16="http://schemas.microsoft.com/office/drawing/2014/main" id="{E342EE34-93E1-F7E6-BC06-3607DBEC81C9}"/>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56" name="Freeform: Shape 55">
                  <a:extLst>
                    <a:ext uri="{FF2B5EF4-FFF2-40B4-BE49-F238E27FC236}">
                      <a16:creationId xmlns:a16="http://schemas.microsoft.com/office/drawing/2014/main" id="{65F09382-8DEC-E796-3EE4-BBB214DDD295}"/>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57" name="Right Triangle 9">
                  <a:extLst>
                    <a:ext uri="{FF2B5EF4-FFF2-40B4-BE49-F238E27FC236}">
                      <a16:creationId xmlns:a16="http://schemas.microsoft.com/office/drawing/2014/main" id="{03DE6762-3EF1-C646-5A59-F4DFB3D6FCA2}"/>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53" name="Group 52">
                <a:extLst>
                  <a:ext uri="{FF2B5EF4-FFF2-40B4-BE49-F238E27FC236}">
                    <a16:creationId xmlns:a16="http://schemas.microsoft.com/office/drawing/2014/main" id="{C95934EA-BE37-2F7E-A447-935548542292}"/>
                  </a:ext>
                </a:extLst>
              </p:cNvPr>
              <p:cNvGrpSpPr/>
              <p:nvPr/>
            </p:nvGrpSpPr>
            <p:grpSpPr>
              <a:xfrm>
                <a:off x="10290295" y="6047121"/>
                <a:ext cx="377850" cy="181710"/>
                <a:chOff x="10290295" y="6047121"/>
                <a:chExt cx="377850" cy="181710"/>
              </a:xfrm>
            </p:grpSpPr>
            <p:sp>
              <p:nvSpPr>
                <p:cNvPr id="54" name="Freeform: Shape 53">
                  <a:extLst>
                    <a:ext uri="{FF2B5EF4-FFF2-40B4-BE49-F238E27FC236}">
                      <a16:creationId xmlns:a16="http://schemas.microsoft.com/office/drawing/2014/main" id="{FEF5DB64-3E37-6E10-D5D3-2FB1D02B5D9E}"/>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5" name="Freeform: Shape 54">
                  <a:extLst>
                    <a:ext uri="{FF2B5EF4-FFF2-40B4-BE49-F238E27FC236}">
                      <a16:creationId xmlns:a16="http://schemas.microsoft.com/office/drawing/2014/main" id="{B82BEFA0-1C7B-20DE-BCF8-BB41807473EA}"/>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51" name="TextBox 50">
              <a:extLst>
                <a:ext uri="{FF2B5EF4-FFF2-40B4-BE49-F238E27FC236}">
                  <a16:creationId xmlns:a16="http://schemas.microsoft.com/office/drawing/2014/main" id="{82E1AADB-AB88-3AAC-4026-FEAB15693F2C}"/>
                </a:ext>
              </a:extLst>
            </p:cNvPr>
            <p:cNvSpPr txBox="1"/>
            <p:nvPr/>
          </p:nvSpPr>
          <p:spPr>
            <a:xfrm rot="21377463">
              <a:off x="1699781" y="2837853"/>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Pearson of 0 is not correlated, 1 is highly correlated.</a:t>
              </a:r>
            </a:p>
          </p:txBody>
        </p:sp>
      </p:grpSp>
    </p:spTree>
    <p:extLst>
      <p:ext uri="{BB962C8B-B14F-4D97-AF65-F5344CB8AC3E}">
        <p14:creationId xmlns:p14="http://schemas.microsoft.com/office/powerpoint/2010/main" val="2270450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wipe(left)">
                                      <p:cBhvr>
                                        <p:cTn id="13" dur="500"/>
                                        <p:tgtEl>
                                          <p:spTgt spid="59"/>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wipe(left)">
                                      <p:cBhvr>
                                        <p:cTn id="17" dur="500"/>
                                        <p:tgtEl>
                                          <p:spTgt spid="45"/>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60"/>
                                        </p:tgtEl>
                                        <p:attrNameLst>
                                          <p:attrName>style.visibility</p:attrName>
                                        </p:attrNameLst>
                                      </p:cBhvr>
                                      <p:to>
                                        <p:strVal val="visible"/>
                                      </p:to>
                                    </p:set>
                                    <p:animEffect transition="in" filter="wipe(left)">
                                      <p:cBhvr>
                                        <p:cTn id="21" dur="500"/>
                                        <p:tgtEl>
                                          <p:spTgt spid="60"/>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wipe(left)">
                                      <p:cBhvr>
                                        <p:cTn id="29" dur="500"/>
                                        <p:tgtEl>
                                          <p:spTgt spid="47"/>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wipe(left)">
                                      <p:cBhvr>
                                        <p:cTn id="33" dur="500"/>
                                        <p:tgtEl>
                                          <p:spTgt spid="48"/>
                                        </p:tgtEl>
                                      </p:cBhvr>
                                    </p:animEffect>
                                  </p:childTnLst>
                                </p:cTn>
                              </p:par>
                            </p:childTnLst>
                          </p:cTn>
                        </p:par>
                        <p:par>
                          <p:cTn id="34" fill="hold">
                            <p:stCondLst>
                              <p:cond delay="4000"/>
                            </p:stCondLst>
                            <p:childTnLst>
                              <p:par>
                                <p:cTn id="35" presetID="42" presetClass="entr" presetSubtype="0" fill="hold" nodeType="after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1000"/>
                                        <p:tgtEl>
                                          <p:spTgt spid="49"/>
                                        </p:tgtEl>
                                      </p:cBhvr>
                                    </p:animEffect>
                                    <p:anim calcmode="lin" valueType="num">
                                      <p:cBhvr>
                                        <p:cTn id="38" dur="1000" fill="hold"/>
                                        <p:tgtEl>
                                          <p:spTgt spid="49"/>
                                        </p:tgtEl>
                                        <p:attrNameLst>
                                          <p:attrName>ppt_x</p:attrName>
                                        </p:attrNameLst>
                                      </p:cBhvr>
                                      <p:tavLst>
                                        <p:tav tm="0">
                                          <p:val>
                                            <p:strVal val="#ppt_x"/>
                                          </p:val>
                                        </p:tav>
                                        <p:tav tm="100000">
                                          <p:val>
                                            <p:strVal val="#ppt_x"/>
                                          </p:val>
                                        </p:tav>
                                      </p:tavLst>
                                    </p:anim>
                                    <p:anim calcmode="lin" valueType="num">
                                      <p:cBhvr>
                                        <p:cTn id="39"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5" grpId="0"/>
      <p:bldP spid="48" grpId="0" animBg="1"/>
      <p:bldP spid="4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D9C85D-6526-F7A1-B957-7479C3E5565E}"/>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5DA3CEF9-CF6E-7EF6-036D-7D73340A9E76}"/>
              </a:ext>
            </a:extLst>
          </p:cNvPr>
          <p:cNvPicPr>
            <a:picLocks noChangeAspect="1"/>
          </p:cNvPicPr>
          <p:nvPr/>
        </p:nvPicPr>
        <p:blipFill>
          <a:blip r:embed="rId2"/>
          <a:stretch>
            <a:fillRect/>
          </a:stretch>
        </p:blipFill>
        <p:spPr>
          <a:xfrm>
            <a:off x="0" y="114300"/>
            <a:ext cx="12192000" cy="6629400"/>
          </a:xfrm>
          <a:prstGeom prst="rect">
            <a:avLst/>
          </a:prstGeom>
        </p:spPr>
      </p:pic>
      <p:pic>
        <p:nvPicPr>
          <p:cNvPr id="8" name="Picture 7">
            <a:extLst>
              <a:ext uri="{FF2B5EF4-FFF2-40B4-BE49-F238E27FC236}">
                <a16:creationId xmlns:a16="http://schemas.microsoft.com/office/drawing/2014/main" id="{B49228AB-A76F-38A8-9431-7E964E4D6273}"/>
              </a:ext>
            </a:extLst>
          </p:cNvPr>
          <p:cNvPicPr>
            <a:picLocks noChangeAspect="1"/>
          </p:cNvPicPr>
          <p:nvPr/>
        </p:nvPicPr>
        <p:blipFill>
          <a:blip r:embed="rId2"/>
          <a:stretch>
            <a:fillRect/>
          </a:stretch>
        </p:blipFill>
        <p:spPr>
          <a:xfrm>
            <a:off x="0" y="114300"/>
            <a:ext cx="12192000" cy="6629400"/>
          </a:xfrm>
          <a:prstGeom prst="rect">
            <a:avLst/>
          </a:prstGeom>
        </p:spPr>
      </p:pic>
      <p:sp>
        <p:nvSpPr>
          <p:cNvPr id="9" name="Rectangle 8">
            <a:extLst>
              <a:ext uri="{FF2B5EF4-FFF2-40B4-BE49-F238E27FC236}">
                <a16:creationId xmlns:a16="http://schemas.microsoft.com/office/drawing/2014/main" id="{4B67E3F7-CF25-5E7F-0C39-4F0A4AD7590D}"/>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4" name="Picture 23">
            <a:extLst>
              <a:ext uri="{FF2B5EF4-FFF2-40B4-BE49-F238E27FC236}">
                <a16:creationId xmlns:a16="http://schemas.microsoft.com/office/drawing/2014/main" id="{384479C5-956F-A264-64CC-F78839D9A51D}"/>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grpSp>
        <p:nvGrpSpPr>
          <p:cNvPr id="207" name="Group 206">
            <a:extLst>
              <a:ext uri="{FF2B5EF4-FFF2-40B4-BE49-F238E27FC236}">
                <a16:creationId xmlns:a16="http://schemas.microsoft.com/office/drawing/2014/main" id="{21110D75-E695-63AF-5D35-90F0438DBFC8}"/>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208" name="Freeform: Shape 207">
              <a:extLst>
                <a:ext uri="{FF2B5EF4-FFF2-40B4-BE49-F238E27FC236}">
                  <a16:creationId xmlns:a16="http://schemas.microsoft.com/office/drawing/2014/main" id="{A0C0898D-D96E-1AC6-F13F-561EE537758C}"/>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9" name="Right Triangle 208">
              <a:extLst>
                <a:ext uri="{FF2B5EF4-FFF2-40B4-BE49-F238E27FC236}">
                  <a16:creationId xmlns:a16="http://schemas.microsoft.com/office/drawing/2014/main" id="{CEE75A08-01AC-16A2-BE7B-4004742D5163}"/>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94" name="Graphic 2" descr="Processor outline">
            <a:extLst>
              <a:ext uri="{FF2B5EF4-FFF2-40B4-BE49-F238E27FC236}">
                <a16:creationId xmlns:a16="http://schemas.microsoft.com/office/drawing/2014/main" id="{7D6ACFAB-6A2D-DB58-57A0-3F388D8BAFCE}"/>
              </a:ext>
            </a:extLst>
          </p:cNvPr>
          <p:cNvGrpSpPr/>
          <p:nvPr/>
        </p:nvGrpSpPr>
        <p:grpSpPr>
          <a:xfrm rot="585980">
            <a:off x="7120970" y="4084142"/>
            <a:ext cx="685800" cy="685800"/>
            <a:chOff x="8160708" y="4006302"/>
            <a:chExt cx="685800" cy="685800"/>
          </a:xfrm>
          <a:solidFill>
            <a:srgbClr val="000000"/>
          </a:solidFill>
        </p:grpSpPr>
        <p:sp>
          <p:nvSpPr>
            <p:cNvPr id="195" name="Freeform: Shape 194">
              <a:extLst>
                <a:ext uri="{FF2B5EF4-FFF2-40B4-BE49-F238E27FC236}">
                  <a16:creationId xmlns:a16="http://schemas.microsoft.com/office/drawing/2014/main" id="{F354DF32-7928-5187-48B8-3B18D1F70DDF}"/>
                </a:ext>
              </a:extLst>
            </p:cNvPr>
            <p:cNvSpPr/>
            <p:nvPr/>
          </p:nvSpPr>
          <p:spPr>
            <a:xfrm>
              <a:off x="8341683" y="4187277"/>
              <a:ext cx="323850" cy="323850"/>
            </a:xfrm>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0 w 323850"/>
                <a:gd name="connsiteY4" fmla="*/ 323850 h 323850"/>
                <a:gd name="connsiteX5" fmla="*/ 19050 w 323850"/>
                <a:gd name="connsiteY5" fmla="*/ 19050 h 323850"/>
                <a:gd name="connsiteX6" fmla="*/ 304800 w 323850"/>
                <a:gd name="connsiteY6" fmla="*/ 19050 h 323850"/>
                <a:gd name="connsiteX7" fmla="*/ 304800 w 323850"/>
                <a:gd name="connsiteY7" fmla="*/ 304800 h 323850"/>
                <a:gd name="connsiteX8" fmla="*/ 19050 w 323850"/>
                <a:gd name="connsiteY8" fmla="*/ 304800 h 323850"/>
                <a:gd name="connsiteX9" fmla="*/ 19050 w 323850"/>
                <a:gd name="connsiteY9" fmla="*/ 190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fill="none" extrusionOk="0">
                  <a:moveTo>
                    <a:pt x="0" y="323850"/>
                  </a:moveTo>
                  <a:cubicBezTo>
                    <a:pt x="159175" y="336034"/>
                    <a:pt x="257659" y="331654"/>
                    <a:pt x="323850" y="323850"/>
                  </a:cubicBezTo>
                  <a:cubicBezTo>
                    <a:pt x="317418" y="165865"/>
                    <a:pt x="311276" y="97301"/>
                    <a:pt x="323850" y="0"/>
                  </a:cubicBezTo>
                  <a:cubicBezTo>
                    <a:pt x="233788" y="6818"/>
                    <a:pt x="105897" y="8358"/>
                    <a:pt x="0" y="0"/>
                  </a:cubicBezTo>
                  <a:cubicBezTo>
                    <a:pt x="2299" y="77201"/>
                    <a:pt x="-15817" y="233937"/>
                    <a:pt x="0" y="323850"/>
                  </a:cubicBezTo>
                  <a:close/>
                  <a:moveTo>
                    <a:pt x="19050" y="19050"/>
                  </a:moveTo>
                  <a:cubicBezTo>
                    <a:pt x="93280" y="16279"/>
                    <a:pt x="245788" y="5140"/>
                    <a:pt x="304800" y="19050"/>
                  </a:cubicBezTo>
                  <a:cubicBezTo>
                    <a:pt x="302970" y="86890"/>
                    <a:pt x="302133" y="212013"/>
                    <a:pt x="304800" y="304800"/>
                  </a:cubicBezTo>
                  <a:cubicBezTo>
                    <a:pt x="199615" y="301427"/>
                    <a:pt x="110244" y="298159"/>
                    <a:pt x="19050" y="304800"/>
                  </a:cubicBezTo>
                  <a:cubicBezTo>
                    <a:pt x="12915" y="201350"/>
                    <a:pt x="22639" y="76303"/>
                    <a:pt x="19050" y="19050"/>
                  </a:cubicBezTo>
                  <a:close/>
                </a:path>
                <a:path w="323850" h="323850" stroke="0" extrusionOk="0">
                  <a:moveTo>
                    <a:pt x="0" y="323850"/>
                  </a:moveTo>
                  <a:cubicBezTo>
                    <a:pt x="74720" y="307926"/>
                    <a:pt x="185692" y="326440"/>
                    <a:pt x="323850" y="323850"/>
                  </a:cubicBezTo>
                  <a:cubicBezTo>
                    <a:pt x="335684" y="202567"/>
                    <a:pt x="315024" y="120586"/>
                    <a:pt x="323850" y="0"/>
                  </a:cubicBezTo>
                  <a:cubicBezTo>
                    <a:pt x="245390" y="-13219"/>
                    <a:pt x="131037" y="-3706"/>
                    <a:pt x="0" y="0"/>
                  </a:cubicBezTo>
                  <a:cubicBezTo>
                    <a:pt x="4288" y="121789"/>
                    <a:pt x="-307" y="257326"/>
                    <a:pt x="0" y="323850"/>
                  </a:cubicBezTo>
                  <a:close/>
                  <a:moveTo>
                    <a:pt x="19050" y="19050"/>
                  </a:moveTo>
                  <a:cubicBezTo>
                    <a:pt x="111035" y="19988"/>
                    <a:pt x="201845" y="26075"/>
                    <a:pt x="304800" y="19050"/>
                  </a:cubicBezTo>
                  <a:cubicBezTo>
                    <a:pt x="302184" y="138390"/>
                    <a:pt x="317941" y="194391"/>
                    <a:pt x="304800" y="304800"/>
                  </a:cubicBezTo>
                  <a:cubicBezTo>
                    <a:pt x="172693" y="299329"/>
                    <a:pt x="77372" y="309978"/>
                    <a:pt x="19050" y="304800"/>
                  </a:cubicBezTo>
                  <a:cubicBezTo>
                    <a:pt x="15020" y="162335"/>
                    <a:pt x="29288" y="114896"/>
                    <a:pt x="19050" y="190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899731118">
                    <a:custGeom>
                      <a:avLst/>
                      <a:gdLst>
                        <a:gd name="connsiteX0" fmla="*/ 0 w 323850"/>
                        <a:gd name="connsiteY0" fmla="*/ 323850 h 323850"/>
                        <a:gd name="connsiteX1" fmla="*/ 323850 w 323850"/>
                        <a:gd name="connsiteY1" fmla="*/ 323850 h 323850"/>
                        <a:gd name="connsiteX2" fmla="*/ 323850 w 323850"/>
                        <a:gd name="connsiteY2" fmla="*/ 0 h 323850"/>
                        <a:gd name="connsiteX3" fmla="*/ 0 w 323850"/>
                        <a:gd name="connsiteY3" fmla="*/ 0 h 323850"/>
                        <a:gd name="connsiteX4" fmla="*/ 19050 w 323850"/>
                        <a:gd name="connsiteY4" fmla="*/ 19050 h 323850"/>
                        <a:gd name="connsiteX5" fmla="*/ 304800 w 323850"/>
                        <a:gd name="connsiteY5" fmla="*/ 19050 h 323850"/>
                        <a:gd name="connsiteX6" fmla="*/ 304800 w 323850"/>
                        <a:gd name="connsiteY6" fmla="*/ 304800 h 323850"/>
                        <a:gd name="connsiteX7" fmla="*/ 19050 w 323850"/>
                        <a:gd name="connsiteY7" fmla="*/ 30480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323850">
                          <a:moveTo>
                            <a:pt x="0" y="323850"/>
                          </a:moveTo>
                          <a:lnTo>
                            <a:pt x="323850" y="323850"/>
                          </a:lnTo>
                          <a:lnTo>
                            <a:pt x="323850" y="0"/>
                          </a:lnTo>
                          <a:lnTo>
                            <a:pt x="0" y="0"/>
                          </a:lnTo>
                          <a:close/>
                          <a:moveTo>
                            <a:pt x="19050" y="19050"/>
                          </a:moveTo>
                          <a:lnTo>
                            <a:pt x="304800" y="19050"/>
                          </a:lnTo>
                          <a:lnTo>
                            <a:pt x="304800" y="304800"/>
                          </a:lnTo>
                          <a:lnTo>
                            <a:pt x="19050" y="304800"/>
                          </a:lnTo>
                          <a:close/>
                        </a:path>
                      </a:pathLst>
                    </a:custGeom>
                    <ask:type>
                      <ask:lineSketchFreehand/>
                    </ask:type>
                  </ask:lineSketchStyleProps>
                </a:ext>
              </a:extLst>
            </a:ln>
          </p:spPr>
          <p:txBody>
            <a:bodyPr rtlCol="0" anchor="ctr"/>
            <a:lstStyle/>
            <a:p>
              <a:endParaRPr lang="en-GB"/>
            </a:p>
          </p:txBody>
        </p:sp>
        <p:sp>
          <p:nvSpPr>
            <p:cNvPr id="196" name="Freeform: Shape 195">
              <a:extLst>
                <a:ext uri="{FF2B5EF4-FFF2-40B4-BE49-F238E27FC236}">
                  <a16:creationId xmlns:a16="http://schemas.microsoft.com/office/drawing/2014/main" id="{AFEE9C2E-E44E-5202-CE3F-87B85193EE13}"/>
                </a:ext>
              </a:extLst>
            </p:cNvPr>
            <p:cNvSpPr/>
            <p:nvPr/>
          </p:nvSpPr>
          <p:spPr>
            <a:xfrm>
              <a:off x="8160708" y="4006302"/>
              <a:ext cx="685800" cy="685800"/>
            </a:xfrm>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685800 w 685800"/>
                <a:gd name="connsiteY104" fmla="*/ 161925 h 685800"/>
                <a:gd name="connsiteX105" fmla="*/ 581025 w 685800"/>
                <a:gd name="connsiteY105" fmla="*/ 552450 h 685800"/>
                <a:gd name="connsiteX106" fmla="*/ 552450 w 685800"/>
                <a:gd name="connsiteY106" fmla="*/ 581025 h 685800"/>
                <a:gd name="connsiteX107" fmla="*/ 133350 w 685800"/>
                <a:gd name="connsiteY107" fmla="*/ 581025 h 685800"/>
                <a:gd name="connsiteX108" fmla="*/ 104775 w 685800"/>
                <a:gd name="connsiteY108" fmla="*/ 552450 h 685800"/>
                <a:gd name="connsiteX109" fmla="*/ 104775 w 685800"/>
                <a:gd name="connsiteY109" fmla="*/ 133350 h 685800"/>
                <a:gd name="connsiteX110" fmla="*/ 133350 w 685800"/>
                <a:gd name="connsiteY110" fmla="*/ 104775 h 685800"/>
                <a:gd name="connsiteX111" fmla="*/ 552450 w 685800"/>
                <a:gd name="connsiteY111" fmla="*/ 104775 h 685800"/>
                <a:gd name="connsiteX112" fmla="*/ 581025 w 685800"/>
                <a:gd name="connsiteY112" fmla="*/ 133350 h 685800"/>
                <a:gd name="connsiteX113" fmla="*/ 581025 w 685800"/>
                <a:gd name="connsiteY113" fmla="*/ 5524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85800" h="685800" fill="none" extrusionOk="0">
                  <a:moveTo>
                    <a:pt x="685800" y="161925"/>
                  </a:moveTo>
                  <a:cubicBezTo>
                    <a:pt x="685456" y="157996"/>
                    <a:pt x="685526" y="151713"/>
                    <a:pt x="685800" y="142875"/>
                  </a:cubicBezTo>
                  <a:cubicBezTo>
                    <a:pt x="658847" y="146746"/>
                    <a:pt x="620858" y="139578"/>
                    <a:pt x="600075" y="142875"/>
                  </a:cubicBezTo>
                  <a:cubicBezTo>
                    <a:pt x="600027" y="139762"/>
                    <a:pt x="599687" y="137416"/>
                    <a:pt x="600075" y="133350"/>
                  </a:cubicBezTo>
                  <a:cubicBezTo>
                    <a:pt x="601937" y="110926"/>
                    <a:pt x="572365" y="84169"/>
                    <a:pt x="552450" y="85725"/>
                  </a:cubicBezTo>
                  <a:cubicBezTo>
                    <a:pt x="550279" y="85606"/>
                    <a:pt x="546968" y="86125"/>
                    <a:pt x="542925" y="85725"/>
                  </a:cubicBezTo>
                  <a:cubicBezTo>
                    <a:pt x="541400" y="46595"/>
                    <a:pt x="541944" y="32784"/>
                    <a:pt x="542925" y="0"/>
                  </a:cubicBezTo>
                  <a:cubicBezTo>
                    <a:pt x="536543" y="-798"/>
                    <a:pt x="532740" y="922"/>
                    <a:pt x="523875" y="0"/>
                  </a:cubicBezTo>
                  <a:cubicBezTo>
                    <a:pt x="523732" y="25694"/>
                    <a:pt x="525412" y="51923"/>
                    <a:pt x="523875" y="85725"/>
                  </a:cubicBezTo>
                  <a:cubicBezTo>
                    <a:pt x="499986" y="86446"/>
                    <a:pt x="490868" y="85763"/>
                    <a:pt x="466725" y="85725"/>
                  </a:cubicBezTo>
                  <a:cubicBezTo>
                    <a:pt x="470587" y="57587"/>
                    <a:pt x="464538" y="28804"/>
                    <a:pt x="466725" y="0"/>
                  </a:cubicBezTo>
                  <a:cubicBezTo>
                    <a:pt x="460186" y="-141"/>
                    <a:pt x="454790" y="442"/>
                    <a:pt x="447675" y="0"/>
                  </a:cubicBezTo>
                  <a:cubicBezTo>
                    <a:pt x="451111" y="19232"/>
                    <a:pt x="449701" y="44169"/>
                    <a:pt x="447675" y="85725"/>
                  </a:cubicBezTo>
                  <a:cubicBezTo>
                    <a:pt x="436046" y="83526"/>
                    <a:pt x="406937" y="84434"/>
                    <a:pt x="390525" y="85725"/>
                  </a:cubicBezTo>
                  <a:cubicBezTo>
                    <a:pt x="394027" y="54438"/>
                    <a:pt x="388671" y="36359"/>
                    <a:pt x="390525" y="0"/>
                  </a:cubicBezTo>
                  <a:cubicBezTo>
                    <a:pt x="382716" y="-552"/>
                    <a:pt x="375888" y="-177"/>
                    <a:pt x="371475" y="0"/>
                  </a:cubicBezTo>
                  <a:cubicBezTo>
                    <a:pt x="375304" y="21237"/>
                    <a:pt x="369948" y="44862"/>
                    <a:pt x="371475" y="85725"/>
                  </a:cubicBezTo>
                  <a:cubicBezTo>
                    <a:pt x="348454" y="87078"/>
                    <a:pt x="341043" y="87245"/>
                    <a:pt x="314325" y="85725"/>
                  </a:cubicBezTo>
                  <a:cubicBezTo>
                    <a:pt x="317083" y="50874"/>
                    <a:pt x="316932" y="24767"/>
                    <a:pt x="314325" y="0"/>
                  </a:cubicBezTo>
                  <a:cubicBezTo>
                    <a:pt x="308639" y="4"/>
                    <a:pt x="300957" y="544"/>
                    <a:pt x="295275" y="0"/>
                  </a:cubicBezTo>
                  <a:cubicBezTo>
                    <a:pt x="292432" y="39659"/>
                    <a:pt x="293498" y="57542"/>
                    <a:pt x="295275" y="85725"/>
                  </a:cubicBezTo>
                  <a:cubicBezTo>
                    <a:pt x="273161" y="84924"/>
                    <a:pt x="254610" y="87221"/>
                    <a:pt x="238125" y="85725"/>
                  </a:cubicBezTo>
                  <a:cubicBezTo>
                    <a:pt x="241761" y="44934"/>
                    <a:pt x="236114" y="31199"/>
                    <a:pt x="238125" y="0"/>
                  </a:cubicBezTo>
                  <a:cubicBezTo>
                    <a:pt x="231092" y="476"/>
                    <a:pt x="228006" y="-885"/>
                    <a:pt x="219075" y="0"/>
                  </a:cubicBezTo>
                  <a:cubicBezTo>
                    <a:pt x="218321" y="39402"/>
                    <a:pt x="218558" y="63348"/>
                    <a:pt x="219075" y="85725"/>
                  </a:cubicBezTo>
                  <a:cubicBezTo>
                    <a:pt x="201873" y="88317"/>
                    <a:pt x="189899" y="83344"/>
                    <a:pt x="161925" y="85725"/>
                  </a:cubicBezTo>
                  <a:cubicBezTo>
                    <a:pt x="162416" y="57454"/>
                    <a:pt x="158725" y="28747"/>
                    <a:pt x="161925" y="0"/>
                  </a:cubicBezTo>
                  <a:cubicBezTo>
                    <a:pt x="153649" y="-551"/>
                    <a:pt x="150836" y="-319"/>
                    <a:pt x="142875" y="0"/>
                  </a:cubicBezTo>
                  <a:cubicBezTo>
                    <a:pt x="141267" y="39737"/>
                    <a:pt x="140571" y="67479"/>
                    <a:pt x="142875" y="85725"/>
                  </a:cubicBezTo>
                  <a:cubicBezTo>
                    <a:pt x="140154" y="85570"/>
                    <a:pt x="136001" y="85539"/>
                    <a:pt x="133350" y="85725"/>
                  </a:cubicBezTo>
                  <a:cubicBezTo>
                    <a:pt x="104717" y="84227"/>
                    <a:pt x="86317" y="107581"/>
                    <a:pt x="85725" y="133350"/>
                  </a:cubicBezTo>
                  <a:cubicBezTo>
                    <a:pt x="85322" y="135646"/>
                    <a:pt x="85999" y="140726"/>
                    <a:pt x="85725" y="142875"/>
                  </a:cubicBezTo>
                  <a:cubicBezTo>
                    <a:pt x="52747" y="139676"/>
                    <a:pt x="37786" y="138688"/>
                    <a:pt x="0" y="142875"/>
                  </a:cubicBezTo>
                  <a:cubicBezTo>
                    <a:pt x="734" y="148603"/>
                    <a:pt x="227" y="154048"/>
                    <a:pt x="0" y="161925"/>
                  </a:cubicBezTo>
                  <a:cubicBezTo>
                    <a:pt x="39408" y="159054"/>
                    <a:pt x="65159" y="157843"/>
                    <a:pt x="85725" y="161925"/>
                  </a:cubicBezTo>
                  <a:cubicBezTo>
                    <a:pt x="86890" y="174585"/>
                    <a:pt x="83233" y="203256"/>
                    <a:pt x="85725" y="219075"/>
                  </a:cubicBezTo>
                  <a:cubicBezTo>
                    <a:pt x="56576" y="222480"/>
                    <a:pt x="39062" y="218911"/>
                    <a:pt x="0" y="219075"/>
                  </a:cubicBezTo>
                  <a:cubicBezTo>
                    <a:pt x="559" y="224104"/>
                    <a:pt x="238" y="231181"/>
                    <a:pt x="0" y="238125"/>
                  </a:cubicBezTo>
                  <a:cubicBezTo>
                    <a:pt x="22869" y="234616"/>
                    <a:pt x="66379" y="236555"/>
                    <a:pt x="85725" y="238125"/>
                  </a:cubicBezTo>
                  <a:cubicBezTo>
                    <a:pt x="88347" y="264457"/>
                    <a:pt x="86059" y="283817"/>
                    <a:pt x="85725" y="295275"/>
                  </a:cubicBezTo>
                  <a:cubicBezTo>
                    <a:pt x="44952" y="296222"/>
                    <a:pt x="29178" y="292150"/>
                    <a:pt x="0" y="295275"/>
                  </a:cubicBezTo>
                  <a:cubicBezTo>
                    <a:pt x="-568" y="299099"/>
                    <a:pt x="151" y="309041"/>
                    <a:pt x="0" y="314325"/>
                  </a:cubicBezTo>
                  <a:cubicBezTo>
                    <a:pt x="21551" y="313472"/>
                    <a:pt x="46243" y="315960"/>
                    <a:pt x="85725" y="314325"/>
                  </a:cubicBezTo>
                  <a:cubicBezTo>
                    <a:pt x="87242" y="338253"/>
                    <a:pt x="83221" y="350360"/>
                    <a:pt x="85725" y="371475"/>
                  </a:cubicBezTo>
                  <a:cubicBezTo>
                    <a:pt x="63830" y="368051"/>
                    <a:pt x="38375" y="373212"/>
                    <a:pt x="0" y="371475"/>
                  </a:cubicBezTo>
                  <a:cubicBezTo>
                    <a:pt x="648" y="377093"/>
                    <a:pt x="277" y="385673"/>
                    <a:pt x="0" y="390525"/>
                  </a:cubicBezTo>
                  <a:cubicBezTo>
                    <a:pt x="28984" y="386351"/>
                    <a:pt x="47154" y="387256"/>
                    <a:pt x="85725" y="390525"/>
                  </a:cubicBezTo>
                  <a:cubicBezTo>
                    <a:pt x="87415" y="417776"/>
                    <a:pt x="88217" y="424720"/>
                    <a:pt x="85725" y="447675"/>
                  </a:cubicBezTo>
                  <a:cubicBezTo>
                    <a:pt x="67609" y="451751"/>
                    <a:pt x="22278" y="447364"/>
                    <a:pt x="0" y="447675"/>
                  </a:cubicBezTo>
                  <a:cubicBezTo>
                    <a:pt x="391" y="455059"/>
                    <a:pt x="736" y="461854"/>
                    <a:pt x="0" y="466725"/>
                  </a:cubicBezTo>
                  <a:cubicBezTo>
                    <a:pt x="25356" y="468363"/>
                    <a:pt x="54137" y="470988"/>
                    <a:pt x="85725" y="466725"/>
                  </a:cubicBezTo>
                  <a:cubicBezTo>
                    <a:pt x="84870" y="492822"/>
                    <a:pt x="84199" y="501539"/>
                    <a:pt x="85725" y="523875"/>
                  </a:cubicBezTo>
                  <a:cubicBezTo>
                    <a:pt x="53015" y="526773"/>
                    <a:pt x="42862" y="523785"/>
                    <a:pt x="0" y="523875"/>
                  </a:cubicBezTo>
                  <a:cubicBezTo>
                    <a:pt x="9" y="532278"/>
                    <a:pt x="-868" y="534174"/>
                    <a:pt x="0" y="542925"/>
                  </a:cubicBezTo>
                  <a:cubicBezTo>
                    <a:pt x="22471" y="542340"/>
                    <a:pt x="53690" y="540123"/>
                    <a:pt x="85725" y="542925"/>
                  </a:cubicBezTo>
                  <a:cubicBezTo>
                    <a:pt x="85814" y="547327"/>
                    <a:pt x="85658" y="550397"/>
                    <a:pt x="85725" y="552450"/>
                  </a:cubicBezTo>
                  <a:cubicBezTo>
                    <a:pt x="83920" y="579670"/>
                    <a:pt x="105406" y="605818"/>
                    <a:pt x="133350" y="600075"/>
                  </a:cubicBezTo>
                  <a:cubicBezTo>
                    <a:pt x="137773" y="599792"/>
                    <a:pt x="138620" y="599851"/>
                    <a:pt x="142875" y="600075"/>
                  </a:cubicBezTo>
                  <a:cubicBezTo>
                    <a:pt x="141548" y="618451"/>
                    <a:pt x="143527" y="668335"/>
                    <a:pt x="142875" y="685800"/>
                  </a:cubicBezTo>
                  <a:cubicBezTo>
                    <a:pt x="149600" y="686332"/>
                    <a:pt x="158109" y="686242"/>
                    <a:pt x="161925" y="685800"/>
                  </a:cubicBezTo>
                  <a:cubicBezTo>
                    <a:pt x="158551" y="648998"/>
                    <a:pt x="163824" y="626444"/>
                    <a:pt x="161925" y="600075"/>
                  </a:cubicBezTo>
                  <a:cubicBezTo>
                    <a:pt x="176150" y="599776"/>
                    <a:pt x="197575" y="602873"/>
                    <a:pt x="219075" y="600075"/>
                  </a:cubicBezTo>
                  <a:cubicBezTo>
                    <a:pt x="218346" y="620065"/>
                    <a:pt x="215643" y="658786"/>
                    <a:pt x="219075" y="685800"/>
                  </a:cubicBezTo>
                  <a:cubicBezTo>
                    <a:pt x="225382" y="684975"/>
                    <a:pt x="232194" y="685566"/>
                    <a:pt x="238125" y="685800"/>
                  </a:cubicBezTo>
                  <a:cubicBezTo>
                    <a:pt x="236242" y="643443"/>
                    <a:pt x="236341" y="633575"/>
                    <a:pt x="238125" y="600075"/>
                  </a:cubicBezTo>
                  <a:cubicBezTo>
                    <a:pt x="262950" y="601782"/>
                    <a:pt x="275054" y="601354"/>
                    <a:pt x="295275" y="600075"/>
                  </a:cubicBezTo>
                  <a:cubicBezTo>
                    <a:pt x="292250" y="636759"/>
                    <a:pt x="298296" y="665019"/>
                    <a:pt x="295275" y="685800"/>
                  </a:cubicBezTo>
                  <a:cubicBezTo>
                    <a:pt x="304030" y="685978"/>
                    <a:pt x="308760" y="684970"/>
                    <a:pt x="314325" y="685800"/>
                  </a:cubicBezTo>
                  <a:cubicBezTo>
                    <a:pt x="310743" y="664587"/>
                    <a:pt x="316287" y="624007"/>
                    <a:pt x="314325" y="600075"/>
                  </a:cubicBezTo>
                  <a:cubicBezTo>
                    <a:pt x="333587" y="600152"/>
                    <a:pt x="344047" y="599637"/>
                    <a:pt x="371475" y="600075"/>
                  </a:cubicBezTo>
                  <a:cubicBezTo>
                    <a:pt x="368256" y="626842"/>
                    <a:pt x="369188" y="665062"/>
                    <a:pt x="371475" y="685800"/>
                  </a:cubicBezTo>
                  <a:cubicBezTo>
                    <a:pt x="377952" y="686063"/>
                    <a:pt x="383873" y="686584"/>
                    <a:pt x="390525" y="685800"/>
                  </a:cubicBezTo>
                  <a:cubicBezTo>
                    <a:pt x="394650" y="664976"/>
                    <a:pt x="394571" y="628788"/>
                    <a:pt x="390525" y="600075"/>
                  </a:cubicBezTo>
                  <a:cubicBezTo>
                    <a:pt x="412676" y="601995"/>
                    <a:pt x="423088" y="600495"/>
                    <a:pt x="447675" y="600075"/>
                  </a:cubicBezTo>
                  <a:cubicBezTo>
                    <a:pt x="447109" y="634036"/>
                    <a:pt x="447527" y="653461"/>
                    <a:pt x="447675" y="685800"/>
                  </a:cubicBezTo>
                  <a:cubicBezTo>
                    <a:pt x="454243" y="685470"/>
                    <a:pt x="458636" y="686092"/>
                    <a:pt x="466725" y="685800"/>
                  </a:cubicBezTo>
                  <a:cubicBezTo>
                    <a:pt x="469792" y="665045"/>
                    <a:pt x="466724" y="619791"/>
                    <a:pt x="466725" y="600075"/>
                  </a:cubicBezTo>
                  <a:cubicBezTo>
                    <a:pt x="478831" y="597982"/>
                    <a:pt x="498859" y="601492"/>
                    <a:pt x="523875" y="600075"/>
                  </a:cubicBezTo>
                  <a:cubicBezTo>
                    <a:pt x="523303" y="629318"/>
                    <a:pt x="523580" y="648745"/>
                    <a:pt x="523875" y="685800"/>
                  </a:cubicBezTo>
                  <a:cubicBezTo>
                    <a:pt x="530934" y="684891"/>
                    <a:pt x="534458" y="686543"/>
                    <a:pt x="542925" y="685800"/>
                  </a:cubicBezTo>
                  <a:cubicBezTo>
                    <a:pt x="543748" y="662877"/>
                    <a:pt x="539669" y="633347"/>
                    <a:pt x="542925" y="600075"/>
                  </a:cubicBezTo>
                  <a:cubicBezTo>
                    <a:pt x="546250" y="599630"/>
                    <a:pt x="547954" y="600366"/>
                    <a:pt x="552450" y="600075"/>
                  </a:cubicBezTo>
                  <a:cubicBezTo>
                    <a:pt x="580610" y="596272"/>
                    <a:pt x="602110" y="582080"/>
                    <a:pt x="600075" y="552450"/>
                  </a:cubicBezTo>
                  <a:cubicBezTo>
                    <a:pt x="600145" y="550262"/>
                    <a:pt x="600337" y="547584"/>
                    <a:pt x="600075" y="542925"/>
                  </a:cubicBezTo>
                  <a:cubicBezTo>
                    <a:pt x="624681" y="546419"/>
                    <a:pt x="648835" y="538756"/>
                    <a:pt x="685800" y="542925"/>
                  </a:cubicBezTo>
                  <a:cubicBezTo>
                    <a:pt x="686458" y="538957"/>
                    <a:pt x="685972" y="528179"/>
                    <a:pt x="685800" y="523875"/>
                  </a:cubicBezTo>
                  <a:cubicBezTo>
                    <a:pt x="667765" y="525427"/>
                    <a:pt x="621432" y="524663"/>
                    <a:pt x="600075" y="523875"/>
                  </a:cubicBezTo>
                  <a:cubicBezTo>
                    <a:pt x="601559" y="502790"/>
                    <a:pt x="598243" y="493893"/>
                    <a:pt x="600075" y="466725"/>
                  </a:cubicBezTo>
                  <a:cubicBezTo>
                    <a:pt x="641363" y="463430"/>
                    <a:pt x="645713" y="465531"/>
                    <a:pt x="685800" y="466725"/>
                  </a:cubicBezTo>
                  <a:cubicBezTo>
                    <a:pt x="686727" y="462349"/>
                    <a:pt x="686295" y="454560"/>
                    <a:pt x="685800" y="447675"/>
                  </a:cubicBezTo>
                  <a:cubicBezTo>
                    <a:pt x="667476" y="448798"/>
                    <a:pt x="629070" y="444127"/>
                    <a:pt x="600075" y="447675"/>
                  </a:cubicBezTo>
                  <a:cubicBezTo>
                    <a:pt x="602594" y="426658"/>
                    <a:pt x="601388" y="413222"/>
                    <a:pt x="600075" y="390525"/>
                  </a:cubicBezTo>
                  <a:cubicBezTo>
                    <a:pt x="625917" y="393723"/>
                    <a:pt x="663455" y="390473"/>
                    <a:pt x="685800" y="390525"/>
                  </a:cubicBezTo>
                  <a:cubicBezTo>
                    <a:pt x="685288" y="383688"/>
                    <a:pt x="686263" y="376316"/>
                    <a:pt x="685800" y="371475"/>
                  </a:cubicBezTo>
                  <a:cubicBezTo>
                    <a:pt x="668533" y="368444"/>
                    <a:pt x="625803" y="372833"/>
                    <a:pt x="600075" y="371475"/>
                  </a:cubicBezTo>
                  <a:cubicBezTo>
                    <a:pt x="602850" y="354130"/>
                    <a:pt x="602181" y="339338"/>
                    <a:pt x="600075" y="314325"/>
                  </a:cubicBezTo>
                  <a:cubicBezTo>
                    <a:pt x="638419" y="311736"/>
                    <a:pt x="657099" y="314535"/>
                    <a:pt x="685800" y="314325"/>
                  </a:cubicBezTo>
                  <a:cubicBezTo>
                    <a:pt x="685402" y="308140"/>
                    <a:pt x="685874" y="301516"/>
                    <a:pt x="685800" y="295275"/>
                  </a:cubicBezTo>
                  <a:cubicBezTo>
                    <a:pt x="666616" y="294172"/>
                    <a:pt x="634706" y="294999"/>
                    <a:pt x="600075" y="295275"/>
                  </a:cubicBezTo>
                  <a:cubicBezTo>
                    <a:pt x="602662" y="278653"/>
                    <a:pt x="597446" y="258519"/>
                    <a:pt x="600075" y="238125"/>
                  </a:cubicBezTo>
                  <a:cubicBezTo>
                    <a:pt x="637407" y="235988"/>
                    <a:pt x="665401" y="235347"/>
                    <a:pt x="685800" y="238125"/>
                  </a:cubicBezTo>
                  <a:cubicBezTo>
                    <a:pt x="686443" y="233126"/>
                    <a:pt x="686281" y="226257"/>
                    <a:pt x="685800" y="219075"/>
                  </a:cubicBezTo>
                  <a:cubicBezTo>
                    <a:pt x="652483" y="217068"/>
                    <a:pt x="634561" y="218607"/>
                    <a:pt x="600075" y="219075"/>
                  </a:cubicBezTo>
                  <a:cubicBezTo>
                    <a:pt x="601437" y="190590"/>
                    <a:pt x="601494" y="189689"/>
                    <a:pt x="600075" y="161925"/>
                  </a:cubicBezTo>
                  <a:cubicBezTo>
                    <a:pt x="639206" y="164363"/>
                    <a:pt x="654528" y="165664"/>
                    <a:pt x="685800" y="161925"/>
                  </a:cubicBezTo>
                  <a:close/>
                  <a:moveTo>
                    <a:pt x="581025" y="552450"/>
                  </a:moveTo>
                  <a:cubicBezTo>
                    <a:pt x="583646" y="570579"/>
                    <a:pt x="568555" y="579774"/>
                    <a:pt x="552450" y="581025"/>
                  </a:cubicBezTo>
                  <a:cubicBezTo>
                    <a:pt x="358492" y="590655"/>
                    <a:pt x="278928" y="574733"/>
                    <a:pt x="133350" y="581025"/>
                  </a:cubicBezTo>
                  <a:cubicBezTo>
                    <a:pt x="118727" y="581144"/>
                    <a:pt x="104056" y="568911"/>
                    <a:pt x="104775" y="552450"/>
                  </a:cubicBezTo>
                  <a:cubicBezTo>
                    <a:pt x="105203" y="398616"/>
                    <a:pt x="111415" y="324243"/>
                    <a:pt x="104775" y="133350"/>
                  </a:cubicBezTo>
                  <a:cubicBezTo>
                    <a:pt x="104636" y="118318"/>
                    <a:pt x="118788" y="105877"/>
                    <a:pt x="133350" y="104775"/>
                  </a:cubicBezTo>
                  <a:cubicBezTo>
                    <a:pt x="245819" y="115558"/>
                    <a:pt x="455768" y="116411"/>
                    <a:pt x="552450" y="104775"/>
                  </a:cubicBezTo>
                  <a:cubicBezTo>
                    <a:pt x="570408" y="102627"/>
                    <a:pt x="580999" y="118038"/>
                    <a:pt x="581025" y="133350"/>
                  </a:cubicBezTo>
                  <a:cubicBezTo>
                    <a:pt x="576551" y="326062"/>
                    <a:pt x="597591" y="422021"/>
                    <a:pt x="581025" y="552450"/>
                  </a:cubicBezTo>
                  <a:close/>
                </a:path>
                <a:path w="685800" h="685800" stroke="0" extrusionOk="0">
                  <a:moveTo>
                    <a:pt x="685800" y="161925"/>
                  </a:moveTo>
                  <a:cubicBezTo>
                    <a:pt x="685362" y="156068"/>
                    <a:pt x="686386" y="148274"/>
                    <a:pt x="685800" y="142875"/>
                  </a:cubicBezTo>
                  <a:cubicBezTo>
                    <a:pt x="663559" y="144780"/>
                    <a:pt x="636541" y="138994"/>
                    <a:pt x="600075" y="142875"/>
                  </a:cubicBezTo>
                  <a:cubicBezTo>
                    <a:pt x="600007" y="139955"/>
                    <a:pt x="600239" y="137282"/>
                    <a:pt x="600075" y="133350"/>
                  </a:cubicBezTo>
                  <a:cubicBezTo>
                    <a:pt x="596529" y="107294"/>
                    <a:pt x="580254" y="88574"/>
                    <a:pt x="552450" y="85725"/>
                  </a:cubicBezTo>
                  <a:cubicBezTo>
                    <a:pt x="549679" y="85936"/>
                    <a:pt x="546080" y="86107"/>
                    <a:pt x="542925" y="85725"/>
                  </a:cubicBezTo>
                  <a:cubicBezTo>
                    <a:pt x="546393" y="61453"/>
                    <a:pt x="544466" y="23723"/>
                    <a:pt x="542925" y="0"/>
                  </a:cubicBezTo>
                  <a:cubicBezTo>
                    <a:pt x="537127" y="707"/>
                    <a:pt x="531036" y="-902"/>
                    <a:pt x="523875" y="0"/>
                  </a:cubicBezTo>
                  <a:cubicBezTo>
                    <a:pt x="521873" y="31684"/>
                    <a:pt x="520116" y="48319"/>
                    <a:pt x="523875" y="85725"/>
                  </a:cubicBezTo>
                  <a:cubicBezTo>
                    <a:pt x="496223" y="85871"/>
                    <a:pt x="495230" y="84416"/>
                    <a:pt x="466725" y="85725"/>
                  </a:cubicBezTo>
                  <a:cubicBezTo>
                    <a:pt x="465809" y="47933"/>
                    <a:pt x="469137" y="32907"/>
                    <a:pt x="466725" y="0"/>
                  </a:cubicBezTo>
                  <a:cubicBezTo>
                    <a:pt x="461429" y="-913"/>
                    <a:pt x="457050" y="-315"/>
                    <a:pt x="447675" y="0"/>
                  </a:cubicBezTo>
                  <a:cubicBezTo>
                    <a:pt x="444573" y="20438"/>
                    <a:pt x="451234" y="58025"/>
                    <a:pt x="447675" y="85725"/>
                  </a:cubicBezTo>
                  <a:cubicBezTo>
                    <a:pt x="427194" y="83213"/>
                    <a:pt x="409183" y="86250"/>
                    <a:pt x="390525" y="85725"/>
                  </a:cubicBezTo>
                  <a:cubicBezTo>
                    <a:pt x="393608" y="65492"/>
                    <a:pt x="392473" y="38267"/>
                    <a:pt x="390525" y="0"/>
                  </a:cubicBezTo>
                  <a:cubicBezTo>
                    <a:pt x="384601" y="608"/>
                    <a:pt x="377391" y="825"/>
                    <a:pt x="371475" y="0"/>
                  </a:cubicBezTo>
                  <a:cubicBezTo>
                    <a:pt x="368625" y="17366"/>
                    <a:pt x="374725" y="57070"/>
                    <a:pt x="371475" y="85725"/>
                  </a:cubicBezTo>
                  <a:cubicBezTo>
                    <a:pt x="349878" y="85215"/>
                    <a:pt x="335686" y="88068"/>
                    <a:pt x="314325" y="85725"/>
                  </a:cubicBezTo>
                  <a:cubicBezTo>
                    <a:pt x="311381" y="43413"/>
                    <a:pt x="311542" y="39256"/>
                    <a:pt x="314325" y="0"/>
                  </a:cubicBezTo>
                  <a:cubicBezTo>
                    <a:pt x="309296" y="-283"/>
                    <a:pt x="301956" y="468"/>
                    <a:pt x="295275" y="0"/>
                  </a:cubicBezTo>
                  <a:cubicBezTo>
                    <a:pt x="299452" y="39108"/>
                    <a:pt x="293654" y="63935"/>
                    <a:pt x="295275" y="85725"/>
                  </a:cubicBezTo>
                  <a:cubicBezTo>
                    <a:pt x="276247" y="83969"/>
                    <a:pt x="253155" y="84845"/>
                    <a:pt x="238125" y="85725"/>
                  </a:cubicBezTo>
                  <a:cubicBezTo>
                    <a:pt x="236052" y="45276"/>
                    <a:pt x="241697" y="39189"/>
                    <a:pt x="238125" y="0"/>
                  </a:cubicBezTo>
                  <a:cubicBezTo>
                    <a:pt x="229303" y="833"/>
                    <a:pt x="228231" y="627"/>
                    <a:pt x="219075" y="0"/>
                  </a:cubicBezTo>
                  <a:cubicBezTo>
                    <a:pt x="219459" y="21445"/>
                    <a:pt x="219462" y="56825"/>
                    <a:pt x="219075" y="85725"/>
                  </a:cubicBezTo>
                  <a:cubicBezTo>
                    <a:pt x="200305" y="85830"/>
                    <a:pt x="181985" y="83362"/>
                    <a:pt x="161925" y="85725"/>
                  </a:cubicBezTo>
                  <a:cubicBezTo>
                    <a:pt x="163612" y="44267"/>
                    <a:pt x="161155" y="20335"/>
                    <a:pt x="161925" y="0"/>
                  </a:cubicBezTo>
                  <a:cubicBezTo>
                    <a:pt x="152596" y="229"/>
                    <a:pt x="150014" y="107"/>
                    <a:pt x="142875" y="0"/>
                  </a:cubicBezTo>
                  <a:cubicBezTo>
                    <a:pt x="143310" y="28878"/>
                    <a:pt x="138654" y="58298"/>
                    <a:pt x="142875" y="85725"/>
                  </a:cubicBezTo>
                  <a:cubicBezTo>
                    <a:pt x="140339" y="85918"/>
                    <a:pt x="135988" y="85816"/>
                    <a:pt x="133350" y="85725"/>
                  </a:cubicBezTo>
                  <a:cubicBezTo>
                    <a:pt x="109690" y="80815"/>
                    <a:pt x="85278" y="105261"/>
                    <a:pt x="85725" y="133350"/>
                  </a:cubicBezTo>
                  <a:cubicBezTo>
                    <a:pt x="85555" y="137380"/>
                    <a:pt x="85673" y="139931"/>
                    <a:pt x="85725" y="142875"/>
                  </a:cubicBezTo>
                  <a:cubicBezTo>
                    <a:pt x="43243" y="144417"/>
                    <a:pt x="19683" y="142098"/>
                    <a:pt x="0" y="142875"/>
                  </a:cubicBezTo>
                  <a:cubicBezTo>
                    <a:pt x="800" y="151971"/>
                    <a:pt x="-800" y="155845"/>
                    <a:pt x="0" y="161925"/>
                  </a:cubicBezTo>
                  <a:cubicBezTo>
                    <a:pt x="35767" y="165781"/>
                    <a:pt x="65112" y="163432"/>
                    <a:pt x="85725" y="161925"/>
                  </a:cubicBezTo>
                  <a:cubicBezTo>
                    <a:pt x="84937" y="177809"/>
                    <a:pt x="85068" y="192025"/>
                    <a:pt x="85725" y="219075"/>
                  </a:cubicBezTo>
                  <a:cubicBezTo>
                    <a:pt x="53186" y="218493"/>
                    <a:pt x="27496" y="218037"/>
                    <a:pt x="0" y="219075"/>
                  </a:cubicBezTo>
                  <a:cubicBezTo>
                    <a:pt x="-290" y="224527"/>
                    <a:pt x="-886" y="230855"/>
                    <a:pt x="0" y="238125"/>
                  </a:cubicBezTo>
                  <a:cubicBezTo>
                    <a:pt x="29455" y="235400"/>
                    <a:pt x="61121" y="237803"/>
                    <a:pt x="85725" y="238125"/>
                  </a:cubicBezTo>
                  <a:cubicBezTo>
                    <a:pt x="84429" y="262979"/>
                    <a:pt x="84419" y="268336"/>
                    <a:pt x="85725" y="295275"/>
                  </a:cubicBezTo>
                  <a:cubicBezTo>
                    <a:pt x="51954" y="295539"/>
                    <a:pt x="30790" y="296432"/>
                    <a:pt x="0" y="295275"/>
                  </a:cubicBezTo>
                  <a:cubicBezTo>
                    <a:pt x="760" y="303072"/>
                    <a:pt x="-426" y="310119"/>
                    <a:pt x="0" y="314325"/>
                  </a:cubicBezTo>
                  <a:cubicBezTo>
                    <a:pt x="35409" y="316920"/>
                    <a:pt x="45543" y="312214"/>
                    <a:pt x="85725" y="314325"/>
                  </a:cubicBezTo>
                  <a:cubicBezTo>
                    <a:pt x="84037" y="336744"/>
                    <a:pt x="84563" y="348559"/>
                    <a:pt x="85725" y="371475"/>
                  </a:cubicBezTo>
                  <a:cubicBezTo>
                    <a:pt x="63976" y="372578"/>
                    <a:pt x="27566" y="372332"/>
                    <a:pt x="0" y="371475"/>
                  </a:cubicBezTo>
                  <a:cubicBezTo>
                    <a:pt x="-611" y="377813"/>
                    <a:pt x="-704" y="382331"/>
                    <a:pt x="0" y="390525"/>
                  </a:cubicBezTo>
                  <a:cubicBezTo>
                    <a:pt x="33129" y="393194"/>
                    <a:pt x="47495" y="392348"/>
                    <a:pt x="85725" y="390525"/>
                  </a:cubicBezTo>
                  <a:cubicBezTo>
                    <a:pt x="86437" y="418572"/>
                    <a:pt x="86449" y="425824"/>
                    <a:pt x="85725" y="447675"/>
                  </a:cubicBezTo>
                  <a:cubicBezTo>
                    <a:pt x="65201" y="448703"/>
                    <a:pt x="30132" y="447652"/>
                    <a:pt x="0" y="447675"/>
                  </a:cubicBezTo>
                  <a:cubicBezTo>
                    <a:pt x="-199" y="455363"/>
                    <a:pt x="-154" y="460657"/>
                    <a:pt x="0" y="466725"/>
                  </a:cubicBezTo>
                  <a:cubicBezTo>
                    <a:pt x="33205" y="466574"/>
                    <a:pt x="68351" y="466679"/>
                    <a:pt x="85725" y="466725"/>
                  </a:cubicBezTo>
                  <a:cubicBezTo>
                    <a:pt x="85900" y="488085"/>
                    <a:pt x="86180" y="496022"/>
                    <a:pt x="85725" y="523875"/>
                  </a:cubicBezTo>
                  <a:cubicBezTo>
                    <a:pt x="67102" y="526070"/>
                    <a:pt x="41335" y="523208"/>
                    <a:pt x="0" y="523875"/>
                  </a:cubicBezTo>
                  <a:cubicBezTo>
                    <a:pt x="464" y="529249"/>
                    <a:pt x="-194" y="535118"/>
                    <a:pt x="0" y="542925"/>
                  </a:cubicBezTo>
                  <a:cubicBezTo>
                    <a:pt x="40400" y="540403"/>
                    <a:pt x="59438" y="546057"/>
                    <a:pt x="85725" y="542925"/>
                  </a:cubicBezTo>
                  <a:cubicBezTo>
                    <a:pt x="85446" y="546160"/>
                    <a:pt x="86150" y="549780"/>
                    <a:pt x="85725" y="552450"/>
                  </a:cubicBezTo>
                  <a:cubicBezTo>
                    <a:pt x="90564" y="576498"/>
                    <a:pt x="110132" y="595678"/>
                    <a:pt x="133350" y="600075"/>
                  </a:cubicBezTo>
                  <a:cubicBezTo>
                    <a:pt x="136186" y="599912"/>
                    <a:pt x="140716" y="600342"/>
                    <a:pt x="142875" y="600075"/>
                  </a:cubicBezTo>
                  <a:cubicBezTo>
                    <a:pt x="143958" y="639482"/>
                    <a:pt x="139872" y="666185"/>
                    <a:pt x="142875" y="685800"/>
                  </a:cubicBezTo>
                  <a:cubicBezTo>
                    <a:pt x="152385" y="685549"/>
                    <a:pt x="155905" y="686510"/>
                    <a:pt x="161925" y="685800"/>
                  </a:cubicBezTo>
                  <a:cubicBezTo>
                    <a:pt x="158617" y="663425"/>
                    <a:pt x="163550" y="640737"/>
                    <a:pt x="161925" y="600075"/>
                  </a:cubicBezTo>
                  <a:cubicBezTo>
                    <a:pt x="188984" y="599260"/>
                    <a:pt x="203050" y="597776"/>
                    <a:pt x="219075" y="600075"/>
                  </a:cubicBezTo>
                  <a:cubicBezTo>
                    <a:pt x="222905" y="629940"/>
                    <a:pt x="223049" y="659934"/>
                    <a:pt x="219075" y="685800"/>
                  </a:cubicBezTo>
                  <a:cubicBezTo>
                    <a:pt x="224489" y="686459"/>
                    <a:pt x="229983" y="685064"/>
                    <a:pt x="238125" y="685800"/>
                  </a:cubicBezTo>
                  <a:cubicBezTo>
                    <a:pt x="240517" y="661536"/>
                    <a:pt x="238794" y="636715"/>
                    <a:pt x="238125" y="600075"/>
                  </a:cubicBezTo>
                  <a:cubicBezTo>
                    <a:pt x="263622" y="597661"/>
                    <a:pt x="272966" y="599593"/>
                    <a:pt x="295275" y="600075"/>
                  </a:cubicBezTo>
                  <a:cubicBezTo>
                    <a:pt x="294425" y="630649"/>
                    <a:pt x="295723" y="649345"/>
                    <a:pt x="295275" y="685800"/>
                  </a:cubicBezTo>
                  <a:cubicBezTo>
                    <a:pt x="300096" y="686225"/>
                    <a:pt x="307494" y="685111"/>
                    <a:pt x="314325" y="685800"/>
                  </a:cubicBezTo>
                  <a:cubicBezTo>
                    <a:pt x="311919" y="655218"/>
                    <a:pt x="316659" y="632898"/>
                    <a:pt x="314325" y="600075"/>
                  </a:cubicBezTo>
                  <a:cubicBezTo>
                    <a:pt x="334761" y="597800"/>
                    <a:pt x="356633" y="602769"/>
                    <a:pt x="371475" y="600075"/>
                  </a:cubicBezTo>
                  <a:cubicBezTo>
                    <a:pt x="369410" y="625334"/>
                    <a:pt x="374234" y="657941"/>
                    <a:pt x="371475" y="685800"/>
                  </a:cubicBezTo>
                  <a:cubicBezTo>
                    <a:pt x="375393" y="684948"/>
                    <a:pt x="382617" y="686749"/>
                    <a:pt x="390525" y="685800"/>
                  </a:cubicBezTo>
                  <a:cubicBezTo>
                    <a:pt x="390104" y="659699"/>
                    <a:pt x="388247" y="637204"/>
                    <a:pt x="390525" y="600075"/>
                  </a:cubicBezTo>
                  <a:cubicBezTo>
                    <a:pt x="408030" y="602054"/>
                    <a:pt x="435013" y="597628"/>
                    <a:pt x="447675" y="600075"/>
                  </a:cubicBezTo>
                  <a:cubicBezTo>
                    <a:pt x="451553" y="626373"/>
                    <a:pt x="448902" y="647521"/>
                    <a:pt x="447675" y="685800"/>
                  </a:cubicBezTo>
                  <a:cubicBezTo>
                    <a:pt x="454793" y="686293"/>
                    <a:pt x="457789" y="685376"/>
                    <a:pt x="466725" y="685800"/>
                  </a:cubicBezTo>
                  <a:cubicBezTo>
                    <a:pt x="467678" y="658089"/>
                    <a:pt x="470753" y="627938"/>
                    <a:pt x="466725" y="600075"/>
                  </a:cubicBezTo>
                  <a:cubicBezTo>
                    <a:pt x="491395" y="601292"/>
                    <a:pt x="504828" y="597334"/>
                    <a:pt x="523875" y="600075"/>
                  </a:cubicBezTo>
                  <a:cubicBezTo>
                    <a:pt x="519850" y="617977"/>
                    <a:pt x="520050" y="652076"/>
                    <a:pt x="523875" y="685800"/>
                  </a:cubicBezTo>
                  <a:cubicBezTo>
                    <a:pt x="527883" y="686636"/>
                    <a:pt x="533950" y="685922"/>
                    <a:pt x="542925" y="685800"/>
                  </a:cubicBezTo>
                  <a:cubicBezTo>
                    <a:pt x="539818" y="645770"/>
                    <a:pt x="538665" y="617527"/>
                    <a:pt x="542925" y="600075"/>
                  </a:cubicBezTo>
                  <a:cubicBezTo>
                    <a:pt x="546048" y="599793"/>
                    <a:pt x="548259" y="599941"/>
                    <a:pt x="552450" y="600075"/>
                  </a:cubicBezTo>
                  <a:cubicBezTo>
                    <a:pt x="576344" y="596707"/>
                    <a:pt x="602761" y="577602"/>
                    <a:pt x="600075" y="552450"/>
                  </a:cubicBezTo>
                  <a:cubicBezTo>
                    <a:pt x="600543" y="548685"/>
                    <a:pt x="599779" y="545226"/>
                    <a:pt x="600075" y="542925"/>
                  </a:cubicBezTo>
                  <a:cubicBezTo>
                    <a:pt x="622594" y="543893"/>
                    <a:pt x="650785" y="541242"/>
                    <a:pt x="685800" y="542925"/>
                  </a:cubicBezTo>
                  <a:cubicBezTo>
                    <a:pt x="685102" y="535069"/>
                    <a:pt x="685698" y="529018"/>
                    <a:pt x="685800" y="523875"/>
                  </a:cubicBezTo>
                  <a:cubicBezTo>
                    <a:pt x="668109" y="525493"/>
                    <a:pt x="628438" y="521787"/>
                    <a:pt x="600075" y="523875"/>
                  </a:cubicBezTo>
                  <a:cubicBezTo>
                    <a:pt x="600589" y="497549"/>
                    <a:pt x="602837" y="485328"/>
                    <a:pt x="600075" y="466725"/>
                  </a:cubicBezTo>
                  <a:cubicBezTo>
                    <a:pt x="635647" y="464715"/>
                    <a:pt x="653522" y="467612"/>
                    <a:pt x="685800" y="466725"/>
                  </a:cubicBezTo>
                  <a:cubicBezTo>
                    <a:pt x="685346" y="460973"/>
                    <a:pt x="686410" y="452900"/>
                    <a:pt x="685800" y="447675"/>
                  </a:cubicBezTo>
                  <a:cubicBezTo>
                    <a:pt x="652713" y="450632"/>
                    <a:pt x="626611" y="443828"/>
                    <a:pt x="600075" y="447675"/>
                  </a:cubicBezTo>
                  <a:cubicBezTo>
                    <a:pt x="600086" y="426043"/>
                    <a:pt x="598900" y="405370"/>
                    <a:pt x="600075" y="390525"/>
                  </a:cubicBezTo>
                  <a:cubicBezTo>
                    <a:pt x="618971" y="391824"/>
                    <a:pt x="666618" y="393754"/>
                    <a:pt x="685800" y="390525"/>
                  </a:cubicBezTo>
                  <a:cubicBezTo>
                    <a:pt x="686271" y="381706"/>
                    <a:pt x="685480" y="376279"/>
                    <a:pt x="685800" y="371475"/>
                  </a:cubicBezTo>
                  <a:cubicBezTo>
                    <a:pt x="643971" y="371985"/>
                    <a:pt x="639283" y="369357"/>
                    <a:pt x="600075" y="371475"/>
                  </a:cubicBezTo>
                  <a:cubicBezTo>
                    <a:pt x="601802" y="357516"/>
                    <a:pt x="599596" y="335876"/>
                    <a:pt x="600075" y="314325"/>
                  </a:cubicBezTo>
                  <a:cubicBezTo>
                    <a:pt x="635658" y="315702"/>
                    <a:pt x="646777" y="312658"/>
                    <a:pt x="685800" y="314325"/>
                  </a:cubicBezTo>
                  <a:cubicBezTo>
                    <a:pt x="686732" y="305746"/>
                    <a:pt x="686723" y="302844"/>
                    <a:pt x="685800" y="295275"/>
                  </a:cubicBezTo>
                  <a:cubicBezTo>
                    <a:pt x="657802" y="291570"/>
                    <a:pt x="642264" y="296210"/>
                    <a:pt x="600075" y="295275"/>
                  </a:cubicBezTo>
                  <a:cubicBezTo>
                    <a:pt x="599626" y="280017"/>
                    <a:pt x="598580" y="256684"/>
                    <a:pt x="600075" y="238125"/>
                  </a:cubicBezTo>
                  <a:cubicBezTo>
                    <a:pt x="639987" y="235435"/>
                    <a:pt x="648136" y="235280"/>
                    <a:pt x="685800" y="238125"/>
                  </a:cubicBezTo>
                  <a:cubicBezTo>
                    <a:pt x="685381" y="230891"/>
                    <a:pt x="685718" y="226228"/>
                    <a:pt x="685800" y="219075"/>
                  </a:cubicBezTo>
                  <a:cubicBezTo>
                    <a:pt x="660250" y="218088"/>
                    <a:pt x="634434" y="218010"/>
                    <a:pt x="600075" y="219075"/>
                  </a:cubicBezTo>
                  <a:cubicBezTo>
                    <a:pt x="601858" y="202759"/>
                    <a:pt x="601189" y="188017"/>
                    <a:pt x="600075" y="161925"/>
                  </a:cubicBezTo>
                  <a:cubicBezTo>
                    <a:pt x="626652" y="158964"/>
                    <a:pt x="659084" y="163903"/>
                    <a:pt x="685800" y="161925"/>
                  </a:cubicBezTo>
                  <a:close/>
                  <a:moveTo>
                    <a:pt x="581025" y="552450"/>
                  </a:moveTo>
                  <a:cubicBezTo>
                    <a:pt x="579029" y="569666"/>
                    <a:pt x="565988" y="578111"/>
                    <a:pt x="552450" y="581025"/>
                  </a:cubicBezTo>
                  <a:cubicBezTo>
                    <a:pt x="455562" y="593226"/>
                    <a:pt x="248466" y="568237"/>
                    <a:pt x="133350" y="581025"/>
                  </a:cubicBezTo>
                  <a:cubicBezTo>
                    <a:pt x="114847" y="579799"/>
                    <a:pt x="101715" y="569626"/>
                    <a:pt x="104775" y="552450"/>
                  </a:cubicBezTo>
                  <a:cubicBezTo>
                    <a:pt x="96604" y="463014"/>
                    <a:pt x="119642" y="275598"/>
                    <a:pt x="104775" y="133350"/>
                  </a:cubicBezTo>
                  <a:cubicBezTo>
                    <a:pt x="105736" y="114471"/>
                    <a:pt x="115169" y="104276"/>
                    <a:pt x="133350" y="104775"/>
                  </a:cubicBezTo>
                  <a:cubicBezTo>
                    <a:pt x="320038" y="100322"/>
                    <a:pt x="344701" y="97904"/>
                    <a:pt x="552450" y="104775"/>
                  </a:cubicBezTo>
                  <a:cubicBezTo>
                    <a:pt x="567771" y="104203"/>
                    <a:pt x="582602" y="118877"/>
                    <a:pt x="581025" y="133350"/>
                  </a:cubicBezTo>
                  <a:cubicBezTo>
                    <a:pt x="583244" y="299872"/>
                    <a:pt x="585215" y="343849"/>
                    <a:pt x="581025" y="552450"/>
                  </a:cubicBezTo>
                  <a:close/>
                </a:path>
              </a:pathLst>
            </a:custGeom>
            <a:solidFill>
              <a:srgbClr val="000000"/>
            </a:solidFill>
            <a:ln w="9525" cap="flat">
              <a:solidFill>
                <a:schemeClr val="tx1"/>
              </a:solidFill>
              <a:prstDash val="solid"/>
              <a:miter/>
              <a:extLst>
                <a:ext uri="{C807C97D-BFC1-408E-A445-0C87EB9F89A2}">
                  <ask:lineSketchStyleProps xmlns:ask="http://schemas.microsoft.com/office/drawing/2018/sketchyshapes" sd="1946448569">
                    <a:custGeom>
                      <a:avLst/>
                      <a:gdLst>
                        <a:gd name="connsiteX0" fmla="*/ 685800 w 685800"/>
                        <a:gd name="connsiteY0" fmla="*/ 161925 h 685800"/>
                        <a:gd name="connsiteX1" fmla="*/ 685800 w 685800"/>
                        <a:gd name="connsiteY1" fmla="*/ 142875 h 685800"/>
                        <a:gd name="connsiteX2" fmla="*/ 600075 w 685800"/>
                        <a:gd name="connsiteY2" fmla="*/ 142875 h 685800"/>
                        <a:gd name="connsiteX3" fmla="*/ 600075 w 685800"/>
                        <a:gd name="connsiteY3" fmla="*/ 133350 h 685800"/>
                        <a:gd name="connsiteX4" fmla="*/ 552450 w 685800"/>
                        <a:gd name="connsiteY4" fmla="*/ 85725 h 685800"/>
                        <a:gd name="connsiteX5" fmla="*/ 542925 w 685800"/>
                        <a:gd name="connsiteY5" fmla="*/ 85725 h 685800"/>
                        <a:gd name="connsiteX6" fmla="*/ 542925 w 685800"/>
                        <a:gd name="connsiteY6" fmla="*/ 0 h 685800"/>
                        <a:gd name="connsiteX7" fmla="*/ 523875 w 685800"/>
                        <a:gd name="connsiteY7" fmla="*/ 0 h 685800"/>
                        <a:gd name="connsiteX8" fmla="*/ 523875 w 685800"/>
                        <a:gd name="connsiteY8" fmla="*/ 85725 h 685800"/>
                        <a:gd name="connsiteX9" fmla="*/ 466725 w 685800"/>
                        <a:gd name="connsiteY9" fmla="*/ 85725 h 685800"/>
                        <a:gd name="connsiteX10" fmla="*/ 466725 w 685800"/>
                        <a:gd name="connsiteY10" fmla="*/ 0 h 685800"/>
                        <a:gd name="connsiteX11" fmla="*/ 447675 w 685800"/>
                        <a:gd name="connsiteY11" fmla="*/ 0 h 685800"/>
                        <a:gd name="connsiteX12" fmla="*/ 447675 w 685800"/>
                        <a:gd name="connsiteY12" fmla="*/ 85725 h 685800"/>
                        <a:gd name="connsiteX13" fmla="*/ 390525 w 685800"/>
                        <a:gd name="connsiteY13" fmla="*/ 85725 h 685800"/>
                        <a:gd name="connsiteX14" fmla="*/ 390525 w 685800"/>
                        <a:gd name="connsiteY14" fmla="*/ 0 h 685800"/>
                        <a:gd name="connsiteX15" fmla="*/ 371475 w 685800"/>
                        <a:gd name="connsiteY15" fmla="*/ 0 h 685800"/>
                        <a:gd name="connsiteX16" fmla="*/ 371475 w 685800"/>
                        <a:gd name="connsiteY16" fmla="*/ 85725 h 685800"/>
                        <a:gd name="connsiteX17" fmla="*/ 314325 w 685800"/>
                        <a:gd name="connsiteY17" fmla="*/ 85725 h 685800"/>
                        <a:gd name="connsiteX18" fmla="*/ 314325 w 685800"/>
                        <a:gd name="connsiteY18" fmla="*/ 0 h 685800"/>
                        <a:gd name="connsiteX19" fmla="*/ 295275 w 685800"/>
                        <a:gd name="connsiteY19" fmla="*/ 0 h 685800"/>
                        <a:gd name="connsiteX20" fmla="*/ 295275 w 685800"/>
                        <a:gd name="connsiteY20" fmla="*/ 85725 h 685800"/>
                        <a:gd name="connsiteX21" fmla="*/ 238125 w 685800"/>
                        <a:gd name="connsiteY21" fmla="*/ 85725 h 685800"/>
                        <a:gd name="connsiteX22" fmla="*/ 238125 w 685800"/>
                        <a:gd name="connsiteY22" fmla="*/ 0 h 685800"/>
                        <a:gd name="connsiteX23" fmla="*/ 219075 w 685800"/>
                        <a:gd name="connsiteY23" fmla="*/ 0 h 685800"/>
                        <a:gd name="connsiteX24" fmla="*/ 219075 w 685800"/>
                        <a:gd name="connsiteY24" fmla="*/ 85725 h 685800"/>
                        <a:gd name="connsiteX25" fmla="*/ 161925 w 685800"/>
                        <a:gd name="connsiteY25" fmla="*/ 85725 h 685800"/>
                        <a:gd name="connsiteX26" fmla="*/ 161925 w 685800"/>
                        <a:gd name="connsiteY26" fmla="*/ 0 h 685800"/>
                        <a:gd name="connsiteX27" fmla="*/ 142875 w 685800"/>
                        <a:gd name="connsiteY27" fmla="*/ 0 h 685800"/>
                        <a:gd name="connsiteX28" fmla="*/ 142875 w 685800"/>
                        <a:gd name="connsiteY28" fmla="*/ 85725 h 685800"/>
                        <a:gd name="connsiteX29" fmla="*/ 133350 w 685800"/>
                        <a:gd name="connsiteY29" fmla="*/ 85725 h 685800"/>
                        <a:gd name="connsiteX30" fmla="*/ 85725 w 685800"/>
                        <a:gd name="connsiteY30" fmla="*/ 133350 h 685800"/>
                        <a:gd name="connsiteX31" fmla="*/ 85725 w 685800"/>
                        <a:gd name="connsiteY31" fmla="*/ 142875 h 685800"/>
                        <a:gd name="connsiteX32" fmla="*/ 0 w 685800"/>
                        <a:gd name="connsiteY32" fmla="*/ 142875 h 685800"/>
                        <a:gd name="connsiteX33" fmla="*/ 0 w 685800"/>
                        <a:gd name="connsiteY33" fmla="*/ 161925 h 685800"/>
                        <a:gd name="connsiteX34" fmla="*/ 85725 w 685800"/>
                        <a:gd name="connsiteY34" fmla="*/ 161925 h 685800"/>
                        <a:gd name="connsiteX35" fmla="*/ 85725 w 685800"/>
                        <a:gd name="connsiteY35" fmla="*/ 219075 h 685800"/>
                        <a:gd name="connsiteX36" fmla="*/ 0 w 685800"/>
                        <a:gd name="connsiteY36" fmla="*/ 219075 h 685800"/>
                        <a:gd name="connsiteX37" fmla="*/ 0 w 685800"/>
                        <a:gd name="connsiteY37" fmla="*/ 238125 h 685800"/>
                        <a:gd name="connsiteX38" fmla="*/ 85725 w 685800"/>
                        <a:gd name="connsiteY38" fmla="*/ 238125 h 685800"/>
                        <a:gd name="connsiteX39" fmla="*/ 85725 w 685800"/>
                        <a:gd name="connsiteY39" fmla="*/ 295275 h 685800"/>
                        <a:gd name="connsiteX40" fmla="*/ 0 w 685800"/>
                        <a:gd name="connsiteY40" fmla="*/ 295275 h 685800"/>
                        <a:gd name="connsiteX41" fmla="*/ 0 w 685800"/>
                        <a:gd name="connsiteY41" fmla="*/ 314325 h 685800"/>
                        <a:gd name="connsiteX42" fmla="*/ 85725 w 685800"/>
                        <a:gd name="connsiteY42" fmla="*/ 314325 h 685800"/>
                        <a:gd name="connsiteX43" fmla="*/ 85725 w 685800"/>
                        <a:gd name="connsiteY43" fmla="*/ 371475 h 685800"/>
                        <a:gd name="connsiteX44" fmla="*/ 0 w 685800"/>
                        <a:gd name="connsiteY44" fmla="*/ 371475 h 685800"/>
                        <a:gd name="connsiteX45" fmla="*/ 0 w 685800"/>
                        <a:gd name="connsiteY45" fmla="*/ 390525 h 685800"/>
                        <a:gd name="connsiteX46" fmla="*/ 85725 w 685800"/>
                        <a:gd name="connsiteY46" fmla="*/ 390525 h 685800"/>
                        <a:gd name="connsiteX47" fmla="*/ 85725 w 685800"/>
                        <a:gd name="connsiteY47" fmla="*/ 447675 h 685800"/>
                        <a:gd name="connsiteX48" fmla="*/ 0 w 685800"/>
                        <a:gd name="connsiteY48" fmla="*/ 447675 h 685800"/>
                        <a:gd name="connsiteX49" fmla="*/ 0 w 685800"/>
                        <a:gd name="connsiteY49" fmla="*/ 466725 h 685800"/>
                        <a:gd name="connsiteX50" fmla="*/ 85725 w 685800"/>
                        <a:gd name="connsiteY50" fmla="*/ 466725 h 685800"/>
                        <a:gd name="connsiteX51" fmla="*/ 85725 w 685800"/>
                        <a:gd name="connsiteY51" fmla="*/ 523875 h 685800"/>
                        <a:gd name="connsiteX52" fmla="*/ 0 w 685800"/>
                        <a:gd name="connsiteY52" fmla="*/ 523875 h 685800"/>
                        <a:gd name="connsiteX53" fmla="*/ 0 w 685800"/>
                        <a:gd name="connsiteY53" fmla="*/ 542925 h 685800"/>
                        <a:gd name="connsiteX54" fmla="*/ 85725 w 685800"/>
                        <a:gd name="connsiteY54" fmla="*/ 542925 h 685800"/>
                        <a:gd name="connsiteX55" fmla="*/ 85725 w 685800"/>
                        <a:gd name="connsiteY55" fmla="*/ 552450 h 685800"/>
                        <a:gd name="connsiteX56" fmla="*/ 133350 w 685800"/>
                        <a:gd name="connsiteY56" fmla="*/ 600075 h 685800"/>
                        <a:gd name="connsiteX57" fmla="*/ 142875 w 685800"/>
                        <a:gd name="connsiteY57" fmla="*/ 600075 h 685800"/>
                        <a:gd name="connsiteX58" fmla="*/ 142875 w 685800"/>
                        <a:gd name="connsiteY58" fmla="*/ 685800 h 685800"/>
                        <a:gd name="connsiteX59" fmla="*/ 161925 w 685800"/>
                        <a:gd name="connsiteY59" fmla="*/ 685800 h 685800"/>
                        <a:gd name="connsiteX60" fmla="*/ 161925 w 685800"/>
                        <a:gd name="connsiteY60" fmla="*/ 600075 h 685800"/>
                        <a:gd name="connsiteX61" fmla="*/ 219075 w 685800"/>
                        <a:gd name="connsiteY61" fmla="*/ 600075 h 685800"/>
                        <a:gd name="connsiteX62" fmla="*/ 219075 w 685800"/>
                        <a:gd name="connsiteY62" fmla="*/ 685800 h 685800"/>
                        <a:gd name="connsiteX63" fmla="*/ 238125 w 685800"/>
                        <a:gd name="connsiteY63" fmla="*/ 685800 h 685800"/>
                        <a:gd name="connsiteX64" fmla="*/ 238125 w 685800"/>
                        <a:gd name="connsiteY64" fmla="*/ 600075 h 685800"/>
                        <a:gd name="connsiteX65" fmla="*/ 295275 w 685800"/>
                        <a:gd name="connsiteY65" fmla="*/ 600075 h 685800"/>
                        <a:gd name="connsiteX66" fmla="*/ 295275 w 685800"/>
                        <a:gd name="connsiteY66" fmla="*/ 685800 h 685800"/>
                        <a:gd name="connsiteX67" fmla="*/ 314325 w 685800"/>
                        <a:gd name="connsiteY67" fmla="*/ 685800 h 685800"/>
                        <a:gd name="connsiteX68" fmla="*/ 314325 w 685800"/>
                        <a:gd name="connsiteY68" fmla="*/ 600075 h 685800"/>
                        <a:gd name="connsiteX69" fmla="*/ 371475 w 685800"/>
                        <a:gd name="connsiteY69" fmla="*/ 600075 h 685800"/>
                        <a:gd name="connsiteX70" fmla="*/ 371475 w 685800"/>
                        <a:gd name="connsiteY70" fmla="*/ 685800 h 685800"/>
                        <a:gd name="connsiteX71" fmla="*/ 390525 w 685800"/>
                        <a:gd name="connsiteY71" fmla="*/ 685800 h 685800"/>
                        <a:gd name="connsiteX72" fmla="*/ 390525 w 685800"/>
                        <a:gd name="connsiteY72" fmla="*/ 600075 h 685800"/>
                        <a:gd name="connsiteX73" fmla="*/ 447675 w 685800"/>
                        <a:gd name="connsiteY73" fmla="*/ 600075 h 685800"/>
                        <a:gd name="connsiteX74" fmla="*/ 447675 w 685800"/>
                        <a:gd name="connsiteY74" fmla="*/ 685800 h 685800"/>
                        <a:gd name="connsiteX75" fmla="*/ 466725 w 685800"/>
                        <a:gd name="connsiteY75" fmla="*/ 685800 h 685800"/>
                        <a:gd name="connsiteX76" fmla="*/ 466725 w 685800"/>
                        <a:gd name="connsiteY76" fmla="*/ 600075 h 685800"/>
                        <a:gd name="connsiteX77" fmla="*/ 523875 w 685800"/>
                        <a:gd name="connsiteY77" fmla="*/ 600075 h 685800"/>
                        <a:gd name="connsiteX78" fmla="*/ 523875 w 685800"/>
                        <a:gd name="connsiteY78" fmla="*/ 685800 h 685800"/>
                        <a:gd name="connsiteX79" fmla="*/ 542925 w 685800"/>
                        <a:gd name="connsiteY79" fmla="*/ 685800 h 685800"/>
                        <a:gd name="connsiteX80" fmla="*/ 542925 w 685800"/>
                        <a:gd name="connsiteY80" fmla="*/ 600075 h 685800"/>
                        <a:gd name="connsiteX81" fmla="*/ 552450 w 685800"/>
                        <a:gd name="connsiteY81" fmla="*/ 600075 h 685800"/>
                        <a:gd name="connsiteX82" fmla="*/ 600075 w 685800"/>
                        <a:gd name="connsiteY82" fmla="*/ 552450 h 685800"/>
                        <a:gd name="connsiteX83" fmla="*/ 600075 w 685800"/>
                        <a:gd name="connsiteY83" fmla="*/ 542925 h 685800"/>
                        <a:gd name="connsiteX84" fmla="*/ 685800 w 685800"/>
                        <a:gd name="connsiteY84" fmla="*/ 542925 h 685800"/>
                        <a:gd name="connsiteX85" fmla="*/ 685800 w 685800"/>
                        <a:gd name="connsiteY85" fmla="*/ 523875 h 685800"/>
                        <a:gd name="connsiteX86" fmla="*/ 600075 w 685800"/>
                        <a:gd name="connsiteY86" fmla="*/ 523875 h 685800"/>
                        <a:gd name="connsiteX87" fmla="*/ 600075 w 685800"/>
                        <a:gd name="connsiteY87" fmla="*/ 466725 h 685800"/>
                        <a:gd name="connsiteX88" fmla="*/ 685800 w 685800"/>
                        <a:gd name="connsiteY88" fmla="*/ 466725 h 685800"/>
                        <a:gd name="connsiteX89" fmla="*/ 685800 w 685800"/>
                        <a:gd name="connsiteY89" fmla="*/ 447675 h 685800"/>
                        <a:gd name="connsiteX90" fmla="*/ 600075 w 685800"/>
                        <a:gd name="connsiteY90" fmla="*/ 447675 h 685800"/>
                        <a:gd name="connsiteX91" fmla="*/ 600075 w 685800"/>
                        <a:gd name="connsiteY91" fmla="*/ 390525 h 685800"/>
                        <a:gd name="connsiteX92" fmla="*/ 685800 w 685800"/>
                        <a:gd name="connsiteY92" fmla="*/ 390525 h 685800"/>
                        <a:gd name="connsiteX93" fmla="*/ 685800 w 685800"/>
                        <a:gd name="connsiteY93" fmla="*/ 371475 h 685800"/>
                        <a:gd name="connsiteX94" fmla="*/ 600075 w 685800"/>
                        <a:gd name="connsiteY94" fmla="*/ 371475 h 685800"/>
                        <a:gd name="connsiteX95" fmla="*/ 600075 w 685800"/>
                        <a:gd name="connsiteY95" fmla="*/ 314325 h 685800"/>
                        <a:gd name="connsiteX96" fmla="*/ 685800 w 685800"/>
                        <a:gd name="connsiteY96" fmla="*/ 314325 h 685800"/>
                        <a:gd name="connsiteX97" fmla="*/ 685800 w 685800"/>
                        <a:gd name="connsiteY97" fmla="*/ 295275 h 685800"/>
                        <a:gd name="connsiteX98" fmla="*/ 600075 w 685800"/>
                        <a:gd name="connsiteY98" fmla="*/ 295275 h 685800"/>
                        <a:gd name="connsiteX99" fmla="*/ 600075 w 685800"/>
                        <a:gd name="connsiteY99" fmla="*/ 238125 h 685800"/>
                        <a:gd name="connsiteX100" fmla="*/ 685800 w 685800"/>
                        <a:gd name="connsiteY100" fmla="*/ 238125 h 685800"/>
                        <a:gd name="connsiteX101" fmla="*/ 685800 w 685800"/>
                        <a:gd name="connsiteY101" fmla="*/ 219075 h 685800"/>
                        <a:gd name="connsiteX102" fmla="*/ 600075 w 685800"/>
                        <a:gd name="connsiteY102" fmla="*/ 219075 h 685800"/>
                        <a:gd name="connsiteX103" fmla="*/ 600075 w 685800"/>
                        <a:gd name="connsiteY103" fmla="*/ 161925 h 685800"/>
                        <a:gd name="connsiteX104" fmla="*/ 581025 w 685800"/>
                        <a:gd name="connsiteY104" fmla="*/ 552450 h 685800"/>
                        <a:gd name="connsiteX105" fmla="*/ 552450 w 685800"/>
                        <a:gd name="connsiteY105" fmla="*/ 581025 h 685800"/>
                        <a:gd name="connsiteX106" fmla="*/ 133350 w 685800"/>
                        <a:gd name="connsiteY106" fmla="*/ 581025 h 685800"/>
                        <a:gd name="connsiteX107" fmla="*/ 104775 w 685800"/>
                        <a:gd name="connsiteY107" fmla="*/ 552450 h 685800"/>
                        <a:gd name="connsiteX108" fmla="*/ 104775 w 685800"/>
                        <a:gd name="connsiteY108" fmla="*/ 133350 h 685800"/>
                        <a:gd name="connsiteX109" fmla="*/ 133350 w 685800"/>
                        <a:gd name="connsiteY109" fmla="*/ 104775 h 685800"/>
                        <a:gd name="connsiteX110" fmla="*/ 552450 w 685800"/>
                        <a:gd name="connsiteY110" fmla="*/ 104775 h 685800"/>
                        <a:gd name="connsiteX111" fmla="*/ 581025 w 685800"/>
                        <a:gd name="connsiteY111" fmla="*/ 13335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800" h="685800">
                          <a:moveTo>
                            <a:pt x="685800" y="161925"/>
                          </a:moveTo>
                          <a:lnTo>
                            <a:pt x="685800" y="142875"/>
                          </a:lnTo>
                          <a:lnTo>
                            <a:pt x="600075" y="142875"/>
                          </a:lnTo>
                          <a:lnTo>
                            <a:pt x="600075" y="133350"/>
                          </a:lnTo>
                          <a:cubicBezTo>
                            <a:pt x="600044" y="107060"/>
                            <a:pt x="578740" y="85756"/>
                            <a:pt x="552450" y="85725"/>
                          </a:cubicBezTo>
                          <a:lnTo>
                            <a:pt x="542925" y="85725"/>
                          </a:lnTo>
                          <a:lnTo>
                            <a:pt x="542925" y="0"/>
                          </a:lnTo>
                          <a:lnTo>
                            <a:pt x="523875" y="0"/>
                          </a:lnTo>
                          <a:lnTo>
                            <a:pt x="523875" y="85725"/>
                          </a:lnTo>
                          <a:lnTo>
                            <a:pt x="466725" y="85725"/>
                          </a:lnTo>
                          <a:lnTo>
                            <a:pt x="466725" y="0"/>
                          </a:lnTo>
                          <a:lnTo>
                            <a:pt x="447675" y="0"/>
                          </a:lnTo>
                          <a:lnTo>
                            <a:pt x="447675" y="85725"/>
                          </a:lnTo>
                          <a:lnTo>
                            <a:pt x="390525" y="85725"/>
                          </a:lnTo>
                          <a:lnTo>
                            <a:pt x="390525" y="0"/>
                          </a:lnTo>
                          <a:lnTo>
                            <a:pt x="371475" y="0"/>
                          </a:lnTo>
                          <a:lnTo>
                            <a:pt x="371475" y="85725"/>
                          </a:lnTo>
                          <a:lnTo>
                            <a:pt x="314325" y="85725"/>
                          </a:lnTo>
                          <a:lnTo>
                            <a:pt x="314325" y="0"/>
                          </a:lnTo>
                          <a:lnTo>
                            <a:pt x="295275" y="0"/>
                          </a:lnTo>
                          <a:lnTo>
                            <a:pt x="295275" y="85725"/>
                          </a:lnTo>
                          <a:lnTo>
                            <a:pt x="238125" y="85725"/>
                          </a:lnTo>
                          <a:lnTo>
                            <a:pt x="238125" y="0"/>
                          </a:lnTo>
                          <a:lnTo>
                            <a:pt x="219075" y="0"/>
                          </a:lnTo>
                          <a:lnTo>
                            <a:pt x="219075" y="85725"/>
                          </a:lnTo>
                          <a:lnTo>
                            <a:pt x="161925" y="85725"/>
                          </a:lnTo>
                          <a:lnTo>
                            <a:pt x="161925" y="0"/>
                          </a:lnTo>
                          <a:lnTo>
                            <a:pt x="142875" y="0"/>
                          </a:lnTo>
                          <a:lnTo>
                            <a:pt x="142875" y="85725"/>
                          </a:lnTo>
                          <a:lnTo>
                            <a:pt x="133350" y="85725"/>
                          </a:lnTo>
                          <a:cubicBezTo>
                            <a:pt x="107060" y="85756"/>
                            <a:pt x="85756" y="107060"/>
                            <a:pt x="85725" y="133350"/>
                          </a:cubicBezTo>
                          <a:lnTo>
                            <a:pt x="85725" y="142875"/>
                          </a:lnTo>
                          <a:lnTo>
                            <a:pt x="0" y="142875"/>
                          </a:lnTo>
                          <a:lnTo>
                            <a:pt x="0" y="161925"/>
                          </a:lnTo>
                          <a:lnTo>
                            <a:pt x="85725" y="161925"/>
                          </a:lnTo>
                          <a:lnTo>
                            <a:pt x="85725" y="219075"/>
                          </a:lnTo>
                          <a:lnTo>
                            <a:pt x="0" y="219075"/>
                          </a:lnTo>
                          <a:lnTo>
                            <a:pt x="0" y="238125"/>
                          </a:lnTo>
                          <a:lnTo>
                            <a:pt x="85725" y="238125"/>
                          </a:lnTo>
                          <a:lnTo>
                            <a:pt x="85725" y="295275"/>
                          </a:lnTo>
                          <a:lnTo>
                            <a:pt x="0" y="295275"/>
                          </a:lnTo>
                          <a:lnTo>
                            <a:pt x="0" y="314325"/>
                          </a:lnTo>
                          <a:lnTo>
                            <a:pt x="85725" y="314325"/>
                          </a:lnTo>
                          <a:lnTo>
                            <a:pt x="85725" y="371475"/>
                          </a:lnTo>
                          <a:lnTo>
                            <a:pt x="0" y="371475"/>
                          </a:lnTo>
                          <a:lnTo>
                            <a:pt x="0" y="390525"/>
                          </a:lnTo>
                          <a:lnTo>
                            <a:pt x="85725" y="390525"/>
                          </a:lnTo>
                          <a:lnTo>
                            <a:pt x="85725" y="447675"/>
                          </a:lnTo>
                          <a:lnTo>
                            <a:pt x="0" y="447675"/>
                          </a:lnTo>
                          <a:lnTo>
                            <a:pt x="0" y="466725"/>
                          </a:lnTo>
                          <a:lnTo>
                            <a:pt x="85725" y="466725"/>
                          </a:lnTo>
                          <a:lnTo>
                            <a:pt x="85725" y="523875"/>
                          </a:lnTo>
                          <a:lnTo>
                            <a:pt x="0" y="523875"/>
                          </a:lnTo>
                          <a:lnTo>
                            <a:pt x="0" y="542925"/>
                          </a:lnTo>
                          <a:lnTo>
                            <a:pt x="85725" y="542925"/>
                          </a:lnTo>
                          <a:lnTo>
                            <a:pt x="85725" y="552450"/>
                          </a:lnTo>
                          <a:cubicBezTo>
                            <a:pt x="85756" y="578740"/>
                            <a:pt x="107060" y="600044"/>
                            <a:pt x="133350" y="600075"/>
                          </a:cubicBezTo>
                          <a:lnTo>
                            <a:pt x="142875" y="600075"/>
                          </a:lnTo>
                          <a:lnTo>
                            <a:pt x="142875" y="685800"/>
                          </a:lnTo>
                          <a:lnTo>
                            <a:pt x="161925" y="685800"/>
                          </a:lnTo>
                          <a:lnTo>
                            <a:pt x="161925" y="600075"/>
                          </a:lnTo>
                          <a:lnTo>
                            <a:pt x="219075" y="600075"/>
                          </a:lnTo>
                          <a:lnTo>
                            <a:pt x="219075" y="685800"/>
                          </a:lnTo>
                          <a:lnTo>
                            <a:pt x="238125" y="685800"/>
                          </a:lnTo>
                          <a:lnTo>
                            <a:pt x="238125" y="600075"/>
                          </a:lnTo>
                          <a:lnTo>
                            <a:pt x="295275" y="600075"/>
                          </a:lnTo>
                          <a:lnTo>
                            <a:pt x="295275" y="685800"/>
                          </a:lnTo>
                          <a:lnTo>
                            <a:pt x="314325" y="685800"/>
                          </a:lnTo>
                          <a:lnTo>
                            <a:pt x="314325" y="600075"/>
                          </a:lnTo>
                          <a:lnTo>
                            <a:pt x="371475" y="600075"/>
                          </a:lnTo>
                          <a:lnTo>
                            <a:pt x="371475" y="685800"/>
                          </a:lnTo>
                          <a:lnTo>
                            <a:pt x="390525" y="685800"/>
                          </a:lnTo>
                          <a:lnTo>
                            <a:pt x="390525" y="600075"/>
                          </a:lnTo>
                          <a:lnTo>
                            <a:pt x="447675" y="600075"/>
                          </a:lnTo>
                          <a:lnTo>
                            <a:pt x="447675" y="685800"/>
                          </a:lnTo>
                          <a:lnTo>
                            <a:pt x="466725" y="685800"/>
                          </a:lnTo>
                          <a:lnTo>
                            <a:pt x="466725" y="600075"/>
                          </a:lnTo>
                          <a:lnTo>
                            <a:pt x="523875" y="600075"/>
                          </a:lnTo>
                          <a:lnTo>
                            <a:pt x="523875" y="685800"/>
                          </a:lnTo>
                          <a:lnTo>
                            <a:pt x="542925" y="685800"/>
                          </a:lnTo>
                          <a:lnTo>
                            <a:pt x="542925" y="600075"/>
                          </a:lnTo>
                          <a:lnTo>
                            <a:pt x="552450" y="600075"/>
                          </a:lnTo>
                          <a:cubicBezTo>
                            <a:pt x="578740" y="600044"/>
                            <a:pt x="600044" y="578740"/>
                            <a:pt x="600075" y="552450"/>
                          </a:cubicBezTo>
                          <a:lnTo>
                            <a:pt x="600075" y="542925"/>
                          </a:lnTo>
                          <a:lnTo>
                            <a:pt x="685800" y="542925"/>
                          </a:lnTo>
                          <a:lnTo>
                            <a:pt x="685800" y="523875"/>
                          </a:lnTo>
                          <a:lnTo>
                            <a:pt x="600075" y="523875"/>
                          </a:lnTo>
                          <a:lnTo>
                            <a:pt x="600075" y="466725"/>
                          </a:lnTo>
                          <a:lnTo>
                            <a:pt x="685800" y="466725"/>
                          </a:lnTo>
                          <a:lnTo>
                            <a:pt x="685800" y="447675"/>
                          </a:lnTo>
                          <a:lnTo>
                            <a:pt x="600075" y="447675"/>
                          </a:lnTo>
                          <a:lnTo>
                            <a:pt x="600075" y="390525"/>
                          </a:lnTo>
                          <a:lnTo>
                            <a:pt x="685800" y="390525"/>
                          </a:lnTo>
                          <a:lnTo>
                            <a:pt x="685800" y="371475"/>
                          </a:lnTo>
                          <a:lnTo>
                            <a:pt x="600075" y="371475"/>
                          </a:lnTo>
                          <a:lnTo>
                            <a:pt x="600075" y="314325"/>
                          </a:lnTo>
                          <a:lnTo>
                            <a:pt x="685800" y="314325"/>
                          </a:lnTo>
                          <a:lnTo>
                            <a:pt x="685800" y="295275"/>
                          </a:lnTo>
                          <a:lnTo>
                            <a:pt x="600075" y="295275"/>
                          </a:lnTo>
                          <a:lnTo>
                            <a:pt x="600075" y="238125"/>
                          </a:lnTo>
                          <a:lnTo>
                            <a:pt x="685800" y="238125"/>
                          </a:lnTo>
                          <a:lnTo>
                            <a:pt x="685800" y="219075"/>
                          </a:lnTo>
                          <a:lnTo>
                            <a:pt x="600075" y="219075"/>
                          </a:lnTo>
                          <a:lnTo>
                            <a:pt x="600075" y="161925"/>
                          </a:lnTo>
                          <a:close/>
                          <a:moveTo>
                            <a:pt x="581025" y="552450"/>
                          </a:moveTo>
                          <a:cubicBezTo>
                            <a:pt x="581025" y="568232"/>
                            <a:pt x="568232" y="581025"/>
                            <a:pt x="552450" y="581025"/>
                          </a:cubicBezTo>
                          <a:lnTo>
                            <a:pt x="133350" y="581025"/>
                          </a:lnTo>
                          <a:cubicBezTo>
                            <a:pt x="117568" y="581025"/>
                            <a:pt x="104775" y="568232"/>
                            <a:pt x="104775" y="552450"/>
                          </a:cubicBezTo>
                          <a:lnTo>
                            <a:pt x="104775" y="133350"/>
                          </a:lnTo>
                          <a:cubicBezTo>
                            <a:pt x="104775" y="117568"/>
                            <a:pt x="117568" y="104775"/>
                            <a:pt x="133350" y="104775"/>
                          </a:cubicBezTo>
                          <a:lnTo>
                            <a:pt x="552450" y="104775"/>
                          </a:lnTo>
                          <a:cubicBezTo>
                            <a:pt x="568232" y="104775"/>
                            <a:pt x="581025" y="117568"/>
                            <a:pt x="581025" y="133350"/>
                          </a:cubicBezTo>
                          <a:close/>
                        </a:path>
                      </a:pathLst>
                    </a:custGeom>
                    <ask:type>
                      <ask:lineSketchFreehand/>
                    </ask:type>
                  </ask:lineSketchStyleProps>
                </a:ext>
              </a:extLst>
            </a:ln>
          </p:spPr>
          <p:txBody>
            <a:bodyPr rtlCol="0" anchor="ctr"/>
            <a:lstStyle/>
            <a:p>
              <a:endParaRPr lang="en-GB"/>
            </a:p>
          </p:txBody>
        </p:sp>
      </p:grpSp>
      <p:sp>
        <p:nvSpPr>
          <p:cNvPr id="245" name="Rectangle 244">
            <a:extLst>
              <a:ext uri="{FF2B5EF4-FFF2-40B4-BE49-F238E27FC236}">
                <a16:creationId xmlns:a16="http://schemas.microsoft.com/office/drawing/2014/main" id="{A7A71A0E-FC0B-BF21-9156-20130B2B22EB}"/>
              </a:ext>
            </a:extLst>
          </p:cNvPr>
          <p:cNvSpPr/>
          <p:nvPr/>
        </p:nvSpPr>
        <p:spPr>
          <a:xfrm>
            <a:off x="9533235" y="4404926"/>
            <a:ext cx="257545" cy="1743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cxnSp>
        <p:nvCxnSpPr>
          <p:cNvPr id="210" name="Straight Connector 209">
            <a:extLst>
              <a:ext uri="{FF2B5EF4-FFF2-40B4-BE49-F238E27FC236}">
                <a16:creationId xmlns:a16="http://schemas.microsoft.com/office/drawing/2014/main" id="{E37B07F9-6472-ED0A-B48E-49CA4D86337E}"/>
              </a:ext>
            </a:extLst>
          </p:cNvPr>
          <p:cNvCxnSpPr>
            <a:cxnSpLocks/>
          </p:cNvCxnSpPr>
          <p:nvPr/>
        </p:nvCxnSpPr>
        <p:spPr>
          <a:xfrm rot="187759">
            <a:off x="7721139" y="211867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F5C8054C-C5F0-7D98-505B-7E17AE2AD6C6}"/>
              </a:ext>
            </a:extLst>
          </p:cNvPr>
          <p:cNvCxnSpPr>
            <a:cxnSpLocks/>
          </p:cNvCxnSpPr>
          <p:nvPr/>
        </p:nvCxnSpPr>
        <p:spPr>
          <a:xfrm rot="187759">
            <a:off x="7703568" y="2440055"/>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A8B069A-48D8-FB70-5E0E-61976D3B127F}"/>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2D1CBD82-35AD-1332-139D-E67B28C798A1}"/>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FCD17928-131D-EA1B-C62D-1DFA1EE39460}"/>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680B7414-3827-E5DA-CCC4-72B472EA839E}"/>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28DCE20C-7EEB-19F9-3F20-75DCFB5C5C7B}"/>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F3F7D8B7-34EC-82DF-EFE4-3A010E1B34CE}"/>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18" name="Group 217">
            <a:extLst>
              <a:ext uri="{FF2B5EF4-FFF2-40B4-BE49-F238E27FC236}">
                <a16:creationId xmlns:a16="http://schemas.microsoft.com/office/drawing/2014/main" id="{EC3CDF0A-7903-4428-D8DC-84D6700CE0A9}"/>
              </a:ext>
            </a:extLst>
          </p:cNvPr>
          <p:cNvGrpSpPr/>
          <p:nvPr/>
        </p:nvGrpSpPr>
        <p:grpSpPr>
          <a:xfrm rot="21310314">
            <a:off x="7280520" y="1655914"/>
            <a:ext cx="4673807" cy="3999937"/>
            <a:chOff x="6902123" y="1291311"/>
            <a:chExt cx="4673807" cy="3999937"/>
          </a:xfrm>
        </p:grpSpPr>
        <p:grpSp>
          <p:nvGrpSpPr>
            <p:cNvPr id="219" name="Group 218">
              <a:extLst>
                <a:ext uri="{FF2B5EF4-FFF2-40B4-BE49-F238E27FC236}">
                  <a16:creationId xmlns:a16="http://schemas.microsoft.com/office/drawing/2014/main" id="{8B08C718-5467-2DB3-CE10-1A9921416949}"/>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232" name="Freeform: Shape 231">
                <a:extLst>
                  <a:ext uri="{FF2B5EF4-FFF2-40B4-BE49-F238E27FC236}">
                    <a16:creationId xmlns:a16="http://schemas.microsoft.com/office/drawing/2014/main" id="{D69E5031-F19F-1A29-2E19-9DEC1D981ACD}"/>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33" name="Right Triangle 232">
                <a:extLst>
                  <a:ext uri="{FF2B5EF4-FFF2-40B4-BE49-F238E27FC236}">
                    <a16:creationId xmlns:a16="http://schemas.microsoft.com/office/drawing/2014/main" id="{0480D4BB-304F-C404-99C1-50847773C901}"/>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20" name="Straight Connector 219">
              <a:extLst>
                <a:ext uri="{FF2B5EF4-FFF2-40B4-BE49-F238E27FC236}">
                  <a16:creationId xmlns:a16="http://schemas.microsoft.com/office/drawing/2014/main" id="{63EBB17E-0BDC-B790-4E0E-E19C9FC5BD4A}"/>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9094C570-CEFF-12B6-FCB9-F050BA30E4EC}"/>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9353A352-DCB1-96A3-3973-8866764E14F3}"/>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3C740DF-0082-979E-5112-2EA05F7139CA}"/>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1C471F2B-D9C1-D431-C7FC-7FD68DAD25F2}"/>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F946FB5-90E5-7058-8F8C-835424F2315A}"/>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1303F6C-FD76-3558-75AC-B44831D8F7D1}"/>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788B62F2-DC84-61AD-D7EB-FDFE600D4954}"/>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F4DCE232-2784-7D53-7A35-B8BF8BB8173D}"/>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9" name="Group 228">
              <a:extLst>
                <a:ext uri="{FF2B5EF4-FFF2-40B4-BE49-F238E27FC236}">
                  <a16:creationId xmlns:a16="http://schemas.microsoft.com/office/drawing/2014/main" id="{CA4D08FE-7571-DBA0-241D-41F69964D0A6}"/>
                </a:ext>
              </a:extLst>
            </p:cNvPr>
            <p:cNvGrpSpPr/>
            <p:nvPr/>
          </p:nvGrpSpPr>
          <p:grpSpPr>
            <a:xfrm>
              <a:off x="8815167" y="5036974"/>
              <a:ext cx="377850" cy="181712"/>
              <a:chOff x="8641807" y="6043769"/>
              <a:chExt cx="377850" cy="181712"/>
            </a:xfrm>
          </p:grpSpPr>
          <p:sp>
            <p:nvSpPr>
              <p:cNvPr id="230" name="Freeform: Shape 229">
                <a:extLst>
                  <a:ext uri="{FF2B5EF4-FFF2-40B4-BE49-F238E27FC236}">
                    <a16:creationId xmlns:a16="http://schemas.microsoft.com/office/drawing/2014/main" id="{1926E15F-94B9-A954-740F-ABE5C76CF007}"/>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1" name="Freeform: Shape 230">
                <a:extLst>
                  <a:ext uri="{FF2B5EF4-FFF2-40B4-BE49-F238E27FC236}">
                    <a16:creationId xmlns:a16="http://schemas.microsoft.com/office/drawing/2014/main" id="{462F18C5-4B70-E0E3-046B-97C4DD985E5E}"/>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240" name="Group 239">
            <a:extLst>
              <a:ext uri="{FF2B5EF4-FFF2-40B4-BE49-F238E27FC236}">
                <a16:creationId xmlns:a16="http://schemas.microsoft.com/office/drawing/2014/main" id="{8EE89C7A-F6A7-681A-2B25-87E158ECBE6F}"/>
              </a:ext>
            </a:extLst>
          </p:cNvPr>
          <p:cNvGrpSpPr/>
          <p:nvPr/>
        </p:nvGrpSpPr>
        <p:grpSpPr>
          <a:xfrm>
            <a:off x="7510355" y="3690014"/>
            <a:ext cx="4195257" cy="1229308"/>
            <a:chOff x="7582704" y="3561506"/>
            <a:chExt cx="4195257" cy="1229308"/>
          </a:xfrm>
          <a:effectLst>
            <a:outerShdw blurRad="50800" dist="38100" dir="8100000" algn="tr" rotWithShape="0">
              <a:prstClr val="black">
                <a:alpha val="40000"/>
              </a:prstClr>
            </a:outerShdw>
          </a:effectLst>
        </p:grpSpPr>
        <p:sp>
          <p:nvSpPr>
            <p:cNvPr id="241" name="Rectangle 240">
              <a:extLst>
                <a:ext uri="{FF2B5EF4-FFF2-40B4-BE49-F238E27FC236}">
                  <a16:creationId xmlns:a16="http://schemas.microsoft.com/office/drawing/2014/main" id="{C95FED5B-1400-33FC-27DD-C9D71348088A}"/>
                </a:ext>
              </a:extLst>
            </p:cNvPr>
            <p:cNvSpPr/>
            <p:nvPr/>
          </p:nvSpPr>
          <p:spPr>
            <a:xfrm>
              <a:off x="7582704" y="3561506"/>
              <a:ext cx="4195257" cy="12293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42" name="Picture 241">
              <a:extLst>
                <a:ext uri="{FF2B5EF4-FFF2-40B4-BE49-F238E27FC236}">
                  <a16:creationId xmlns:a16="http://schemas.microsoft.com/office/drawing/2014/main" id="{9FD01FD0-01CB-E8D1-9AFC-E30D28AEE0D1}"/>
                </a:ext>
              </a:extLst>
            </p:cNvPr>
            <p:cNvPicPr>
              <a:picLocks noChangeAspect="1"/>
            </p:cNvPicPr>
            <p:nvPr/>
          </p:nvPicPr>
          <p:blipFill>
            <a:blip r:embed="rId3"/>
            <a:srcRect l="66871" t="65969" b="21912"/>
            <a:stretch>
              <a:fillRect/>
            </a:stretch>
          </p:blipFill>
          <p:spPr>
            <a:xfrm>
              <a:off x="7687463" y="3624550"/>
              <a:ext cx="3984084" cy="796672"/>
            </a:xfrm>
            <a:prstGeom prst="rect">
              <a:avLst/>
            </a:prstGeom>
          </p:spPr>
        </p:pic>
      </p:grpSp>
      <p:sp>
        <p:nvSpPr>
          <p:cNvPr id="243" name="Rectangle 242">
            <a:extLst>
              <a:ext uri="{FF2B5EF4-FFF2-40B4-BE49-F238E27FC236}">
                <a16:creationId xmlns:a16="http://schemas.microsoft.com/office/drawing/2014/main" id="{371E8A40-6657-B86A-2828-2949475AA861}"/>
              </a:ext>
            </a:extLst>
          </p:cNvPr>
          <p:cNvSpPr/>
          <p:nvPr/>
        </p:nvSpPr>
        <p:spPr>
          <a:xfrm rot="20518989">
            <a:off x="7336334" y="3636729"/>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46" name="TextBox 245">
            <a:extLst>
              <a:ext uri="{FF2B5EF4-FFF2-40B4-BE49-F238E27FC236}">
                <a16:creationId xmlns:a16="http://schemas.microsoft.com/office/drawing/2014/main" id="{6FD86E7D-F756-6BA2-87CF-AD0AFC257068}"/>
              </a:ext>
            </a:extLst>
          </p:cNvPr>
          <p:cNvSpPr txBox="1"/>
          <p:nvPr/>
        </p:nvSpPr>
        <p:spPr>
          <a:xfrm rot="478546">
            <a:off x="7564952" y="5023322"/>
            <a:ext cx="1380523"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busy</a:t>
            </a:r>
          </a:p>
        </p:txBody>
      </p:sp>
      <p:cxnSp>
        <p:nvCxnSpPr>
          <p:cNvPr id="247" name="Connector: Curved 246">
            <a:extLst>
              <a:ext uri="{FF2B5EF4-FFF2-40B4-BE49-F238E27FC236}">
                <a16:creationId xmlns:a16="http://schemas.microsoft.com/office/drawing/2014/main" id="{76476D99-8BBA-71DD-CF09-77E907DBE8D3}"/>
              </a:ext>
            </a:extLst>
          </p:cNvPr>
          <p:cNvCxnSpPr>
            <a:cxnSpLocks/>
            <a:stCxn id="246" idx="3"/>
            <a:endCxn id="245" idx="2"/>
          </p:cNvCxnSpPr>
          <p:nvPr/>
        </p:nvCxnSpPr>
        <p:spPr>
          <a:xfrm flipV="1">
            <a:off x="8938798" y="4579297"/>
            <a:ext cx="723210" cy="801412"/>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48" name="Rectangle 247">
            <a:extLst>
              <a:ext uri="{FF2B5EF4-FFF2-40B4-BE49-F238E27FC236}">
                <a16:creationId xmlns:a16="http://schemas.microsoft.com/office/drawing/2014/main" id="{4DD793DC-6453-B3BF-8A80-FD58DB8F5847}"/>
              </a:ext>
            </a:extLst>
          </p:cNvPr>
          <p:cNvSpPr/>
          <p:nvPr/>
        </p:nvSpPr>
        <p:spPr>
          <a:xfrm rot="19875649">
            <a:off x="11117395" y="4755408"/>
            <a:ext cx="684388" cy="243601"/>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 name="TextBox 1">
            <a:extLst>
              <a:ext uri="{FF2B5EF4-FFF2-40B4-BE49-F238E27FC236}">
                <a16:creationId xmlns:a16="http://schemas.microsoft.com/office/drawing/2014/main" id="{5136449A-1BEF-52BD-F65B-F116DE721B5F}"/>
              </a:ext>
            </a:extLst>
          </p:cNvPr>
          <p:cNvSpPr txBox="1"/>
          <p:nvPr/>
        </p:nvSpPr>
        <p:spPr>
          <a:xfrm rot="21114609">
            <a:off x="7418392" y="2883137"/>
            <a:ext cx="1380523"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XVE Thread</a:t>
            </a:r>
            <a:br>
              <a:rPr lang="en-GB" sz="1600" b="1">
                <a:solidFill>
                  <a:schemeClr val="bg1"/>
                </a:solidFill>
                <a:latin typeface="Bradley Hand ITC" panose="03070402050302030203" pitchFamily="66" charset="0"/>
              </a:rPr>
            </a:br>
            <a:r>
              <a:rPr lang="en-GB" sz="1600" b="1">
                <a:solidFill>
                  <a:schemeClr val="bg1"/>
                </a:solidFill>
                <a:latin typeface="Bradley Hand ITC" panose="03070402050302030203" pitchFamily="66" charset="0"/>
              </a:rPr>
              <a:t>Occupancy</a:t>
            </a:r>
          </a:p>
        </p:txBody>
      </p:sp>
      <p:cxnSp>
        <p:nvCxnSpPr>
          <p:cNvPr id="3" name="Connector: Curved 2">
            <a:extLst>
              <a:ext uri="{FF2B5EF4-FFF2-40B4-BE49-F238E27FC236}">
                <a16:creationId xmlns:a16="http://schemas.microsoft.com/office/drawing/2014/main" id="{7D8188F9-4117-ACD1-4C51-91E41EA28CAF}"/>
              </a:ext>
            </a:extLst>
          </p:cNvPr>
          <p:cNvCxnSpPr>
            <a:cxnSpLocks/>
            <a:stCxn id="2" idx="3"/>
            <a:endCxn id="241" idx="0"/>
          </p:cNvCxnSpPr>
          <p:nvPr/>
        </p:nvCxnSpPr>
        <p:spPr>
          <a:xfrm>
            <a:off x="8792046" y="3170720"/>
            <a:ext cx="815938" cy="519294"/>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0DE10951-DF3B-3118-84CA-4B734998BC01}"/>
              </a:ext>
            </a:extLst>
          </p:cNvPr>
          <p:cNvSpPr txBox="1"/>
          <p:nvPr/>
        </p:nvSpPr>
        <p:spPr>
          <a:xfrm rot="21438913">
            <a:off x="7467970" y="2066648"/>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…but are more threads </a:t>
            </a:r>
            <a:r>
              <a:rPr lang="en-GB" sz="2000" b="1" u="sng">
                <a:solidFill>
                  <a:schemeClr val="bg1"/>
                </a:solidFill>
                <a:latin typeface="Bradley Hand ITC" panose="03070402050302030203" pitchFamily="66" charset="0"/>
              </a:rPr>
              <a:t>always</a:t>
            </a:r>
            <a:r>
              <a:rPr lang="en-GB" sz="2000" b="1">
                <a:solidFill>
                  <a:schemeClr val="bg1"/>
                </a:solidFill>
                <a:latin typeface="Bradley Hand ITC" panose="03070402050302030203" pitchFamily="66" charset="0"/>
              </a:rPr>
              <a:t> better?</a:t>
            </a:r>
          </a:p>
        </p:txBody>
      </p:sp>
      <p:pic>
        <p:nvPicPr>
          <p:cNvPr id="6" name="Graphic 5" descr="An eye rolling face">
            <a:extLst>
              <a:ext uri="{FF2B5EF4-FFF2-40B4-BE49-F238E27FC236}">
                <a16:creationId xmlns:a16="http://schemas.microsoft.com/office/drawing/2014/main" id="{19F7784C-AB6F-4E76-6C0A-72583A6001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90747">
            <a:off x="10701038" y="2717452"/>
            <a:ext cx="592076" cy="610578"/>
          </a:xfrm>
          <a:prstGeom prst="rect">
            <a:avLst/>
          </a:prstGeom>
        </p:spPr>
      </p:pic>
      <p:grpSp>
        <p:nvGrpSpPr>
          <p:cNvPr id="34" name="Group 33">
            <a:extLst>
              <a:ext uri="{FF2B5EF4-FFF2-40B4-BE49-F238E27FC236}">
                <a16:creationId xmlns:a16="http://schemas.microsoft.com/office/drawing/2014/main" id="{260DC68D-7D33-EA33-9E90-1B1791D3D72A}"/>
              </a:ext>
            </a:extLst>
          </p:cNvPr>
          <p:cNvGrpSpPr/>
          <p:nvPr/>
        </p:nvGrpSpPr>
        <p:grpSpPr>
          <a:xfrm rot="403725">
            <a:off x="5318451" y="559123"/>
            <a:ext cx="2355349" cy="2075148"/>
            <a:chOff x="908102" y="4241481"/>
            <a:chExt cx="2355349" cy="2075148"/>
          </a:xfrm>
          <a:effectLst>
            <a:outerShdw blurRad="50800" dist="38100" dir="2700000" algn="tl" rotWithShape="0">
              <a:prstClr val="black">
                <a:alpha val="40000"/>
              </a:prstClr>
            </a:outerShdw>
          </a:effectLst>
        </p:grpSpPr>
        <p:sp>
          <p:nvSpPr>
            <p:cNvPr id="35" name="Rectangle 24">
              <a:extLst>
                <a:ext uri="{FF2B5EF4-FFF2-40B4-BE49-F238E27FC236}">
                  <a16:creationId xmlns:a16="http://schemas.microsoft.com/office/drawing/2014/main" id="{4DB1D0A3-3C5F-5B51-2064-0615CBEAA72F}"/>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6" name="Rectangle 35">
              <a:extLst>
                <a:ext uri="{FF2B5EF4-FFF2-40B4-BE49-F238E27FC236}">
                  <a16:creationId xmlns:a16="http://schemas.microsoft.com/office/drawing/2014/main" id="{2ABED266-B966-7065-1A10-83BB7CDD9CE9}"/>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37" name="TextBox 36">
            <a:extLst>
              <a:ext uri="{FF2B5EF4-FFF2-40B4-BE49-F238E27FC236}">
                <a16:creationId xmlns:a16="http://schemas.microsoft.com/office/drawing/2014/main" id="{ABCB39E0-9D03-AA44-0D7A-BC10D1641222}"/>
              </a:ext>
            </a:extLst>
          </p:cNvPr>
          <p:cNvSpPr txBox="1"/>
          <p:nvPr/>
        </p:nvSpPr>
        <p:spPr>
          <a:xfrm rot="181188">
            <a:off x="5750405" y="87143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Stalled</a:t>
            </a:r>
          </a:p>
        </p:txBody>
      </p:sp>
      <p:sp>
        <p:nvSpPr>
          <p:cNvPr id="38" name="TextBox 37">
            <a:extLst>
              <a:ext uri="{FF2B5EF4-FFF2-40B4-BE49-F238E27FC236}">
                <a16:creationId xmlns:a16="http://schemas.microsoft.com/office/drawing/2014/main" id="{27E929CF-E8B3-818B-A8CC-6F8C9EFCFE50}"/>
              </a:ext>
            </a:extLst>
          </p:cNvPr>
          <p:cNvSpPr txBox="1"/>
          <p:nvPr/>
        </p:nvSpPr>
        <p:spPr>
          <a:xfrm rot="181188">
            <a:off x="5561295" y="150219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a:t>
            </a:r>
          </a:p>
        </p:txBody>
      </p:sp>
      <p:sp>
        <p:nvSpPr>
          <p:cNvPr id="42" name="TextBox 41">
            <a:extLst>
              <a:ext uri="{FF2B5EF4-FFF2-40B4-BE49-F238E27FC236}">
                <a16:creationId xmlns:a16="http://schemas.microsoft.com/office/drawing/2014/main" id="{FF18C56F-EB82-94DB-AD4B-0E5F9536DCB3}"/>
              </a:ext>
            </a:extLst>
          </p:cNvPr>
          <p:cNvSpPr txBox="1"/>
          <p:nvPr/>
        </p:nvSpPr>
        <p:spPr>
          <a:xfrm rot="181188">
            <a:off x="5475879" y="2094748"/>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Busy</a:t>
            </a:r>
          </a:p>
        </p:txBody>
      </p:sp>
      <p:sp>
        <p:nvSpPr>
          <p:cNvPr id="43" name="TextBox 42">
            <a:extLst>
              <a:ext uri="{FF2B5EF4-FFF2-40B4-BE49-F238E27FC236}">
                <a16:creationId xmlns:a16="http://schemas.microsoft.com/office/drawing/2014/main" id="{19776D8A-A33D-45D3-9B48-0190CCEC5276}"/>
              </a:ext>
            </a:extLst>
          </p:cNvPr>
          <p:cNvSpPr txBox="1"/>
          <p:nvPr/>
        </p:nvSpPr>
        <p:spPr>
          <a:xfrm rot="181188">
            <a:off x="5533614" y="1839245"/>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sp>
        <p:nvSpPr>
          <p:cNvPr id="44" name="TextBox 43">
            <a:extLst>
              <a:ext uri="{FF2B5EF4-FFF2-40B4-BE49-F238E27FC236}">
                <a16:creationId xmlns:a16="http://schemas.microsoft.com/office/drawing/2014/main" id="{784A0374-9D50-7711-A470-BF96C512AC58}"/>
              </a:ext>
            </a:extLst>
          </p:cNvPr>
          <p:cNvSpPr txBox="1"/>
          <p:nvPr/>
        </p:nvSpPr>
        <p:spPr>
          <a:xfrm rot="181188">
            <a:off x="5575631" y="1204380"/>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p>
        </p:txBody>
      </p:sp>
      <p:pic>
        <p:nvPicPr>
          <p:cNvPr id="39" name="Picture 38">
            <a:extLst>
              <a:ext uri="{FF2B5EF4-FFF2-40B4-BE49-F238E27FC236}">
                <a16:creationId xmlns:a16="http://schemas.microsoft.com/office/drawing/2014/main" id="{D1345095-5F81-80F8-88CD-5ABCF45F5CB5}"/>
              </a:ext>
            </a:extLst>
          </p:cNvPr>
          <p:cNvPicPr>
            <a:picLocks noChangeAspect="1"/>
          </p:cNvPicPr>
          <p:nvPr/>
        </p:nvPicPr>
        <p:blipFill>
          <a:blip r:embed="rId6">
            <a:extLst>
              <a:ext uri="{BEBA8EAE-BF5A-486C-A8C5-ECC9F3942E4B}">
                <a14:imgProps xmlns:a14="http://schemas.microsoft.com/office/drawing/2010/main">
                  <a14:imgLayer r:embed="rId7">
                    <a14:imgEffect>
                      <a14:artisticPencilGrayscale/>
                    </a14:imgEffect>
                  </a14:imgLayer>
                </a14:imgProps>
              </a:ext>
            </a:extLst>
          </a:blip>
          <a:stretch>
            <a:fillRect/>
          </a:stretch>
        </p:blipFill>
        <p:spPr>
          <a:xfrm rot="153761">
            <a:off x="5619009" y="981762"/>
            <a:ext cx="310923" cy="317019"/>
          </a:xfrm>
          <a:prstGeom prst="rect">
            <a:avLst/>
          </a:prstGeom>
        </p:spPr>
      </p:pic>
      <p:sp>
        <p:nvSpPr>
          <p:cNvPr id="40" name="Oval 39">
            <a:extLst>
              <a:ext uri="{FF2B5EF4-FFF2-40B4-BE49-F238E27FC236}">
                <a16:creationId xmlns:a16="http://schemas.microsoft.com/office/drawing/2014/main" id="{5E347F10-A64D-6E77-0055-2260D39C3A0A}"/>
              </a:ext>
            </a:extLst>
          </p:cNvPr>
          <p:cNvSpPr/>
          <p:nvPr/>
        </p:nvSpPr>
        <p:spPr>
          <a:xfrm rot="153761">
            <a:off x="5608830" y="978828"/>
            <a:ext cx="314511" cy="321273"/>
          </a:xfrm>
          <a:prstGeom prst="ellipse">
            <a:avLst/>
          </a:prstGeom>
          <a:solidFill>
            <a:srgbClr val="9393C7">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1" name="Picture 40">
            <a:extLst>
              <a:ext uri="{FF2B5EF4-FFF2-40B4-BE49-F238E27FC236}">
                <a16:creationId xmlns:a16="http://schemas.microsoft.com/office/drawing/2014/main" id="{50E6D311-EED9-B347-53A5-79D1A89CA2D9}"/>
              </a:ext>
            </a:extLst>
          </p:cNvPr>
          <p:cNvPicPr>
            <a:picLocks noChangeAspect="1"/>
          </p:cNvPicPr>
          <p:nvPr/>
        </p:nvPicPr>
        <p:blipFill>
          <a:blip r:embed="rId8">
            <a:extLst>
              <a:ext uri="{BEBA8EAE-BF5A-486C-A8C5-ECC9F3942E4B}">
                <a14:imgProps xmlns:a14="http://schemas.microsoft.com/office/drawing/2010/main">
                  <a14:imgLayer r:embed="rId7">
                    <a14:imgEffect>
                      <a14:artisticPencilGrayscale/>
                    </a14:imgEffect>
                    <a14:imgEffect>
                      <a14:brightnessContrast bright="-14000"/>
                    </a14:imgEffect>
                  </a14:imgLayer>
                </a14:imgProps>
              </a:ext>
            </a:extLst>
          </a:blip>
          <a:stretch>
            <a:fillRect/>
          </a:stretch>
        </p:blipFill>
        <p:spPr>
          <a:xfrm rot="153761">
            <a:off x="5551815" y="1614875"/>
            <a:ext cx="310923" cy="317019"/>
          </a:xfrm>
          <a:prstGeom prst="rect">
            <a:avLst/>
          </a:prstGeom>
        </p:spPr>
      </p:pic>
      <p:grpSp>
        <p:nvGrpSpPr>
          <p:cNvPr id="10" name="Group 9">
            <a:extLst>
              <a:ext uri="{FF2B5EF4-FFF2-40B4-BE49-F238E27FC236}">
                <a16:creationId xmlns:a16="http://schemas.microsoft.com/office/drawing/2014/main" id="{A79FB35C-2EA8-CA7B-C9D4-E1FE9208D0F6}"/>
              </a:ext>
            </a:extLst>
          </p:cNvPr>
          <p:cNvGrpSpPr/>
          <p:nvPr/>
        </p:nvGrpSpPr>
        <p:grpSpPr>
          <a:xfrm rot="21336089">
            <a:off x="1054054" y="1275060"/>
            <a:ext cx="4600745" cy="3999937"/>
            <a:chOff x="6902178" y="1289318"/>
            <a:chExt cx="4600745" cy="3999937"/>
          </a:xfrm>
        </p:grpSpPr>
        <p:sp>
          <p:nvSpPr>
            <p:cNvPr id="11" name="Freeform: Shape 10">
              <a:extLst>
                <a:ext uri="{FF2B5EF4-FFF2-40B4-BE49-F238E27FC236}">
                  <a16:creationId xmlns:a16="http://schemas.microsoft.com/office/drawing/2014/main" id="{9C894CF0-C378-753A-68AE-1F75D17D8502}"/>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2" name="Straight Connector 11">
              <a:extLst>
                <a:ext uri="{FF2B5EF4-FFF2-40B4-BE49-F238E27FC236}">
                  <a16:creationId xmlns:a16="http://schemas.microsoft.com/office/drawing/2014/main" id="{378C2F27-BDDE-87AF-B915-A5A7F680510B}"/>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ABF1C70-8618-2C94-F01D-97D58885A0E2}"/>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71027B2-328E-88B3-0C47-7DD3BDA10F98}"/>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24FCBE5-14CE-8810-864F-20C4A7F37181}"/>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1E4CD65-CEFC-267C-5CFC-29A948295DCA}"/>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A48F1EE-1CC4-267A-E40A-8071DA9A037E}"/>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1463CD6-20C4-7788-E9E7-46901337A277}"/>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91DCF54-F220-7295-A230-523DCCAD109B}"/>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95E4897-3E70-849B-DF2D-F56FF5E9E7AF}"/>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BCC32CBD-ACD8-68BC-5FF9-6EE2E210576C}"/>
                </a:ext>
              </a:extLst>
            </p:cNvPr>
            <p:cNvGrpSpPr/>
            <p:nvPr/>
          </p:nvGrpSpPr>
          <p:grpSpPr>
            <a:xfrm>
              <a:off x="8815167" y="5036974"/>
              <a:ext cx="377850" cy="181712"/>
              <a:chOff x="8641807" y="6043769"/>
              <a:chExt cx="377850" cy="181712"/>
            </a:xfrm>
          </p:grpSpPr>
          <p:sp>
            <p:nvSpPr>
              <p:cNvPr id="22" name="Freeform: Shape 21">
                <a:extLst>
                  <a:ext uri="{FF2B5EF4-FFF2-40B4-BE49-F238E27FC236}">
                    <a16:creationId xmlns:a16="http://schemas.microsoft.com/office/drawing/2014/main" id="{5DA9D68C-271D-0EFB-34A7-76F16C9861DD}"/>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 name="Freeform: Shape 22">
                <a:extLst>
                  <a:ext uri="{FF2B5EF4-FFF2-40B4-BE49-F238E27FC236}">
                    <a16:creationId xmlns:a16="http://schemas.microsoft.com/office/drawing/2014/main" id="{61AFE143-E597-FC0F-3650-DCB91940F9A8}"/>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59" name="Group 58">
            <a:extLst>
              <a:ext uri="{FF2B5EF4-FFF2-40B4-BE49-F238E27FC236}">
                <a16:creationId xmlns:a16="http://schemas.microsoft.com/office/drawing/2014/main" id="{61A53F36-2B6E-F653-2011-9A0E3D0957D5}"/>
              </a:ext>
            </a:extLst>
          </p:cNvPr>
          <p:cNvGrpSpPr/>
          <p:nvPr/>
        </p:nvGrpSpPr>
        <p:grpSpPr>
          <a:xfrm>
            <a:off x="0" y="2180707"/>
            <a:ext cx="5488075" cy="813765"/>
            <a:chOff x="0" y="2180707"/>
            <a:chExt cx="5488075" cy="813765"/>
          </a:xfrm>
        </p:grpSpPr>
        <p:sp>
          <p:nvSpPr>
            <p:cNvPr id="27" name="TextBox 26">
              <a:extLst>
                <a:ext uri="{FF2B5EF4-FFF2-40B4-BE49-F238E27FC236}">
                  <a16:creationId xmlns:a16="http://schemas.microsoft.com/office/drawing/2014/main" id="{DA7C8B0E-B319-44CB-E47C-D34EC0298492}"/>
                </a:ext>
              </a:extLst>
            </p:cNvPr>
            <p:cNvSpPr txBox="1"/>
            <p:nvPr/>
          </p:nvSpPr>
          <p:spPr>
            <a:xfrm flipH="1">
              <a:off x="0" y="2313142"/>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XVE</a:t>
              </a:r>
              <a:r>
                <a:rPr lang="en-GB" sz="2000" b="1" baseline="-25000">
                  <a:solidFill>
                    <a:schemeClr val="bg1"/>
                  </a:solidFill>
                  <a:latin typeface="Bradley Hand ITC" panose="03070402050302030203" pitchFamily="66" charset="0"/>
                </a:rPr>
                <a:t>active</a:t>
              </a:r>
            </a:p>
          </p:txBody>
        </p:sp>
        <p:pic>
          <p:nvPicPr>
            <p:cNvPr id="29" name="Picture 28">
              <a:extLst>
                <a:ext uri="{FF2B5EF4-FFF2-40B4-BE49-F238E27FC236}">
                  <a16:creationId xmlns:a16="http://schemas.microsoft.com/office/drawing/2014/main" id="{78057919-ED4E-5494-12FB-C190BA3B32A0}"/>
                </a:ext>
              </a:extLst>
            </p:cNvPr>
            <p:cNvPicPr>
              <a:picLocks noChangeAspect="1"/>
            </p:cNvPicPr>
            <p:nvPr/>
          </p:nvPicPr>
          <p:blipFill>
            <a:blip r:embed="rId9"/>
            <a:stretch>
              <a:fillRect/>
            </a:stretch>
          </p:blipFill>
          <p:spPr>
            <a:xfrm flipV="1">
              <a:off x="1129433" y="2180707"/>
              <a:ext cx="656562" cy="813765"/>
            </a:xfrm>
            <a:prstGeom prst="rect">
              <a:avLst/>
            </a:prstGeom>
          </p:spPr>
        </p:pic>
        <p:sp>
          <p:nvSpPr>
            <p:cNvPr id="30" name="TextBox 29">
              <a:extLst>
                <a:ext uri="{FF2B5EF4-FFF2-40B4-BE49-F238E27FC236}">
                  <a16:creationId xmlns:a16="http://schemas.microsoft.com/office/drawing/2014/main" id="{F90EDEA7-5DD7-7DCF-738D-EB292EC7520D}"/>
                </a:ext>
              </a:extLst>
            </p:cNvPr>
            <p:cNvSpPr txBox="1"/>
            <p:nvPr/>
          </p:nvSpPr>
          <p:spPr>
            <a:xfrm flipH="1">
              <a:off x="1240801" y="2290658"/>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 </a:t>
              </a: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occupancy</a:t>
              </a:r>
              <a:endParaRPr lang="en-GB" sz="2000" b="1" baseline="-25000">
                <a:solidFill>
                  <a:schemeClr val="bg1"/>
                </a:solidFill>
                <a:latin typeface="Bradley Hand ITC" panose="03070402050302030203" pitchFamily="66" charset="0"/>
              </a:endParaRPr>
            </a:p>
          </p:txBody>
        </p:sp>
      </p:grpSp>
      <p:grpSp>
        <p:nvGrpSpPr>
          <p:cNvPr id="60" name="Group 59">
            <a:extLst>
              <a:ext uri="{FF2B5EF4-FFF2-40B4-BE49-F238E27FC236}">
                <a16:creationId xmlns:a16="http://schemas.microsoft.com/office/drawing/2014/main" id="{B8D7EDF2-1FDF-8B92-8A44-CAF585E8BF57}"/>
              </a:ext>
            </a:extLst>
          </p:cNvPr>
          <p:cNvGrpSpPr/>
          <p:nvPr/>
        </p:nvGrpSpPr>
        <p:grpSpPr>
          <a:xfrm>
            <a:off x="50304" y="3170309"/>
            <a:ext cx="5444900" cy="813765"/>
            <a:chOff x="50304" y="3170309"/>
            <a:chExt cx="5444900" cy="813765"/>
          </a:xfrm>
        </p:grpSpPr>
        <p:sp>
          <p:nvSpPr>
            <p:cNvPr id="31" name="TextBox 30">
              <a:extLst>
                <a:ext uri="{FF2B5EF4-FFF2-40B4-BE49-F238E27FC236}">
                  <a16:creationId xmlns:a16="http://schemas.microsoft.com/office/drawing/2014/main" id="{1DAF6FB3-A0D9-74F1-99C1-6654364B8DD0}"/>
                </a:ext>
              </a:extLst>
            </p:cNvPr>
            <p:cNvSpPr txBox="1"/>
            <p:nvPr/>
          </p:nvSpPr>
          <p:spPr>
            <a:xfrm flipH="1">
              <a:off x="50304" y="3302744"/>
              <a:ext cx="4247274" cy="584775"/>
            </a:xfrm>
            <a:prstGeom prst="rect">
              <a:avLst/>
            </a:prstGeom>
            <a:noFill/>
          </p:spPr>
          <p:txBody>
            <a:bodyPr wrap="square" lIns="137160" tIns="137160" rIns="137160" bIns="137160" rtlCol="0">
              <a:spAutoFit/>
            </a:bodyPr>
            <a:lstStyle/>
            <a:p>
              <a:pPr algn="ct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busy</a:t>
              </a:r>
              <a:endParaRPr lang="en-GB" sz="2000" b="1" baseline="-25000">
                <a:solidFill>
                  <a:schemeClr val="bg1"/>
                </a:solidFill>
                <a:latin typeface="Bradley Hand ITC" panose="03070402050302030203" pitchFamily="66" charset="0"/>
              </a:endParaRPr>
            </a:p>
          </p:txBody>
        </p:sp>
        <p:pic>
          <p:nvPicPr>
            <p:cNvPr id="32" name="Picture 31">
              <a:extLst>
                <a:ext uri="{FF2B5EF4-FFF2-40B4-BE49-F238E27FC236}">
                  <a16:creationId xmlns:a16="http://schemas.microsoft.com/office/drawing/2014/main" id="{7E7959E2-0237-054B-212E-108AF979CF9E}"/>
                </a:ext>
              </a:extLst>
            </p:cNvPr>
            <p:cNvPicPr>
              <a:picLocks noChangeAspect="1"/>
            </p:cNvPicPr>
            <p:nvPr/>
          </p:nvPicPr>
          <p:blipFill>
            <a:blip r:embed="rId9"/>
            <a:stretch>
              <a:fillRect/>
            </a:stretch>
          </p:blipFill>
          <p:spPr>
            <a:xfrm flipV="1">
              <a:off x="1179737" y="3170309"/>
              <a:ext cx="656562" cy="813765"/>
            </a:xfrm>
            <a:prstGeom prst="rect">
              <a:avLst/>
            </a:prstGeom>
          </p:spPr>
        </p:pic>
        <p:sp>
          <p:nvSpPr>
            <p:cNvPr id="33" name="TextBox 32">
              <a:extLst>
                <a:ext uri="{FF2B5EF4-FFF2-40B4-BE49-F238E27FC236}">
                  <a16:creationId xmlns:a16="http://schemas.microsoft.com/office/drawing/2014/main" id="{245A23B7-E6DA-EC98-92F1-4999EA98AB00}"/>
                </a:ext>
              </a:extLst>
            </p:cNvPr>
            <p:cNvSpPr txBox="1"/>
            <p:nvPr/>
          </p:nvSpPr>
          <p:spPr>
            <a:xfrm flipH="1">
              <a:off x="1247930" y="3344199"/>
              <a:ext cx="4247274"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 </a:t>
              </a:r>
              <a:r>
                <a:rPr lang="en-GB" sz="2000" b="1" err="1">
                  <a:solidFill>
                    <a:schemeClr val="bg1"/>
                  </a:solidFill>
                  <a:latin typeface="Bradley Hand ITC" panose="03070402050302030203" pitchFamily="66" charset="0"/>
                </a:rPr>
                <a:t>XVE</a:t>
              </a:r>
              <a:r>
                <a:rPr lang="en-GB" sz="2000" b="1" baseline="-25000" err="1">
                  <a:solidFill>
                    <a:schemeClr val="bg1"/>
                  </a:solidFill>
                  <a:latin typeface="Bradley Hand ITC" panose="03070402050302030203" pitchFamily="66" charset="0"/>
                </a:rPr>
                <a:t>occupancy</a:t>
              </a:r>
              <a:endParaRPr lang="en-GB" sz="2000" b="1" baseline="-25000">
                <a:solidFill>
                  <a:schemeClr val="bg1"/>
                </a:solidFill>
                <a:latin typeface="Bradley Hand ITC" panose="03070402050302030203" pitchFamily="66" charset="0"/>
              </a:endParaRPr>
            </a:p>
          </p:txBody>
        </p:sp>
      </p:grpSp>
      <p:sp>
        <p:nvSpPr>
          <p:cNvPr id="47" name="Rectangle 46">
            <a:extLst>
              <a:ext uri="{FF2B5EF4-FFF2-40B4-BE49-F238E27FC236}">
                <a16:creationId xmlns:a16="http://schemas.microsoft.com/office/drawing/2014/main" id="{BA49EC78-01CA-7A65-D131-E9D3F356E82B}"/>
              </a:ext>
            </a:extLst>
          </p:cNvPr>
          <p:cNvSpPr/>
          <p:nvPr/>
        </p:nvSpPr>
        <p:spPr>
          <a:xfrm>
            <a:off x="2934195" y="2839183"/>
            <a:ext cx="1568376" cy="369060"/>
          </a:xfrm>
          <a:custGeom>
            <a:avLst/>
            <a:gdLst>
              <a:gd name="connsiteX0" fmla="*/ 0 w 1568376"/>
              <a:gd name="connsiteY0" fmla="*/ 0 h 369060"/>
              <a:gd name="connsiteX1" fmla="*/ 554160 w 1568376"/>
              <a:gd name="connsiteY1" fmla="*/ 0 h 369060"/>
              <a:gd name="connsiteX2" fmla="*/ 1029900 w 1568376"/>
              <a:gd name="connsiteY2" fmla="*/ 0 h 369060"/>
              <a:gd name="connsiteX3" fmla="*/ 1568376 w 1568376"/>
              <a:gd name="connsiteY3" fmla="*/ 0 h 369060"/>
              <a:gd name="connsiteX4" fmla="*/ 1568376 w 1568376"/>
              <a:gd name="connsiteY4" fmla="*/ 369060 h 369060"/>
              <a:gd name="connsiteX5" fmla="*/ 1014216 w 1568376"/>
              <a:gd name="connsiteY5" fmla="*/ 369060 h 369060"/>
              <a:gd name="connsiteX6" fmla="*/ 538476 w 1568376"/>
              <a:gd name="connsiteY6" fmla="*/ 369060 h 369060"/>
              <a:gd name="connsiteX7" fmla="*/ 0 w 1568376"/>
              <a:gd name="connsiteY7" fmla="*/ 369060 h 369060"/>
              <a:gd name="connsiteX8" fmla="*/ 0 w 1568376"/>
              <a:gd name="connsiteY8" fmla="*/ 0 h 36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8376" h="369060" fill="none" extrusionOk="0">
                <a:moveTo>
                  <a:pt x="0" y="0"/>
                </a:moveTo>
                <a:cubicBezTo>
                  <a:pt x="208999" y="-45"/>
                  <a:pt x="360871" y="-12743"/>
                  <a:pt x="554160" y="0"/>
                </a:cubicBezTo>
                <a:cubicBezTo>
                  <a:pt x="747449" y="12743"/>
                  <a:pt x="840143" y="11089"/>
                  <a:pt x="1029900" y="0"/>
                </a:cubicBezTo>
                <a:cubicBezTo>
                  <a:pt x="1219657" y="-11089"/>
                  <a:pt x="1441455" y="6667"/>
                  <a:pt x="1568376" y="0"/>
                </a:cubicBezTo>
                <a:cubicBezTo>
                  <a:pt x="1559517" y="82104"/>
                  <a:pt x="1572888" y="199099"/>
                  <a:pt x="1568376" y="369060"/>
                </a:cubicBezTo>
                <a:cubicBezTo>
                  <a:pt x="1377264" y="364885"/>
                  <a:pt x="1167082" y="374641"/>
                  <a:pt x="1014216" y="369060"/>
                </a:cubicBezTo>
                <a:cubicBezTo>
                  <a:pt x="861350" y="363479"/>
                  <a:pt x="701098" y="385344"/>
                  <a:pt x="538476" y="369060"/>
                </a:cubicBezTo>
                <a:cubicBezTo>
                  <a:pt x="375854" y="352776"/>
                  <a:pt x="258296" y="355112"/>
                  <a:pt x="0" y="369060"/>
                </a:cubicBezTo>
                <a:cubicBezTo>
                  <a:pt x="4268" y="199019"/>
                  <a:pt x="16740" y="157216"/>
                  <a:pt x="0" y="0"/>
                </a:cubicBezTo>
                <a:close/>
              </a:path>
              <a:path w="1568376" h="369060" stroke="0" extrusionOk="0">
                <a:moveTo>
                  <a:pt x="0" y="0"/>
                </a:moveTo>
                <a:cubicBezTo>
                  <a:pt x="213938" y="18752"/>
                  <a:pt x="272101" y="-20162"/>
                  <a:pt x="507108" y="0"/>
                </a:cubicBezTo>
                <a:cubicBezTo>
                  <a:pt x="742115" y="20162"/>
                  <a:pt x="893180" y="14324"/>
                  <a:pt x="1029900" y="0"/>
                </a:cubicBezTo>
                <a:cubicBezTo>
                  <a:pt x="1166620" y="-14324"/>
                  <a:pt x="1374054" y="25727"/>
                  <a:pt x="1568376" y="0"/>
                </a:cubicBezTo>
                <a:cubicBezTo>
                  <a:pt x="1566919" y="170595"/>
                  <a:pt x="1575502" y="293532"/>
                  <a:pt x="1568376" y="369060"/>
                </a:cubicBezTo>
                <a:cubicBezTo>
                  <a:pt x="1453354" y="367175"/>
                  <a:pt x="1224041" y="358689"/>
                  <a:pt x="1045584" y="369060"/>
                </a:cubicBezTo>
                <a:cubicBezTo>
                  <a:pt x="867127" y="379431"/>
                  <a:pt x="746070" y="377390"/>
                  <a:pt x="522792" y="369060"/>
                </a:cubicBezTo>
                <a:cubicBezTo>
                  <a:pt x="299514" y="360730"/>
                  <a:pt x="133568" y="346889"/>
                  <a:pt x="0" y="369060"/>
                </a:cubicBezTo>
                <a:cubicBezTo>
                  <a:pt x="9052" y="246892"/>
                  <a:pt x="9434" y="145775"/>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TextBox 44">
            <a:extLst>
              <a:ext uri="{FF2B5EF4-FFF2-40B4-BE49-F238E27FC236}">
                <a16:creationId xmlns:a16="http://schemas.microsoft.com/office/drawing/2014/main" id="{F8F8AF53-B120-5D01-DC92-491442D1FA80}"/>
              </a:ext>
            </a:extLst>
          </p:cNvPr>
          <p:cNvSpPr txBox="1"/>
          <p:nvPr/>
        </p:nvSpPr>
        <p:spPr>
          <a:xfrm flipH="1">
            <a:off x="1553034" y="2683554"/>
            <a:ext cx="4247274" cy="707886"/>
          </a:xfrm>
          <a:prstGeom prst="rect">
            <a:avLst/>
          </a:prstGeom>
          <a:noFill/>
        </p:spPr>
        <p:txBody>
          <a:bodyPr wrap="square" lIns="137160" tIns="137160" rIns="137160" bIns="137160" rtlCol="0">
            <a:spAutoFit/>
          </a:bodyPr>
          <a:lstStyle/>
          <a:p>
            <a:pPr algn="ctr"/>
            <a:r>
              <a:rPr lang="en-GB" sz="2800" b="1">
                <a:solidFill>
                  <a:schemeClr val="bg1"/>
                </a:solidFill>
                <a:latin typeface="Bradley Hand ITC" panose="03070402050302030203" pitchFamily="66" charset="0"/>
              </a:rPr>
              <a:t>~0.132</a:t>
            </a:r>
            <a:endParaRPr lang="en-GB" sz="2800" b="1" baseline="-25000">
              <a:solidFill>
                <a:schemeClr val="bg1"/>
              </a:solidFill>
              <a:latin typeface="Bradley Hand ITC" panose="03070402050302030203" pitchFamily="66" charset="0"/>
            </a:endParaRPr>
          </a:p>
        </p:txBody>
      </p:sp>
      <p:sp>
        <p:nvSpPr>
          <p:cNvPr id="48" name="Rectangle 47">
            <a:extLst>
              <a:ext uri="{FF2B5EF4-FFF2-40B4-BE49-F238E27FC236}">
                <a16:creationId xmlns:a16="http://schemas.microsoft.com/office/drawing/2014/main" id="{5DB3520C-76BB-82DC-B054-B84779E2A164}"/>
              </a:ext>
            </a:extLst>
          </p:cNvPr>
          <p:cNvSpPr/>
          <p:nvPr/>
        </p:nvSpPr>
        <p:spPr>
          <a:xfrm>
            <a:off x="2966366" y="3936645"/>
            <a:ext cx="1568376" cy="369060"/>
          </a:xfrm>
          <a:custGeom>
            <a:avLst/>
            <a:gdLst>
              <a:gd name="connsiteX0" fmla="*/ 0 w 1568376"/>
              <a:gd name="connsiteY0" fmla="*/ 0 h 369060"/>
              <a:gd name="connsiteX1" fmla="*/ 554160 w 1568376"/>
              <a:gd name="connsiteY1" fmla="*/ 0 h 369060"/>
              <a:gd name="connsiteX2" fmla="*/ 1029900 w 1568376"/>
              <a:gd name="connsiteY2" fmla="*/ 0 h 369060"/>
              <a:gd name="connsiteX3" fmla="*/ 1568376 w 1568376"/>
              <a:gd name="connsiteY3" fmla="*/ 0 h 369060"/>
              <a:gd name="connsiteX4" fmla="*/ 1568376 w 1568376"/>
              <a:gd name="connsiteY4" fmla="*/ 369060 h 369060"/>
              <a:gd name="connsiteX5" fmla="*/ 1014216 w 1568376"/>
              <a:gd name="connsiteY5" fmla="*/ 369060 h 369060"/>
              <a:gd name="connsiteX6" fmla="*/ 538476 w 1568376"/>
              <a:gd name="connsiteY6" fmla="*/ 369060 h 369060"/>
              <a:gd name="connsiteX7" fmla="*/ 0 w 1568376"/>
              <a:gd name="connsiteY7" fmla="*/ 369060 h 369060"/>
              <a:gd name="connsiteX8" fmla="*/ 0 w 1568376"/>
              <a:gd name="connsiteY8" fmla="*/ 0 h 36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8376" h="369060" fill="none" extrusionOk="0">
                <a:moveTo>
                  <a:pt x="0" y="0"/>
                </a:moveTo>
                <a:cubicBezTo>
                  <a:pt x="208999" y="-45"/>
                  <a:pt x="360871" y="-12743"/>
                  <a:pt x="554160" y="0"/>
                </a:cubicBezTo>
                <a:cubicBezTo>
                  <a:pt x="747449" y="12743"/>
                  <a:pt x="840143" y="11089"/>
                  <a:pt x="1029900" y="0"/>
                </a:cubicBezTo>
                <a:cubicBezTo>
                  <a:pt x="1219657" y="-11089"/>
                  <a:pt x="1441455" y="6667"/>
                  <a:pt x="1568376" y="0"/>
                </a:cubicBezTo>
                <a:cubicBezTo>
                  <a:pt x="1559517" y="82104"/>
                  <a:pt x="1572888" y="199099"/>
                  <a:pt x="1568376" y="369060"/>
                </a:cubicBezTo>
                <a:cubicBezTo>
                  <a:pt x="1377264" y="364885"/>
                  <a:pt x="1167082" y="374641"/>
                  <a:pt x="1014216" y="369060"/>
                </a:cubicBezTo>
                <a:cubicBezTo>
                  <a:pt x="861350" y="363479"/>
                  <a:pt x="701098" y="385344"/>
                  <a:pt x="538476" y="369060"/>
                </a:cubicBezTo>
                <a:cubicBezTo>
                  <a:pt x="375854" y="352776"/>
                  <a:pt x="258296" y="355112"/>
                  <a:pt x="0" y="369060"/>
                </a:cubicBezTo>
                <a:cubicBezTo>
                  <a:pt x="4268" y="199019"/>
                  <a:pt x="16740" y="157216"/>
                  <a:pt x="0" y="0"/>
                </a:cubicBezTo>
                <a:close/>
              </a:path>
              <a:path w="1568376" h="369060" stroke="0" extrusionOk="0">
                <a:moveTo>
                  <a:pt x="0" y="0"/>
                </a:moveTo>
                <a:cubicBezTo>
                  <a:pt x="213938" y="18752"/>
                  <a:pt x="272101" y="-20162"/>
                  <a:pt x="507108" y="0"/>
                </a:cubicBezTo>
                <a:cubicBezTo>
                  <a:pt x="742115" y="20162"/>
                  <a:pt x="893180" y="14324"/>
                  <a:pt x="1029900" y="0"/>
                </a:cubicBezTo>
                <a:cubicBezTo>
                  <a:pt x="1166620" y="-14324"/>
                  <a:pt x="1374054" y="25727"/>
                  <a:pt x="1568376" y="0"/>
                </a:cubicBezTo>
                <a:cubicBezTo>
                  <a:pt x="1566919" y="170595"/>
                  <a:pt x="1575502" y="293532"/>
                  <a:pt x="1568376" y="369060"/>
                </a:cubicBezTo>
                <a:cubicBezTo>
                  <a:pt x="1453354" y="367175"/>
                  <a:pt x="1224041" y="358689"/>
                  <a:pt x="1045584" y="369060"/>
                </a:cubicBezTo>
                <a:cubicBezTo>
                  <a:pt x="867127" y="379431"/>
                  <a:pt x="746070" y="377390"/>
                  <a:pt x="522792" y="369060"/>
                </a:cubicBezTo>
                <a:cubicBezTo>
                  <a:pt x="299514" y="360730"/>
                  <a:pt x="133568" y="346889"/>
                  <a:pt x="0" y="369060"/>
                </a:cubicBezTo>
                <a:cubicBezTo>
                  <a:pt x="9052" y="246892"/>
                  <a:pt x="9434" y="145775"/>
                  <a:pt x="0" y="0"/>
                </a:cubicBezTo>
                <a:close/>
              </a:path>
            </a:pathLst>
          </a:custGeom>
          <a:solidFill>
            <a:srgbClr val="FFE17A">
              <a:alpha val="56863"/>
            </a:srgbClr>
          </a:solidFill>
          <a:ln>
            <a:solidFill>
              <a:schemeClr val="tx1"/>
            </a:solidFill>
            <a:extLst>
              <a:ext uri="{C807C97D-BFC1-408E-A445-0C87EB9F89A2}">
                <ask:lineSketchStyleProps xmlns:ask="http://schemas.microsoft.com/office/drawing/2018/sketchyshapes" sd="195624144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6" name="TextBox 45">
            <a:extLst>
              <a:ext uri="{FF2B5EF4-FFF2-40B4-BE49-F238E27FC236}">
                <a16:creationId xmlns:a16="http://schemas.microsoft.com/office/drawing/2014/main" id="{54F52624-E833-05CA-34A2-1AC0C408A191}"/>
              </a:ext>
            </a:extLst>
          </p:cNvPr>
          <p:cNvSpPr txBox="1"/>
          <p:nvPr/>
        </p:nvSpPr>
        <p:spPr>
          <a:xfrm flipH="1">
            <a:off x="1560910" y="3770148"/>
            <a:ext cx="4247274" cy="707886"/>
          </a:xfrm>
          <a:prstGeom prst="rect">
            <a:avLst/>
          </a:prstGeom>
          <a:noFill/>
        </p:spPr>
        <p:txBody>
          <a:bodyPr wrap="square" lIns="137160" tIns="137160" rIns="137160" bIns="137160" rtlCol="0">
            <a:spAutoFit/>
          </a:bodyPr>
          <a:lstStyle/>
          <a:p>
            <a:pPr algn="ctr"/>
            <a:r>
              <a:rPr lang="en-GB" sz="2800" b="1">
                <a:solidFill>
                  <a:schemeClr val="bg1"/>
                </a:solidFill>
                <a:latin typeface="Bradley Hand ITC" panose="03070402050302030203" pitchFamily="66" charset="0"/>
              </a:rPr>
              <a:t>~0.685</a:t>
            </a:r>
            <a:endParaRPr lang="en-GB" sz="2800" b="1" baseline="-25000">
              <a:solidFill>
                <a:schemeClr val="bg1"/>
              </a:solidFill>
              <a:latin typeface="Bradley Hand ITC" panose="03070402050302030203" pitchFamily="66" charset="0"/>
            </a:endParaRPr>
          </a:p>
        </p:txBody>
      </p:sp>
      <p:grpSp>
        <p:nvGrpSpPr>
          <p:cNvPr id="201" name="Group 200">
            <a:extLst>
              <a:ext uri="{FF2B5EF4-FFF2-40B4-BE49-F238E27FC236}">
                <a16:creationId xmlns:a16="http://schemas.microsoft.com/office/drawing/2014/main" id="{ED0123B1-26C1-BF60-5B5D-1C5F0D91036B}"/>
              </a:ext>
            </a:extLst>
          </p:cNvPr>
          <p:cNvGrpSpPr/>
          <p:nvPr/>
        </p:nvGrpSpPr>
        <p:grpSpPr>
          <a:xfrm>
            <a:off x="4546528" y="3643412"/>
            <a:ext cx="2424878" cy="2121792"/>
            <a:chOff x="1193570" y="1547252"/>
            <a:chExt cx="2424878" cy="2121792"/>
          </a:xfrm>
        </p:grpSpPr>
        <p:sp>
          <p:nvSpPr>
            <p:cNvPr id="202" name="Arrow: Right 201">
              <a:extLst>
                <a:ext uri="{FF2B5EF4-FFF2-40B4-BE49-F238E27FC236}">
                  <a16:creationId xmlns:a16="http://schemas.microsoft.com/office/drawing/2014/main" id="{43A479DB-A987-CC4D-F014-46D11A7E3052}"/>
                </a:ext>
              </a:extLst>
            </p:cNvPr>
            <p:cNvSpPr/>
            <p:nvPr/>
          </p:nvSpPr>
          <p:spPr>
            <a:xfrm rot="8123033">
              <a:off x="2269464" y="2699469"/>
              <a:ext cx="618754" cy="321380"/>
            </a:xfrm>
            <a:custGeom>
              <a:avLst/>
              <a:gdLst>
                <a:gd name="connsiteX0" fmla="*/ 0 w 618754"/>
                <a:gd name="connsiteY0" fmla="*/ 101993 h 321380"/>
                <a:gd name="connsiteX1" fmla="*/ 349871 w 618754"/>
                <a:gd name="connsiteY1" fmla="*/ 101993 h 321380"/>
                <a:gd name="connsiteX2" fmla="*/ 349871 w 618754"/>
                <a:gd name="connsiteY2" fmla="*/ 0 h 321380"/>
                <a:gd name="connsiteX3" fmla="*/ 618754 w 618754"/>
                <a:gd name="connsiteY3" fmla="*/ 160690 h 321380"/>
                <a:gd name="connsiteX4" fmla="*/ 349871 w 618754"/>
                <a:gd name="connsiteY4" fmla="*/ 321380 h 321380"/>
                <a:gd name="connsiteX5" fmla="*/ 349871 w 618754"/>
                <a:gd name="connsiteY5" fmla="*/ 219387 h 321380"/>
                <a:gd name="connsiteX6" fmla="*/ 0 w 618754"/>
                <a:gd name="connsiteY6" fmla="*/ 219387 h 321380"/>
                <a:gd name="connsiteX7" fmla="*/ 0 w 618754"/>
                <a:gd name="connsiteY7" fmla="*/ 101993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101993"/>
                  </a:moveTo>
                  <a:cubicBezTo>
                    <a:pt x="104761" y="97487"/>
                    <a:pt x="189685" y="110218"/>
                    <a:pt x="349871" y="101993"/>
                  </a:cubicBezTo>
                  <a:cubicBezTo>
                    <a:pt x="348366" y="91702"/>
                    <a:pt x="349185" y="28749"/>
                    <a:pt x="349871" y="0"/>
                  </a:cubicBezTo>
                  <a:cubicBezTo>
                    <a:pt x="387984" y="44040"/>
                    <a:pt x="514267" y="114305"/>
                    <a:pt x="618754" y="160690"/>
                  </a:cubicBezTo>
                  <a:cubicBezTo>
                    <a:pt x="511481" y="217662"/>
                    <a:pt x="441765" y="276407"/>
                    <a:pt x="349871" y="321380"/>
                  </a:cubicBezTo>
                  <a:cubicBezTo>
                    <a:pt x="343115" y="276041"/>
                    <a:pt x="357633" y="259103"/>
                    <a:pt x="349871" y="219387"/>
                  </a:cubicBezTo>
                  <a:cubicBezTo>
                    <a:pt x="288796" y="227569"/>
                    <a:pt x="140763" y="209880"/>
                    <a:pt x="0" y="219387"/>
                  </a:cubicBezTo>
                  <a:cubicBezTo>
                    <a:pt x="-9798" y="180884"/>
                    <a:pt x="2295" y="154880"/>
                    <a:pt x="0" y="101993"/>
                  </a:cubicBezTo>
                  <a:close/>
                </a:path>
              </a:pathLst>
            </a:custGeom>
            <a:noFill/>
            <a:ln>
              <a:solidFill>
                <a:schemeClr val="bg1"/>
              </a:solidFill>
              <a:extLst>
                <a:ext uri="{C807C97D-BFC1-408E-A445-0C87EB9F89A2}">
                  <ask:lineSketchStyleProps xmlns:ask="http://schemas.microsoft.com/office/drawing/2018/sketchyshapes" sd="2230600835">
                    <a:prstGeom prst="rightArrow">
                      <a:avLst>
                        <a:gd name="adj1" fmla="val 36528"/>
                        <a:gd name="adj2" fmla="val 83665"/>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03" name="TextBox 202">
              <a:extLst>
                <a:ext uri="{FF2B5EF4-FFF2-40B4-BE49-F238E27FC236}">
                  <a16:creationId xmlns:a16="http://schemas.microsoft.com/office/drawing/2014/main" id="{A11CD9DE-15A6-B6D7-ECE9-F6DB6B8DB558}"/>
                </a:ext>
              </a:extLst>
            </p:cNvPr>
            <p:cNvSpPr txBox="1"/>
            <p:nvPr/>
          </p:nvSpPr>
          <p:spPr>
            <a:xfrm rot="21393894">
              <a:off x="1838009" y="2400469"/>
              <a:ext cx="835588"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Yeah!</a:t>
              </a:r>
            </a:p>
          </p:txBody>
        </p:sp>
        <p:grpSp>
          <p:nvGrpSpPr>
            <p:cNvPr id="204" name="Group 203">
              <a:extLst>
                <a:ext uri="{FF2B5EF4-FFF2-40B4-BE49-F238E27FC236}">
                  <a16:creationId xmlns:a16="http://schemas.microsoft.com/office/drawing/2014/main" id="{6AD3AB7F-0447-B1C6-D668-5EA0540EB05B}"/>
                </a:ext>
              </a:extLst>
            </p:cNvPr>
            <p:cNvGrpSpPr/>
            <p:nvPr/>
          </p:nvGrpSpPr>
          <p:grpSpPr>
            <a:xfrm rot="21324230">
              <a:off x="1193570" y="1554771"/>
              <a:ext cx="2424878" cy="2114273"/>
              <a:chOff x="8397355" y="4208176"/>
              <a:chExt cx="2424878" cy="2114273"/>
            </a:xfrm>
            <a:effectLst>
              <a:outerShdw blurRad="50800" dist="38100" dir="10800000" algn="r" rotWithShape="0">
                <a:prstClr val="black">
                  <a:alpha val="40000"/>
                </a:prstClr>
              </a:outerShdw>
            </a:effectLst>
          </p:grpSpPr>
          <p:grpSp>
            <p:nvGrpSpPr>
              <p:cNvPr id="206" name="Group 205">
                <a:extLst>
                  <a:ext uri="{FF2B5EF4-FFF2-40B4-BE49-F238E27FC236}">
                    <a16:creationId xmlns:a16="http://schemas.microsoft.com/office/drawing/2014/main" id="{7A167F68-6101-816A-D0E6-C637077677E1}"/>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237" name="Freeform: Shape 236">
                  <a:extLst>
                    <a:ext uri="{FF2B5EF4-FFF2-40B4-BE49-F238E27FC236}">
                      <a16:creationId xmlns:a16="http://schemas.microsoft.com/office/drawing/2014/main" id="{19384354-DC00-CE62-0B44-FBCEF9AA57AC}"/>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38" name="Right Triangle 9">
                  <a:extLst>
                    <a:ext uri="{FF2B5EF4-FFF2-40B4-BE49-F238E27FC236}">
                      <a16:creationId xmlns:a16="http://schemas.microsoft.com/office/drawing/2014/main" id="{9A331BBF-B7BD-FC6C-FEB1-F1BC9A80EF5A}"/>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234" name="Group 233">
                <a:extLst>
                  <a:ext uri="{FF2B5EF4-FFF2-40B4-BE49-F238E27FC236}">
                    <a16:creationId xmlns:a16="http://schemas.microsoft.com/office/drawing/2014/main" id="{80E3A17E-C0FA-C82E-B793-E1947A3EC8A0}"/>
                  </a:ext>
                </a:extLst>
              </p:cNvPr>
              <p:cNvGrpSpPr/>
              <p:nvPr/>
            </p:nvGrpSpPr>
            <p:grpSpPr>
              <a:xfrm>
                <a:off x="10290295" y="6047121"/>
                <a:ext cx="377850" cy="181710"/>
                <a:chOff x="10290295" y="6047121"/>
                <a:chExt cx="377850" cy="181710"/>
              </a:xfrm>
            </p:grpSpPr>
            <p:sp>
              <p:nvSpPr>
                <p:cNvPr id="235" name="Freeform: Shape 234">
                  <a:extLst>
                    <a:ext uri="{FF2B5EF4-FFF2-40B4-BE49-F238E27FC236}">
                      <a16:creationId xmlns:a16="http://schemas.microsoft.com/office/drawing/2014/main" id="{FE8378C7-E903-3BEB-2AB6-0F8DDA4DA131}"/>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36" name="Freeform: Shape 235">
                  <a:extLst>
                    <a:ext uri="{FF2B5EF4-FFF2-40B4-BE49-F238E27FC236}">
                      <a16:creationId xmlns:a16="http://schemas.microsoft.com/office/drawing/2014/main" id="{2CE35042-8481-12C7-AFF9-3B7B30A1CA57}"/>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05" name="TextBox 204">
              <a:extLst>
                <a:ext uri="{FF2B5EF4-FFF2-40B4-BE49-F238E27FC236}">
                  <a16:creationId xmlns:a16="http://schemas.microsoft.com/office/drawing/2014/main" id="{955A50C1-0C0F-A9AE-8B18-4703117FE453}"/>
                </a:ext>
              </a:extLst>
            </p:cNvPr>
            <p:cNvSpPr txBox="1"/>
            <p:nvPr/>
          </p:nvSpPr>
          <p:spPr>
            <a:xfrm rot="21377463">
              <a:off x="1544526" y="1547252"/>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Remember: Threads are just another tool to achieve your goal. </a:t>
              </a:r>
              <a:r>
                <a:rPr lang="en-GB" b="1" u="sng">
                  <a:solidFill>
                    <a:schemeClr val="bg1"/>
                  </a:solidFill>
                  <a:latin typeface="Bradley Hand ITC" panose="03070402050302030203" pitchFamily="66" charset="0"/>
                </a:rPr>
                <a:t>Not the goal itself.</a:t>
              </a:r>
            </a:p>
          </p:txBody>
        </p:sp>
      </p:grpSp>
      <p:pic>
        <p:nvPicPr>
          <p:cNvPr id="7" name="Grafik 6">
            <a:extLst>
              <a:ext uri="{FF2B5EF4-FFF2-40B4-BE49-F238E27FC236}">
                <a16:creationId xmlns:a16="http://schemas.microsoft.com/office/drawing/2014/main" id="{DE7ACB81-0B0B-7B3D-C4D8-EE21DCDADC47}"/>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5" name="TextBox 24" descr="page number">
            <a:extLst>
              <a:ext uri="{FF2B5EF4-FFF2-40B4-BE49-F238E27FC236}">
                <a16:creationId xmlns:a16="http://schemas.microsoft.com/office/drawing/2014/main" id="{08FF80A4-069E-36BA-ED64-33983FD75BD1}"/>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46</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49" name="Group 48">
            <a:extLst>
              <a:ext uri="{FF2B5EF4-FFF2-40B4-BE49-F238E27FC236}">
                <a16:creationId xmlns:a16="http://schemas.microsoft.com/office/drawing/2014/main" id="{8D2B13EC-90AF-8673-25E5-DCD1C01DCA83}"/>
              </a:ext>
            </a:extLst>
          </p:cNvPr>
          <p:cNvGrpSpPr/>
          <p:nvPr/>
        </p:nvGrpSpPr>
        <p:grpSpPr>
          <a:xfrm>
            <a:off x="41118" y="4475091"/>
            <a:ext cx="2424878" cy="2114273"/>
            <a:chOff x="1348825" y="2429875"/>
            <a:chExt cx="2424878" cy="2114273"/>
          </a:xfrm>
        </p:grpSpPr>
        <p:grpSp>
          <p:nvGrpSpPr>
            <p:cNvPr id="50" name="Group 49">
              <a:extLst>
                <a:ext uri="{FF2B5EF4-FFF2-40B4-BE49-F238E27FC236}">
                  <a16:creationId xmlns:a16="http://schemas.microsoft.com/office/drawing/2014/main" id="{CC4F5B05-D25C-29DB-BAA8-31175D9B1673}"/>
                </a:ext>
              </a:extLst>
            </p:cNvPr>
            <p:cNvGrpSpPr/>
            <p:nvPr/>
          </p:nvGrpSpPr>
          <p:grpSpPr>
            <a:xfrm rot="21324230">
              <a:off x="1348825" y="2429875"/>
              <a:ext cx="2424878" cy="2114273"/>
              <a:chOff x="8397355" y="4208176"/>
              <a:chExt cx="2424878" cy="2114273"/>
            </a:xfrm>
            <a:effectLst>
              <a:outerShdw blurRad="50800" dist="38100" dir="10800000" algn="r" rotWithShape="0">
                <a:prstClr val="black">
                  <a:alpha val="40000"/>
                </a:prstClr>
              </a:outerShdw>
            </a:effectLst>
          </p:grpSpPr>
          <p:grpSp>
            <p:nvGrpSpPr>
              <p:cNvPr id="52" name="Group 51">
                <a:extLst>
                  <a:ext uri="{FF2B5EF4-FFF2-40B4-BE49-F238E27FC236}">
                    <a16:creationId xmlns:a16="http://schemas.microsoft.com/office/drawing/2014/main" id="{987D8EA2-28FB-8EC9-7AD8-00331AD0128E}"/>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56" name="Freeform: Shape 55">
                  <a:extLst>
                    <a:ext uri="{FF2B5EF4-FFF2-40B4-BE49-F238E27FC236}">
                      <a16:creationId xmlns:a16="http://schemas.microsoft.com/office/drawing/2014/main" id="{32037A55-D44B-60F6-EB93-76A593FBDBE3}"/>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57" name="Right Triangle 9">
                  <a:extLst>
                    <a:ext uri="{FF2B5EF4-FFF2-40B4-BE49-F238E27FC236}">
                      <a16:creationId xmlns:a16="http://schemas.microsoft.com/office/drawing/2014/main" id="{F922424F-5182-5DFE-F2A2-6251E43C29BE}"/>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53" name="Group 52">
                <a:extLst>
                  <a:ext uri="{FF2B5EF4-FFF2-40B4-BE49-F238E27FC236}">
                    <a16:creationId xmlns:a16="http://schemas.microsoft.com/office/drawing/2014/main" id="{5B5DD4AC-5339-0E43-8ED6-E3412FA7BF30}"/>
                  </a:ext>
                </a:extLst>
              </p:cNvPr>
              <p:cNvGrpSpPr/>
              <p:nvPr/>
            </p:nvGrpSpPr>
            <p:grpSpPr>
              <a:xfrm>
                <a:off x="10290295" y="6047121"/>
                <a:ext cx="377850" cy="181710"/>
                <a:chOff x="10290295" y="6047121"/>
                <a:chExt cx="377850" cy="181710"/>
              </a:xfrm>
            </p:grpSpPr>
            <p:sp>
              <p:nvSpPr>
                <p:cNvPr id="54" name="Freeform: Shape 53">
                  <a:extLst>
                    <a:ext uri="{FF2B5EF4-FFF2-40B4-BE49-F238E27FC236}">
                      <a16:creationId xmlns:a16="http://schemas.microsoft.com/office/drawing/2014/main" id="{E32554DA-33E2-E4E4-64BC-C4C3E55ECE4E}"/>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5" name="Freeform: Shape 54">
                  <a:extLst>
                    <a:ext uri="{FF2B5EF4-FFF2-40B4-BE49-F238E27FC236}">
                      <a16:creationId xmlns:a16="http://schemas.microsoft.com/office/drawing/2014/main" id="{16FE8C84-68E7-0521-D67D-48FBA378E25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51" name="TextBox 50">
              <a:extLst>
                <a:ext uri="{FF2B5EF4-FFF2-40B4-BE49-F238E27FC236}">
                  <a16:creationId xmlns:a16="http://schemas.microsoft.com/office/drawing/2014/main" id="{05D9FEBB-2D43-78CC-48C0-8B7E789AE56D}"/>
                </a:ext>
              </a:extLst>
            </p:cNvPr>
            <p:cNvSpPr txBox="1"/>
            <p:nvPr/>
          </p:nvSpPr>
          <p:spPr>
            <a:xfrm rot="21377463">
              <a:off x="1699781" y="2837853"/>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Pearson of 0 is not correlated, 1 is highly correlated.</a:t>
              </a:r>
            </a:p>
          </p:txBody>
        </p:sp>
      </p:grpSp>
    </p:spTree>
    <p:extLst>
      <p:ext uri="{BB962C8B-B14F-4D97-AF65-F5344CB8AC3E}">
        <p14:creationId xmlns:p14="http://schemas.microsoft.com/office/powerpoint/2010/main" val="272401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BCA534-7F2E-16C9-207B-758E774BE0A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7725112-8127-6CE6-585A-BA8F046DB4BC}"/>
              </a:ext>
            </a:extLst>
          </p:cNvPr>
          <p:cNvPicPr>
            <a:picLocks noChangeAspect="1"/>
          </p:cNvPicPr>
          <p:nvPr/>
        </p:nvPicPr>
        <p:blipFill>
          <a:blip r:embed="rId2"/>
          <a:stretch>
            <a:fillRect/>
          </a:stretch>
        </p:blipFill>
        <p:spPr>
          <a:xfrm>
            <a:off x="0" y="114300"/>
            <a:ext cx="12192000" cy="6629400"/>
          </a:xfrm>
          <a:prstGeom prst="rect">
            <a:avLst/>
          </a:prstGeom>
        </p:spPr>
      </p:pic>
      <p:pic>
        <p:nvPicPr>
          <p:cNvPr id="9" name="Picture 8">
            <a:extLst>
              <a:ext uri="{FF2B5EF4-FFF2-40B4-BE49-F238E27FC236}">
                <a16:creationId xmlns:a16="http://schemas.microsoft.com/office/drawing/2014/main" id="{49587DFB-14A6-1014-50FF-C1FC59AD7D06}"/>
              </a:ext>
            </a:extLst>
          </p:cNvPr>
          <p:cNvPicPr>
            <a:picLocks noChangeAspect="1"/>
          </p:cNvPicPr>
          <p:nvPr/>
        </p:nvPicPr>
        <p:blipFill>
          <a:blip r:embed="rId2"/>
          <a:stretch>
            <a:fillRect/>
          </a:stretch>
        </p:blipFill>
        <p:spPr>
          <a:xfrm>
            <a:off x="0" y="114300"/>
            <a:ext cx="12192000" cy="6629400"/>
          </a:xfrm>
          <a:prstGeom prst="rect">
            <a:avLst/>
          </a:prstGeom>
        </p:spPr>
      </p:pic>
      <p:sp>
        <p:nvSpPr>
          <p:cNvPr id="10" name="Rectangle 9">
            <a:extLst>
              <a:ext uri="{FF2B5EF4-FFF2-40B4-BE49-F238E27FC236}">
                <a16:creationId xmlns:a16="http://schemas.microsoft.com/office/drawing/2014/main" id="{09F1B838-A135-127D-E7DD-EF9FD79E0891}"/>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1" name="Picture 10">
            <a:extLst>
              <a:ext uri="{FF2B5EF4-FFF2-40B4-BE49-F238E27FC236}">
                <a16:creationId xmlns:a16="http://schemas.microsoft.com/office/drawing/2014/main" id="{8251ABE7-4B18-B826-D372-B1E7C45E46C1}"/>
              </a:ext>
            </a:extLst>
          </p:cNvPr>
          <p:cNvPicPr>
            <a:picLocks noChangeAspect="1"/>
          </p:cNvPicPr>
          <p:nvPr/>
        </p:nvPicPr>
        <p:blipFill>
          <a:blip r:embed="rId3"/>
          <a:srcRect t="60082" r="894" b="21912"/>
          <a:stretch>
            <a:fillRect/>
          </a:stretch>
        </p:blipFill>
        <p:spPr>
          <a:xfrm>
            <a:off x="152861" y="3078480"/>
            <a:ext cx="11886277" cy="1183639"/>
          </a:xfrm>
          <a:prstGeom prst="rect">
            <a:avLst/>
          </a:prstGeom>
        </p:spPr>
      </p:pic>
      <p:sp>
        <p:nvSpPr>
          <p:cNvPr id="44" name="Oval 43">
            <a:extLst>
              <a:ext uri="{FF2B5EF4-FFF2-40B4-BE49-F238E27FC236}">
                <a16:creationId xmlns:a16="http://schemas.microsoft.com/office/drawing/2014/main" id="{2984CCD6-872C-95F9-8A3C-E2314867C742}"/>
              </a:ext>
            </a:extLst>
          </p:cNvPr>
          <p:cNvSpPr/>
          <p:nvPr/>
        </p:nvSpPr>
        <p:spPr>
          <a:xfrm>
            <a:off x="1424680" y="3499759"/>
            <a:ext cx="10672918" cy="1020753"/>
          </a:xfrm>
          <a:custGeom>
            <a:avLst/>
            <a:gdLst>
              <a:gd name="connsiteX0" fmla="*/ 0 w 10672918"/>
              <a:gd name="connsiteY0" fmla="*/ 510377 h 1020753"/>
              <a:gd name="connsiteX1" fmla="*/ 5336459 w 10672918"/>
              <a:gd name="connsiteY1" fmla="*/ 0 h 1020753"/>
              <a:gd name="connsiteX2" fmla="*/ 10672918 w 10672918"/>
              <a:gd name="connsiteY2" fmla="*/ 510377 h 1020753"/>
              <a:gd name="connsiteX3" fmla="*/ 5336459 w 10672918"/>
              <a:gd name="connsiteY3" fmla="*/ 1020754 h 1020753"/>
              <a:gd name="connsiteX4" fmla="*/ 0 w 10672918"/>
              <a:gd name="connsiteY4" fmla="*/ 510377 h 1020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2918" h="1020753" extrusionOk="0">
                <a:moveTo>
                  <a:pt x="0" y="510377"/>
                </a:moveTo>
                <a:cubicBezTo>
                  <a:pt x="-170285" y="-85505"/>
                  <a:pt x="2613234" y="-99902"/>
                  <a:pt x="5336459" y="0"/>
                </a:cubicBezTo>
                <a:cubicBezTo>
                  <a:pt x="8304536" y="44162"/>
                  <a:pt x="10667037" y="231246"/>
                  <a:pt x="10672918" y="510377"/>
                </a:cubicBezTo>
                <a:cubicBezTo>
                  <a:pt x="10588086" y="718635"/>
                  <a:pt x="8733237" y="853680"/>
                  <a:pt x="5336459" y="1020754"/>
                </a:cubicBezTo>
                <a:cubicBezTo>
                  <a:pt x="2341154" y="970663"/>
                  <a:pt x="14438" y="803190"/>
                  <a:pt x="0" y="510377"/>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Oval 44">
            <a:extLst>
              <a:ext uri="{FF2B5EF4-FFF2-40B4-BE49-F238E27FC236}">
                <a16:creationId xmlns:a16="http://schemas.microsoft.com/office/drawing/2014/main" id="{E5A8D1CB-D685-79CC-E706-1130D99D46E5}"/>
              </a:ext>
            </a:extLst>
          </p:cNvPr>
          <p:cNvSpPr/>
          <p:nvPr/>
        </p:nvSpPr>
        <p:spPr>
          <a:xfrm rot="10800000">
            <a:off x="1400361" y="3499760"/>
            <a:ext cx="10672918" cy="816776"/>
          </a:xfrm>
          <a:custGeom>
            <a:avLst/>
            <a:gdLst>
              <a:gd name="connsiteX0" fmla="*/ 0 w 10672918"/>
              <a:gd name="connsiteY0" fmla="*/ 408388 h 816776"/>
              <a:gd name="connsiteX1" fmla="*/ 5336459 w 10672918"/>
              <a:gd name="connsiteY1" fmla="*/ 0 h 816776"/>
              <a:gd name="connsiteX2" fmla="*/ 10672918 w 10672918"/>
              <a:gd name="connsiteY2" fmla="*/ 408388 h 816776"/>
              <a:gd name="connsiteX3" fmla="*/ 5336459 w 10672918"/>
              <a:gd name="connsiteY3" fmla="*/ 816776 h 816776"/>
              <a:gd name="connsiteX4" fmla="*/ 0 w 10672918"/>
              <a:gd name="connsiteY4" fmla="*/ 408388 h 816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2918" h="816776" extrusionOk="0">
                <a:moveTo>
                  <a:pt x="0" y="408388"/>
                </a:moveTo>
                <a:cubicBezTo>
                  <a:pt x="-216963" y="-217242"/>
                  <a:pt x="2531029" y="-63243"/>
                  <a:pt x="5336459" y="0"/>
                </a:cubicBezTo>
                <a:cubicBezTo>
                  <a:pt x="8286737" y="6431"/>
                  <a:pt x="10642699" y="196931"/>
                  <a:pt x="10672918" y="408388"/>
                </a:cubicBezTo>
                <a:cubicBezTo>
                  <a:pt x="10204487" y="227442"/>
                  <a:pt x="8709647" y="658469"/>
                  <a:pt x="5336459" y="816776"/>
                </a:cubicBezTo>
                <a:cubicBezTo>
                  <a:pt x="2370894" y="797682"/>
                  <a:pt x="27490" y="654764"/>
                  <a:pt x="0" y="408388"/>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6" name="Oval 45">
            <a:extLst>
              <a:ext uri="{FF2B5EF4-FFF2-40B4-BE49-F238E27FC236}">
                <a16:creationId xmlns:a16="http://schemas.microsoft.com/office/drawing/2014/main" id="{6398FF51-607B-3EB1-69B5-8824B1918873}"/>
              </a:ext>
            </a:extLst>
          </p:cNvPr>
          <p:cNvSpPr/>
          <p:nvPr/>
        </p:nvSpPr>
        <p:spPr>
          <a:xfrm rot="16200000">
            <a:off x="6301346" y="-1281476"/>
            <a:ext cx="1075971" cy="10715577"/>
          </a:xfrm>
          <a:custGeom>
            <a:avLst/>
            <a:gdLst>
              <a:gd name="connsiteX0" fmla="*/ 0 w 1075971"/>
              <a:gd name="connsiteY0" fmla="*/ 5357789 h 10715577"/>
              <a:gd name="connsiteX1" fmla="*/ 537986 w 1075971"/>
              <a:gd name="connsiteY1" fmla="*/ 0 h 10715577"/>
              <a:gd name="connsiteX2" fmla="*/ 1075972 w 1075971"/>
              <a:gd name="connsiteY2" fmla="*/ 5357789 h 10715577"/>
              <a:gd name="connsiteX3" fmla="*/ 537986 w 1075971"/>
              <a:gd name="connsiteY3" fmla="*/ 10715578 h 10715577"/>
              <a:gd name="connsiteX4" fmla="*/ 0 w 1075971"/>
              <a:gd name="connsiteY4" fmla="*/ 5357789 h 10715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971" h="10715577" extrusionOk="0">
                <a:moveTo>
                  <a:pt x="0" y="5357789"/>
                </a:moveTo>
                <a:cubicBezTo>
                  <a:pt x="-19382" y="2363023"/>
                  <a:pt x="297933" y="-25450"/>
                  <a:pt x="537986" y="0"/>
                </a:cubicBezTo>
                <a:cubicBezTo>
                  <a:pt x="990267" y="328930"/>
                  <a:pt x="636640" y="2603597"/>
                  <a:pt x="1075972" y="5357789"/>
                </a:cubicBezTo>
                <a:cubicBezTo>
                  <a:pt x="1014325" y="8263318"/>
                  <a:pt x="917911" y="10684803"/>
                  <a:pt x="537986" y="10715578"/>
                </a:cubicBezTo>
                <a:cubicBezTo>
                  <a:pt x="166371" y="10637936"/>
                  <a:pt x="282104" y="8530579"/>
                  <a:pt x="0" y="5357789"/>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29" name="Group 28">
            <a:extLst>
              <a:ext uri="{FF2B5EF4-FFF2-40B4-BE49-F238E27FC236}">
                <a16:creationId xmlns:a16="http://schemas.microsoft.com/office/drawing/2014/main" id="{18C93B17-BCC9-50CC-1F38-C4837D78ECA9}"/>
              </a:ext>
            </a:extLst>
          </p:cNvPr>
          <p:cNvGrpSpPr/>
          <p:nvPr/>
        </p:nvGrpSpPr>
        <p:grpSpPr>
          <a:xfrm>
            <a:off x="998021" y="1340596"/>
            <a:ext cx="2426565" cy="2075148"/>
            <a:chOff x="998021" y="1340596"/>
            <a:chExt cx="2426565" cy="2075148"/>
          </a:xfrm>
        </p:grpSpPr>
        <p:grpSp>
          <p:nvGrpSpPr>
            <p:cNvPr id="19" name="Group 18">
              <a:extLst>
                <a:ext uri="{FF2B5EF4-FFF2-40B4-BE49-F238E27FC236}">
                  <a16:creationId xmlns:a16="http://schemas.microsoft.com/office/drawing/2014/main" id="{3AC0C843-B1CA-772A-BE89-A2E13D49713F}"/>
                </a:ext>
              </a:extLst>
            </p:cNvPr>
            <p:cNvGrpSpPr/>
            <p:nvPr/>
          </p:nvGrpSpPr>
          <p:grpSpPr>
            <a:xfrm rot="249964">
              <a:off x="998021" y="1340596"/>
              <a:ext cx="2355349" cy="2075148"/>
              <a:chOff x="908102" y="4241481"/>
              <a:chExt cx="2355349" cy="2075148"/>
            </a:xfrm>
            <a:effectLst>
              <a:outerShdw blurRad="50800" dist="38100" dir="2700000" algn="tl" rotWithShape="0">
                <a:prstClr val="black">
                  <a:alpha val="40000"/>
                </a:prstClr>
              </a:outerShdw>
            </a:effectLst>
          </p:grpSpPr>
          <p:sp>
            <p:nvSpPr>
              <p:cNvPr id="20" name="Rectangle 24">
                <a:extLst>
                  <a:ext uri="{FF2B5EF4-FFF2-40B4-BE49-F238E27FC236}">
                    <a16:creationId xmlns:a16="http://schemas.microsoft.com/office/drawing/2014/main" id="{62515615-28B4-D7F6-4328-1F309B127B91}"/>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1" name="Rectangle 20">
                <a:extLst>
                  <a:ext uri="{FF2B5EF4-FFF2-40B4-BE49-F238E27FC236}">
                    <a16:creationId xmlns:a16="http://schemas.microsoft.com/office/drawing/2014/main" id="{6C5AC928-D1F6-C00A-A99A-3D100C9E25A9}"/>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2" name="TextBox 21">
              <a:extLst>
                <a:ext uri="{FF2B5EF4-FFF2-40B4-BE49-F238E27FC236}">
                  <a16:creationId xmlns:a16="http://schemas.microsoft.com/office/drawing/2014/main" id="{729DEEF9-1271-8466-7EA8-3049C22B565D}"/>
                </a:ext>
              </a:extLst>
            </p:cNvPr>
            <p:cNvSpPr txBox="1"/>
            <p:nvPr/>
          </p:nvSpPr>
          <p:spPr>
            <a:xfrm rot="27427">
              <a:off x="1393653" y="1782100"/>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Stalled</a:t>
              </a:r>
            </a:p>
          </p:txBody>
        </p:sp>
        <p:sp>
          <p:nvSpPr>
            <p:cNvPr id="23" name="TextBox 22">
              <a:extLst>
                <a:ext uri="{FF2B5EF4-FFF2-40B4-BE49-F238E27FC236}">
                  <a16:creationId xmlns:a16="http://schemas.microsoft.com/office/drawing/2014/main" id="{9A38E011-E59C-B7D0-84C5-8CFCE0881DAD}"/>
                </a:ext>
              </a:extLst>
            </p:cNvPr>
            <p:cNvSpPr txBox="1"/>
            <p:nvPr/>
          </p:nvSpPr>
          <p:spPr>
            <a:xfrm rot="27427">
              <a:off x="1277967" y="2217221"/>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a:t>
              </a:r>
            </a:p>
          </p:txBody>
        </p:sp>
        <p:pic>
          <p:nvPicPr>
            <p:cNvPr id="24" name="Picture 23">
              <a:extLst>
                <a:ext uri="{FF2B5EF4-FFF2-40B4-BE49-F238E27FC236}">
                  <a16:creationId xmlns:a16="http://schemas.microsoft.com/office/drawing/2014/main" id="{66452CF5-E976-7824-5A27-6D68BBBC6545}"/>
                </a:ext>
              </a:extLst>
            </p:cNvPr>
            <p:cNvPicPr>
              <a:picLocks noChangeAspect="1"/>
            </p:cNvPicPr>
            <p:nvPr/>
          </p:nvPicPr>
          <p:blipFill>
            <a:blip r:embed="rId4">
              <a:extLst>
                <a:ext uri="{BEBA8EAE-BF5A-486C-A8C5-ECC9F3942E4B}">
                  <a14:imgProps xmlns:a14="http://schemas.microsoft.com/office/drawing/2010/main">
                    <a14:imgLayer r:embed="rId5">
                      <a14:imgEffect>
                        <a14:artisticPencilGrayscale/>
                      </a14:imgEffect>
                    </a14:imgLayer>
                  </a14:imgProps>
                </a:ext>
              </a:extLst>
            </a:blip>
            <a:stretch>
              <a:fillRect/>
            </a:stretch>
          </p:blipFill>
          <p:spPr>
            <a:xfrm>
              <a:off x="1262257" y="1892424"/>
              <a:ext cx="310923" cy="317019"/>
            </a:xfrm>
            <a:prstGeom prst="rect">
              <a:avLst/>
            </a:prstGeom>
          </p:spPr>
        </p:pic>
        <p:sp>
          <p:nvSpPr>
            <p:cNvPr id="25" name="Oval 24">
              <a:extLst>
                <a:ext uri="{FF2B5EF4-FFF2-40B4-BE49-F238E27FC236}">
                  <a16:creationId xmlns:a16="http://schemas.microsoft.com/office/drawing/2014/main" id="{BB5D4DD2-52E6-5BC5-4074-0AECF949E321}"/>
                </a:ext>
              </a:extLst>
            </p:cNvPr>
            <p:cNvSpPr/>
            <p:nvPr/>
          </p:nvSpPr>
          <p:spPr>
            <a:xfrm>
              <a:off x="1252078" y="1889490"/>
              <a:ext cx="314511" cy="321273"/>
            </a:xfrm>
            <a:prstGeom prst="ellipse">
              <a:avLst/>
            </a:prstGeom>
            <a:solidFill>
              <a:srgbClr val="9393C7">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6" name="Picture 25">
              <a:extLst>
                <a:ext uri="{FF2B5EF4-FFF2-40B4-BE49-F238E27FC236}">
                  <a16:creationId xmlns:a16="http://schemas.microsoft.com/office/drawing/2014/main" id="{0C55BE98-4C5A-25FF-EB3F-9048D62A3C42}"/>
                </a:ext>
              </a:extLst>
            </p:cNvPr>
            <p:cNvPicPr>
              <a:picLocks noChangeAspect="1"/>
            </p:cNvPicPr>
            <p:nvPr/>
          </p:nvPicPr>
          <p:blipFill>
            <a:blip r:embed="rId6">
              <a:extLst>
                <a:ext uri="{BEBA8EAE-BF5A-486C-A8C5-ECC9F3942E4B}">
                  <a14:imgProps xmlns:a14="http://schemas.microsoft.com/office/drawing/2010/main">
                    <a14:imgLayer r:embed="rId5">
                      <a14:imgEffect>
                        <a14:artisticPencilGrayscale/>
                      </a14:imgEffect>
                      <a14:imgEffect>
                        <a14:brightnessContrast bright="-14000"/>
                      </a14:imgEffect>
                    </a14:imgLayer>
                  </a14:imgProps>
                </a:ext>
              </a:extLst>
            </a:blip>
            <a:stretch>
              <a:fillRect/>
            </a:stretch>
          </p:blipFill>
          <p:spPr>
            <a:xfrm>
              <a:off x="1268487" y="2329898"/>
              <a:ext cx="310923" cy="317019"/>
            </a:xfrm>
            <a:prstGeom prst="rect">
              <a:avLst/>
            </a:prstGeom>
          </p:spPr>
        </p:pic>
        <p:sp>
          <p:nvSpPr>
            <p:cNvPr id="27" name="TextBox 26">
              <a:extLst>
                <a:ext uri="{FF2B5EF4-FFF2-40B4-BE49-F238E27FC236}">
                  <a16:creationId xmlns:a16="http://schemas.microsoft.com/office/drawing/2014/main" id="{06151258-7091-46E7-FF15-2746FB4D21E7}"/>
                </a:ext>
              </a:extLst>
            </p:cNvPr>
            <p:cNvSpPr txBox="1"/>
            <p:nvPr/>
          </p:nvSpPr>
          <p:spPr>
            <a:xfrm rot="27427">
              <a:off x="1264434" y="2678403"/>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Idle</a:t>
              </a:r>
            </a:p>
          </p:txBody>
        </p:sp>
        <p:pic>
          <p:nvPicPr>
            <p:cNvPr id="28" name="Picture 27">
              <a:extLst>
                <a:ext uri="{FF2B5EF4-FFF2-40B4-BE49-F238E27FC236}">
                  <a16:creationId xmlns:a16="http://schemas.microsoft.com/office/drawing/2014/main" id="{F8BD572B-D983-579F-C716-27770482124A}"/>
                </a:ext>
              </a:extLst>
            </p:cNvPr>
            <p:cNvPicPr>
              <a:picLocks noChangeAspect="1"/>
            </p:cNvPicPr>
            <p:nvPr/>
          </p:nvPicPr>
          <p:blipFill>
            <a:blip r:embed="rId7">
              <a:extLst>
                <a:ext uri="{BEBA8EAE-BF5A-486C-A8C5-ECC9F3942E4B}">
                  <a14:imgProps xmlns:a14="http://schemas.microsoft.com/office/drawing/2010/main">
                    <a14:imgLayer r:embed="rId5">
                      <a14:imgEffect>
                        <a14:artisticPencilGrayscale/>
                      </a14:imgEffect>
                      <a14:imgEffect>
                        <a14:saturation sat="159000"/>
                      </a14:imgEffect>
                      <a14:imgEffect>
                        <a14:brightnessContrast bright="26000"/>
                      </a14:imgEffect>
                    </a14:imgLayer>
                  </a14:imgProps>
                </a:ext>
              </a:extLst>
            </a:blip>
            <a:stretch>
              <a:fillRect/>
            </a:stretch>
          </p:blipFill>
          <p:spPr>
            <a:xfrm>
              <a:off x="1254954" y="2791080"/>
              <a:ext cx="310923" cy="317019"/>
            </a:xfrm>
            <a:prstGeom prst="rect">
              <a:avLst/>
            </a:prstGeom>
          </p:spPr>
        </p:pic>
      </p:grpSp>
      <p:pic>
        <p:nvPicPr>
          <p:cNvPr id="2" name="Grafik 6">
            <a:extLst>
              <a:ext uri="{FF2B5EF4-FFF2-40B4-BE49-F238E27FC236}">
                <a16:creationId xmlns:a16="http://schemas.microsoft.com/office/drawing/2014/main" id="{2F9D9517-7C16-EFAD-5560-87BFA16F1AC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E7FE52B8-0B67-E70D-68A9-28947F71AE40}"/>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47</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30" name="Group 29">
            <a:extLst>
              <a:ext uri="{FF2B5EF4-FFF2-40B4-BE49-F238E27FC236}">
                <a16:creationId xmlns:a16="http://schemas.microsoft.com/office/drawing/2014/main" id="{AB860D17-970A-5CF7-E3A1-5816F3629DEF}"/>
              </a:ext>
            </a:extLst>
          </p:cNvPr>
          <p:cNvGrpSpPr/>
          <p:nvPr/>
        </p:nvGrpSpPr>
        <p:grpSpPr>
          <a:xfrm>
            <a:off x="9266750" y="4378412"/>
            <a:ext cx="2355349" cy="2075148"/>
            <a:chOff x="9266750" y="4378412"/>
            <a:chExt cx="2355349" cy="2075148"/>
          </a:xfrm>
        </p:grpSpPr>
        <p:grpSp>
          <p:nvGrpSpPr>
            <p:cNvPr id="5" name="Group 4">
              <a:extLst>
                <a:ext uri="{FF2B5EF4-FFF2-40B4-BE49-F238E27FC236}">
                  <a16:creationId xmlns:a16="http://schemas.microsoft.com/office/drawing/2014/main" id="{A335E287-59C8-F655-3507-F1DDBC750B1C}"/>
                </a:ext>
              </a:extLst>
            </p:cNvPr>
            <p:cNvGrpSpPr/>
            <p:nvPr/>
          </p:nvGrpSpPr>
          <p:grpSpPr>
            <a:xfrm>
              <a:off x="9266750" y="4378412"/>
              <a:ext cx="2355349" cy="2075148"/>
              <a:chOff x="908102" y="4241481"/>
              <a:chExt cx="2355349" cy="2075148"/>
            </a:xfrm>
            <a:effectLst>
              <a:outerShdw blurRad="50800" dist="38100" dir="2700000" algn="tl" rotWithShape="0">
                <a:prstClr val="black">
                  <a:alpha val="40000"/>
                </a:prstClr>
              </a:outerShdw>
            </a:effectLst>
          </p:grpSpPr>
          <p:sp>
            <p:nvSpPr>
              <p:cNvPr id="6" name="Rectangle 24">
                <a:extLst>
                  <a:ext uri="{FF2B5EF4-FFF2-40B4-BE49-F238E27FC236}">
                    <a16:creationId xmlns:a16="http://schemas.microsoft.com/office/drawing/2014/main" id="{6A1A079F-E29A-DF57-4795-94F13DE867C3}"/>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Rectangle 6">
                <a:extLst>
                  <a:ext uri="{FF2B5EF4-FFF2-40B4-BE49-F238E27FC236}">
                    <a16:creationId xmlns:a16="http://schemas.microsoft.com/office/drawing/2014/main" id="{F743343C-0712-40B0-4F66-9EF4B9DFE8BB}"/>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 name="TextBox 7">
              <a:extLst>
                <a:ext uri="{FF2B5EF4-FFF2-40B4-BE49-F238E27FC236}">
                  <a16:creationId xmlns:a16="http://schemas.microsoft.com/office/drawing/2014/main" id="{0898C986-7328-C86E-60A6-08E581561B63}"/>
                </a:ext>
              </a:extLst>
            </p:cNvPr>
            <p:cNvSpPr txBox="1"/>
            <p:nvPr/>
          </p:nvSpPr>
          <p:spPr>
            <a:xfrm rot="21377463">
              <a:off x="9506485" y="4931707"/>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 is a better proxy for our true goal.</a:t>
              </a:r>
            </a:p>
          </p:txBody>
        </p:sp>
      </p:grpSp>
    </p:spTree>
    <p:extLst>
      <p:ext uri="{BB962C8B-B14F-4D97-AF65-F5344CB8AC3E}">
        <p14:creationId xmlns:p14="http://schemas.microsoft.com/office/powerpoint/2010/main" val="82089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heel(1)">
                                      <p:cBhvr>
                                        <p:cTn id="7" dur="500"/>
                                        <p:tgtEl>
                                          <p:spTgt spid="44"/>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heel(1)">
                                      <p:cBhvr>
                                        <p:cTn id="11" dur="500"/>
                                        <p:tgtEl>
                                          <p:spTgt spid="46"/>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wheel(1)">
                                      <p:cBhvr>
                                        <p:cTn id="15" dur="500"/>
                                        <p:tgtEl>
                                          <p:spTgt spid="45"/>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1000"/>
                                        <p:tgtEl>
                                          <p:spTgt spid="29"/>
                                        </p:tgtEl>
                                      </p:cBhvr>
                                    </p:animEffect>
                                    <p:anim calcmode="lin" valueType="num">
                                      <p:cBhvr>
                                        <p:cTn id="20" dur="1000" fill="hold"/>
                                        <p:tgtEl>
                                          <p:spTgt spid="29"/>
                                        </p:tgtEl>
                                        <p:attrNameLst>
                                          <p:attrName>ppt_x</p:attrName>
                                        </p:attrNameLst>
                                      </p:cBhvr>
                                      <p:tavLst>
                                        <p:tav tm="0">
                                          <p:val>
                                            <p:strVal val="#ppt_x"/>
                                          </p:val>
                                        </p:tav>
                                        <p:tav tm="100000">
                                          <p:val>
                                            <p:strVal val="#ppt_x"/>
                                          </p:val>
                                        </p:tav>
                                      </p:tavLst>
                                    </p:anim>
                                    <p:anim calcmode="lin" valueType="num">
                                      <p:cBhvr>
                                        <p:cTn id="21" dur="1000" fill="hold"/>
                                        <p:tgtEl>
                                          <p:spTgt spid="29"/>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5EAF00-0B34-92C2-F998-B389D94ECCE5}"/>
            </a:ext>
          </a:extLst>
        </p:cNvPr>
        <p:cNvGrpSpPr/>
        <p:nvPr/>
      </p:nvGrpSpPr>
      <p:grpSpPr>
        <a:xfrm>
          <a:off x="0" y="0"/>
          <a:ext cx="0" cy="0"/>
          <a:chOff x="0" y="0"/>
          <a:chExt cx="0" cy="0"/>
        </a:xfrm>
      </p:grpSpPr>
      <p:pic>
        <p:nvPicPr>
          <p:cNvPr id="23" name="Picture 22">
            <a:extLst>
              <a:ext uri="{FF2B5EF4-FFF2-40B4-BE49-F238E27FC236}">
                <a16:creationId xmlns:a16="http://schemas.microsoft.com/office/drawing/2014/main" id="{171A89BE-B5E8-524A-07B2-7E108219E39F}"/>
              </a:ext>
            </a:extLst>
          </p:cNvPr>
          <p:cNvPicPr>
            <a:picLocks noChangeAspect="1"/>
          </p:cNvPicPr>
          <p:nvPr/>
        </p:nvPicPr>
        <p:blipFill>
          <a:blip r:embed="rId3"/>
          <a:stretch>
            <a:fillRect/>
          </a:stretch>
        </p:blipFill>
        <p:spPr>
          <a:xfrm>
            <a:off x="0" y="114300"/>
            <a:ext cx="12192000" cy="6629400"/>
          </a:xfrm>
          <a:prstGeom prst="rect">
            <a:avLst/>
          </a:prstGeom>
        </p:spPr>
      </p:pic>
      <p:pic>
        <p:nvPicPr>
          <p:cNvPr id="25" name="Picture 24">
            <a:extLst>
              <a:ext uri="{FF2B5EF4-FFF2-40B4-BE49-F238E27FC236}">
                <a16:creationId xmlns:a16="http://schemas.microsoft.com/office/drawing/2014/main" id="{62412E85-42B2-E9EF-CB05-8269D892394C}"/>
              </a:ext>
            </a:extLst>
          </p:cNvPr>
          <p:cNvPicPr>
            <a:picLocks noChangeAspect="1"/>
          </p:cNvPicPr>
          <p:nvPr/>
        </p:nvPicPr>
        <p:blipFill>
          <a:blip r:embed="rId3"/>
          <a:stretch>
            <a:fillRect/>
          </a:stretch>
        </p:blipFill>
        <p:spPr>
          <a:xfrm>
            <a:off x="0" y="114300"/>
            <a:ext cx="12192000" cy="6629400"/>
          </a:xfrm>
          <a:prstGeom prst="rect">
            <a:avLst/>
          </a:prstGeom>
        </p:spPr>
      </p:pic>
      <p:sp>
        <p:nvSpPr>
          <p:cNvPr id="41" name="Rectangle 40">
            <a:extLst>
              <a:ext uri="{FF2B5EF4-FFF2-40B4-BE49-F238E27FC236}">
                <a16:creationId xmlns:a16="http://schemas.microsoft.com/office/drawing/2014/main" id="{28826CDE-5802-BECC-1C85-94541C4C1E38}"/>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7" name="Picture 46">
            <a:extLst>
              <a:ext uri="{FF2B5EF4-FFF2-40B4-BE49-F238E27FC236}">
                <a16:creationId xmlns:a16="http://schemas.microsoft.com/office/drawing/2014/main" id="{487D4BF9-A7C8-937D-1886-D44ED7AAB711}"/>
              </a:ext>
            </a:extLst>
          </p:cNvPr>
          <p:cNvPicPr>
            <a:picLocks noChangeAspect="1"/>
          </p:cNvPicPr>
          <p:nvPr/>
        </p:nvPicPr>
        <p:blipFill>
          <a:blip r:embed="rId4"/>
          <a:srcRect t="60082" r="894" b="21912"/>
          <a:stretch>
            <a:fillRect/>
          </a:stretch>
        </p:blipFill>
        <p:spPr>
          <a:xfrm>
            <a:off x="152861" y="3078480"/>
            <a:ext cx="11886277" cy="1183639"/>
          </a:xfrm>
          <a:prstGeom prst="rect">
            <a:avLst/>
          </a:prstGeom>
        </p:spPr>
      </p:pic>
      <p:grpSp>
        <p:nvGrpSpPr>
          <p:cNvPr id="2" name="Group 1">
            <a:extLst>
              <a:ext uri="{FF2B5EF4-FFF2-40B4-BE49-F238E27FC236}">
                <a16:creationId xmlns:a16="http://schemas.microsoft.com/office/drawing/2014/main" id="{6C597857-C257-9488-D58C-184F8AD574F6}"/>
              </a:ext>
            </a:extLst>
          </p:cNvPr>
          <p:cNvGrpSpPr/>
          <p:nvPr/>
        </p:nvGrpSpPr>
        <p:grpSpPr>
          <a:xfrm>
            <a:off x="7168400" y="508568"/>
            <a:ext cx="4673807" cy="3999937"/>
            <a:chOff x="6902123" y="1291311"/>
            <a:chExt cx="4673807" cy="3999937"/>
          </a:xfrm>
        </p:grpSpPr>
        <p:grpSp>
          <p:nvGrpSpPr>
            <p:cNvPr id="3" name="Group 2">
              <a:extLst>
                <a:ext uri="{FF2B5EF4-FFF2-40B4-BE49-F238E27FC236}">
                  <a16:creationId xmlns:a16="http://schemas.microsoft.com/office/drawing/2014/main" id="{67EA1A98-FF7E-CC02-7988-D6D55D24DFFC}"/>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9" name="Freeform: Shape 18">
                <a:extLst>
                  <a:ext uri="{FF2B5EF4-FFF2-40B4-BE49-F238E27FC236}">
                    <a16:creationId xmlns:a16="http://schemas.microsoft.com/office/drawing/2014/main" id="{3FA4FC3C-6A22-C04F-345E-74055B2F3D40}"/>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 name="Right Triangle 19">
                <a:extLst>
                  <a:ext uri="{FF2B5EF4-FFF2-40B4-BE49-F238E27FC236}">
                    <a16:creationId xmlns:a16="http://schemas.microsoft.com/office/drawing/2014/main" id="{4604798B-8B39-5BF6-1E3E-F80F6A32BE7E}"/>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4" name="Straight Connector 3">
              <a:extLst>
                <a:ext uri="{FF2B5EF4-FFF2-40B4-BE49-F238E27FC236}">
                  <a16:creationId xmlns:a16="http://schemas.microsoft.com/office/drawing/2014/main" id="{10ACDBDC-C36A-EAB0-09F8-4C9CF4786780}"/>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6405A07-9360-64ED-EAB4-DE7E6F74661A}"/>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3899F21-C501-A7F3-4CD8-02F67B3CF693}"/>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1B4FBDB5-9C4F-4420-5AAC-C840889C12E1}"/>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9FD27C9-7929-3FC9-0CB2-7D6877AB3F93}"/>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93D0E28-70A6-836B-208C-8783D365C5D3}"/>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7576443-AFFA-9BFB-BB07-36551293A517}"/>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1AECA7E-9DB8-070A-C61B-C9852945EF41}"/>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7379214-D659-EDF1-A1E3-B45E43DDC38A}"/>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64D43C60-1637-51C3-01D0-A2157397F490}"/>
                </a:ext>
              </a:extLst>
            </p:cNvPr>
            <p:cNvGrpSpPr/>
            <p:nvPr/>
          </p:nvGrpSpPr>
          <p:grpSpPr>
            <a:xfrm>
              <a:off x="8815167" y="5036974"/>
              <a:ext cx="377850" cy="181712"/>
              <a:chOff x="8641807" y="6043769"/>
              <a:chExt cx="377850" cy="181712"/>
            </a:xfrm>
          </p:grpSpPr>
          <p:sp>
            <p:nvSpPr>
              <p:cNvPr id="14" name="Freeform: Shape 13">
                <a:extLst>
                  <a:ext uri="{FF2B5EF4-FFF2-40B4-BE49-F238E27FC236}">
                    <a16:creationId xmlns:a16="http://schemas.microsoft.com/office/drawing/2014/main" id="{E71230BE-4A75-4539-BCD9-F2D1E89B5853}"/>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8" name="Freeform: Shape 17">
                <a:extLst>
                  <a:ext uri="{FF2B5EF4-FFF2-40B4-BE49-F238E27FC236}">
                    <a16:creationId xmlns:a16="http://schemas.microsoft.com/office/drawing/2014/main" id="{22C0CA3B-798B-8519-2470-B5CA7BF5D7B8}"/>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4" name="Rectangle 23">
            <a:extLst>
              <a:ext uri="{FF2B5EF4-FFF2-40B4-BE49-F238E27FC236}">
                <a16:creationId xmlns:a16="http://schemas.microsoft.com/office/drawing/2014/main" id="{C63069FB-02DA-47AB-59AD-60D0C0822E09}"/>
              </a:ext>
            </a:extLst>
          </p:cNvPr>
          <p:cNvSpPr/>
          <p:nvPr/>
        </p:nvSpPr>
        <p:spPr>
          <a:xfrm rot="387705" flipH="1">
            <a:off x="7567761" y="2134376"/>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6" name="Arrow: Right 25">
            <a:extLst>
              <a:ext uri="{FF2B5EF4-FFF2-40B4-BE49-F238E27FC236}">
                <a16:creationId xmlns:a16="http://schemas.microsoft.com/office/drawing/2014/main" id="{768E15B4-8752-D194-DD24-4BDEBAAB0075}"/>
              </a:ext>
            </a:extLst>
          </p:cNvPr>
          <p:cNvSpPr/>
          <p:nvPr/>
        </p:nvSpPr>
        <p:spPr>
          <a:xfrm rot="181888">
            <a:off x="8456124" y="2438454"/>
            <a:ext cx="403864" cy="224137"/>
          </a:xfrm>
          <a:custGeom>
            <a:avLst/>
            <a:gdLst>
              <a:gd name="connsiteX0" fmla="*/ 0 w 403864"/>
              <a:gd name="connsiteY0" fmla="*/ 56034 h 224137"/>
              <a:gd name="connsiteX1" fmla="*/ 291796 w 403864"/>
              <a:gd name="connsiteY1" fmla="*/ 56034 h 224137"/>
              <a:gd name="connsiteX2" fmla="*/ 291796 w 403864"/>
              <a:gd name="connsiteY2" fmla="*/ 0 h 224137"/>
              <a:gd name="connsiteX3" fmla="*/ 403864 w 403864"/>
              <a:gd name="connsiteY3" fmla="*/ 112069 h 224137"/>
              <a:gd name="connsiteX4" fmla="*/ 291796 w 403864"/>
              <a:gd name="connsiteY4" fmla="*/ 224137 h 224137"/>
              <a:gd name="connsiteX5" fmla="*/ 291796 w 403864"/>
              <a:gd name="connsiteY5" fmla="*/ 168103 h 224137"/>
              <a:gd name="connsiteX6" fmla="*/ 0 w 403864"/>
              <a:gd name="connsiteY6" fmla="*/ 168103 h 224137"/>
              <a:gd name="connsiteX7" fmla="*/ 0 w 403864"/>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864" h="224137" extrusionOk="0">
                <a:moveTo>
                  <a:pt x="0" y="56034"/>
                </a:moveTo>
                <a:cubicBezTo>
                  <a:pt x="144067" y="56649"/>
                  <a:pt x="183789" y="46049"/>
                  <a:pt x="291796" y="56034"/>
                </a:cubicBezTo>
                <a:cubicBezTo>
                  <a:pt x="292164" y="37013"/>
                  <a:pt x="292451" y="21079"/>
                  <a:pt x="291796" y="0"/>
                </a:cubicBezTo>
                <a:cubicBezTo>
                  <a:pt x="312611" y="25043"/>
                  <a:pt x="369112" y="87675"/>
                  <a:pt x="403864" y="112069"/>
                </a:cubicBezTo>
                <a:cubicBezTo>
                  <a:pt x="379903" y="135799"/>
                  <a:pt x="320288" y="203530"/>
                  <a:pt x="291796" y="224137"/>
                </a:cubicBezTo>
                <a:cubicBezTo>
                  <a:pt x="290563" y="197728"/>
                  <a:pt x="290116" y="187651"/>
                  <a:pt x="291796" y="168103"/>
                </a:cubicBezTo>
                <a:cubicBezTo>
                  <a:pt x="202802" y="156608"/>
                  <a:pt x="60262" y="154263"/>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7" name="Rectangle 26">
            <a:extLst>
              <a:ext uri="{FF2B5EF4-FFF2-40B4-BE49-F238E27FC236}">
                <a16:creationId xmlns:a16="http://schemas.microsoft.com/office/drawing/2014/main" id="{05EB2DF2-B2ED-757C-5F83-371814932D4B}"/>
              </a:ext>
            </a:extLst>
          </p:cNvPr>
          <p:cNvSpPr/>
          <p:nvPr/>
        </p:nvSpPr>
        <p:spPr>
          <a:xfrm rot="387705" flipH="1">
            <a:off x="9062133" y="2231164"/>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8" name="Rectangle 27">
            <a:extLst>
              <a:ext uri="{FF2B5EF4-FFF2-40B4-BE49-F238E27FC236}">
                <a16:creationId xmlns:a16="http://schemas.microsoft.com/office/drawing/2014/main" id="{0D29397E-7A28-567A-ABAB-788F73AD68CD}"/>
              </a:ext>
            </a:extLst>
          </p:cNvPr>
          <p:cNvSpPr/>
          <p:nvPr/>
        </p:nvSpPr>
        <p:spPr>
          <a:xfrm rot="387705" flipH="1">
            <a:off x="10593820" y="2347059"/>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9" name="Arrow: Right 28">
            <a:extLst>
              <a:ext uri="{FF2B5EF4-FFF2-40B4-BE49-F238E27FC236}">
                <a16:creationId xmlns:a16="http://schemas.microsoft.com/office/drawing/2014/main" id="{7BD8F4DF-A835-964A-21C7-2A778A03CFCC}"/>
              </a:ext>
            </a:extLst>
          </p:cNvPr>
          <p:cNvSpPr/>
          <p:nvPr/>
        </p:nvSpPr>
        <p:spPr>
          <a:xfrm rot="181888">
            <a:off x="9979337" y="2524040"/>
            <a:ext cx="403864" cy="224137"/>
          </a:xfrm>
          <a:custGeom>
            <a:avLst/>
            <a:gdLst>
              <a:gd name="connsiteX0" fmla="*/ 0 w 403864"/>
              <a:gd name="connsiteY0" fmla="*/ 68045 h 224137"/>
              <a:gd name="connsiteX1" fmla="*/ 301819 w 403864"/>
              <a:gd name="connsiteY1" fmla="*/ 68045 h 224137"/>
              <a:gd name="connsiteX2" fmla="*/ 301819 w 403864"/>
              <a:gd name="connsiteY2" fmla="*/ 0 h 224137"/>
              <a:gd name="connsiteX3" fmla="*/ 403864 w 403864"/>
              <a:gd name="connsiteY3" fmla="*/ 112069 h 224137"/>
              <a:gd name="connsiteX4" fmla="*/ 301819 w 403864"/>
              <a:gd name="connsiteY4" fmla="*/ 224137 h 224137"/>
              <a:gd name="connsiteX5" fmla="*/ 301819 w 403864"/>
              <a:gd name="connsiteY5" fmla="*/ 156092 h 224137"/>
              <a:gd name="connsiteX6" fmla="*/ 0 w 403864"/>
              <a:gd name="connsiteY6" fmla="*/ 156092 h 224137"/>
              <a:gd name="connsiteX7" fmla="*/ 0 w 403864"/>
              <a:gd name="connsiteY7" fmla="*/ 68045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864" h="224137" extrusionOk="0">
                <a:moveTo>
                  <a:pt x="0" y="68045"/>
                </a:moveTo>
                <a:cubicBezTo>
                  <a:pt x="66233" y="73746"/>
                  <a:pt x="176564" y="59989"/>
                  <a:pt x="301819" y="68045"/>
                </a:cubicBezTo>
                <a:cubicBezTo>
                  <a:pt x="303574" y="43163"/>
                  <a:pt x="304997" y="21789"/>
                  <a:pt x="301819" y="0"/>
                </a:cubicBezTo>
                <a:cubicBezTo>
                  <a:pt x="336367" y="44098"/>
                  <a:pt x="370770" y="84653"/>
                  <a:pt x="403864" y="112069"/>
                </a:cubicBezTo>
                <a:cubicBezTo>
                  <a:pt x="355667" y="163763"/>
                  <a:pt x="344280" y="170187"/>
                  <a:pt x="301819" y="224137"/>
                </a:cubicBezTo>
                <a:cubicBezTo>
                  <a:pt x="302580" y="206422"/>
                  <a:pt x="302044" y="183746"/>
                  <a:pt x="301819" y="156092"/>
                </a:cubicBezTo>
                <a:cubicBezTo>
                  <a:pt x="220822" y="152919"/>
                  <a:pt x="94854" y="145901"/>
                  <a:pt x="0" y="156092"/>
                </a:cubicBezTo>
                <a:cubicBezTo>
                  <a:pt x="3270" y="119346"/>
                  <a:pt x="1125" y="111857"/>
                  <a:pt x="0" y="68045"/>
                </a:cubicBezTo>
                <a:close/>
              </a:path>
            </a:pathLst>
          </a:custGeom>
          <a:noFill/>
          <a:ln>
            <a:solidFill>
              <a:schemeClr val="bg1"/>
            </a:solidFill>
            <a:extLst>
              <a:ext uri="{C807C97D-BFC1-408E-A445-0C87EB9F89A2}">
                <ask:lineSketchStyleProps xmlns:ask="http://schemas.microsoft.com/office/drawing/2018/sketchyshapes" sd="1004465819">
                  <a:prstGeom prst="rightArrow">
                    <a:avLst>
                      <a:gd name="adj1" fmla="val 39283"/>
                      <a:gd name="adj2" fmla="val 45528"/>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0" name="TextBox 29">
            <a:extLst>
              <a:ext uri="{FF2B5EF4-FFF2-40B4-BE49-F238E27FC236}">
                <a16:creationId xmlns:a16="http://schemas.microsoft.com/office/drawing/2014/main" id="{A2A66C39-5711-1DCE-E227-549E2FF27F77}"/>
              </a:ext>
            </a:extLst>
          </p:cNvPr>
          <p:cNvSpPr txBox="1"/>
          <p:nvPr/>
        </p:nvSpPr>
        <p:spPr>
          <a:xfrm rot="294221">
            <a:off x="7485353" y="2251907"/>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Input</a:t>
            </a:r>
          </a:p>
        </p:txBody>
      </p:sp>
      <p:sp>
        <p:nvSpPr>
          <p:cNvPr id="31" name="TextBox 30">
            <a:extLst>
              <a:ext uri="{FF2B5EF4-FFF2-40B4-BE49-F238E27FC236}">
                <a16:creationId xmlns:a16="http://schemas.microsoft.com/office/drawing/2014/main" id="{3BA364F3-B5B5-A330-CCB6-32B483F13B6E}"/>
              </a:ext>
            </a:extLst>
          </p:cNvPr>
          <p:cNvSpPr txBox="1"/>
          <p:nvPr/>
        </p:nvSpPr>
        <p:spPr>
          <a:xfrm rot="301273">
            <a:off x="10496273" y="2446643"/>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Output</a:t>
            </a:r>
          </a:p>
        </p:txBody>
      </p:sp>
      <p:sp>
        <p:nvSpPr>
          <p:cNvPr id="32" name="TextBox 31">
            <a:extLst>
              <a:ext uri="{FF2B5EF4-FFF2-40B4-BE49-F238E27FC236}">
                <a16:creationId xmlns:a16="http://schemas.microsoft.com/office/drawing/2014/main" id="{D9A6FFED-74DF-AFD1-BBAB-84039CDE3E64}"/>
              </a:ext>
            </a:extLst>
          </p:cNvPr>
          <p:cNvSpPr txBox="1"/>
          <p:nvPr/>
        </p:nvSpPr>
        <p:spPr>
          <a:xfrm rot="261908">
            <a:off x="9011417" y="2331739"/>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X-form</a:t>
            </a:r>
          </a:p>
        </p:txBody>
      </p:sp>
      <p:grpSp>
        <p:nvGrpSpPr>
          <p:cNvPr id="17" name="Group 16">
            <a:extLst>
              <a:ext uri="{FF2B5EF4-FFF2-40B4-BE49-F238E27FC236}">
                <a16:creationId xmlns:a16="http://schemas.microsoft.com/office/drawing/2014/main" id="{E6A0307A-84E8-723B-004E-E57191D5010F}"/>
              </a:ext>
            </a:extLst>
          </p:cNvPr>
          <p:cNvGrpSpPr/>
          <p:nvPr/>
        </p:nvGrpSpPr>
        <p:grpSpPr>
          <a:xfrm>
            <a:off x="9433921" y="3171175"/>
            <a:ext cx="2330413" cy="2033610"/>
            <a:chOff x="9433921" y="3171175"/>
            <a:chExt cx="2330413" cy="2033610"/>
          </a:xfrm>
        </p:grpSpPr>
        <p:grpSp>
          <p:nvGrpSpPr>
            <p:cNvPr id="33" name="Group 32">
              <a:extLst>
                <a:ext uri="{FF2B5EF4-FFF2-40B4-BE49-F238E27FC236}">
                  <a16:creationId xmlns:a16="http://schemas.microsoft.com/office/drawing/2014/main" id="{E7396C88-6379-DFAA-4CAB-9A55458B583D}"/>
                </a:ext>
              </a:extLst>
            </p:cNvPr>
            <p:cNvGrpSpPr/>
            <p:nvPr/>
          </p:nvGrpSpPr>
          <p:grpSpPr>
            <a:xfrm rot="1130563">
              <a:off x="9433921" y="3226389"/>
              <a:ext cx="2330413" cy="1978396"/>
              <a:chOff x="9861587" y="4042939"/>
              <a:chExt cx="2330413" cy="1978396"/>
            </a:xfrm>
            <a:effectLst>
              <a:outerShdw blurRad="50800" dist="38100" algn="l" rotWithShape="0">
                <a:prstClr val="black">
                  <a:alpha val="40000"/>
                </a:prstClr>
              </a:outerShdw>
            </a:effectLst>
          </p:grpSpPr>
          <p:sp>
            <p:nvSpPr>
              <p:cNvPr id="34" name="Freeform: Shape 33">
                <a:extLst>
                  <a:ext uri="{FF2B5EF4-FFF2-40B4-BE49-F238E27FC236}">
                    <a16:creationId xmlns:a16="http://schemas.microsoft.com/office/drawing/2014/main" id="{0DEB7F8C-926E-0AF3-E3B4-7FFCCD3E15B2}"/>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5" name="TextBox 34">
                <a:extLst>
                  <a:ext uri="{FF2B5EF4-FFF2-40B4-BE49-F238E27FC236}">
                    <a16:creationId xmlns:a16="http://schemas.microsoft.com/office/drawing/2014/main" id="{80B30E23-EBF7-074B-6C38-38F2E51A602C}"/>
                  </a:ext>
                </a:extLst>
              </p:cNvPr>
              <p:cNvSpPr txBox="1"/>
              <p:nvPr/>
            </p:nvSpPr>
            <p:spPr>
              <a:xfrm rot="20712554">
                <a:off x="9965611" y="4475603"/>
                <a:ext cx="2030933"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The faster this goes, the more interactivity we achieve.</a:t>
                </a:r>
              </a:p>
            </p:txBody>
          </p:sp>
          <p:grpSp>
            <p:nvGrpSpPr>
              <p:cNvPr id="36" name="Group 35">
                <a:extLst>
                  <a:ext uri="{FF2B5EF4-FFF2-40B4-BE49-F238E27FC236}">
                    <a16:creationId xmlns:a16="http://schemas.microsoft.com/office/drawing/2014/main" id="{B3FDD8BE-B3DF-D6C7-A19F-7A6835847FC8}"/>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38" name="Freeform: Shape 37">
                  <a:extLst>
                    <a:ext uri="{FF2B5EF4-FFF2-40B4-BE49-F238E27FC236}">
                      <a16:creationId xmlns:a16="http://schemas.microsoft.com/office/drawing/2014/main" id="{7E7EA5DB-A10B-8465-CA53-437D3F33BFCA}"/>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9" name="Freeform: Shape 38">
                  <a:extLst>
                    <a:ext uri="{FF2B5EF4-FFF2-40B4-BE49-F238E27FC236}">
                      <a16:creationId xmlns:a16="http://schemas.microsoft.com/office/drawing/2014/main" id="{B08A654B-4FCC-F977-6D36-2AB777EF460F}"/>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37" name="Right Triangle 9">
                <a:extLst>
                  <a:ext uri="{FF2B5EF4-FFF2-40B4-BE49-F238E27FC236}">
                    <a16:creationId xmlns:a16="http://schemas.microsoft.com/office/drawing/2014/main" id="{891A2D2F-3D8A-D109-5352-E94618E76A43}"/>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40" name="Arrow: Up 39">
              <a:extLst>
                <a:ext uri="{FF2B5EF4-FFF2-40B4-BE49-F238E27FC236}">
                  <a16:creationId xmlns:a16="http://schemas.microsoft.com/office/drawing/2014/main" id="{DC8AC5B7-C91E-3E58-E87E-79D88997ED20}"/>
                </a:ext>
              </a:extLst>
            </p:cNvPr>
            <p:cNvSpPr/>
            <p:nvPr/>
          </p:nvSpPr>
          <p:spPr>
            <a:xfrm rot="19812520">
              <a:off x="9566094" y="3171175"/>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15" name="Grafik 6">
            <a:extLst>
              <a:ext uri="{FF2B5EF4-FFF2-40B4-BE49-F238E27FC236}">
                <a16:creationId xmlns:a16="http://schemas.microsoft.com/office/drawing/2014/main" id="{DBB2CEFB-5B6F-16B3-5D66-B18E24E79BF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6" name="TextBox 15" descr="page number">
            <a:extLst>
              <a:ext uri="{FF2B5EF4-FFF2-40B4-BE49-F238E27FC236}">
                <a16:creationId xmlns:a16="http://schemas.microsoft.com/office/drawing/2014/main" id="{4F43C228-808A-C41A-8EA6-0752F6D24164}"/>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48</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565289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1" presetClass="entr" presetSubtype="1"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heel(1)">
                                      <p:cBhvr>
                                        <p:cTn id="12" dur="1000"/>
                                        <p:tgtEl>
                                          <p:spTgt spid="2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heel(1)">
                                      <p:cBhvr>
                                        <p:cTn id="15" dur="1000"/>
                                        <p:tgtEl>
                                          <p:spTgt spid="27"/>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heel(1)">
                                      <p:cBhvr>
                                        <p:cTn id="18" dur="1000"/>
                                        <p:tgtEl>
                                          <p:spTgt spid="28"/>
                                        </p:tgtEl>
                                      </p:cBhvr>
                                    </p:animEffect>
                                  </p:childTnLst>
                                </p:cTn>
                              </p:par>
                              <p:par>
                                <p:cTn id="19" presetID="21" presetClass="entr" presetSubtype="1"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wheel(1)">
                                      <p:cBhvr>
                                        <p:cTn id="21" dur="1000"/>
                                        <p:tgtEl>
                                          <p:spTgt spid="26"/>
                                        </p:tgtEl>
                                      </p:cBhvr>
                                    </p:animEffect>
                                  </p:childTnLst>
                                </p:cTn>
                              </p:par>
                              <p:par>
                                <p:cTn id="22" presetID="21" presetClass="entr" presetSubtype="1"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wheel(1)">
                                      <p:cBhvr>
                                        <p:cTn id="24" dur="1000"/>
                                        <p:tgtEl>
                                          <p:spTgt spid="29"/>
                                        </p:tgtEl>
                                      </p:cBhvr>
                                    </p:animEffect>
                                  </p:childTnLst>
                                </p:cTn>
                              </p:par>
                            </p:childTnLst>
                          </p:cTn>
                        </p:par>
                        <p:par>
                          <p:cTn id="25" fill="hold">
                            <p:stCondLst>
                              <p:cond delay="1500"/>
                            </p:stCondLst>
                            <p:childTnLst>
                              <p:par>
                                <p:cTn id="26" presetID="22" presetClass="entr" presetSubtype="8" fill="hold" grpId="0"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wipe(left)">
                                      <p:cBhvr>
                                        <p:cTn id="28" dur="500"/>
                                        <p:tgtEl>
                                          <p:spTgt spid="30"/>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left)">
                                      <p:cBhvr>
                                        <p:cTn id="32" dur="500"/>
                                        <p:tgtEl>
                                          <p:spTgt spid="32"/>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left)">
                                      <p:cBhvr>
                                        <p:cTn id="36" dur="500"/>
                                        <p:tgtEl>
                                          <p:spTgt spid="31"/>
                                        </p:tgtEl>
                                      </p:cBhvr>
                                    </p:animEffect>
                                  </p:childTnLst>
                                </p:cTn>
                              </p:par>
                            </p:childTnLst>
                          </p:cTn>
                        </p:par>
                        <p:par>
                          <p:cTn id="37" fill="hold">
                            <p:stCondLst>
                              <p:cond delay="3000"/>
                            </p:stCondLst>
                            <p:childTnLst>
                              <p:par>
                                <p:cTn id="38" presetID="22" presetClass="entr" presetSubtype="4" fill="hold"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down)">
                                      <p:cBhvr>
                                        <p:cTn id="4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animBg="1"/>
      <p:bldP spid="27" grpId="0" animBg="1"/>
      <p:bldP spid="28" grpId="0" animBg="1"/>
      <p:bldP spid="29" grpId="0" animBg="1"/>
      <p:bldP spid="30" grpId="0"/>
      <p:bldP spid="31" grpId="0"/>
      <p:bldP spid="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59DC18-75DA-96AC-D4B6-E3765A8E7049}"/>
            </a:ext>
          </a:extLst>
        </p:cNvPr>
        <p:cNvGrpSpPr/>
        <p:nvPr/>
      </p:nvGrpSpPr>
      <p:grpSpPr>
        <a:xfrm>
          <a:off x="0" y="0"/>
          <a:ext cx="0" cy="0"/>
          <a:chOff x="0" y="0"/>
          <a:chExt cx="0" cy="0"/>
        </a:xfrm>
      </p:grpSpPr>
      <p:pic>
        <p:nvPicPr>
          <p:cNvPr id="23" name="Picture 22">
            <a:extLst>
              <a:ext uri="{FF2B5EF4-FFF2-40B4-BE49-F238E27FC236}">
                <a16:creationId xmlns:a16="http://schemas.microsoft.com/office/drawing/2014/main" id="{A189F6E2-912E-67D1-EEA8-677432C0C680}"/>
              </a:ext>
            </a:extLst>
          </p:cNvPr>
          <p:cNvPicPr>
            <a:picLocks noChangeAspect="1"/>
          </p:cNvPicPr>
          <p:nvPr/>
        </p:nvPicPr>
        <p:blipFill>
          <a:blip r:embed="rId3"/>
          <a:stretch>
            <a:fillRect/>
          </a:stretch>
        </p:blipFill>
        <p:spPr>
          <a:xfrm>
            <a:off x="0" y="114300"/>
            <a:ext cx="12192000" cy="6629400"/>
          </a:xfrm>
          <a:prstGeom prst="rect">
            <a:avLst/>
          </a:prstGeom>
        </p:spPr>
      </p:pic>
      <p:pic>
        <p:nvPicPr>
          <p:cNvPr id="25" name="Picture 24">
            <a:extLst>
              <a:ext uri="{FF2B5EF4-FFF2-40B4-BE49-F238E27FC236}">
                <a16:creationId xmlns:a16="http://schemas.microsoft.com/office/drawing/2014/main" id="{9CA67914-3579-13B0-B6DF-5885455B383C}"/>
              </a:ext>
            </a:extLst>
          </p:cNvPr>
          <p:cNvPicPr>
            <a:picLocks noChangeAspect="1"/>
          </p:cNvPicPr>
          <p:nvPr/>
        </p:nvPicPr>
        <p:blipFill>
          <a:blip r:embed="rId3"/>
          <a:stretch>
            <a:fillRect/>
          </a:stretch>
        </p:blipFill>
        <p:spPr>
          <a:xfrm>
            <a:off x="0" y="114300"/>
            <a:ext cx="12192000" cy="6629400"/>
          </a:xfrm>
          <a:prstGeom prst="rect">
            <a:avLst/>
          </a:prstGeom>
        </p:spPr>
      </p:pic>
      <p:sp>
        <p:nvSpPr>
          <p:cNvPr id="41" name="Rectangle 40">
            <a:extLst>
              <a:ext uri="{FF2B5EF4-FFF2-40B4-BE49-F238E27FC236}">
                <a16:creationId xmlns:a16="http://schemas.microsoft.com/office/drawing/2014/main" id="{E55A1BEF-079B-88C0-FC44-052C6540F2EB}"/>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7" name="Picture 46">
            <a:extLst>
              <a:ext uri="{FF2B5EF4-FFF2-40B4-BE49-F238E27FC236}">
                <a16:creationId xmlns:a16="http://schemas.microsoft.com/office/drawing/2014/main" id="{8C99899C-538B-B4C1-6179-F8D76DD59AC3}"/>
              </a:ext>
            </a:extLst>
          </p:cNvPr>
          <p:cNvPicPr>
            <a:picLocks noChangeAspect="1"/>
          </p:cNvPicPr>
          <p:nvPr/>
        </p:nvPicPr>
        <p:blipFill>
          <a:blip r:embed="rId4"/>
          <a:srcRect t="60082" r="894" b="21912"/>
          <a:stretch>
            <a:fillRect/>
          </a:stretch>
        </p:blipFill>
        <p:spPr>
          <a:xfrm>
            <a:off x="152861" y="3078480"/>
            <a:ext cx="11886277" cy="1183639"/>
          </a:xfrm>
          <a:prstGeom prst="rect">
            <a:avLst/>
          </a:prstGeom>
        </p:spPr>
      </p:pic>
      <p:grpSp>
        <p:nvGrpSpPr>
          <p:cNvPr id="2" name="Group 1">
            <a:extLst>
              <a:ext uri="{FF2B5EF4-FFF2-40B4-BE49-F238E27FC236}">
                <a16:creationId xmlns:a16="http://schemas.microsoft.com/office/drawing/2014/main" id="{28ABFF41-A5CF-D329-C403-120241422DB1}"/>
              </a:ext>
            </a:extLst>
          </p:cNvPr>
          <p:cNvGrpSpPr/>
          <p:nvPr/>
        </p:nvGrpSpPr>
        <p:grpSpPr>
          <a:xfrm>
            <a:off x="7168400" y="508568"/>
            <a:ext cx="4673807" cy="3999937"/>
            <a:chOff x="6902123" y="1291311"/>
            <a:chExt cx="4673807" cy="3999937"/>
          </a:xfrm>
        </p:grpSpPr>
        <p:grpSp>
          <p:nvGrpSpPr>
            <p:cNvPr id="3" name="Group 2">
              <a:extLst>
                <a:ext uri="{FF2B5EF4-FFF2-40B4-BE49-F238E27FC236}">
                  <a16:creationId xmlns:a16="http://schemas.microsoft.com/office/drawing/2014/main" id="{3A831142-2D47-24BF-1CCB-E1CDF3B59CEF}"/>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9" name="Freeform: Shape 18">
                <a:extLst>
                  <a:ext uri="{FF2B5EF4-FFF2-40B4-BE49-F238E27FC236}">
                    <a16:creationId xmlns:a16="http://schemas.microsoft.com/office/drawing/2014/main" id="{2D350287-7154-4619-4933-141791EBE270}"/>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20" name="Right Triangle 19">
                <a:extLst>
                  <a:ext uri="{FF2B5EF4-FFF2-40B4-BE49-F238E27FC236}">
                    <a16:creationId xmlns:a16="http://schemas.microsoft.com/office/drawing/2014/main" id="{71F2B3F7-FE30-F8E0-AADC-0B8E3DBA3ED5}"/>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4" name="Straight Connector 3">
              <a:extLst>
                <a:ext uri="{FF2B5EF4-FFF2-40B4-BE49-F238E27FC236}">
                  <a16:creationId xmlns:a16="http://schemas.microsoft.com/office/drawing/2014/main" id="{965F0820-8C88-A7B4-5D91-D80FFFA4E694}"/>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249061-39A2-9922-D4A1-C53DE74156C7}"/>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4C22010-9CD2-EC0D-094F-2A9CF792E338}"/>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4EDBF86F-3FF3-1C09-1399-658110AF3152}"/>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69EDAF1-210D-6B6F-CF02-BAF6966E7382}"/>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F25D4EE-B544-C25C-C5EF-126DEE556D10}"/>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D09A606-0CF4-8585-DCD6-66F24F7C966A}"/>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CA83BB-1ECF-95DA-FEC6-5C230AE02461}"/>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8338E9A-E71B-C7DE-6B40-DFD592079498}"/>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AE8C5B3F-EAE3-698C-A572-8F3B000DC46A}"/>
                </a:ext>
              </a:extLst>
            </p:cNvPr>
            <p:cNvGrpSpPr/>
            <p:nvPr/>
          </p:nvGrpSpPr>
          <p:grpSpPr>
            <a:xfrm>
              <a:off x="8815167" y="5036974"/>
              <a:ext cx="377850" cy="181712"/>
              <a:chOff x="8641807" y="6043769"/>
              <a:chExt cx="377850" cy="181712"/>
            </a:xfrm>
          </p:grpSpPr>
          <p:sp>
            <p:nvSpPr>
              <p:cNvPr id="14" name="Freeform: Shape 13">
                <a:extLst>
                  <a:ext uri="{FF2B5EF4-FFF2-40B4-BE49-F238E27FC236}">
                    <a16:creationId xmlns:a16="http://schemas.microsoft.com/office/drawing/2014/main" id="{3679736B-4EC0-2DE4-1BD4-E4E3D6D48160}"/>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8" name="Freeform: Shape 17">
                <a:extLst>
                  <a:ext uri="{FF2B5EF4-FFF2-40B4-BE49-F238E27FC236}">
                    <a16:creationId xmlns:a16="http://schemas.microsoft.com/office/drawing/2014/main" id="{5C8374FC-883D-E048-E77E-71EDEF25BD95}"/>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4" name="Rectangle 23">
            <a:extLst>
              <a:ext uri="{FF2B5EF4-FFF2-40B4-BE49-F238E27FC236}">
                <a16:creationId xmlns:a16="http://schemas.microsoft.com/office/drawing/2014/main" id="{6DF0CF8F-B5FA-6C68-54B2-9C2B3E5AA257}"/>
              </a:ext>
            </a:extLst>
          </p:cNvPr>
          <p:cNvSpPr/>
          <p:nvPr/>
        </p:nvSpPr>
        <p:spPr>
          <a:xfrm rot="387705" flipH="1">
            <a:off x="7567761" y="2134376"/>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6" name="Arrow: Right 25">
            <a:extLst>
              <a:ext uri="{FF2B5EF4-FFF2-40B4-BE49-F238E27FC236}">
                <a16:creationId xmlns:a16="http://schemas.microsoft.com/office/drawing/2014/main" id="{BD438F99-D700-CEC7-8F00-0957AA4B6CC7}"/>
              </a:ext>
            </a:extLst>
          </p:cNvPr>
          <p:cNvSpPr/>
          <p:nvPr/>
        </p:nvSpPr>
        <p:spPr>
          <a:xfrm rot="181888">
            <a:off x="8456124" y="2438454"/>
            <a:ext cx="403864" cy="224137"/>
          </a:xfrm>
          <a:custGeom>
            <a:avLst/>
            <a:gdLst>
              <a:gd name="connsiteX0" fmla="*/ 0 w 403864"/>
              <a:gd name="connsiteY0" fmla="*/ 56034 h 224137"/>
              <a:gd name="connsiteX1" fmla="*/ 291796 w 403864"/>
              <a:gd name="connsiteY1" fmla="*/ 56034 h 224137"/>
              <a:gd name="connsiteX2" fmla="*/ 291796 w 403864"/>
              <a:gd name="connsiteY2" fmla="*/ 0 h 224137"/>
              <a:gd name="connsiteX3" fmla="*/ 403864 w 403864"/>
              <a:gd name="connsiteY3" fmla="*/ 112069 h 224137"/>
              <a:gd name="connsiteX4" fmla="*/ 291796 w 403864"/>
              <a:gd name="connsiteY4" fmla="*/ 224137 h 224137"/>
              <a:gd name="connsiteX5" fmla="*/ 291796 w 403864"/>
              <a:gd name="connsiteY5" fmla="*/ 168103 h 224137"/>
              <a:gd name="connsiteX6" fmla="*/ 0 w 403864"/>
              <a:gd name="connsiteY6" fmla="*/ 168103 h 224137"/>
              <a:gd name="connsiteX7" fmla="*/ 0 w 403864"/>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864" h="224137" extrusionOk="0">
                <a:moveTo>
                  <a:pt x="0" y="56034"/>
                </a:moveTo>
                <a:cubicBezTo>
                  <a:pt x="144067" y="56649"/>
                  <a:pt x="183789" y="46049"/>
                  <a:pt x="291796" y="56034"/>
                </a:cubicBezTo>
                <a:cubicBezTo>
                  <a:pt x="292164" y="37013"/>
                  <a:pt x="292451" y="21079"/>
                  <a:pt x="291796" y="0"/>
                </a:cubicBezTo>
                <a:cubicBezTo>
                  <a:pt x="312611" y="25043"/>
                  <a:pt x="369112" y="87675"/>
                  <a:pt x="403864" y="112069"/>
                </a:cubicBezTo>
                <a:cubicBezTo>
                  <a:pt x="379903" y="135799"/>
                  <a:pt x="320288" y="203530"/>
                  <a:pt x="291796" y="224137"/>
                </a:cubicBezTo>
                <a:cubicBezTo>
                  <a:pt x="290563" y="197728"/>
                  <a:pt x="290116" y="187651"/>
                  <a:pt x="291796" y="168103"/>
                </a:cubicBezTo>
                <a:cubicBezTo>
                  <a:pt x="202802" y="156608"/>
                  <a:pt x="60262" y="154263"/>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7" name="Rectangle 26">
            <a:extLst>
              <a:ext uri="{FF2B5EF4-FFF2-40B4-BE49-F238E27FC236}">
                <a16:creationId xmlns:a16="http://schemas.microsoft.com/office/drawing/2014/main" id="{9AA830FA-C8D7-90EB-B012-FA3F63F8D20D}"/>
              </a:ext>
            </a:extLst>
          </p:cNvPr>
          <p:cNvSpPr/>
          <p:nvPr/>
        </p:nvSpPr>
        <p:spPr>
          <a:xfrm rot="387705" flipH="1">
            <a:off x="9062133" y="2231164"/>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8" name="Rectangle 27">
            <a:extLst>
              <a:ext uri="{FF2B5EF4-FFF2-40B4-BE49-F238E27FC236}">
                <a16:creationId xmlns:a16="http://schemas.microsoft.com/office/drawing/2014/main" id="{AE0CEB0A-C210-D875-6F01-0830B694E12C}"/>
              </a:ext>
            </a:extLst>
          </p:cNvPr>
          <p:cNvSpPr/>
          <p:nvPr/>
        </p:nvSpPr>
        <p:spPr>
          <a:xfrm rot="387705" flipH="1">
            <a:off x="10593820" y="2347059"/>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9" name="Arrow: Right 28">
            <a:extLst>
              <a:ext uri="{FF2B5EF4-FFF2-40B4-BE49-F238E27FC236}">
                <a16:creationId xmlns:a16="http://schemas.microsoft.com/office/drawing/2014/main" id="{16E7436B-F603-1FD9-7422-DDEE8C0A3214}"/>
              </a:ext>
            </a:extLst>
          </p:cNvPr>
          <p:cNvSpPr/>
          <p:nvPr/>
        </p:nvSpPr>
        <p:spPr>
          <a:xfrm rot="181888">
            <a:off x="9979337" y="2524040"/>
            <a:ext cx="403864" cy="224137"/>
          </a:xfrm>
          <a:custGeom>
            <a:avLst/>
            <a:gdLst>
              <a:gd name="connsiteX0" fmla="*/ 0 w 403864"/>
              <a:gd name="connsiteY0" fmla="*/ 68045 h 224137"/>
              <a:gd name="connsiteX1" fmla="*/ 301819 w 403864"/>
              <a:gd name="connsiteY1" fmla="*/ 68045 h 224137"/>
              <a:gd name="connsiteX2" fmla="*/ 301819 w 403864"/>
              <a:gd name="connsiteY2" fmla="*/ 0 h 224137"/>
              <a:gd name="connsiteX3" fmla="*/ 403864 w 403864"/>
              <a:gd name="connsiteY3" fmla="*/ 112069 h 224137"/>
              <a:gd name="connsiteX4" fmla="*/ 301819 w 403864"/>
              <a:gd name="connsiteY4" fmla="*/ 224137 h 224137"/>
              <a:gd name="connsiteX5" fmla="*/ 301819 w 403864"/>
              <a:gd name="connsiteY5" fmla="*/ 156092 h 224137"/>
              <a:gd name="connsiteX6" fmla="*/ 0 w 403864"/>
              <a:gd name="connsiteY6" fmla="*/ 156092 h 224137"/>
              <a:gd name="connsiteX7" fmla="*/ 0 w 403864"/>
              <a:gd name="connsiteY7" fmla="*/ 68045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864" h="224137" extrusionOk="0">
                <a:moveTo>
                  <a:pt x="0" y="68045"/>
                </a:moveTo>
                <a:cubicBezTo>
                  <a:pt x="66233" y="73746"/>
                  <a:pt x="176564" y="59989"/>
                  <a:pt x="301819" y="68045"/>
                </a:cubicBezTo>
                <a:cubicBezTo>
                  <a:pt x="303574" y="43163"/>
                  <a:pt x="304997" y="21789"/>
                  <a:pt x="301819" y="0"/>
                </a:cubicBezTo>
                <a:cubicBezTo>
                  <a:pt x="336367" y="44098"/>
                  <a:pt x="370770" y="84653"/>
                  <a:pt x="403864" y="112069"/>
                </a:cubicBezTo>
                <a:cubicBezTo>
                  <a:pt x="355667" y="163763"/>
                  <a:pt x="344280" y="170187"/>
                  <a:pt x="301819" y="224137"/>
                </a:cubicBezTo>
                <a:cubicBezTo>
                  <a:pt x="302580" y="206422"/>
                  <a:pt x="302044" y="183746"/>
                  <a:pt x="301819" y="156092"/>
                </a:cubicBezTo>
                <a:cubicBezTo>
                  <a:pt x="220822" y="152919"/>
                  <a:pt x="94854" y="145901"/>
                  <a:pt x="0" y="156092"/>
                </a:cubicBezTo>
                <a:cubicBezTo>
                  <a:pt x="3270" y="119346"/>
                  <a:pt x="1125" y="111857"/>
                  <a:pt x="0" y="68045"/>
                </a:cubicBezTo>
                <a:close/>
              </a:path>
            </a:pathLst>
          </a:custGeom>
          <a:noFill/>
          <a:ln>
            <a:solidFill>
              <a:schemeClr val="bg1"/>
            </a:solidFill>
            <a:extLst>
              <a:ext uri="{C807C97D-BFC1-408E-A445-0C87EB9F89A2}">
                <ask:lineSketchStyleProps xmlns:ask="http://schemas.microsoft.com/office/drawing/2018/sketchyshapes" sd="1004465819">
                  <a:prstGeom prst="rightArrow">
                    <a:avLst>
                      <a:gd name="adj1" fmla="val 39283"/>
                      <a:gd name="adj2" fmla="val 45528"/>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0" name="TextBox 29">
            <a:extLst>
              <a:ext uri="{FF2B5EF4-FFF2-40B4-BE49-F238E27FC236}">
                <a16:creationId xmlns:a16="http://schemas.microsoft.com/office/drawing/2014/main" id="{74D5800D-AB85-B61D-A892-7C1689A4F8A4}"/>
              </a:ext>
            </a:extLst>
          </p:cNvPr>
          <p:cNvSpPr txBox="1"/>
          <p:nvPr/>
        </p:nvSpPr>
        <p:spPr>
          <a:xfrm rot="294221">
            <a:off x="7485353" y="2251907"/>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Input</a:t>
            </a:r>
          </a:p>
        </p:txBody>
      </p:sp>
      <p:sp>
        <p:nvSpPr>
          <p:cNvPr id="31" name="TextBox 30">
            <a:extLst>
              <a:ext uri="{FF2B5EF4-FFF2-40B4-BE49-F238E27FC236}">
                <a16:creationId xmlns:a16="http://schemas.microsoft.com/office/drawing/2014/main" id="{8911133A-A8F9-6CC5-2965-54EB8C0D7D47}"/>
              </a:ext>
            </a:extLst>
          </p:cNvPr>
          <p:cNvSpPr txBox="1"/>
          <p:nvPr/>
        </p:nvSpPr>
        <p:spPr>
          <a:xfrm rot="301273">
            <a:off x="10496273" y="2446643"/>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Output</a:t>
            </a:r>
          </a:p>
        </p:txBody>
      </p:sp>
      <p:sp>
        <p:nvSpPr>
          <p:cNvPr id="32" name="TextBox 31">
            <a:extLst>
              <a:ext uri="{FF2B5EF4-FFF2-40B4-BE49-F238E27FC236}">
                <a16:creationId xmlns:a16="http://schemas.microsoft.com/office/drawing/2014/main" id="{7C125C1F-4558-3FFE-FD30-CC2F6756DCEA}"/>
              </a:ext>
            </a:extLst>
          </p:cNvPr>
          <p:cNvSpPr txBox="1"/>
          <p:nvPr/>
        </p:nvSpPr>
        <p:spPr>
          <a:xfrm rot="261908">
            <a:off x="9011417" y="2331739"/>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X-form</a:t>
            </a:r>
          </a:p>
        </p:txBody>
      </p:sp>
      <p:grpSp>
        <p:nvGrpSpPr>
          <p:cNvPr id="33" name="Group 32">
            <a:extLst>
              <a:ext uri="{FF2B5EF4-FFF2-40B4-BE49-F238E27FC236}">
                <a16:creationId xmlns:a16="http://schemas.microsoft.com/office/drawing/2014/main" id="{90A86504-5A36-92A9-1748-7CCCD30FE736}"/>
              </a:ext>
            </a:extLst>
          </p:cNvPr>
          <p:cNvGrpSpPr/>
          <p:nvPr/>
        </p:nvGrpSpPr>
        <p:grpSpPr>
          <a:xfrm rot="1130563">
            <a:off x="9433921" y="3226389"/>
            <a:ext cx="2330413" cy="1978396"/>
            <a:chOff x="9861587" y="4042939"/>
            <a:chExt cx="2330413" cy="1978396"/>
          </a:xfrm>
          <a:effectLst>
            <a:outerShdw blurRad="50800" dist="38100" algn="l" rotWithShape="0">
              <a:prstClr val="black">
                <a:alpha val="40000"/>
              </a:prstClr>
            </a:outerShdw>
          </a:effectLst>
        </p:grpSpPr>
        <p:sp>
          <p:nvSpPr>
            <p:cNvPr id="34" name="Freeform: Shape 33">
              <a:extLst>
                <a:ext uri="{FF2B5EF4-FFF2-40B4-BE49-F238E27FC236}">
                  <a16:creationId xmlns:a16="http://schemas.microsoft.com/office/drawing/2014/main" id="{A496330F-16C9-C0E6-5DA0-F7D799245D4E}"/>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5" name="TextBox 34">
              <a:extLst>
                <a:ext uri="{FF2B5EF4-FFF2-40B4-BE49-F238E27FC236}">
                  <a16:creationId xmlns:a16="http://schemas.microsoft.com/office/drawing/2014/main" id="{14DCE57E-731A-50E9-F844-8C2065F513D9}"/>
                </a:ext>
              </a:extLst>
            </p:cNvPr>
            <p:cNvSpPr txBox="1"/>
            <p:nvPr/>
          </p:nvSpPr>
          <p:spPr>
            <a:xfrm rot="20712554">
              <a:off x="9965611" y="4475603"/>
              <a:ext cx="2030933"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The faster this goes, the more interactivity we achieve.</a:t>
              </a:r>
            </a:p>
          </p:txBody>
        </p:sp>
        <p:grpSp>
          <p:nvGrpSpPr>
            <p:cNvPr id="36" name="Group 35">
              <a:extLst>
                <a:ext uri="{FF2B5EF4-FFF2-40B4-BE49-F238E27FC236}">
                  <a16:creationId xmlns:a16="http://schemas.microsoft.com/office/drawing/2014/main" id="{177C2EC3-7E07-E7A1-1541-10DEB18DC7B3}"/>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38" name="Freeform: Shape 37">
                <a:extLst>
                  <a:ext uri="{FF2B5EF4-FFF2-40B4-BE49-F238E27FC236}">
                    <a16:creationId xmlns:a16="http://schemas.microsoft.com/office/drawing/2014/main" id="{F3236F9A-27C2-7F95-1F5A-82D0618E9C88}"/>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9" name="Freeform: Shape 38">
                <a:extLst>
                  <a:ext uri="{FF2B5EF4-FFF2-40B4-BE49-F238E27FC236}">
                    <a16:creationId xmlns:a16="http://schemas.microsoft.com/office/drawing/2014/main" id="{FF41914D-9CBB-7509-6D2C-CBBA4F985170}"/>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37" name="Right Triangle 9">
              <a:extLst>
                <a:ext uri="{FF2B5EF4-FFF2-40B4-BE49-F238E27FC236}">
                  <a16:creationId xmlns:a16="http://schemas.microsoft.com/office/drawing/2014/main" id="{6AA8AFBC-45BE-7889-DF45-9BA5999D6E1B}"/>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40" name="Arrow: Up 39">
            <a:extLst>
              <a:ext uri="{FF2B5EF4-FFF2-40B4-BE49-F238E27FC236}">
                <a16:creationId xmlns:a16="http://schemas.microsoft.com/office/drawing/2014/main" id="{E8EA6161-43E8-AC52-3779-44F6D5AA7F7B}"/>
              </a:ext>
            </a:extLst>
          </p:cNvPr>
          <p:cNvSpPr/>
          <p:nvPr/>
        </p:nvSpPr>
        <p:spPr>
          <a:xfrm rot="19812520">
            <a:off x="9566094" y="3171175"/>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5" name="Group 14">
            <a:extLst>
              <a:ext uri="{FF2B5EF4-FFF2-40B4-BE49-F238E27FC236}">
                <a16:creationId xmlns:a16="http://schemas.microsoft.com/office/drawing/2014/main" id="{E975063D-2F15-5A5E-457D-023C30FA9305}"/>
              </a:ext>
            </a:extLst>
          </p:cNvPr>
          <p:cNvGrpSpPr/>
          <p:nvPr/>
        </p:nvGrpSpPr>
        <p:grpSpPr>
          <a:xfrm rot="21336089">
            <a:off x="524476" y="1320108"/>
            <a:ext cx="4600745" cy="3999937"/>
            <a:chOff x="6902178" y="1289318"/>
            <a:chExt cx="4600745" cy="3999937"/>
          </a:xfrm>
        </p:grpSpPr>
        <p:sp>
          <p:nvSpPr>
            <p:cNvPr id="16" name="Freeform: Shape 15">
              <a:extLst>
                <a:ext uri="{FF2B5EF4-FFF2-40B4-BE49-F238E27FC236}">
                  <a16:creationId xmlns:a16="http://schemas.microsoft.com/office/drawing/2014/main" id="{6CD4C121-BBA1-045B-AAFD-6933D632EE73}"/>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7" name="Straight Connector 16">
              <a:extLst>
                <a:ext uri="{FF2B5EF4-FFF2-40B4-BE49-F238E27FC236}">
                  <a16:creationId xmlns:a16="http://schemas.microsoft.com/office/drawing/2014/main" id="{D068138B-E456-C881-D9EC-D30825ABD6BC}"/>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F2D68C2-B08C-A4B2-588A-8A39EB2AC197}"/>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83A9C61-7AFB-EF72-FE9E-BCA8016CBCAD}"/>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9E90C6E-991B-4390-D94C-F5FC2CED360B}"/>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26AA04-518B-A61E-E5D2-28E1FC2911F6}"/>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AFC8C5-4982-8D22-52E6-A5FB131F16B8}"/>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C694B26-7BF7-8AB0-C196-9855E4E8E27C}"/>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949F347-FFED-F973-E1B7-78D41024A842}"/>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B54F18BB-DB11-174F-65D1-B86A02AC8097}"/>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B88FAC1B-3644-EB68-E5B5-5BD487F828CD}"/>
                </a:ext>
              </a:extLst>
            </p:cNvPr>
            <p:cNvGrpSpPr/>
            <p:nvPr/>
          </p:nvGrpSpPr>
          <p:grpSpPr>
            <a:xfrm>
              <a:off x="8815167" y="5036974"/>
              <a:ext cx="377850" cy="181712"/>
              <a:chOff x="8641807" y="6043769"/>
              <a:chExt cx="377850" cy="181712"/>
            </a:xfrm>
          </p:grpSpPr>
          <p:sp>
            <p:nvSpPr>
              <p:cNvPr id="50" name="Freeform: Shape 49">
                <a:extLst>
                  <a:ext uri="{FF2B5EF4-FFF2-40B4-BE49-F238E27FC236}">
                    <a16:creationId xmlns:a16="http://schemas.microsoft.com/office/drawing/2014/main" id="{3B7F3903-18C8-F458-444A-EF4FE9568F3C}"/>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1" name="Freeform: Shape 50">
                <a:extLst>
                  <a:ext uri="{FF2B5EF4-FFF2-40B4-BE49-F238E27FC236}">
                    <a16:creationId xmlns:a16="http://schemas.microsoft.com/office/drawing/2014/main" id="{EF8C3D57-A3D8-4E63-67A0-03E6AAB9E87D}"/>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52" name="Rectangle 51">
            <a:extLst>
              <a:ext uri="{FF2B5EF4-FFF2-40B4-BE49-F238E27FC236}">
                <a16:creationId xmlns:a16="http://schemas.microsoft.com/office/drawing/2014/main" id="{86C2F191-3C37-61A6-0356-9908EEB85313}"/>
              </a:ext>
            </a:extLst>
          </p:cNvPr>
          <p:cNvSpPr/>
          <p:nvPr/>
        </p:nvSpPr>
        <p:spPr>
          <a:xfrm flipH="1">
            <a:off x="2347620" y="3061727"/>
            <a:ext cx="788990" cy="758285"/>
          </a:xfrm>
          <a:custGeom>
            <a:avLst/>
            <a:gdLst>
              <a:gd name="connsiteX0" fmla="*/ 0 w 788990"/>
              <a:gd name="connsiteY0" fmla="*/ 0 h 758285"/>
              <a:gd name="connsiteX1" fmla="*/ 386605 w 788990"/>
              <a:gd name="connsiteY1" fmla="*/ 0 h 758285"/>
              <a:gd name="connsiteX2" fmla="*/ 788990 w 788990"/>
              <a:gd name="connsiteY2" fmla="*/ 0 h 758285"/>
              <a:gd name="connsiteX3" fmla="*/ 788990 w 788990"/>
              <a:gd name="connsiteY3" fmla="*/ 371560 h 758285"/>
              <a:gd name="connsiteX4" fmla="*/ 788990 w 788990"/>
              <a:gd name="connsiteY4" fmla="*/ 758285 h 758285"/>
              <a:gd name="connsiteX5" fmla="*/ 418165 w 788990"/>
              <a:gd name="connsiteY5" fmla="*/ 758285 h 758285"/>
              <a:gd name="connsiteX6" fmla="*/ 0 w 788990"/>
              <a:gd name="connsiteY6" fmla="*/ 758285 h 758285"/>
              <a:gd name="connsiteX7" fmla="*/ 0 w 788990"/>
              <a:gd name="connsiteY7" fmla="*/ 379143 h 758285"/>
              <a:gd name="connsiteX8" fmla="*/ 0 w 788990"/>
              <a:gd name="connsiteY8"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990" h="758285" extrusionOk="0">
                <a:moveTo>
                  <a:pt x="0" y="0"/>
                </a:moveTo>
                <a:cubicBezTo>
                  <a:pt x="88200" y="-22965"/>
                  <a:pt x="239051" y="15636"/>
                  <a:pt x="386605" y="0"/>
                </a:cubicBezTo>
                <a:cubicBezTo>
                  <a:pt x="534159" y="-15636"/>
                  <a:pt x="601937" y="10164"/>
                  <a:pt x="788990" y="0"/>
                </a:cubicBezTo>
                <a:cubicBezTo>
                  <a:pt x="815284" y="171589"/>
                  <a:pt x="782288" y="209207"/>
                  <a:pt x="788990" y="371560"/>
                </a:cubicBezTo>
                <a:cubicBezTo>
                  <a:pt x="795692" y="533913"/>
                  <a:pt x="773177" y="679837"/>
                  <a:pt x="788990" y="758285"/>
                </a:cubicBezTo>
                <a:cubicBezTo>
                  <a:pt x="694661" y="789360"/>
                  <a:pt x="554518" y="745715"/>
                  <a:pt x="418165" y="758285"/>
                </a:cubicBezTo>
                <a:cubicBezTo>
                  <a:pt x="281812" y="770855"/>
                  <a:pt x="139454" y="739851"/>
                  <a:pt x="0" y="758285"/>
                </a:cubicBezTo>
                <a:cubicBezTo>
                  <a:pt x="-30513" y="580431"/>
                  <a:pt x="29527" y="539344"/>
                  <a:pt x="0" y="379143"/>
                </a:cubicBezTo>
                <a:cubicBezTo>
                  <a:pt x="-29527" y="218942"/>
                  <a:pt x="6322" y="81951"/>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3" name="TextBox 52">
            <a:extLst>
              <a:ext uri="{FF2B5EF4-FFF2-40B4-BE49-F238E27FC236}">
                <a16:creationId xmlns:a16="http://schemas.microsoft.com/office/drawing/2014/main" id="{E3CCF421-4DA0-D0D5-F719-4C2829209A15}"/>
              </a:ext>
            </a:extLst>
          </p:cNvPr>
          <p:cNvSpPr txBox="1"/>
          <p:nvPr/>
        </p:nvSpPr>
        <p:spPr>
          <a:xfrm rot="21474203">
            <a:off x="2296904" y="3162302"/>
            <a:ext cx="906572"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X-form</a:t>
            </a:r>
          </a:p>
        </p:txBody>
      </p:sp>
      <p:cxnSp>
        <p:nvCxnSpPr>
          <p:cNvPr id="54" name="Connector: Curved 53">
            <a:extLst>
              <a:ext uri="{FF2B5EF4-FFF2-40B4-BE49-F238E27FC236}">
                <a16:creationId xmlns:a16="http://schemas.microsoft.com/office/drawing/2014/main" id="{D3189544-45CB-0059-E6C8-36617EC77FE3}"/>
              </a:ext>
            </a:extLst>
          </p:cNvPr>
          <p:cNvCxnSpPr>
            <a:cxnSpLocks/>
            <a:stCxn id="55" idx="3"/>
            <a:endCxn id="53" idx="1"/>
          </p:cNvCxnSpPr>
          <p:nvPr/>
        </p:nvCxnSpPr>
        <p:spPr>
          <a:xfrm flipV="1">
            <a:off x="1961159" y="3440495"/>
            <a:ext cx="336048" cy="835258"/>
          </a:xfrm>
          <a:prstGeom prst="curvedConnector3">
            <a:avLst>
              <a:gd name="adj1" fmla="val 50000"/>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3235E6EB-BE7D-D6DF-0F9E-A570F01E3E9A}"/>
              </a:ext>
            </a:extLst>
          </p:cNvPr>
          <p:cNvSpPr txBox="1"/>
          <p:nvPr/>
        </p:nvSpPr>
        <p:spPr>
          <a:xfrm rot="21405085">
            <a:off x="761448" y="4032774"/>
            <a:ext cx="1200676"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Simplify</a:t>
            </a:r>
          </a:p>
        </p:txBody>
      </p:sp>
      <p:sp>
        <p:nvSpPr>
          <p:cNvPr id="56" name="TextBox 55">
            <a:extLst>
              <a:ext uri="{FF2B5EF4-FFF2-40B4-BE49-F238E27FC236}">
                <a16:creationId xmlns:a16="http://schemas.microsoft.com/office/drawing/2014/main" id="{4216B2E1-49A2-D5B7-E46D-0AE5DFBBA1D4}"/>
              </a:ext>
            </a:extLst>
          </p:cNvPr>
          <p:cNvSpPr txBox="1"/>
          <p:nvPr/>
        </p:nvSpPr>
        <p:spPr>
          <a:xfrm rot="21405085">
            <a:off x="911137" y="1989480"/>
            <a:ext cx="1209758" cy="830997"/>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Use more </a:t>
            </a:r>
          </a:p>
          <a:p>
            <a:pPr algn="ctr"/>
            <a:r>
              <a:rPr lang="en-GB" b="1">
                <a:solidFill>
                  <a:schemeClr val="bg1"/>
                </a:solidFill>
                <a:latin typeface="Bradley Hand ITC" panose="03070402050302030203" pitchFamily="66" charset="0"/>
              </a:rPr>
              <a:t>resources</a:t>
            </a:r>
          </a:p>
        </p:txBody>
      </p:sp>
      <p:cxnSp>
        <p:nvCxnSpPr>
          <p:cNvPr id="57" name="Connector: Curved 56">
            <a:extLst>
              <a:ext uri="{FF2B5EF4-FFF2-40B4-BE49-F238E27FC236}">
                <a16:creationId xmlns:a16="http://schemas.microsoft.com/office/drawing/2014/main" id="{465275D0-4DAB-0C07-B55C-785C4658EA70}"/>
              </a:ext>
            </a:extLst>
          </p:cNvPr>
          <p:cNvCxnSpPr>
            <a:cxnSpLocks/>
            <a:stCxn id="56" idx="3"/>
          </p:cNvCxnSpPr>
          <p:nvPr/>
        </p:nvCxnSpPr>
        <p:spPr>
          <a:xfrm>
            <a:off x="2119923" y="2370702"/>
            <a:ext cx="384517" cy="639515"/>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8" name="Connector: Curved 57">
            <a:extLst>
              <a:ext uri="{FF2B5EF4-FFF2-40B4-BE49-F238E27FC236}">
                <a16:creationId xmlns:a16="http://schemas.microsoft.com/office/drawing/2014/main" id="{EE2FAC22-5978-0F80-ACA4-D73A3C0CF943}"/>
              </a:ext>
            </a:extLst>
          </p:cNvPr>
          <p:cNvCxnSpPr>
            <a:cxnSpLocks/>
            <a:stCxn id="59" idx="1"/>
            <a:endCxn id="53" idx="3"/>
          </p:cNvCxnSpPr>
          <p:nvPr/>
        </p:nvCxnSpPr>
        <p:spPr>
          <a:xfrm rot="10800000">
            <a:off x="3203173" y="3407329"/>
            <a:ext cx="250224" cy="842058"/>
          </a:xfrm>
          <a:prstGeom prst="curvedConnector3">
            <a:avLst>
              <a:gd name="adj1" fmla="val 50000"/>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76F8AC7D-4386-E0DC-2B8F-353003049BF4}"/>
              </a:ext>
            </a:extLst>
          </p:cNvPr>
          <p:cNvSpPr txBox="1"/>
          <p:nvPr/>
        </p:nvSpPr>
        <p:spPr>
          <a:xfrm rot="21405085">
            <a:off x="3452140" y="3928046"/>
            <a:ext cx="156496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Reformulate</a:t>
            </a:r>
          </a:p>
        </p:txBody>
      </p:sp>
      <p:cxnSp>
        <p:nvCxnSpPr>
          <p:cNvPr id="60" name="Connector: Curved 59">
            <a:extLst>
              <a:ext uri="{FF2B5EF4-FFF2-40B4-BE49-F238E27FC236}">
                <a16:creationId xmlns:a16="http://schemas.microsoft.com/office/drawing/2014/main" id="{B1DE78B9-76D2-1C2E-6047-625D308363E8}"/>
              </a:ext>
            </a:extLst>
          </p:cNvPr>
          <p:cNvCxnSpPr>
            <a:cxnSpLocks/>
            <a:stCxn id="61" idx="1"/>
          </p:cNvCxnSpPr>
          <p:nvPr/>
        </p:nvCxnSpPr>
        <p:spPr>
          <a:xfrm rot="10800000" flipV="1">
            <a:off x="2863983" y="2255314"/>
            <a:ext cx="534392" cy="754902"/>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737F0AE5-E3B1-BC61-1515-729D7E3E0A85}"/>
              </a:ext>
            </a:extLst>
          </p:cNvPr>
          <p:cNvSpPr txBox="1"/>
          <p:nvPr/>
        </p:nvSpPr>
        <p:spPr>
          <a:xfrm rot="21405085">
            <a:off x="3397403" y="1667039"/>
            <a:ext cx="1209758"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Use resources better</a:t>
            </a:r>
          </a:p>
        </p:txBody>
      </p:sp>
      <p:grpSp>
        <p:nvGrpSpPr>
          <p:cNvPr id="62" name="Group 61">
            <a:extLst>
              <a:ext uri="{FF2B5EF4-FFF2-40B4-BE49-F238E27FC236}">
                <a16:creationId xmlns:a16="http://schemas.microsoft.com/office/drawing/2014/main" id="{B1D8B7B8-DCFE-3EDF-207E-C6099046AA63}"/>
              </a:ext>
            </a:extLst>
          </p:cNvPr>
          <p:cNvGrpSpPr/>
          <p:nvPr/>
        </p:nvGrpSpPr>
        <p:grpSpPr>
          <a:xfrm>
            <a:off x="4210288" y="360072"/>
            <a:ext cx="2424877" cy="2114273"/>
            <a:chOff x="1348825" y="2429875"/>
            <a:chExt cx="2424877" cy="2114273"/>
          </a:xfrm>
        </p:grpSpPr>
        <p:grpSp>
          <p:nvGrpSpPr>
            <p:cNvPr id="63" name="Group 62">
              <a:extLst>
                <a:ext uri="{FF2B5EF4-FFF2-40B4-BE49-F238E27FC236}">
                  <a16:creationId xmlns:a16="http://schemas.microsoft.com/office/drawing/2014/main" id="{ACB46716-9375-C74D-D2DA-925A5C45E4FD}"/>
                </a:ext>
              </a:extLst>
            </p:cNvPr>
            <p:cNvGrpSpPr/>
            <p:nvPr/>
          </p:nvGrpSpPr>
          <p:grpSpPr>
            <a:xfrm rot="21324230">
              <a:off x="1348825" y="2429875"/>
              <a:ext cx="2424877" cy="2114273"/>
              <a:chOff x="8397355" y="4208176"/>
              <a:chExt cx="2424877" cy="2114273"/>
            </a:xfrm>
            <a:effectLst>
              <a:outerShdw blurRad="50800" dist="38100" dir="10800000" algn="r" rotWithShape="0">
                <a:prstClr val="black">
                  <a:alpha val="40000"/>
                </a:prstClr>
              </a:outerShdw>
            </a:effectLst>
          </p:grpSpPr>
          <p:grpSp>
            <p:nvGrpSpPr>
              <p:cNvPr id="65" name="Group 64">
                <a:extLst>
                  <a:ext uri="{FF2B5EF4-FFF2-40B4-BE49-F238E27FC236}">
                    <a16:creationId xmlns:a16="http://schemas.microsoft.com/office/drawing/2014/main" id="{6C39790A-E65E-6608-28E7-17C0C8CB7EAA}"/>
                  </a:ext>
                </a:extLst>
              </p:cNvPr>
              <p:cNvGrpSpPr/>
              <p:nvPr/>
            </p:nvGrpSpPr>
            <p:grpSpPr>
              <a:xfrm rot="20910658" flipH="1">
                <a:off x="8397355" y="4208176"/>
                <a:ext cx="2424877" cy="2114273"/>
                <a:chOff x="2257824" y="1013927"/>
                <a:chExt cx="2358776" cy="1867606"/>
              </a:xfrm>
              <a:effectLst>
                <a:outerShdw blurRad="50800" dist="38100" dir="2700000" algn="tl" rotWithShape="0">
                  <a:prstClr val="black">
                    <a:alpha val="40000"/>
                  </a:prstClr>
                </a:outerShdw>
              </a:effectLst>
            </p:grpSpPr>
            <p:sp>
              <p:nvSpPr>
                <p:cNvPr id="69" name="Freeform: Shape 68">
                  <a:extLst>
                    <a:ext uri="{FF2B5EF4-FFF2-40B4-BE49-F238E27FC236}">
                      <a16:creationId xmlns:a16="http://schemas.microsoft.com/office/drawing/2014/main" id="{4EC0DA6D-1F18-56B4-EC01-C4F4CAD8FC14}"/>
                    </a:ext>
                  </a:extLst>
                </p:cNvPr>
                <p:cNvSpPr/>
                <p:nvPr/>
              </p:nvSpPr>
              <p:spPr>
                <a:xfrm rot="20791454">
                  <a:off x="2257824"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70" name="Right Triangle 9">
                  <a:extLst>
                    <a:ext uri="{FF2B5EF4-FFF2-40B4-BE49-F238E27FC236}">
                      <a16:creationId xmlns:a16="http://schemas.microsoft.com/office/drawing/2014/main" id="{03A9B22E-F69C-C703-8A2E-7F0D715B544A}"/>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66" name="Group 65">
                <a:extLst>
                  <a:ext uri="{FF2B5EF4-FFF2-40B4-BE49-F238E27FC236}">
                    <a16:creationId xmlns:a16="http://schemas.microsoft.com/office/drawing/2014/main" id="{BFA243B5-844D-51D0-3F6F-C83347360464}"/>
                  </a:ext>
                </a:extLst>
              </p:cNvPr>
              <p:cNvGrpSpPr/>
              <p:nvPr/>
            </p:nvGrpSpPr>
            <p:grpSpPr>
              <a:xfrm>
                <a:off x="10290295" y="6047121"/>
                <a:ext cx="377850" cy="181710"/>
                <a:chOff x="10290295" y="6047121"/>
                <a:chExt cx="377850" cy="181710"/>
              </a:xfrm>
            </p:grpSpPr>
            <p:sp>
              <p:nvSpPr>
                <p:cNvPr id="67" name="Freeform: Shape 66">
                  <a:extLst>
                    <a:ext uri="{FF2B5EF4-FFF2-40B4-BE49-F238E27FC236}">
                      <a16:creationId xmlns:a16="http://schemas.microsoft.com/office/drawing/2014/main" id="{DFB29B11-2825-E003-1A0E-7BBF36B3B894}"/>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8" name="Freeform: Shape 67">
                  <a:extLst>
                    <a:ext uri="{FF2B5EF4-FFF2-40B4-BE49-F238E27FC236}">
                      <a16:creationId xmlns:a16="http://schemas.microsoft.com/office/drawing/2014/main" id="{FE4F7E0D-EB5A-CF65-C423-78F79EAE49CE}"/>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64" name="TextBox 63">
              <a:extLst>
                <a:ext uri="{FF2B5EF4-FFF2-40B4-BE49-F238E27FC236}">
                  <a16:creationId xmlns:a16="http://schemas.microsoft.com/office/drawing/2014/main" id="{DB3FD91C-AB8A-1F30-28CC-765FED55C9A9}"/>
                </a:ext>
              </a:extLst>
            </p:cNvPr>
            <p:cNvSpPr txBox="1"/>
            <p:nvPr/>
          </p:nvSpPr>
          <p:spPr>
            <a:xfrm rot="21377463">
              <a:off x="1699781" y="2560856"/>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Resources are things like “compute horsepower” and “memory”. </a:t>
              </a:r>
            </a:p>
          </p:txBody>
        </p:sp>
      </p:grpSp>
      <p:pic>
        <p:nvPicPr>
          <p:cNvPr id="80" name="Grafik 6">
            <a:extLst>
              <a:ext uri="{FF2B5EF4-FFF2-40B4-BE49-F238E27FC236}">
                <a16:creationId xmlns:a16="http://schemas.microsoft.com/office/drawing/2014/main" id="{CD2E33A3-AE97-67C0-B6F5-C0B3CBC385D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81" name="TextBox 80" descr="page number">
            <a:extLst>
              <a:ext uri="{FF2B5EF4-FFF2-40B4-BE49-F238E27FC236}">
                <a16:creationId xmlns:a16="http://schemas.microsoft.com/office/drawing/2014/main" id="{3A58DF72-F80D-69AA-887F-84637D4BEA95}"/>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49</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grpSp>
        <p:nvGrpSpPr>
          <p:cNvPr id="71" name="Group 70">
            <a:extLst>
              <a:ext uri="{FF2B5EF4-FFF2-40B4-BE49-F238E27FC236}">
                <a16:creationId xmlns:a16="http://schemas.microsoft.com/office/drawing/2014/main" id="{54C095E0-227F-1B83-078B-831100F29DB9}"/>
              </a:ext>
            </a:extLst>
          </p:cNvPr>
          <p:cNvGrpSpPr/>
          <p:nvPr/>
        </p:nvGrpSpPr>
        <p:grpSpPr>
          <a:xfrm>
            <a:off x="733892" y="4367128"/>
            <a:ext cx="2355349" cy="2075148"/>
            <a:chOff x="628702" y="1189905"/>
            <a:chExt cx="2355349" cy="2075148"/>
          </a:xfrm>
        </p:grpSpPr>
        <p:grpSp>
          <p:nvGrpSpPr>
            <p:cNvPr id="72" name="Group 71">
              <a:extLst>
                <a:ext uri="{FF2B5EF4-FFF2-40B4-BE49-F238E27FC236}">
                  <a16:creationId xmlns:a16="http://schemas.microsoft.com/office/drawing/2014/main" id="{FC832081-DD50-1515-CB10-41245789000D}"/>
                </a:ext>
              </a:extLst>
            </p:cNvPr>
            <p:cNvGrpSpPr/>
            <p:nvPr/>
          </p:nvGrpSpPr>
          <p:grpSpPr>
            <a:xfrm>
              <a:off x="628702" y="1189905"/>
              <a:ext cx="2355349" cy="2075148"/>
              <a:chOff x="628702" y="1189905"/>
              <a:chExt cx="2355349" cy="2075148"/>
            </a:xfrm>
          </p:grpSpPr>
          <p:grpSp>
            <p:nvGrpSpPr>
              <p:cNvPr id="76" name="Group 75">
                <a:extLst>
                  <a:ext uri="{FF2B5EF4-FFF2-40B4-BE49-F238E27FC236}">
                    <a16:creationId xmlns:a16="http://schemas.microsoft.com/office/drawing/2014/main" id="{4990CD52-F173-415A-9377-A68C1162E370}"/>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78" name="Rectangle 24">
                  <a:extLst>
                    <a:ext uri="{FF2B5EF4-FFF2-40B4-BE49-F238E27FC236}">
                      <a16:creationId xmlns:a16="http://schemas.microsoft.com/office/drawing/2014/main" id="{AFD342CB-5773-B73F-EAC5-26D294AA05DD}"/>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9" name="Rectangle 78">
                  <a:extLst>
                    <a:ext uri="{FF2B5EF4-FFF2-40B4-BE49-F238E27FC236}">
                      <a16:creationId xmlns:a16="http://schemas.microsoft.com/office/drawing/2014/main" id="{190D791B-E238-53A4-FFC6-443D5975C5B7}"/>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77" name="TextBox 76">
                <a:extLst>
                  <a:ext uri="{FF2B5EF4-FFF2-40B4-BE49-F238E27FC236}">
                    <a16:creationId xmlns:a16="http://schemas.microsoft.com/office/drawing/2014/main" id="{AD5F989C-DA6A-91D1-D6C1-65BD7A34CCD4}"/>
                  </a:ext>
                </a:extLst>
              </p:cNvPr>
              <p:cNvSpPr txBox="1"/>
              <p:nvPr/>
            </p:nvSpPr>
            <p:spPr>
              <a:xfrm rot="21377463">
                <a:off x="790909" y="1367347"/>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Using more available resources can speed up transformations.</a:t>
                </a:r>
              </a:p>
            </p:txBody>
          </p:sp>
        </p:grpSp>
        <p:grpSp>
          <p:nvGrpSpPr>
            <p:cNvPr id="73" name="Group 72">
              <a:extLst>
                <a:ext uri="{FF2B5EF4-FFF2-40B4-BE49-F238E27FC236}">
                  <a16:creationId xmlns:a16="http://schemas.microsoft.com/office/drawing/2014/main" id="{C3D5F617-379C-8751-35C1-B476CFBEB729}"/>
                </a:ext>
              </a:extLst>
            </p:cNvPr>
            <p:cNvGrpSpPr/>
            <p:nvPr/>
          </p:nvGrpSpPr>
          <p:grpSpPr>
            <a:xfrm rot="21211140">
              <a:off x="2568950" y="2962697"/>
              <a:ext cx="377850" cy="181710"/>
              <a:chOff x="10290295" y="6047121"/>
              <a:chExt cx="377850" cy="181710"/>
            </a:xfrm>
          </p:grpSpPr>
          <p:sp>
            <p:nvSpPr>
              <p:cNvPr id="74" name="Freeform: Shape 73">
                <a:extLst>
                  <a:ext uri="{FF2B5EF4-FFF2-40B4-BE49-F238E27FC236}">
                    <a16:creationId xmlns:a16="http://schemas.microsoft.com/office/drawing/2014/main" id="{14938CE3-4592-CB53-3F9C-3880FE6A48D7}"/>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75" name="Freeform: Shape 74">
                <a:extLst>
                  <a:ext uri="{FF2B5EF4-FFF2-40B4-BE49-F238E27FC236}">
                    <a16:creationId xmlns:a16="http://schemas.microsoft.com/office/drawing/2014/main" id="{BA1A5C51-DF47-000D-D7A9-E0012A705B1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Tree>
    <p:extLst>
      <p:ext uri="{BB962C8B-B14F-4D97-AF65-F5344CB8AC3E}">
        <p14:creationId xmlns:p14="http://schemas.microsoft.com/office/powerpoint/2010/main" val="4037461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1" presetClass="entr" presetSubtype="1" fill="hold" grpId="0" nodeType="after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wheel(1)">
                                      <p:cBhvr>
                                        <p:cTn id="12" dur="1000"/>
                                        <p:tgtEl>
                                          <p:spTgt spid="52"/>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wipe(left)">
                                      <p:cBhvr>
                                        <p:cTn id="16" dur="500"/>
                                        <p:tgtEl>
                                          <p:spTgt spid="53"/>
                                        </p:tgtEl>
                                      </p:cBhvr>
                                    </p:animEffect>
                                  </p:childTnLst>
                                </p:cTn>
                              </p:par>
                            </p:childTnLst>
                          </p:cTn>
                        </p:par>
                        <p:par>
                          <p:cTn id="17" fill="hold">
                            <p:stCondLst>
                              <p:cond delay="2000"/>
                            </p:stCondLst>
                            <p:childTnLst>
                              <p:par>
                                <p:cTn id="18" presetID="21" presetClass="entr" presetSubtype="1" fill="hold"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heel(1)">
                                      <p:cBhvr>
                                        <p:cTn id="20" dur="500"/>
                                        <p:tgtEl>
                                          <p:spTgt spid="57"/>
                                        </p:tgtEl>
                                      </p:cBhvr>
                                    </p:animEffect>
                                  </p:childTnLst>
                                </p:cTn>
                              </p:par>
                            </p:childTnLst>
                          </p:cTn>
                        </p:par>
                        <p:par>
                          <p:cTn id="21" fill="hold">
                            <p:stCondLst>
                              <p:cond delay="2500"/>
                            </p:stCondLst>
                            <p:childTnLst>
                              <p:par>
                                <p:cTn id="22" presetID="21" presetClass="entr" presetSubtype="1" fill="hold" nodeType="afterEffect">
                                  <p:stCondLst>
                                    <p:cond delay="0"/>
                                  </p:stCondLst>
                                  <p:childTnLst>
                                    <p:set>
                                      <p:cBhvr>
                                        <p:cTn id="23" dur="1" fill="hold">
                                          <p:stCondLst>
                                            <p:cond delay="0"/>
                                          </p:stCondLst>
                                        </p:cTn>
                                        <p:tgtEl>
                                          <p:spTgt spid="60"/>
                                        </p:tgtEl>
                                        <p:attrNameLst>
                                          <p:attrName>style.visibility</p:attrName>
                                        </p:attrNameLst>
                                      </p:cBhvr>
                                      <p:to>
                                        <p:strVal val="visible"/>
                                      </p:to>
                                    </p:set>
                                    <p:animEffect transition="in" filter="wheel(1)">
                                      <p:cBhvr>
                                        <p:cTn id="24" dur="500"/>
                                        <p:tgtEl>
                                          <p:spTgt spid="60"/>
                                        </p:tgtEl>
                                      </p:cBhvr>
                                    </p:animEffect>
                                  </p:childTnLst>
                                </p:cTn>
                              </p:par>
                            </p:childTnLst>
                          </p:cTn>
                        </p:par>
                        <p:par>
                          <p:cTn id="25" fill="hold">
                            <p:stCondLst>
                              <p:cond delay="3000"/>
                            </p:stCondLst>
                            <p:childTnLst>
                              <p:par>
                                <p:cTn id="26" presetID="21" presetClass="entr" presetSubtype="1" fill="hold"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heel(1)">
                                      <p:cBhvr>
                                        <p:cTn id="28" dur="500"/>
                                        <p:tgtEl>
                                          <p:spTgt spid="54"/>
                                        </p:tgtEl>
                                      </p:cBhvr>
                                    </p:animEffect>
                                  </p:childTnLst>
                                </p:cTn>
                              </p:par>
                            </p:childTnLst>
                          </p:cTn>
                        </p:par>
                        <p:par>
                          <p:cTn id="29" fill="hold">
                            <p:stCondLst>
                              <p:cond delay="3500"/>
                            </p:stCondLst>
                            <p:childTnLst>
                              <p:par>
                                <p:cTn id="30" presetID="21" presetClass="entr" presetSubtype="1" fill="hold"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heel(1)">
                                      <p:cBhvr>
                                        <p:cTn id="32" dur="500"/>
                                        <p:tgtEl>
                                          <p:spTgt spid="58"/>
                                        </p:tgtEl>
                                      </p:cBhvr>
                                    </p:animEffect>
                                  </p:childTnLst>
                                </p:cTn>
                              </p:par>
                            </p:childTnLst>
                          </p:cTn>
                        </p:par>
                        <p:par>
                          <p:cTn id="33" fill="hold">
                            <p:stCondLst>
                              <p:cond delay="4000"/>
                            </p:stCondLst>
                            <p:childTnLst>
                              <p:par>
                                <p:cTn id="34" presetID="22" presetClass="entr" presetSubtype="8" fill="hold" grpId="0" nodeType="afterEffect">
                                  <p:stCondLst>
                                    <p:cond delay="0"/>
                                  </p:stCondLst>
                                  <p:childTnLst>
                                    <p:set>
                                      <p:cBhvr>
                                        <p:cTn id="35" dur="1" fill="hold">
                                          <p:stCondLst>
                                            <p:cond delay="0"/>
                                          </p:stCondLst>
                                        </p:cTn>
                                        <p:tgtEl>
                                          <p:spTgt spid="55"/>
                                        </p:tgtEl>
                                        <p:attrNameLst>
                                          <p:attrName>style.visibility</p:attrName>
                                        </p:attrNameLst>
                                      </p:cBhvr>
                                      <p:to>
                                        <p:strVal val="visible"/>
                                      </p:to>
                                    </p:set>
                                    <p:animEffect transition="in" filter="wipe(left)">
                                      <p:cBhvr>
                                        <p:cTn id="36" dur="500"/>
                                        <p:tgtEl>
                                          <p:spTgt spid="55"/>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56"/>
                                        </p:tgtEl>
                                        <p:attrNameLst>
                                          <p:attrName>style.visibility</p:attrName>
                                        </p:attrNameLst>
                                      </p:cBhvr>
                                      <p:to>
                                        <p:strVal val="visible"/>
                                      </p:to>
                                    </p:set>
                                    <p:animEffect transition="in" filter="wipe(left)">
                                      <p:cBhvr>
                                        <p:cTn id="40" dur="500"/>
                                        <p:tgtEl>
                                          <p:spTgt spid="56"/>
                                        </p:tgtEl>
                                      </p:cBhvr>
                                    </p:animEffect>
                                  </p:childTnLst>
                                </p:cTn>
                              </p:par>
                            </p:childTnLst>
                          </p:cTn>
                        </p:par>
                        <p:par>
                          <p:cTn id="41" fill="hold">
                            <p:stCondLst>
                              <p:cond delay="5000"/>
                            </p:stCondLst>
                            <p:childTnLst>
                              <p:par>
                                <p:cTn id="42" presetID="22" presetClass="entr" presetSubtype="8" fill="hold" grpId="0" nodeType="afterEffect">
                                  <p:stCondLst>
                                    <p:cond delay="0"/>
                                  </p:stCondLst>
                                  <p:childTnLst>
                                    <p:set>
                                      <p:cBhvr>
                                        <p:cTn id="43" dur="1" fill="hold">
                                          <p:stCondLst>
                                            <p:cond delay="0"/>
                                          </p:stCondLst>
                                        </p:cTn>
                                        <p:tgtEl>
                                          <p:spTgt spid="59"/>
                                        </p:tgtEl>
                                        <p:attrNameLst>
                                          <p:attrName>style.visibility</p:attrName>
                                        </p:attrNameLst>
                                      </p:cBhvr>
                                      <p:to>
                                        <p:strVal val="visible"/>
                                      </p:to>
                                    </p:set>
                                    <p:animEffect transition="in" filter="wipe(left)">
                                      <p:cBhvr>
                                        <p:cTn id="44" dur="500"/>
                                        <p:tgtEl>
                                          <p:spTgt spid="59"/>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61"/>
                                        </p:tgtEl>
                                        <p:attrNameLst>
                                          <p:attrName>style.visibility</p:attrName>
                                        </p:attrNameLst>
                                      </p:cBhvr>
                                      <p:to>
                                        <p:strVal val="visible"/>
                                      </p:to>
                                    </p:set>
                                    <p:animEffect transition="in" filter="wipe(left)">
                                      <p:cBhvr>
                                        <p:cTn id="48" dur="500"/>
                                        <p:tgtEl>
                                          <p:spTgt spid="61"/>
                                        </p:tgtEl>
                                      </p:cBhvr>
                                    </p:animEffect>
                                  </p:childTnLst>
                                </p:cTn>
                              </p:par>
                              <p:par>
                                <p:cTn id="49" presetID="2" presetClass="entr" presetSubtype="4" fill="hold" nodeType="withEffect">
                                  <p:stCondLst>
                                    <p:cond delay="0"/>
                                  </p:stCondLst>
                                  <p:childTnLst>
                                    <p:set>
                                      <p:cBhvr>
                                        <p:cTn id="50" dur="1" fill="hold">
                                          <p:stCondLst>
                                            <p:cond delay="0"/>
                                          </p:stCondLst>
                                        </p:cTn>
                                        <p:tgtEl>
                                          <p:spTgt spid="62"/>
                                        </p:tgtEl>
                                        <p:attrNameLst>
                                          <p:attrName>style.visibility</p:attrName>
                                        </p:attrNameLst>
                                      </p:cBhvr>
                                      <p:to>
                                        <p:strVal val="visible"/>
                                      </p:to>
                                    </p:set>
                                    <p:anim calcmode="lin" valueType="num">
                                      <p:cBhvr additive="base">
                                        <p:cTn id="51" dur="500" fill="hold"/>
                                        <p:tgtEl>
                                          <p:spTgt spid="62"/>
                                        </p:tgtEl>
                                        <p:attrNameLst>
                                          <p:attrName>ppt_x</p:attrName>
                                        </p:attrNameLst>
                                      </p:cBhvr>
                                      <p:tavLst>
                                        <p:tav tm="0">
                                          <p:val>
                                            <p:strVal val="#ppt_x"/>
                                          </p:val>
                                        </p:tav>
                                        <p:tav tm="100000">
                                          <p:val>
                                            <p:strVal val="#ppt_x"/>
                                          </p:val>
                                        </p:tav>
                                      </p:tavLst>
                                    </p:anim>
                                    <p:anim calcmode="lin" valueType="num">
                                      <p:cBhvr additive="base">
                                        <p:cTn id="52" dur="500" fill="hold"/>
                                        <p:tgtEl>
                                          <p:spTgt spid="62"/>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71"/>
                                        </p:tgtEl>
                                        <p:attrNameLst>
                                          <p:attrName>style.visibility</p:attrName>
                                        </p:attrNameLst>
                                      </p:cBhvr>
                                      <p:to>
                                        <p:strVal val="visible"/>
                                      </p:to>
                                    </p:set>
                                    <p:animEffect transition="in" filter="wipe(down)">
                                      <p:cBhvr>
                                        <p:cTn id="5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p:bldP spid="55" grpId="0"/>
      <p:bldP spid="56" grpId="0"/>
      <p:bldP spid="59" grpId="0"/>
      <p:bldP spid="61"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pSp>
        <p:nvGrpSpPr>
          <p:cNvPr id="83" name="Group 82">
            <a:extLst>
              <a:ext uri="{FF2B5EF4-FFF2-40B4-BE49-F238E27FC236}">
                <a16:creationId xmlns:a16="http://schemas.microsoft.com/office/drawing/2014/main" id="{5D6AA287-9191-DD96-8278-345D472FBEE1}"/>
              </a:ext>
            </a:extLst>
          </p:cNvPr>
          <p:cNvGrpSpPr/>
          <p:nvPr/>
        </p:nvGrpSpPr>
        <p:grpSpPr>
          <a:xfrm>
            <a:off x="3976648" y="1412712"/>
            <a:ext cx="4146762" cy="4146999"/>
            <a:chOff x="5896907" y="1716453"/>
            <a:chExt cx="4146762" cy="4146999"/>
          </a:xfrm>
        </p:grpSpPr>
        <p:sp>
          <p:nvSpPr>
            <p:cNvPr id="5" name="Freeform: Shape 4">
              <a:extLst>
                <a:ext uri="{FF2B5EF4-FFF2-40B4-BE49-F238E27FC236}">
                  <a16:creationId xmlns:a16="http://schemas.microsoft.com/office/drawing/2014/main" id="{489A38C5-D462-C621-4133-C65C2C421AF2}"/>
                </a:ext>
              </a:extLst>
            </p:cNvPr>
            <p:cNvSpPr/>
            <p:nvPr/>
          </p:nvSpPr>
          <p:spPr>
            <a:xfrm rot="18900000">
              <a:off x="7072780" y="2754919"/>
              <a:ext cx="67232" cy="342104"/>
            </a:xfrm>
            <a:custGeom>
              <a:avLst/>
              <a:gdLst>
                <a:gd name="connsiteX0" fmla="*/ 86 w 67232"/>
                <a:gd name="connsiteY0" fmla="*/ -31 h 342104"/>
                <a:gd name="connsiteX1" fmla="*/ 86 w 67232"/>
                <a:gd name="connsiteY1" fmla="*/ 342074 h 342104"/>
                <a:gd name="connsiteX2" fmla="*/ 67318 w 67232"/>
                <a:gd name="connsiteY2" fmla="*/ 342074 h 342104"/>
                <a:gd name="connsiteX3" fmla="*/ 67229 w 67232"/>
                <a:gd name="connsiteY3" fmla="*/ -31 h 342104"/>
                <a:gd name="connsiteX4" fmla="*/ 86 w 67232"/>
                <a:gd name="connsiteY4" fmla="*/ -31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32" h="342104">
                  <a:moveTo>
                    <a:pt x="86" y="-31"/>
                  </a:moveTo>
                  <a:lnTo>
                    <a:pt x="86" y="342074"/>
                  </a:lnTo>
                  <a:lnTo>
                    <a:pt x="67318" y="342074"/>
                  </a:lnTo>
                  <a:lnTo>
                    <a:pt x="67229" y="-31"/>
                  </a:lnTo>
                  <a:lnTo>
                    <a:pt x="86" y="-31"/>
                  </a:lnTo>
                  <a:close/>
                </a:path>
              </a:pathLst>
            </a:custGeom>
            <a:solidFill>
              <a:srgbClr val="ADDAAD"/>
            </a:solidFill>
            <a:ln w="8883" cap="flat">
              <a:noFill/>
              <a:prstDash val="solid"/>
              <a:miter/>
            </a:ln>
          </p:spPr>
          <p:txBody>
            <a:bodyPr rtlCol="0" anchor="ctr"/>
            <a:lstStyle/>
            <a:p>
              <a:endParaRPr lang="en-GB"/>
            </a:p>
          </p:txBody>
        </p:sp>
        <p:sp>
          <p:nvSpPr>
            <p:cNvPr id="6" name="Freeform: Shape 5">
              <a:extLst>
                <a:ext uri="{FF2B5EF4-FFF2-40B4-BE49-F238E27FC236}">
                  <a16:creationId xmlns:a16="http://schemas.microsoft.com/office/drawing/2014/main" id="{D52C1CC1-3AAF-8FD1-967D-63F52B484735}"/>
                </a:ext>
              </a:extLst>
            </p:cNvPr>
            <p:cNvSpPr/>
            <p:nvPr/>
          </p:nvSpPr>
          <p:spPr>
            <a:xfrm rot="18900000">
              <a:off x="7691811" y="4969950"/>
              <a:ext cx="1310550" cy="342102"/>
            </a:xfrm>
            <a:custGeom>
              <a:avLst/>
              <a:gdLst>
                <a:gd name="connsiteX0" fmla="*/ 101 w 1310550"/>
                <a:gd name="connsiteY0" fmla="*/ 342070 h 342102"/>
                <a:gd name="connsiteX1" fmla="*/ 1310652 w 1310550"/>
                <a:gd name="connsiteY1" fmla="*/ 342070 h 342102"/>
                <a:gd name="connsiteX2" fmla="*/ 1310652 w 1310550"/>
                <a:gd name="connsiteY2" fmla="*/ -33 h 342102"/>
                <a:gd name="connsiteX3" fmla="*/ 342202 w 1310550"/>
                <a:gd name="connsiteY3" fmla="*/ -33 h 342102"/>
                <a:gd name="connsiteX4" fmla="*/ 101 w 1310550"/>
                <a:gd name="connsiteY4" fmla="*/ 342070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550" h="342102">
                  <a:moveTo>
                    <a:pt x="101" y="342070"/>
                  </a:moveTo>
                  <a:lnTo>
                    <a:pt x="1310652" y="342070"/>
                  </a:lnTo>
                  <a:lnTo>
                    <a:pt x="1310652" y="-33"/>
                  </a:lnTo>
                  <a:lnTo>
                    <a:pt x="342202" y="-33"/>
                  </a:lnTo>
                  <a:lnTo>
                    <a:pt x="101" y="342070"/>
                  </a:lnTo>
                  <a:close/>
                </a:path>
              </a:pathLst>
            </a:custGeom>
            <a:solidFill>
              <a:srgbClr val="0F630F"/>
            </a:solidFill>
            <a:ln w="8883" cap="flat">
              <a:noFill/>
              <a:prstDash val="solid"/>
              <a:miter/>
            </a:ln>
          </p:spPr>
          <p:txBody>
            <a:bodyPr rtlCol="0" anchor="ctr"/>
            <a:lstStyle/>
            <a:p>
              <a:endParaRPr lang="en-GB"/>
            </a:p>
          </p:txBody>
        </p:sp>
        <p:sp>
          <p:nvSpPr>
            <p:cNvPr id="7" name="Freeform: Shape 6">
              <a:extLst>
                <a:ext uri="{FF2B5EF4-FFF2-40B4-BE49-F238E27FC236}">
                  <a16:creationId xmlns:a16="http://schemas.microsoft.com/office/drawing/2014/main" id="{F5F2D62A-D0DE-A07E-0FC9-C8EACFBF26EE}"/>
                </a:ext>
              </a:extLst>
            </p:cNvPr>
            <p:cNvSpPr/>
            <p:nvPr/>
          </p:nvSpPr>
          <p:spPr>
            <a:xfrm rot="18900000">
              <a:off x="7423213" y="4485381"/>
              <a:ext cx="342101" cy="1312826"/>
            </a:xfrm>
            <a:custGeom>
              <a:avLst/>
              <a:gdLst>
                <a:gd name="connsiteX0" fmla="*/ 342201 w 342101"/>
                <a:gd name="connsiteY0" fmla="*/ 970694 h 1312826"/>
                <a:gd name="connsiteX1" fmla="*/ 342152 w 342101"/>
                <a:gd name="connsiteY1" fmla="*/ -28 h 1312826"/>
                <a:gd name="connsiteX2" fmla="*/ 100 w 342101"/>
                <a:gd name="connsiteY2" fmla="*/ -28 h 1312826"/>
                <a:gd name="connsiteX3" fmla="*/ 100 w 342101"/>
                <a:gd name="connsiteY3" fmla="*/ 1312799 h 1312826"/>
                <a:gd name="connsiteX4" fmla="*/ 342201 w 342101"/>
                <a:gd name="connsiteY4" fmla="*/ 970694 h 13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2826">
                  <a:moveTo>
                    <a:pt x="342201" y="970694"/>
                  </a:moveTo>
                  <a:lnTo>
                    <a:pt x="342152" y="-28"/>
                  </a:lnTo>
                  <a:lnTo>
                    <a:pt x="100" y="-28"/>
                  </a:lnTo>
                  <a:lnTo>
                    <a:pt x="100" y="1312799"/>
                  </a:lnTo>
                  <a:lnTo>
                    <a:pt x="342201" y="970694"/>
                  </a:lnTo>
                  <a:close/>
                </a:path>
              </a:pathLst>
            </a:custGeom>
            <a:solidFill>
              <a:srgbClr val="0F630F"/>
            </a:solidFill>
            <a:ln w="8883" cap="flat">
              <a:noFill/>
              <a:prstDash val="solid"/>
              <a:miter/>
            </a:ln>
          </p:spPr>
          <p:txBody>
            <a:bodyPr rtlCol="0" anchor="ctr"/>
            <a:lstStyle/>
            <a:p>
              <a:endParaRPr lang="en-GB"/>
            </a:p>
          </p:txBody>
        </p:sp>
        <p:sp>
          <p:nvSpPr>
            <p:cNvPr id="8" name="Freeform: Shape 7">
              <a:extLst>
                <a:ext uri="{FF2B5EF4-FFF2-40B4-BE49-F238E27FC236}">
                  <a16:creationId xmlns:a16="http://schemas.microsoft.com/office/drawing/2014/main" id="{EF0FDA41-832E-82C1-CF80-DFCE0A1BB890}"/>
                </a:ext>
              </a:extLst>
            </p:cNvPr>
            <p:cNvSpPr/>
            <p:nvPr/>
          </p:nvSpPr>
          <p:spPr>
            <a:xfrm rot="18900000">
              <a:off x="7775687" y="5289940"/>
              <a:ext cx="390763" cy="388531"/>
            </a:xfrm>
            <a:custGeom>
              <a:avLst/>
              <a:gdLst>
                <a:gd name="connsiteX0" fmla="*/ 342204 w 390763"/>
                <a:gd name="connsiteY0" fmla="*/ -30 h 388531"/>
                <a:gd name="connsiteX1" fmla="*/ 102 w 390763"/>
                <a:gd name="connsiteY1" fmla="*/ 342075 h 388531"/>
                <a:gd name="connsiteX2" fmla="*/ 102 w 390763"/>
                <a:gd name="connsiteY2" fmla="*/ 388502 h 388531"/>
                <a:gd name="connsiteX3" fmla="*/ 48765 w 390763"/>
                <a:gd name="connsiteY3" fmla="*/ 388502 h 388531"/>
                <a:gd name="connsiteX4" fmla="*/ 390866 w 390763"/>
                <a:gd name="connsiteY4" fmla="*/ 46400 h 388531"/>
                <a:gd name="connsiteX5" fmla="*/ 342204 w 390763"/>
                <a:gd name="connsiteY5" fmla="*/ 46400 h 388531"/>
                <a:gd name="connsiteX6" fmla="*/ 342204 w 390763"/>
                <a:gd name="connsiteY6" fmla="*/ -30 h 38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63" h="388531">
                  <a:moveTo>
                    <a:pt x="342204" y="-30"/>
                  </a:moveTo>
                  <a:lnTo>
                    <a:pt x="102" y="342075"/>
                  </a:lnTo>
                  <a:lnTo>
                    <a:pt x="102" y="388502"/>
                  </a:lnTo>
                  <a:lnTo>
                    <a:pt x="48765" y="388502"/>
                  </a:lnTo>
                  <a:lnTo>
                    <a:pt x="390866" y="46400"/>
                  </a:lnTo>
                  <a:lnTo>
                    <a:pt x="342204" y="46400"/>
                  </a:lnTo>
                  <a:lnTo>
                    <a:pt x="342204" y="-30"/>
                  </a:lnTo>
                  <a:close/>
                </a:path>
              </a:pathLst>
            </a:custGeom>
            <a:solidFill>
              <a:srgbClr val="ADDAAD"/>
            </a:solidFill>
            <a:ln w="8883"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443633E5-5D49-14AA-2FBD-9A5D821BE552}"/>
                </a:ext>
              </a:extLst>
            </p:cNvPr>
            <p:cNvSpPr/>
            <p:nvPr/>
          </p:nvSpPr>
          <p:spPr>
            <a:xfrm rot="18900000">
              <a:off x="6447821" y="3510496"/>
              <a:ext cx="342101" cy="1311726"/>
            </a:xfrm>
            <a:custGeom>
              <a:avLst/>
              <a:gdLst>
                <a:gd name="connsiteX0" fmla="*/ 342193 w 342101"/>
                <a:gd name="connsiteY0" fmla="*/ 1311702 h 1311726"/>
                <a:gd name="connsiteX1" fmla="*/ 342144 w 342101"/>
                <a:gd name="connsiteY1" fmla="*/ 342080 h 1311726"/>
                <a:gd name="connsiteX2" fmla="*/ 92 w 342101"/>
                <a:gd name="connsiteY2" fmla="*/ -25 h 1311726"/>
                <a:gd name="connsiteX3" fmla="*/ 92 w 342101"/>
                <a:gd name="connsiteY3" fmla="*/ 1311702 h 1311726"/>
                <a:gd name="connsiteX4" fmla="*/ 342193 w 342101"/>
                <a:gd name="connsiteY4" fmla="*/ 1311702 h 131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1726">
                  <a:moveTo>
                    <a:pt x="342193" y="1311702"/>
                  </a:moveTo>
                  <a:lnTo>
                    <a:pt x="342144" y="342080"/>
                  </a:lnTo>
                  <a:lnTo>
                    <a:pt x="92" y="-25"/>
                  </a:lnTo>
                  <a:lnTo>
                    <a:pt x="92" y="1311702"/>
                  </a:lnTo>
                  <a:lnTo>
                    <a:pt x="342193" y="1311702"/>
                  </a:lnTo>
                  <a:close/>
                </a:path>
              </a:pathLst>
            </a:custGeom>
            <a:solidFill>
              <a:srgbClr val="0F630F"/>
            </a:solidFill>
            <a:ln w="8883"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ED4A710B-005C-091F-EE82-5BC64D279386}"/>
                </a:ext>
              </a:extLst>
            </p:cNvPr>
            <p:cNvSpPr/>
            <p:nvPr/>
          </p:nvSpPr>
          <p:spPr>
            <a:xfrm rot="18900000">
              <a:off x="6935323" y="4620284"/>
              <a:ext cx="342101" cy="67197"/>
            </a:xfrm>
            <a:custGeom>
              <a:avLst/>
              <a:gdLst>
                <a:gd name="connsiteX0" fmla="*/ 342197 w 342101"/>
                <a:gd name="connsiteY0" fmla="*/ -27 h 67197"/>
                <a:gd name="connsiteX1" fmla="*/ 96 w 342101"/>
                <a:gd name="connsiteY1" fmla="*/ -27 h 67197"/>
                <a:gd name="connsiteX2" fmla="*/ 96 w 342101"/>
                <a:gd name="connsiteY2" fmla="*/ 67171 h 67197"/>
                <a:gd name="connsiteX3" fmla="*/ 342148 w 342101"/>
                <a:gd name="connsiteY3" fmla="*/ 67171 h 67197"/>
                <a:gd name="connsiteX4" fmla="*/ 342197 w 342101"/>
                <a:gd name="connsiteY4" fmla="*/ -27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67197">
                  <a:moveTo>
                    <a:pt x="342197" y="-27"/>
                  </a:moveTo>
                  <a:lnTo>
                    <a:pt x="96" y="-27"/>
                  </a:lnTo>
                  <a:lnTo>
                    <a:pt x="96" y="67171"/>
                  </a:lnTo>
                  <a:lnTo>
                    <a:pt x="342148" y="67171"/>
                  </a:lnTo>
                  <a:lnTo>
                    <a:pt x="342197" y="-27"/>
                  </a:lnTo>
                  <a:close/>
                </a:path>
              </a:pathLst>
            </a:custGeom>
            <a:solidFill>
              <a:srgbClr val="ADDAAD"/>
            </a:solidFill>
            <a:ln w="8883"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B88FF936-2414-ACBF-2BCA-8874B1907366}"/>
                </a:ext>
              </a:extLst>
            </p:cNvPr>
            <p:cNvSpPr/>
            <p:nvPr/>
          </p:nvSpPr>
          <p:spPr>
            <a:xfrm rot="18900000">
              <a:off x="6081259" y="3595118"/>
              <a:ext cx="389639" cy="389632"/>
            </a:xfrm>
            <a:custGeom>
              <a:avLst/>
              <a:gdLst>
                <a:gd name="connsiteX0" fmla="*/ 389728 w 389639"/>
                <a:gd name="connsiteY0" fmla="*/ 342081 h 389632"/>
                <a:gd name="connsiteX1" fmla="*/ 47676 w 389639"/>
                <a:gd name="connsiteY1" fmla="*/ -24 h 389632"/>
                <a:gd name="connsiteX2" fmla="*/ 89 w 389639"/>
                <a:gd name="connsiteY2" fmla="*/ -24 h 389632"/>
                <a:gd name="connsiteX3" fmla="*/ 89 w 389639"/>
                <a:gd name="connsiteY3" fmla="*/ 47504 h 389632"/>
                <a:gd name="connsiteX4" fmla="*/ 342141 w 389639"/>
                <a:gd name="connsiteY4" fmla="*/ 389609 h 389632"/>
                <a:gd name="connsiteX5" fmla="*/ 342141 w 389639"/>
                <a:gd name="connsiteY5" fmla="*/ 342081 h 389632"/>
                <a:gd name="connsiteX6" fmla="*/ 389728 w 389639"/>
                <a:gd name="connsiteY6" fmla="*/ 342081 h 38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39" h="389632">
                  <a:moveTo>
                    <a:pt x="389728" y="342081"/>
                  </a:moveTo>
                  <a:lnTo>
                    <a:pt x="47676" y="-24"/>
                  </a:lnTo>
                  <a:lnTo>
                    <a:pt x="89" y="-24"/>
                  </a:lnTo>
                  <a:lnTo>
                    <a:pt x="89" y="47504"/>
                  </a:lnTo>
                  <a:lnTo>
                    <a:pt x="342141" y="389609"/>
                  </a:lnTo>
                  <a:lnTo>
                    <a:pt x="342141" y="342081"/>
                  </a:lnTo>
                  <a:lnTo>
                    <a:pt x="389728" y="342081"/>
                  </a:lnTo>
                  <a:close/>
                </a:path>
              </a:pathLst>
            </a:custGeom>
            <a:solidFill>
              <a:srgbClr val="ADDAAD"/>
            </a:solidFill>
            <a:ln w="8883"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9EAEDF86-9808-D607-DC1B-505DF49DBD46}"/>
                </a:ext>
              </a:extLst>
            </p:cNvPr>
            <p:cNvSpPr/>
            <p:nvPr/>
          </p:nvSpPr>
          <p:spPr>
            <a:xfrm rot="18900000">
              <a:off x="5963084" y="3242441"/>
              <a:ext cx="1311625" cy="342104"/>
            </a:xfrm>
            <a:custGeom>
              <a:avLst/>
              <a:gdLst>
                <a:gd name="connsiteX0" fmla="*/ 1311713 w 1311625"/>
                <a:gd name="connsiteY0" fmla="*/ -27 h 342104"/>
                <a:gd name="connsiteX1" fmla="*/ 87 w 1311625"/>
                <a:gd name="connsiteY1" fmla="*/ -27 h 342104"/>
                <a:gd name="connsiteX2" fmla="*/ 342139 w 1311625"/>
                <a:gd name="connsiteY2" fmla="*/ 342078 h 342104"/>
                <a:gd name="connsiteX3" fmla="*/ 1311713 w 1311625"/>
                <a:gd name="connsiteY3" fmla="*/ 342078 h 342104"/>
                <a:gd name="connsiteX4" fmla="*/ 1311713 w 1311625"/>
                <a:gd name="connsiteY4" fmla="*/ -27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25" h="342104">
                  <a:moveTo>
                    <a:pt x="1311713" y="-27"/>
                  </a:moveTo>
                  <a:lnTo>
                    <a:pt x="87" y="-27"/>
                  </a:lnTo>
                  <a:lnTo>
                    <a:pt x="342139" y="342078"/>
                  </a:lnTo>
                  <a:lnTo>
                    <a:pt x="1311713" y="342078"/>
                  </a:lnTo>
                  <a:lnTo>
                    <a:pt x="1311713" y="-27"/>
                  </a:lnTo>
                  <a:close/>
                </a:path>
              </a:pathLst>
            </a:custGeom>
            <a:solidFill>
              <a:srgbClr val="0F630F"/>
            </a:solidFill>
            <a:ln w="8883"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1D13E651-DDB0-8308-ECCC-C4FD1A16DB01}"/>
                </a:ext>
              </a:extLst>
            </p:cNvPr>
            <p:cNvSpPr/>
            <p:nvPr/>
          </p:nvSpPr>
          <p:spPr>
            <a:xfrm rot="18900000">
              <a:off x="8800596" y="4482823"/>
              <a:ext cx="67188" cy="342102"/>
            </a:xfrm>
            <a:custGeom>
              <a:avLst/>
              <a:gdLst>
                <a:gd name="connsiteX0" fmla="*/ 67243 w 67188"/>
                <a:gd name="connsiteY0" fmla="*/ 342066 h 342102"/>
                <a:gd name="connsiteX1" fmla="*/ 67288 w 67188"/>
                <a:gd name="connsiteY1" fmla="*/ -37 h 342102"/>
                <a:gd name="connsiteX2" fmla="*/ 100 w 67188"/>
                <a:gd name="connsiteY2" fmla="*/ -37 h 342102"/>
                <a:gd name="connsiteX3" fmla="*/ 100 w 67188"/>
                <a:gd name="connsiteY3" fmla="*/ 342066 h 342102"/>
                <a:gd name="connsiteX4" fmla="*/ 67243 w 67188"/>
                <a:gd name="connsiteY4" fmla="*/ 342066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88" h="342102">
                  <a:moveTo>
                    <a:pt x="67243" y="342066"/>
                  </a:moveTo>
                  <a:lnTo>
                    <a:pt x="67288" y="-37"/>
                  </a:lnTo>
                  <a:lnTo>
                    <a:pt x="100" y="-37"/>
                  </a:lnTo>
                  <a:lnTo>
                    <a:pt x="100" y="342066"/>
                  </a:lnTo>
                  <a:lnTo>
                    <a:pt x="67243" y="342066"/>
                  </a:lnTo>
                  <a:close/>
                </a:path>
              </a:pathLst>
            </a:custGeom>
            <a:solidFill>
              <a:srgbClr val="ADDAAD"/>
            </a:solidFill>
            <a:ln w="8883"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D052FEA4-27C4-3C3F-4B58-E70C49A69E29}"/>
                </a:ext>
              </a:extLst>
            </p:cNvPr>
            <p:cNvSpPr/>
            <p:nvPr/>
          </p:nvSpPr>
          <p:spPr>
            <a:xfrm rot="18900000">
              <a:off x="8665817" y="3995317"/>
              <a:ext cx="1311716" cy="342102"/>
            </a:xfrm>
            <a:custGeom>
              <a:avLst/>
              <a:gdLst>
                <a:gd name="connsiteX0" fmla="*/ 1311814 w 1311716"/>
                <a:gd name="connsiteY0" fmla="*/ 342062 h 342102"/>
                <a:gd name="connsiteX1" fmla="*/ 969711 w 1311716"/>
                <a:gd name="connsiteY1" fmla="*/ -41 h 342102"/>
                <a:gd name="connsiteX2" fmla="*/ 143 w 1311716"/>
                <a:gd name="connsiteY2" fmla="*/ -41 h 342102"/>
                <a:gd name="connsiteX3" fmla="*/ 98 w 1311716"/>
                <a:gd name="connsiteY3" fmla="*/ 342062 h 342102"/>
                <a:gd name="connsiteX4" fmla="*/ 1311814 w 1311716"/>
                <a:gd name="connsiteY4" fmla="*/ 342062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716" h="342102">
                  <a:moveTo>
                    <a:pt x="1311814" y="342062"/>
                  </a:moveTo>
                  <a:lnTo>
                    <a:pt x="969711" y="-41"/>
                  </a:lnTo>
                  <a:lnTo>
                    <a:pt x="143" y="-41"/>
                  </a:lnTo>
                  <a:lnTo>
                    <a:pt x="98" y="342062"/>
                  </a:lnTo>
                  <a:lnTo>
                    <a:pt x="1311814" y="342062"/>
                  </a:lnTo>
                  <a:close/>
                </a:path>
              </a:pathLst>
            </a:custGeom>
            <a:solidFill>
              <a:srgbClr val="0F630F"/>
            </a:solidFill>
            <a:ln w="8883"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475BDC7B-6840-69CF-51C0-D6544C88CB8E}"/>
                </a:ext>
              </a:extLst>
            </p:cNvPr>
            <p:cNvSpPr/>
            <p:nvPr/>
          </p:nvSpPr>
          <p:spPr>
            <a:xfrm rot="18900000">
              <a:off x="9469631" y="3595025"/>
              <a:ext cx="389603" cy="389753"/>
            </a:xfrm>
            <a:custGeom>
              <a:avLst/>
              <a:gdLst>
                <a:gd name="connsiteX0" fmla="*/ 389700 w 389603"/>
                <a:gd name="connsiteY0" fmla="*/ 342059 h 389753"/>
                <a:gd name="connsiteX1" fmla="*/ 47597 w 389603"/>
                <a:gd name="connsiteY1" fmla="*/ -43 h 389753"/>
                <a:gd name="connsiteX2" fmla="*/ 47597 w 389603"/>
                <a:gd name="connsiteY2" fmla="*/ 47607 h 389753"/>
                <a:gd name="connsiteX3" fmla="*/ 97 w 389603"/>
                <a:gd name="connsiteY3" fmla="*/ 47607 h 389753"/>
                <a:gd name="connsiteX4" fmla="*/ 342200 w 389603"/>
                <a:gd name="connsiteY4" fmla="*/ 389710 h 389753"/>
                <a:gd name="connsiteX5" fmla="*/ 389700 w 389603"/>
                <a:gd name="connsiteY5" fmla="*/ 389710 h 389753"/>
                <a:gd name="connsiteX6" fmla="*/ 389700 w 389603"/>
                <a:gd name="connsiteY6" fmla="*/ 342059 h 38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03" h="389753">
                  <a:moveTo>
                    <a:pt x="389700" y="342059"/>
                  </a:moveTo>
                  <a:lnTo>
                    <a:pt x="47597" y="-43"/>
                  </a:lnTo>
                  <a:lnTo>
                    <a:pt x="47597" y="47607"/>
                  </a:lnTo>
                  <a:lnTo>
                    <a:pt x="97" y="47607"/>
                  </a:lnTo>
                  <a:lnTo>
                    <a:pt x="342200" y="389710"/>
                  </a:lnTo>
                  <a:lnTo>
                    <a:pt x="389700" y="389710"/>
                  </a:lnTo>
                  <a:lnTo>
                    <a:pt x="389700" y="342059"/>
                  </a:lnTo>
                  <a:close/>
                </a:path>
              </a:pathLst>
            </a:custGeom>
            <a:solidFill>
              <a:srgbClr val="ADDAAD"/>
            </a:solidFill>
            <a:ln w="8883"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2F37BE7A-0C1A-5F47-7EB0-A0B5EE7329F5}"/>
                </a:ext>
              </a:extLst>
            </p:cNvPr>
            <p:cNvSpPr/>
            <p:nvPr/>
          </p:nvSpPr>
          <p:spPr>
            <a:xfrm rot="18900000">
              <a:off x="9150574" y="2757687"/>
              <a:ext cx="342103" cy="1311603"/>
            </a:xfrm>
            <a:custGeom>
              <a:avLst/>
              <a:gdLst>
                <a:gd name="connsiteX0" fmla="*/ 342197 w 342103"/>
                <a:gd name="connsiteY0" fmla="*/ -42 h 1311603"/>
                <a:gd name="connsiteX1" fmla="*/ 139 w 342103"/>
                <a:gd name="connsiteY1" fmla="*/ -42 h 1311603"/>
                <a:gd name="connsiteX2" fmla="*/ 94 w 342103"/>
                <a:gd name="connsiteY2" fmla="*/ 969459 h 1311603"/>
                <a:gd name="connsiteX3" fmla="*/ 342197 w 342103"/>
                <a:gd name="connsiteY3" fmla="*/ 1311561 h 1311603"/>
                <a:gd name="connsiteX4" fmla="*/ 342197 w 342103"/>
                <a:gd name="connsiteY4" fmla="*/ -42 h 131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1603">
                  <a:moveTo>
                    <a:pt x="342197" y="-42"/>
                  </a:moveTo>
                  <a:lnTo>
                    <a:pt x="139" y="-42"/>
                  </a:lnTo>
                  <a:lnTo>
                    <a:pt x="94" y="969459"/>
                  </a:lnTo>
                  <a:lnTo>
                    <a:pt x="342197" y="1311561"/>
                  </a:lnTo>
                  <a:lnTo>
                    <a:pt x="342197" y="-42"/>
                  </a:lnTo>
                  <a:close/>
                </a:path>
              </a:pathLst>
            </a:custGeom>
            <a:solidFill>
              <a:srgbClr val="0F630F"/>
            </a:solidFill>
            <a:ln w="8883"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5ADC83F3-87AA-7C66-98C4-ABA9FE412964}"/>
                </a:ext>
              </a:extLst>
            </p:cNvPr>
            <p:cNvSpPr/>
            <p:nvPr/>
          </p:nvSpPr>
          <p:spPr>
            <a:xfrm rot="18900000">
              <a:off x="8663116" y="2892411"/>
              <a:ext cx="342103" cy="67197"/>
            </a:xfrm>
            <a:custGeom>
              <a:avLst/>
              <a:gdLst>
                <a:gd name="connsiteX0" fmla="*/ 342193 w 342103"/>
                <a:gd name="connsiteY0" fmla="*/ -41 h 67197"/>
                <a:gd name="connsiteX1" fmla="*/ 90 w 342103"/>
                <a:gd name="connsiteY1" fmla="*/ -41 h 67197"/>
                <a:gd name="connsiteX2" fmla="*/ 135 w 342103"/>
                <a:gd name="connsiteY2" fmla="*/ 67157 h 67197"/>
                <a:gd name="connsiteX3" fmla="*/ 342193 w 342103"/>
                <a:gd name="connsiteY3" fmla="*/ 67157 h 67197"/>
                <a:gd name="connsiteX4" fmla="*/ 342193 w 342103"/>
                <a:gd name="connsiteY4" fmla="*/ -41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67197">
                  <a:moveTo>
                    <a:pt x="342193" y="-41"/>
                  </a:moveTo>
                  <a:lnTo>
                    <a:pt x="90" y="-41"/>
                  </a:lnTo>
                  <a:lnTo>
                    <a:pt x="135" y="67157"/>
                  </a:lnTo>
                  <a:lnTo>
                    <a:pt x="342193" y="67157"/>
                  </a:lnTo>
                  <a:lnTo>
                    <a:pt x="342193" y="-41"/>
                  </a:lnTo>
                  <a:close/>
                </a:path>
              </a:pathLst>
            </a:custGeom>
            <a:solidFill>
              <a:srgbClr val="ADDAAD"/>
            </a:solidFill>
            <a:ln w="8883"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03BD9A95-2715-898D-464C-01658630FEBB}"/>
                </a:ext>
              </a:extLst>
            </p:cNvPr>
            <p:cNvSpPr/>
            <p:nvPr/>
          </p:nvSpPr>
          <p:spPr>
            <a:xfrm rot="18900000">
              <a:off x="8176004" y="1783561"/>
              <a:ext cx="342103" cy="1310626"/>
            </a:xfrm>
            <a:custGeom>
              <a:avLst/>
              <a:gdLst>
                <a:gd name="connsiteX0" fmla="*/ 131 w 342103"/>
                <a:gd name="connsiteY0" fmla="*/ 342066 h 1310626"/>
                <a:gd name="connsiteX1" fmla="*/ 86 w 342103"/>
                <a:gd name="connsiteY1" fmla="*/ 1310588 h 1310626"/>
                <a:gd name="connsiteX2" fmla="*/ 342189 w 342103"/>
                <a:gd name="connsiteY2" fmla="*/ 1310588 h 1310626"/>
                <a:gd name="connsiteX3" fmla="*/ 342189 w 342103"/>
                <a:gd name="connsiteY3" fmla="*/ -39 h 1310626"/>
                <a:gd name="connsiteX4" fmla="*/ 131 w 342103"/>
                <a:gd name="connsiteY4" fmla="*/ 342066 h 1310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0626">
                  <a:moveTo>
                    <a:pt x="131" y="342066"/>
                  </a:moveTo>
                  <a:lnTo>
                    <a:pt x="86" y="1310588"/>
                  </a:lnTo>
                  <a:lnTo>
                    <a:pt x="342189" y="1310588"/>
                  </a:lnTo>
                  <a:lnTo>
                    <a:pt x="342189" y="-39"/>
                  </a:lnTo>
                  <a:lnTo>
                    <a:pt x="131" y="342066"/>
                  </a:lnTo>
                  <a:close/>
                </a:path>
              </a:pathLst>
            </a:custGeom>
            <a:solidFill>
              <a:srgbClr val="0F630F"/>
            </a:solidFill>
            <a:ln w="8883"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FD1A08C5-9704-A4C0-07B3-B4DF487C3FA8}"/>
                </a:ext>
              </a:extLst>
            </p:cNvPr>
            <p:cNvSpPr/>
            <p:nvPr/>
          </p:nvSpPr>
          <p:spPr>
            <a:xfrm rot="18900000">
              <a:off x="6937851" y="2267049"/>
              <a:ext cx="1312787" cy="342104"/>
            </a:xfrm>
            <a:custGeom>
              <a:avLst/>
              <a:gdLst>
                <a:gd name="connsiteX0" fmla="*/ 1312872 w 1312787"/>
                <a:gd name="connsiteY0" fmla="*/ -35 h 342104"/>
                <a:gd name="connsiteX1" fmla="*/ 84 w 1312787"/>
                <a:gd name="connsiteY1" fmla="*/ -35 h 342104"/>
                <a:gd name="connsiteX2" fmla="*/ 173 w 1312787"/>
                <a:gd name="connsiteY2" fmla="*/ 342070 h 342104"/>
                <a:gd name="connsiteX3" fmla="*/ 970812 w 1312787"/>
                <a:gd name="connsiteY3" fmla="*/ 342070 h 342104"/>
                <a:gd name="connsiteX4" fmla="*/ 1312872 w 1312787"/>
                <a:gd name="connsiteY4" fmla="*/ -35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87" h="342104">
                  <a:moveTo>
                    <a:pt x="1312872" y="-35"/>
                  </a:moveTo>
                  <a:lnTo>
                    <a:pt x="84" y="-35"/>
                  </a:lnTo>
                  <a:lnTo>
                    <a:pt x="173" y="342070"/>
                  </a:lnTo>
                  <a:lnTo>
                    <a:pt x="970812" y="342070"/>
                  </a:lnTo>
                  <a:lnTo>
                    <a:pt x="1312872" y="-35"/>
                  </a:lnTo>
                  <a:close/>
                </a:path>
              </a:pathLst>
            </a:custGeom>
            <a:solidFill>
              <a:srgbClr val="0F630F"/>
            </a:solidFill>
            <a:ln w="8883"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70DE2024-B8BD-DA97-94DF-81B21C908963}"/>
                </a:ext>
              </a:extLst>
            </p:cNvPr>
            <p:cNvSpPr/>
            <p:nvPr/>
          </p:nvSpPr>
          <p:spPr>
            <a:xfrm rot="18900000">
              <a:off x="7776811" y="1900292"/>
              <a:ext cx="388488" cy="390732"/>
            </a:xfrm>
            <a:custGeom>
              <a:avLst/>
              <a:gdLst>
                <a:gd name="connsiteX0" fmla="*/ 342142 w 388488"/>
                <a:gd name="connsiteY0" fmla="*/ -38 h 390732"/>
                <a:gd name="connsiteX1" fmla="*/ 83 w 388488"/>
                <a:gd name="connsiteY1" fmla="*/ 342067 h 390732"/>
                <a:gd name="connsiteX2" fmla="*/ 46513 w 388488"/>
                <a:gd name="connsiteY2" fmla="*/ 342067 h 390732"/>
                <a:gd name="connsiteX3" fmla="*/ 46513 w 388488"/>
                <a:gd name="connsiteY3" fmla="*/ 390695 h 390732"/>
                <a:gd name="connsiteX4" fmla="*/ 388571 w 388488"/>
                <a:gd name="connsiteY4" fmla="*/ 48590 h 390732"/>
                <a:gd name="connsiteX5" fmla="*/ 388571 w 388488"/>
                <a:gd name="connsiteY5" fmla="*/ -38 h 390732"/>
                <a:gd name="connsiteX6" fmla="*/ 342142 w 388488"/>
                <a:gd name="connsiteY6" fmla="*/ -38 h 3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488" h="390732">
                  <a:moveTo>
                    <a:pt x="342142" y="-38"/>
                  </a:moveTo>
                  <a:lnTo>
                    <a:pt x="83" y="342067"/>
                  </a:lnTo>
                  <a:lnTo>
                    <a:pt x="46513" y="342067"/>
                  </a:lnTo>
                  <a:lnTo>
                    <a:pt x="46513" y="390695"/>
                  </a:lnTo>
                  <a:lnTo>
                    <a:pt x="388571" y="48590"/>
                  </a:lnTo>
                  <a:lnTo>
                    <a:pt x="388571" y="-38"/>
                  </a:lnTo>
                  <a:lnTo>
                    <a:pt x="342142" y="-38"/>
                  </a:lnTo>
                  <a:close/>
                </a:path>
              </a:pathLst>
            </a:custGeom>
            <a:solidFill>
              <a:srgbClr val="ADDAAD"/>
            </a:solidFill>
            <a:ln w="8883"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CB754DA7-BE74-EEA7-94A0-C47142920A6F}"/>
                </a:ext>
              </a:extLst>
            </p:cNvPr>
            <p:cNvSpPr/>
            <p:nvPr/>
          </p:nvSpPr>
          <p:spPr>
            <a:xfrm rot="18900000">
              <a:off x="8268783" y="3572886"/>
              <a:ext cx="387728" cy="775477"/>
            </a:xfrm>
            <a:custGeom>
              <a:avLst/>
              <a:gdLst>
                <a:gd name="connsiteX0" fmla="*/ 95 w 387728"/>
                <a:gd name="connsiteY0" fmla="*/ 775441 h 775477"/>
                <a:gd name="connsiteX1" fmla="*/ 387823 w 387728"/>
                <a:gd name="connsiteY1" fmla="*/ 387763 h 775477"/>
                <a:gd name="connsiteX2" fmla="*/ 95 w 387728"/>
                <a:gd name="connsiteY2" fmla="*/ -36 h 775477"/>
                <a:gd name="connsiteX3" fmla="*/ 95 w 387728"/>
                <a:gd name="connsiteY3" fmla="*/ 775441 h 775477"/>
              </a:gdLst>
              <a:ahLst/>
              <a:cxnLst>
                <a:cxn ang="0">
                  <a:pos x="connsiteX0" y="connsiteY0"/>
                </a:cxn>
                <a:cxn ang="0">
                  <a:pos x="connsiteX1" y="connsiteY1"/>
                </a:cxn>
                <a:cxn ang="0">
                  <a:pos x="connsiteX2" y="connsiteY2"/>
                </a:cxn>
                <a:cxn ang="0">
                  <a:pos x="connsiteX3" y="connsiteY3"/>
                </a:cxn>
              </a:cxnLst>
              <a:rect l="l" t="t" r="r" b="b"/>
              <a:pathLst>
                <a:path w="387728" h="775477">
                  <a:moveTo>
                    <a:pt x="95" y="775441"/>
                  </a:moveTo>
                  <a:lnTo>
                    <a:pt x="387823" y="387763"/>
                  </a:lnTo>
                  <a:lnTo>
                    <a:pt x="95" y="-36"/>
                  </a:lnTo>
                  <a:lnTo>
                    <a:pt x="95" y="775441"/>
                  </a:lnTo>
                  <a:close/>
                </a:path>
              </a:pathLst>
            </a:custGeom>
            <a:solidFill>
              <a:srgbClr val="107C10"/>
            </a:solidFill>
            <a:ln w="6039"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FE3BFAAA-B49C-758C-BFE4-9488B6CD3AF1}"/>
                </a:ext>
              </a:extLst>
            </p:cNvPr>
            <p:cNvSpPr/>
            <p:nvPr/>
          </p:nvSpPr>
          <p:spPr>
            <a:xfrm rot="18900000">
              <a:off x="7947991" y="3895310"/>
              <a:ext cx="387149" cy="774377"/>
            </a:xfrm>
            <a:custGeom>
              <a:avLst/>
              <a:gdLst>
                <a:gd name="connsiteX0" fmla="*/ 387245 w 387149"/>
                <a:gd name="connsiteY0" fmla="*/ -33 h 774377"/>
                <a:gd name="connsiteX1" fmla="*/ 96 w 387149"/>
                <a:gd name="connsiteY1" fmla="*/ 387154 h 774377"/>
                <a:gd name="connsiteX2" fmla="*/ 387245 w 387149"/>
                <a:gd name="connsiteY2" fmla="*/ 774344 h 774377"/>
                <a:gd name="connsiteX3" fmla="*/ 387245 w 387149"/>
                <a:gd name="connsiteY3" fmla="*/ -33 h 774377"/>
              </a:gdLst>
              <a:ahLst/>
              <a:cxnLst>
                <a:cxn ang="0">
                  <a:pos x="connsiteX0" y="connsiteY0"/>
                </a:cxn>
                <a:cxn ang="0">
                  <a:pos x="connsiteX1" y="connsiteY1"/>
                </a:cxn>
                <a:cxn ang="0">
                  <a:pos x="connsiteX2" y="connsiteY2"/>
                </a:cxn>
                <a:cxn ang="0">
                  <a:pos x="connsiteX3" y="connsiteY3"/>
                </a:cxn>
              </a:cxnLst>
              <a:rect l="l" t="t" r="r" b="b"/>
              <a:pathLst>
                <a:path w="387149" h="774377">
                  <a:moveTo>
                    <a:pt x="387245" y="-33"/>
                  </a:moveTo>
                  <a:lnTo>
                    <a:pt x="96" y="387154"/>
                  </a:lnTo>
                  <a:lnTo>
                    <a:pt x="387245" y="774344"/>
                  </a:lnTo>
                  <a:lnTo>
                    <a:pt x="387245" y="-33"/>
                  </a:lnTo>
                  <a:close/>
                </a:path>
              </a:pathLst>
            </a:custGeom>
            <a:solidFill>
              <a:srgbClr val="107C10"/>
            </a:solidFill>
            <a:ln w="6039"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C3AD9DB3-B749-5291-8B5E-355AEE19B6AC}"/>
                </a:ext>
              </a:extLst>
            </p:cNvPr>
            <p:cNvSpPr/>
            <p:nvPr/>
          </p:nvSpPr>
          <p:spPr>
            <a:xfrm rot="18900000">
              <a:off x="7080117" y="2899726"/>
              <a:ext cx="1780337" cy="1780408"/>
            </a:xfrm>
            <a:custGeom>
              <a:avLst/>
              <a:gdLst>
                <a:gd name="connsiteX0" fmla="*/ 890283 w 1780337"/>
                <a:gd name="connsiteY0" fmla="*/ -34 h 1780408"/>
                <a:gd name="connsiteX1" fmla="*/ 856667 w 1780337"/>
                <a:gd name="connsiteY1" fmla="*/ 33566 h 1780408"/>
                <a:gd name="connsiteX2" fmla="*/ 856667 w 1780337"/>
                <a:gd name="connsiteY2" fmla="*/ 809043 h 1780408"/>
                <a:gd name="connsiteX3" fmla="*/ 468983 w 1780337"/>
                <a:gd name="connsiteY3" fmla="*/ 421244 h 1780408"/>
                <a:gd name="connsiteX4" fmla="*/ 421437 w 1780337"/>
                <a:gd name="connsiteY4" fmla="*/ 468894 h 1780408"/>
                <a:gd name="connsiteX5" fmla="*/ 809122 w 1780337"/>
                <a:gd name="connsiteY5" fmla="*/ 856572 h 1780408"/>
                <a:gd name="connsiteX6" fmla="*/ 33752 w 1780337"/>
                <a:gd name="connsiteY6" fmla="*/ 856572 h 1780408"/>
                <a:gd name="connsiteX7" fmla="*/ 93 w 1780337"/>
                <a:gd name="connsiteY7" fmla="*/ 890171 h 1780408"/>
                <a:gd name="connsiteX8" fmla="*/ 33617 w 1780337"/>
                <a:gd name="connsiteY8" fmla="*/ 923770 h 1780408"/>
                <a:gd name="connsiteX9" fmla="*/ 810237 w 1780337"/>
                <a:gd name="connsiteY9" fmla="*/ 923770 h 1780408"/>
                <a:gd name="connsiteX10" fmla="*/ 421928 w 1780337"/>
                <a:gd name="connsiteY10" fmla="*/ 1312060 h 1780408"/>
                <a:gd name="connsiteX11" fmla="*/ 469518 w 1780337"/>
                <a:gd name="connsiteY11" fmla="*/ 1359587 h 1780408"/>
                <a:gd name="connsiteX12" fmla="*/ 856667 w 1780337"/>
                <a:gd name="connsiteY12" fmla="*/ 972399 h 1780408"/>
                <a:gd name="connsiteX13" fmla="*/ 856667 w 1780337"/>
                <a:gd name="connsiteY13" fmla="*/ 1746776 h 1780408"/>
                <a:gd name="connsiteX14" fmla="*/ 890283 w 1780337"/>
                <a:gd name="connsiteY14" fmla="*/ 1780375 h 1780408"/>
                <a:gd name="connsiteX15" fmla="*/ 923856 w 1780337"/>
                <a:gd name="connsiteY15" fmla="*/ 1746776 h 1780408"/>
                <a:gd name="connsiteX16" fmla="*/ 923856 w 1780337"/>
                <a:gd name="connsiteY16" fmla="*/ 971299 h 1780408"/>
                <a:gd name="connsiteX17" fmla="*/ 1311584 w 1780337"/>
                <a:gd name="connsiteY17" fmla="*/ 1359098 h 1780408"/>
                <a:gd name="connsiteX18" fmla="*/ 1359130 w 1780337"/>
                <a:gd name="connsiteY18" fmla="*/ 1311448 h 1780408"/>
                <a:gd name="connsiteX19" fmla="*/ 971401 w 1780337"/>
                <a:gd name="connsiteY19" fmla="*/ 923770 h 1780408"/>
                <a:gd name="connsiteX20" fmla="*/ 1746858 w 1780337"/>
                <a:gd name="connsiteY20" fmla="*/ 923770 h 1780408"/>
                <a:gd name="connsiteX21" fmla="*/ 1780430 w 1780337"/>
                <a:gd name="connsiteY21" fmla="*/ 890171 h 1780408"/>
                <a:gd name="connsiteX22" fmla="*/ 1746814 w 1780337"/>
                <a:gd name="connsiteY22" fmla="*/ 856572 h 1780408"/>
                <a:gd name="connsiteX23" fmla="*/ 972517 w 1780337"/>
                <a:gd name="connsiteY23" fmla="*/ 856572 h 1780408"/>
                <a:gd name="connsiteX24" fmla="*/ 1359665 w 1780337"/>
                <a:gd name="connsiteY24" fmla="*/ 469383 h 1780408"/>
                <a:gd name="connsiteX25" fmla="*/ 1312121 w 1780337"/>
                <a:gd name="connsiteY25" fmla="*/ 421855 h 1780408"/>
                <a:gd name="connsiteX26" fmla="*/ 923856 w 1780337"/>
                <a:gd name="connsiteY26" fmla="*/ 810143 h 1780408"/>
                <a:gd name="connsiteX27" fmla="*/ 923856 w 1780337"/>
                <a:gd name="connsiteY27" fmla="*/ 33566 h 1780408"/>
                <a:gd name="connsiteX28" fmla="*/ 890283 w 1780337"/>
                <a:gd name="connsiteY28" fmla="*/ -34 h 178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80337" h="1780408">
                  <a:moveTo>
                    <a:pt x="890283" y="-34"/>
                  </a:moveTo>
                  <a:lnTo>
                    <a:pt x="856667" y="33566"/>
                  </a:lnTo>
                  <a:lnTo>
                    <a:pt x="856667" y="809043"/>
                  </a:lnTo>
                  <a:lnTo>
                    <a:pt x="468983" y="421244"/>
                  </a:lnTo>
                  <a:lnTo>
                    <a:pt x="421437" y="468894"/>
                  </a:lnTo>
                  <a:lnTo>
                    <a:pt x="809122" y="856572"/>
                  </a:lnTo>
                  <a:lnTo>
                    <a:pt x="33752" y="856572"/>
                  </a:lnTo>
                  <a:lnTo>
                    <a:pt x="93" y="890171"/>
                  </a:lnTo>
                  <a:lnTo>
                    <a:pt x="33617" y="923770"/>
                  </a:lnTo>
                  <a:lnTo>
                    <a:pt x="810237" y="923770"/>
                  </a:lnTo>
                  <a:lnTo>
                    <a:pt x="421928" y="1312060"/>
                  </a:lnTo>
                  <a:lnTo>
                    <a:pt x="469518" y="1359587"/>
                  </a:lnTo>
                  <a:lnTo>
                    <a:pt x="856667" y="972399"/>
                  </a:lnTo>
                  <a:lnTo>
                    <a:pt x="856667" y="1746776"/>
                  </a:lnTo>
                  <a:lnTo>
                    <a:pt x="890283" y="1780375"/>
                  </a:lnTo>
                  <a:lnTo>
                    <a:pt x="923856" y="1746776"/>
                  </a:lnTo>
                  <a:lnTo>
                    <a:pt x="923856" y="971299"/>
                  </a:lnTo>
                  <a:lnTo>
                    <a:pt x="1311584" y="1359098"/>
                  </a:lnTo>
                  <a:lnTo>
                    <a:pt x="1359130" y="1311448"/>
                  </a:lnTo>
                  <a:lnTo>
                    <a:pt x="971401" y="923770"/>
                  </a:lnTo>
                  <a:lnTo>
                    <a:pt x="1746858" y="923770"/>
                  </a:lnTo>
                  <a:lnTo>
                    <a:pt x="1780430" y="890171"/>
                  </a:lnTo>
                  <a:lnTo>
                    <a:pt x="1746814" y="856572"/>
                  </a:lnTo>
                  <a:lnTo>
                    <a:pt x="972517" y="856572"/>
                  </a:lnTo>
                  <a:lnTo>
                    <a:pt x="1359665" y="469383"/>
                  </a:lnTo>
                  <a:lnTo>
                    <a:pt x="1312121" y="421855"/>
                  </a:lnTo>
                  <a:lnTo>
                    <a:pt x="923856" y="810143"/>
                  </a:lnTo>
                  <a:lnTo>
                    <a:pt x="923856" y="33566"/>
                  </a:lnTo>
                  <a:lnTo>
                    <a:pt x="890283" y="-34"/>
                  </a:lnTo>
                  <a:close/>
                </a:path>
              </a:pathLst>
            </a:custGeom>
            <a:solidFill>
              <a:srgbClr val="ADDAAD"/>
            </a:solidFill>
            <a:ln w="6039"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7F019DFB-81E1-8A1D-81CE-C5A1F75D1F6F}"/>
                </a:ext>
              </a:extLst>
            </p:cNvPr>
            <p:cNvSpPr/>
            <p:nvPr/>
          </p:nvSpPr>
          <p:spPr>
            <a:xfrm rot="18900000">
              <a:off x="8074913" y="3425360"/>
              <a:ext cx="775456" cy="387678"/>
            </a:xfrm>
            <a:custGeom>
              <a:avLst/>
              <a:gdLst>
                <a:gd name="connsiteX0" fmla="*/ 775550 w 775456"/>
                <a:gd name="connsiteY0" fmla="*/ -37 h 387678"/>
                <a:gd name="connsiteX1" fmla="*/ 93 w 775456"/>
                <a:gd name="connsiteY1" fmla="*/ -37 h 387678"/>
                <a:gd name="connsiteX2" fmla="*/ 387821 w 775456"/>
                <a:gd name="connsiteY2" fmla="*/ 387641 h 387678"/>
                <a:gd name="connsiteX3" fmla="*/ 775550 w 775456"/>
                <a:gd name="connsiteY3" fmla="*/ -37 h 387678"/>
              </a:gdLst>
              <a:ahLst/>
              <a:cxnLst>
                <a:cxn ang="0">
                  <a:pos x="connsiteX0" y="connsiteY0"/>
                </a:cxn>
                <a:cxn ang="0">
                  <a:pos x="connsiteX1" y="connsiteY1"/>
                </a:cxn>
                <a:cxn ang="0">
                  <a:pos x="connsiteX2" y="connsiteY2"/>
                </a:cxn>
                <a:cxn ang="0">
                  <a:pos x="connsiteX3" y="connsiteY3"/>
                </a:cxn>
              </a:cxnLst>
              <a:rect l="l" t="t" r="r" b="b"/>
              <a:pathLst>
                <a:path w="775456" h="387678">
                  <a:moveTo>
                    <a:pt x="775550" y="-37"/>
                  </a:moveTo>
                  <a:lnTo>
                    <a:pt x="93" y="-37"/>
                  </a:lnTo>
                  <a:lnTo>
                    <a:pt x="387821" y="387641"/>
                  </a:lnTo>
                  <a:lnTo>
                    <a:pt x="775550" y="-37"/>
                  </a:lnTo>
                  <a:close/>
                </a:path>
              </a:pathLst>
            </a:custGeom>
            <a:solidFill>
              <a:srgbClr val="107C10"/>
            </a:solidFill>
            <a:ln w="6039" cap="flat">
              <a:no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E1328C60-9D9F-070E-929A-C94384622097}"/>
                </a:ext>
              </a:extLst>
            </p:cNvPr>
            <p:cNvSpPr/>
            <p:nvPr/>
          </p:nvSpPr>
          <p:spPr>
            <a:xfrm rot="18900000">
              <a:off x="7754413" y="3103752"/>
              <a:ext cx="774297" cy="387189"/>
            </a:xfrm>
            <a:custGeom>
              <a:avLst/>
              <a:gdLst>
                <a:gd name="connsiteX0" fmla="*/ 774387 w 774297"/>
                <a:gd name="connsiteY0" fmla="*/ 387154 h 387189"/>
                <a:gd name="connsiteX1" fmla="*/ 387238 w 774297"/>
                <a:gd name="connsiteY1" fmla="*/ -36 h 387189"/>
                <a:gd name="connsiteX2" fmla="*/ 90 w 774297"/>
                <a:gd name="connsiteY2" fmla="*/ 387154 h 387189"/>
                <a:gd name="connsiteX3" fmla="*/ 774387 w 774297"/>
                <a:gd name="connsiteY3" fmla="*/ 387154 h 387189"/>
              </a:gdLst>
              <a:ahLst/>
              <a:cxnLst>
                <a:cxn ang="0">
                  <a:pos x="connsiteX0" y="connsiteY0"/>
                </a:cxn>
                <a:cxn ang="0">
                  <a:pos x="connsiteX1" y="connsiteY1"/>
                </a:cxn>
                <a:cxn ang="0">
                  <a:pos x="connsiteX2" y="connsiteY2"/>
                </a:cxn>
                <a:cxn ang="0">
                  <a:pos x="connsiteX3" y="connsiteY3"/>
                </a:cxn>
              </a:cxnLst>
              <a:rect l="l" t="t" r="r" b="b"/>
              <a:pathLst>
                <a:path w="774297" h="387189">
                  <a:moveTo>
                    <a:pt x="774387" y="387154"/>
                  </a:moveTo>
                  <a:lnTo>
                    <a:pt x="387238" y="-36"/>
                  </a:lnTo>
                  <a:lnTo>
                    <a:pt x="90" y="387154"/>
                  </a:lnTo>
                  <a:lnTo>
                    <a:pt x="774387" y="387154"/>
                  </a:lnTo>
                  <a:close/>
                </a:path>
              </a:pathLst>
            </a:custGeom>
            <a:solidFill>
              <a:srgbClr val="107C10"/>
            </a:solidFill>
            <a:ln w="6039"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7EC80680-1787-246A-BE97-C613BD0C74DC}"/>
                </a:ext>
              </a:extLst>
            </p:cNvPr>
            <p:cNvSpPr/>
            <p:nvPr/>
          </p:nvSpPr>
          <p:spPr>
            <a:xfrm rot="18900000">
              <a:off x="7606046" y="2909458"/>
              <a:ext cx="388264" cy="776577"/>
            </a:xfrm>
            <a:custGeom>
              <a:avLst/>
              <a:gdLst>
                <a:gd name="connsiteX0" fmla="*/ 89 w 388264"/>
                <a:gd name="connsiteY0" fmla="*/ 776543 h 776577"/>
                <a:gd name="connsiteX1" fmla="*/ 388354 w 388264"/>
                <a:gd name="connsiteY1" fmla="*/ 388255 h 776577"/>
                <a:gd name="connsiteX2" fmla="*/ 89 w 388264"/>
                <a:gd name="connsiteY2" fmla="*/ -34 h 776577"/>
                <a:gd name="connsiteX3" fmla="*/ 89 w 388264"/>
                <a:gd name="connsiteY3" fmla="*/ 776543 h 776577"/>
              </a:gdLst>
              <a:ahLst/>
              <a:cxnLst>
                <a:cxn ang="0">
                  <a:pos x="connsiteX0" y="connsiteY0"/>
                </a:cxn>
                <a:cxn ang="0">
                  <a:pos x="connsiteX1" y="connsiteY1"/>
                </a:cxn>
                <a:cxn ang="0">
                  <a:pos x="connsiteX2" y="connsiteY2"/>
                </a:cxn>
                <a:cxn ang="0">
                  <a:pos x="connsiteX3" y="connsiteY3"/>
                </a:cxn>
              </a:cxnLst>
              <a:rect l="l" t="t" r="r" b="b"/>
              <a:pathLst>
                <a:path w="388264" h="776577">
                  <a:moveTo>
                    <a:pt x="89" y="776543"/>
                  </a:moveTo>
                  <a:lnTo>
                    <a:pt x="388354" y="388255"/>
                  </a:lnTo>
                  <a:lnTo>
                    <a:pt x="89" y="-34"/>
                  </a:lnTo>
                  <a:lnTo>
                    <a:pt x="89" y="776543"/>
                  </a:lnTo>
                  <a:close/>
                </a:path>
              </a:pathLst>
            </a:custGeom>
            <a:solidFill>
              <a:srgbClr val="107C10"/>
            </a:solidFill>
            <a:ln w="6039"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A44941FF-3CBA-94C9-AEE2-0A5AA072D548}"/>
                </a:ext>
              </a:extLst>
            </p:cNvPr>
            <p:cNvSpPr/>
            <p:nvPr/>
          </p:nvSpPr>
          <p:spPr>
            <a:xfrm rot="18900000">
              <a:off x="7411845" y="4088002"/>
              <a:ext cx="776619" cy="388289"/>
            </a:xfrm>
            <a:custGeom>
              <a:avLst/>
              <a:gdLst>
                <a:gd name="connsiteX0" fmla="*/ 95 w 776619"/>
                <a:gd name="connsiteY0" fmla="*/ -31 h 388289"/>
                <a:gd name="connsiteX1" fmla="*/ 388406 w 776619"/>
                <a:gd name="connsiteY1" fmla="*/ 388258 h 388289"/>
                <a:gd name="connsiteX2" fmla="*/ 776715 w 776619"/>
                <a:gd name="connsiteY2" fmla="*/ -31 h 388289"/>
                <a:gd name="connsiteX3" fmla="*/ 95 w 776619"/>
                <a:gd name="connsiteY3" fmla="*/ -31 h 388289"/>
              </a:gdLst>
              <a:ahLst/>
              <a:cxnLst>
                <a:cxn ang="0">
                  <a:pos x="connsiteX0" y="connsiteY0"/>
                </a:cxn>
                <a:cxn ang="0">
                  <a:pos x="connsiteX1" y="connsiteY1"/>
                </a:cxn>
                <a:cxn ang="0">
                  <a:pos x="connsiteX2" y="connsiteY2"/>
                </a:cxn>
                <a:cxn ang="0">
                  <a:pos x="connsiteX3" y="connsiteY3"/>
                </a:cxn>
              </a:cxnLst>
              <a:rect l="l" t="t" r="r" b="b"/>
              <a:pathLst>
                <a:path w="776619" h="388289">
                  <a:moveTo>
                    <a:pt x="95" y="-31"/>
                  </a:moveTo>
                  <a:lnTo>
                    <a:pt x="388406" y="388258"/>
                  </a:lnTo>
                  <a:lnTo>
                    <a:pt x="776715" y="-31"/>
                  </a:lnTo>
                  <a:lnTo>
                    <a:pt x="95" y="-31"/>
                  </a:lnTo>
                  <a:close/>
                </a:path>
              </a:pathLst>
            </a:custGeom>
            <a:solidFill>
              <a:srgbClr val="107C10"/>
            </a:solidFill>
            <a:ln w="6039"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9FD5770E-FD26-6FE7-060A-F5A95DFE0B12}"/>
                </a:ext>
              </a:extLst>
            </p:cNvPr>
            <p:cNvSpPr/>
            <p:nvPr/>
          </p:nvSpPr>
          <p:spPr>
            <a:xfrm rot="18900000">
              <a:off x="7090276" y="3766793"/>
              <a:ext cx="775369" cy="387678"/>
            </a:xfrm>
            <a:custGeom>
              <a:avLst/>
              <a:gdLst>
                <a:gd name="connsiteX0" fmla="*/ 775462 w 775369"/>
                <a:gd name="connsiteY0" fmla="*/ 387648 h 387678"/>
                <a:gd name="connsiteX1" fmla="*/ 387778 w 775369"/>
                <a:gd name="connsiteY1" fmla="*/ -30 h 387678"/>
                <a:gd name="connsiteX2" fmla="*/ 92 w 775369"/>
                <a:gd name="connsiteY2" fmla="*/ 387648 h 387678"/>
                <a:gd name="connsiteX3" fmla="*/ 775462 w 775369"/>
                <a:gd name="connsiteY3" fmla="*/ 387648 h 387678"/>
              </a:gdLst>
              <a:ahLst/>
              <a:cxnLst>
                <a:cxn ang="0">
                  <a:pos x="connsiteX0" y="connsiteY0"/>
                </a:cxn>
                <a:cxn ang="0">
                  <a:pos x="connsiteX1" y="connsiteY1"/>
                </a:cxn>
                <a:cxn ang="0">
                  <a:pos x="connsiteX2" y="connsiteY2"/>
                </a:cxn>
                <a:cxn ang="0">
                  <a:pos x="connsiteX3" y="connsiteY3"/>
                </a:cxn>
              </a:cxnLst>
              <a:rect l="l" t="t" r="r" b="b"/>
              <a:pathLst>
                <a:path w="775369" h="387678">
                  <a:moveTo>
                    <a:pt x="775462" y="387648"/>
                  </a:moveTo>
                  <a:lnTo>
                    <a:pt x="387778" y="-30"/>
                  </a:lnTo>
                  <a:lnTo>
                    <a:pt x="92" y="387648"/>
                  </a:lnTo>
                  <a:lnTo>
                    <a:pt x="775462" y="387648"/>
                  </a:lnTo>
                  <a:close/>
                </a:path>
              </a:pathLst>
            </a:custGeom>
            <a:solidFill>
              <a:srgbClr val="107C10"/>
            </a:solidFill>
            <a:ln w="6039"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E96D4F04-54EC-40F6-63F9-7F3F3DCE1614}"/>
                </a:ext>
              </a:extLst>
            </p:cNvPr>
            <p:cNvSpPr/>
            <p:nvPr/>
          </p:nvSpPr>
          <p:spPr>
            <a:xfrm rot="18900000">
              <a:off x="7284098" y="3231483"/>
              <a:ext cx="387684" cy="775477"/>
            </a:xfrm>
            <a:custGeom>
              <a:avLst/>
              <a:gdLst>
                <a:gd name="connsiteX0" fmla="*/ 387775 w 387684"/>
                <a:gd name="connsiteY0" fmla="*/ -31 h 775477"/>
                <a:gd name="connsiteX1" fmla="*/ 90 w 387684"/>
                <a:gd name="connsiteY1" fmla="*/ 387647 h 775477"/>
                <a:gd name="connsiteX2" fmla="*/ 387775 w 387684"/>
                <a:gd name="connsiteY2" fmla="*/ 775446 h 775477"/>
                <a:gd name="connsiteX3" fmla="*/ 387775 w 387684"/>
                <a:gd name="connsiteY3" fmla="*/ -31 h 775477"/>
              </a:gdLst>
              <a:ahLst/>
              <a:cxnLst>
                <a:cxn ang="0">
                  <a:pos x="connsiteX0" y="connsiteY0"/>
                </a:cxn>
                <a:cxn ang="0">
                  <a:pos x="connsiteX1" y="connsiteY1"/>
                </a:cxn>
                <a:cxn ang="0">
                  <a:pos x="connsiteX2" y="connsiteY2"/>
                </a:cxn>
                <a:cxn ang="0">
                  <a:pos x="connsiteX3" y="connsiteY3"/>
                </a:cxn>
              </a:cxnLst>
              <a:rect l="l" t="t" r="r" b="b"/>
              <a:pathLst>
                <a:path w="387684" h="775477">
                  <a:moveTo>
                    <a:pt x="387775" y="-31"/>
                  </a:moveTo>
                  <a:lnTo>
                    <a:pt x="90" y="387647"/>
                  </a:lnTo>
                  <a:lnTo>
                    <a:pt x="387775" y="775446"/>
                  </a:lnTo>
                  <a:lnTo>
                    <a:pt x="387775" y="-31"/>
                  </a:lnTo>
                  <a:close/>
                </a:path>
              </a:pathLst>
            </a:custGeom>
            <a:solidFill>
              <a:srgbClr val="107C10"/>
            </a:solidFill>
            <a:ln w="6039"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D50B5329-9F7F-E543-145C-8E8E142F09D3}"/>
                </a:ext>
              </a:extLst>
            </p:cNvPr>
            <p:cNvSpPr/>
            <p:nvPr/>
          </p:nvSpPr>
          <p:spPr>
            <a:xfrm rot="18900000">
              <a:off x="6905461" y="3546081"/>
              <a:ext cx="429205" cy="858436"/>
            </a:xfrm>
            <a:custGeom>
              <a:avLst/>
              <a:gdLst>
                <a:gd name="connsiteX0" fmla="*/ 429297 w 429205"/>
                <a:gd name="connsiteY0" fmla="*/ 429191 h 858436"/>
                <a:gd name="connsiteX1" fmla="*/ 92 w 429205"/>
                <a:gd name="connsiteY1" fmla="*/ -28 h 858436"/>
                <a:gd name="connsiteX2" fmla="*/ 92 w 429205"/>
                <a:gd name="connsiteY2" fmla="*/ 858409 h 858436"/>
                <a:gd name="connsiteX3" fmla="*/ 429297 w 429205"/>
                <a:gd name="connsiteY3" fmla="*/ 429191 h 858436"/>
              </a:gdLst>
              <a:ahLst/>
              <a:cxnLst>
                <a:cxn ang="0">
                  <a:pos x="connsiteX0" y="connsiteY0"/>
                </a:cxn>
                <a:cxn ang="0">
                  <a:pos x="connsiteX1" y="connsiteY1"/>
                </a:cxn>
                <a:cxn ang="0">
                  <a:pos x="connsiteX2" y="connsiteY2"/>
                </a:cxn>
                <a:cxn ang="0">
                  <a:pos x="connsiteX3" y="connsiteY3"/>
                </a:cxn>
              </a:cxnLst>
              <a:rect l="l" t="t" r="r" b="b"/>
              <a:pathLst>
                <a:path w="429205" h="858436">
                  <a:moveTo>
                    <a:pt x="429297" y="429191"/>
                  </a:moveTo>
                  <a:lnTo>
                    <a:pt x="92" y="-28"/>
                  </a:lnTo>
                  <a:lnTo>
                    <a:pt x="92" y="858409"/>
                  </a:lnTo>
                  <a:lnTo>
                    <a:pt x="429297" y="429191"/>
                  </a:lnTo>
                  <a:close/>
                </a:path>
              </a:pathLst>
            </a:custGeom>
            <a:solidFill>
              <a:srgbClr val="107C10"/>
            </a:solidFill>
            <a:ln w="6039" cap="flat">
              <a:noFill/>
              <a:prstDash val="solid"/>
              <a:miter/>
            </a:ln>
          </p:spPr>
          <p:txBody>
            <a:bodyPr rtlCol="0" anchor="ctr"/>
            <a:lstStyle/>
            <a:p>
              <a:endParaRPr lang="en-GB"/>
            </a:p>
          </p:txBody>
        </p:sp>
        <p:sp>
          <p:nvSpPr>
            <p:cNvPr id="51" name="Freeform: Shape 50">
              <a:extLst>
                <a:ext uri="{FF2B5EF4-FFF2-40B4-BE49-F238E27FC236}">
                  <a16:creationId xmlns:a16="http://schemas.microsoft.com/office/drawing/2014/main" id="{1CDC6237-7A92-1CE1-A0E9-DA17CD704882}"/>
                </a:ext>
              </a:extLst>
            </p:cNvPr>
            <p:cNvSpPr/>
            <p:nvPr/>
          </p:nvSpPr>
          <p:spPr>
            <a:xfrm rot="18900000">
              <a:off x="6729951" y="3551560"/>
              <a:ext cx="476750" cy="476746"/>
            </a:xfrm>
            <a:custGeom>
              <a:avLst/>
              <a:gdLst>
                <a:gd name="connsiteX0" fmla="*/ 476841 w 476750"/>
                <a:gd name="connsiteY0" fmla="*/ 429191 h 476746"/>
                <a:gd name="connsiteX1" fmla="*/ 47689 w 476750"/>
                <a:gd name="connsiteY1" fmla="*/ -28 h 476746"/>
                <a:gd name="connsiteX2" fmla="*/ 90 w 476750"/>
                <a:gd name="connsiteY2" fmla="*/ -28 h 476746"/>
                <a:gd name="connsiteX3" fmla="*/ 90 w 476750"/>
                <a:gd name="connsiteY3" fmla="*/ 47500 h 476746"/>
                <a:gd name="connsiteX4" fmla="*/ 429296 w 476750"/>
                <a:gd name="connsiteY4" fmla="*/ 476719 h 476746"/>
                <a:gd name="connsiteX5" fmla="*/ 476841 w 476750"/>
                <a:gd name="connsiteY5" fmla="*/ 429191 h 4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50" h="476746">
                  <a:moveTo>
                    <a:pt x="476841" y="429191"/>
                  </a:moveTo>
                  <a:lnTo>
                    <a:pt x="47689" y="-28"/>
                  </a:lnTo>
                  <a:lnTo>
                    <a:pt x="90" y="-28"/>
                  </a:lnTo>
                  <a:lnTo>
                    <a:pt x="90" y="47500"/>
                  </a:lnTo>
                  <a:lnTo>
                    <a:pt x="429296" y="476719"/>
                  </a:lnTo>
                  <a:lnTo>
                    <a:pt x="476841" y="429191"/>
                  </a:lnTo>
                  <a:close/>
                </a:path>
              </a:pathLst>
            </a:custGeom>
            <a:solidFill>
              <a:srgbClr val="ADDAAD"/>
            </a:solidFill>
            <a:ln w="6039"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844F2975-E146-20DC-C9F9-4F674261AF7C}"/>
                </a:ext>
              </a:extLst>
            </p:cNvPr>
            <p:cNvSpPr/>
            <p:nvPr/>
          </p:nvSpPr>
          <p:spPr>
            <a:xfrm rot="18900000">
              <a:off x="6690927" y="3389954"/>
              <a:ext cx="858310" cy="429218"/>
            </a:xfrm>
            <a:custGeom>
              <a:avLst/>
              <a:gdLst>
                <a:gd name="connsiteX0" fmla="*/ 858400 w 858310"/>
                <a:gd name="connsiteY0" fmla="*/ -29 h 429218"/>
                <a:gd name="connsiteX1" fmla="*/ 89 w 858310"/>
                <a:gd name="connsiteY1" fmla="*/ -29 h 429218"/>
                <a:gd name="connsiteX2" fmla="*/ 429241 w 858310"/>
                <a:gd name="connsiteY2" fmla="*/ 429190 h 429218"/>
                <a:gd name="connsiteX3" fmla="*/ 858400 w 858310"/>
                <a:gd name="connsiteY3" fmla="*/ -29 h 429218"/>
              </a:gdLst>
              <a:ahLst/>
              <a:cxnLst>
                <a:cxn ang="0">
                  <a:pos x="connsiteX0" y="connsiteY0"/>
                </a:cxn>
                <a:cxn ang="0">
                  <a:pos x="connsiteX1" y="connsiteY1"/>
                </a:cxn>
                <a:cxn ang="0">
                  <a:pos x="connsiteX2" y="connsiteY2"/>
                </a:cxn>
                <a:cxn ang="0">
                  <a:pos x="connsiteX3" y="connsiteY3"/>
                </a:cxn>
              </a:cxnLst>
              <a:rect l="l" t="t" r="r" b="b"/>
              <a:pathLst>
                <a:path w="858310" h="429218">
                  <a:moveTo>
                    <a:pt x="858400" y="-29"/>
                  </a:moveTo>
                  <a:lnTo>
                    <a:pt x="89" y="-29"/>
                  </a:lnTo>
                  <a:lnTo>
                    <a:pt x="429241" y="429190"/>
                  </a:lnTo>
                  <a:lnTo>
                    <a:pt x="858400" y="-29"/>
                  </a:lnTo>
                  <a:close/>
                </a:path>
              </a:pathLst>
            </a:custGeom>
            <a:solidFill>
              <a:srgbClr val="107C10"/>
            </a:solidFill>
            <a:ln w="6039"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6CA562C0-29F5-D322-BE28-B0D5DE36FC03}"/>
                </a:ext>
              </a:extLst>
            </p:cNvPr>
            <p:cNvSpPr/>
            <p:nvPr/>
          </p:nvSpPr>
          <p:spPr>
            <a:xfrm rot="18900000">
              <a:off x="7727613" y="4425709"/>
              <a:ext cx="857247" cy="428607"/>
            </a:xfrm>
            <a:custGeom>
              <a:avLst/>
              <a:gdLst>
                <a:gd name="connsiteX0" fmla="*/ 98 w 857247"/>
                <a:gd name="connsiteY0" fmla="*/ 428575 h 428607"/>
                <a:gd name="connsiteX1" fmla="*/ 857346 w 857247"/>
                <a:gd name="connsiteY1" fmla="*/ 428575 h 428607"/>
                <a:gd name="connsiteX2" fmla="*/ 428723 w 857247"/>
                <a:gd name="connsiteY2" fmla="*/ -33 h 428607"/>
                <a:gd name="connsiteX3" fmla="*/ 98 w 857247"/>
                <a:gd name="connsiteY3" fmla="*/ 428575 h 428607"/>
              </a:gdLst>
              <a:ahLst/>
              <a:cxnLst>
                <a:cxn ang="0">
                  <a:pos x="connsiteX0" y="connsiteY0"/>
                </a:cxn>
                <a:cxn ang="0">
                  <a:pos x="connsiteX1" y="connsiteY1"/>
                </a:cxn>
                <a:cxn ang="0">
                  <a:pos x="connsiteX2" y="connsiteY2"/>
                </a:cxn>
                <a:cxn ang="0">
                  <a:pos x="connsiteX3" y="connsiteY3"/>
                </a:cxn>
              </a:cxnLst>
              <a:rect l="l" t="t" r="r" b="b"/>
              <a:pathLst>
                <a:path w="857247" h="428607">
                  <a:moveTo>
                    <a:pt x="98" y="428575"/>
                  </a:moveTo>
                  <a:lnTo>
                    <a:pt x="857346" y="428575"/>
                  </a:lnTo>
                  <a:lnTo>
                    <a:pt x="428723" y="-33"/>
                  </a:lnTo>
                  <a:lnTo>
                    <a:pt x="98" y="428575"/>
                  </a:lnTo>
                  <a:close/>
                </a:path>
              </a:pathLst>
            </a:custGeom>
            <a:solidFill>
              <a:srgbClr val="107C10"/>
            </a:solidFill>
            <a:ln w="6039"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34F38880-FD98-0904-0898-F41298AAB9F6}"/>
                </a:ext>
              </a:extLst>
            </p:cNvPr>
            <p:cNvSpPr/>
            <p:nvPr/>
          </p:nvSpPr>
          <p:spPr>
            <a:xfrm rot="18900000">
              <a:off x="7570583" y="4210502"/>
              <a:ext cx="429785" cy="859658"/>
            </a:xfrm>
            <a:custGeom>
              <a:avLst/>
              <a:gdLst>
                <a:gd name="connsiteX0" fmla="*/ 429883 w 429785"/>
                <a:gd name="connsiteY0" fmla="*/ 429800 h 859658"/>
                <a:gd name="connsiteX1" fmla="*/ 97 w 429785"/>
                <a:gd name="connsiteY1" fmla="*/ -30 h 859658"/>
                <a:gd name="connsiteX2" fmla="*/ 97 w 429785"/>
                <a:gd name="connsiteY2" fmla="*/ 859628 h 859658"/>
                <a:gd name="connsiteX3" fmla="*/ 429883 w 429785"/>
                <a:gd name="connsiteY3" fmla="*/ 429800 h 859658"/>
              </a:gdLst>
              <a:ahLst/>
              <a:cxnLst>
                <a:cxn ang="0">
                  <a:pos x="connsiteX0" y="connsiteY0"/>
                </a:cxn>
                <a:cxn ang="0">
                  <a:pos x="connsiteX1" y="connsiteY1"/>
                </a:cxn>
                <a:cxn ang="0">
                  <a:pos x="connsiteX2" y="connsiteY2"/>
                </a:cxn>
                <a:cxn ang="0">
                  <a:pos x="connsiteX3" y="connsiteY3"/>
                </a:cxn>
              </a:cxnLst>
              <a:rect l="l" t="t" r="r" b="b"/>
              <a:pathLst>
                <a:path w="429785" h="859658">
                  <a:moveTo>
                    <a:pt x="429883" y="429800"/>
                  </a:moveTo>
                  <a:lnTo>
                    <a:pt x="97" y="-30"/>
                  </a:lnTo>
                  <a:lnTo>
                    <a:pt x="97" y="859628"/>
                  </a:lnTo>
                  <a:lnTo>
                    <a:pt x="429883" y="429800"/>
                  </a:lnTo>
                  <a:close/>
                </a:path>
              </a:pathLst>
            </a:custGeom>
            <a:solidFill>
              <a:srgbClr val="107C10"/>
            </a:solidFill>
            <a:ln w="6039" cap="flat">
              <a:noFill/>
              <a:prstDash val="solid"/>
              <a:miter/>
            </a:ln>
          </p:spPr>
          <p:txBody>
            <a:bodyPr rtlCol="0" anchor="ctr"/>
            <a:lstStyle/>
            <a:p>
              <a:endParaRPr lang="en-GB"/>
            </a:p>
          </p:txBody>
        </p:sp>
        <p:sp>
          <p:nvSpPr>
            <p:cNvPr id="55" name="Freeform: Shape 54">
              <a:extLst>
                <a:ext uri="{FF2B5EF4-FFF2-40B4-BE49-F238E27FC236}">
                  <a16:creationId xmlns:a16="http://schemas.microsoft.com/office/drawing/2014/main" id="{9E412B8B-7EB9-6662-50D7-0CCA8A26AD3F}"/>
                </a:ext>
              </a:extLst>
            </p:cNvPr>
            <p:cNvSpPr/>
            <p:nvPr/>
          </p:nvSpPr>
          <p:spPr>
            <a:xfrm rot="18900000">
              <a:off x="7732002" y="4553791"/>
              <a:ext cx="477287" cy="476257"/>
            </a:xfrm>
            <a:custGeom>
              <a:avLst/>
              <a:gdLst>
                <a:gd name="connsiteX0" fmla="*/ 429884 w 477287"/>
                <a:gd name="connsiteY0" fmla="*/ -31 h 476257"/>
                <a:gd name="connsiteX1" fmla="*/ 98 w 477287"/>
                <a:gd name="connsiteY1" fmla="*/ 429797 h 476257"/>
                <a:gd name="connsiteX2" fmla="*/ 98 w 477287"/>
                <a:gd name="connsiteY2" fmla="*/ 476226 h 476257"/>
                <a:gd name="connsiteX3" fmla="*/ 48761 w 477287"/>
                <a:gd name="connsiteY3" fmla="*/ 476226 h 476257"/>
                <a:gd name="connsiteX4" fmla="*/ 477386 w 477287"/>
                <a:gd name="connsiteY4" fmla="*/ 47619 h 476257"/>
                <a:gd name="connsiteX5" fmla="*/ 429884 w 477287"/>
                <a:gd name="connsiteY5" fmla="*/ -31 h 4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287" h="476257">
                  <a:moveTo>
                    <a:pt x="429884" y="-31"/>
                  </a:moveTo>
                  <a:lnTo>
                    <a:pt x="98" y="429797"/>
                  </a:lnTo>
                  <a:lnTo>
                    <a:pt x="98" y="476226"/>
                  </a:lnTo>
                  <a:lnTo>
                    <a:pt x="48761" y="476226"/>
                  </a:lnTo>
                  <a:lnTo>
                    <a:pt x="477386" y="47619"/>
                  </a:lnTo>
                  <a:lnTo>
                    <a:pt x="429884" y="-31"/>
                  </a:lnTo>
                  <a:close/>
                </a:path>
              </a:pathLst>
            </a:custGeom>
            <a:solidFill>
              <a:srgbClr val="ADDAAD"/>
            </a:solidFill>
            <a:ln w="6039" cap="flat">
              <a:noFill/>
              <a:prstDash val="solid"/>
              <a:miter/>
            </a:ln>
          </p:spPr>
          <p:txBody>
            <a:bodyPr rtlCol="0" anchor="ctr"/>
            <a:lstStyle/>
            <a:p>
              <a:endParaRPr lang="en-GB"/>
            </a:p>
          </p:txBody>
        </p:sp>
        <p:sp>
          <p:nvSpPr>
            <p:cNvPr id="56" name="Freeform: Shape 55">
              <a:extLst>
                <a:ext uri="{FF2B5EF4-FFF2-40B4-BE49-F238E27FC236}">
                  <a16:creationId xmlns:a16="http://schemas.microsoft.com/office/drawing/2014/main" id="{A7A40A1B-F935-2225-883C-E7A3B5FDCA2B}"/>
                </a:ext>
              </a:extLst>
            </p:cNvPr>
            <p:cNvSpPr/>
            <p:nvPr/>
          </p:nvSpPr>
          <p:spPr>
            <a:xfrm rot="18900000">
              <a:off x="8391288" y="3760687"/>
              <a:ext cx="858405" cy="429218"/>
            </a:xfrm>
            <a:custGeom>
              <a:avLst/>
              <a:gdLst>
                <a:gd name="connsiteX0" fmla="*/ 858502 w 858405"/>
                <a:gd name="connsiteY0" fmla="*/ 429181 h 429218"/>
                <a:gd name="connsiteX1" fmla="*/ 429299 w 858405"/>
                <a:gd name="connsiteY1" fmla="*/ -38 h 429218"/>
                <a:gd name="connsiteX2" fmla="*/ 96 w 858405"/>
                <a:gd name="connsiteY2" fmla="*/ 429181 h 429218"/>
                <a:gd name="connsiteX3" fmla="*/ 858502 w 858405"/>
                <a:gd name="connsiteY3" fmla="*/ 429181 h 429218"/>
              </a:gdLst>
              <a:ahLst/>
              <a:cxnLst>
                <a:cxn ang="0">
                  <a:pos x="connsiteX0" y="connsiteY0"/>
                </a:cxn>
                <a:cxn ang="0">
                  <a:pos x="connsiteX1" y="connsiteY1"/>
                </a:cxn>
                <a:cxn ang="0">
                  <a:pos x="connsiteX2" y="connsiteY2"/>
                </a:cxn>
                <a:cxn ang="0">
                  <a:pos x="connsiteX3" y="connsiteY3"/>
                </a:cxn>
              </a:cxnLst>
              <a:rect l="l" t="t" r="r" b="b"/>
              <a:pathLst>
                <a:path w="858405" h="429218">
                  <a:moveTo>
                    <a:pt x="858502" y="429181"/>
                  </a:moveTo>
                  <a:lnTo>
                    <a:pt x="429299" y="-38"/>
                  </a:lnTo>
                  <a:lnTo>
                    <a:pt x="96" y="429181"/>
                  </a:lnTo>
                  <a:lnTo>
                    <a:pt x="858502" y="429181"/>
                  </a:lnTo>
                  <a:close/>
                </a:path>
              </a:pathLst>
            </a:custGeom>
            <a:solidFill>
              <a:srgbClr val="107C10"/>
            </a:solidFill>
            <a:ln w="6039"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8AC9AC1B-18C6-C550-82AA-3D0EDF3C4F5D}"/>
                </a:ext>
              </a:extLst>
            </p:cNvPr>
            <p:cNvSpPr/>
            <p:nvPr/>
          </p:nvSpPr>
          <p:spPr>
            <a:xfrm rot="18900000">
              <a:off x="8733876" y="3551573"/>
              <a:ext cx="476703" cy="476745"/>
            </a:xfrm>
            <a:custGeom>
              <a:avLst/>
              <a:gdLst>
                <a:gd name="connsiteX0" fmla="*/ 476798 w 476703"/>
                <a:gd name="connsiteY0" fmla="*/ 429056 h 476745"/>
                <a:gd name="connsiteX1" fmla="*/ 47640 w 476703"/>
                <a:gd name="connsiteY1" fmla="*/ -39 h 476745"/>
                <a:gd name="connsiteX2" fmla="*/ 95 w 476703"/>
                <a:gd name="connsiteY2" fmla="*/ 47488 h 476745"/>
                <a:gd name="connsiteX3" fmla="*/ 429298 w 476703"/>
                <a:gd name="connsiteY3" fmla="*/ 476707 h 476745"/>
                <a:gd name="connsiteX4" fmla="*/ 476798 w 476703"/>
                <a:gd name="connsiteY4" fmla="*/ 476707 h 476745"/>
                <a:gd name="connsiteX5" fmla="*/ 476798 w 476703"/>
                <a:gd name="connsiteY5" fmla="*/ 429056 h 47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03" h="476745">
                  <a:moveTo>
                    <a:pt x="476798" y="429056"/>
                  </a:moveTo>
                  <a:lnTo>
                    <a:pt x="47640" y="-39"/>
                  </a:lnTo>
                  <a:lnTo>
                    <a:pt x="95" y="47488"/>
                  </a:lnTo>
                  <a:lnTo>
                    <a:pt x="429298" y="476707"/>
                  </a:lnTo>
                  <a:lnTo>
                    <a:pt x="476798" y="476707"/>
                  </a:lnTo>
                  <a:lnTo>
                    <a:pt x="476798" y="429056"/>
                  </a:lnTo>
                  <a:close/>
                </a:path>
              </a:pathLst>
            </a:custGeom>
            <a:solidFill>
              <a:srgbClr val="ADDAAD"/>
            </a:solidFill>
            <a:ln w="6039"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B6DC62C5-F8FF-6CF3-CACD-EFDB220AF3F1}"/>
                </a:ext>
              </a:extLst>
            </p:cNvPr>
            <p:cNvSpPr/>
            <p:nvPr/>
          </p:nvSpPr>
          <p:spPr>
            <a:xfrm rot="18900000">
              <a:off x="8605868" y="3175379"/>
              <a:ext cx="429157" cy="858314"/>
            </a:xfrm>
            <a:custGeom>
              <a:avLst/>
              <a:gdLst>
                <a:gd name="connsiteX0" fmla="*/ 429251 w 429157"/>
                <a:gd name="connsiteY0" fmla="*/ -39 h 858314"/>
                <a:gd name="connsiteX1" fmla="*/ 94 w 429157"/>
                <a:gd name="connsiteY1" fmla="*/ 429180 h 858314"/>
                <a:gd name="connsiteX2" fmla="*/ 429251 w 429157"/>
                <a:gd name="connsiteY2" fmla="*/ 858276 h 858314"/>
                <a:gd name="connsiteX3" fmla="*/ 429251 w 429157"/>
                <a:gd name="connsiteY3" fmla="*/ -39 h 858314"/>
              </a:gdLst>
              <a:ahLst/>
              <a:cxnLst>
                <a:cxn ang="0">
                  <a:pos x="connsiteX0" y="connsiteY0"/>
                </a:cxn>
                <a:cxn ang="0">
                  <a:pos x="connsiteX1" y="connsiteY1"/>
                </a:cxn>
                <a:cxn ang="0">
                  <a:pos x="connsiteX2" y="connsiteY2"/>
                </a:cxn>
                <a:cxn ang="0">
                  <a:pos x="connsiteX3" y="connsiteY3"/>
                </a:cxn>
              </a:cxnLst>
              <a:rect l="l" t="t" r="r" b="b"/>
              <a:pathLst>
                <a:path w="429157" h="858314">
                  <a:moveTo>
                    <a:pt x="429251" y="-39"/>
                  </a:moveTo>
                  <a:lnTo>
                    <a:pt x="94" y="429180"/>
                  </a:lnTo>
                  <a:lnTo>
                    <a:pt x="429251" y="858276"/>
                  </a:lnTo>
                  <a:lnTo>
                    <a:pt x="429251" y="-39"/>
                  </a:lnTo>
                  <a:close/>
                </a:path>
              </a:pathLst>
            </a:custGeom>
            <a:solidFill>
              <a:srgbClr val="107C10"/>
            </a:solidFill>
            <a:ln w="6039"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72C7FF67-5ACC-F68D-9DB9-0AF6426CEA33}"/>
                </a:ext>
              </a:extLst>
            </p:cNvPr>
            <p:cNvSpPr/>
            <p:nvPr/>
          </p:nvSpPr>
          <p:spPr>
            <a:xfrm rot="18900000">
              <a:off x="7023416" y="2843036"/>
              <a:ext cx="1893736" cy="1893791"/>
            </a:xfrm>
            <a:custGeom>
              <a:avLst/>
              <a:gdLst>
                <a:gd name="connsiteX0" fmla="*/ 1893829 w 1893736"/>
                <a:gd name="connsiteY0" fmla="*/ 905931 h 1893791"/>
                <a:gd name="connsiteX1" fmla="*/ 987878 w 1893736"/>
                <a:gd name="connsiteY1" fmla="*/ -34 h 1893791"/>
                <a:gd name="connsiteX2" fmla="*/ 906003 w 1893736"/>
                <a:gd name="connsiteY2" fmla="*/ -34 h 1893791"/>
                <a:gd name="connsiteX3" fmla="*/ 93 w 1893736"/>
                <a:gd name="connsiteY3" fmla="*/ 905931 h 1893791"/>
                <a:gd name="connsiteX4" fmla="*/ 93 w 1893736"/>
                <a:gd name="connsiteY4" fmla="*/ 987670 h 1893791"/>
                <a:gd name="connsiteX5" fmla="*/ 906003 w 1893736"/>
                <a:gd name="connsiteY5" fmla="*/ 1893758 h 1893791"/>
                <a:gd name="connsiteX6" fmla="*/ 987878 w 1893736"/>
                <a:gd name="connsiteY6" fmla="*/ 1893758 h 1893791"/>
                <a:gd name="connsiteX7" fmla="*/ 1893784 w 1893736"/>
                <a:gd name="connsiteY7" fmla="*/ 987794 h 1893791"/>
                <a:gd name="connsiteX8" fmla="*/ 1893829 w 1893736"/>
                <a:gd name="connsiteY8" fmla="*/ 905931 h 1893791"/>
                <a:gd name="connsiteX9" fmla="*/ 946985 w 1893736"/>
                <a:gd name="connsiteY9" fmla="*/ 56658 h 1893791"/>
                <a:gd name="connsiteX10" fmla="*/ 1837132 w 1893736"/>
                <a:gd name="connsiteY10" fmla="*/ 946862 h 1893791"/>
                <a:gd name="connsiteX11" fmla="*/ 946985 w 1893736"/>
                <a:gd name="connsiteY11" fmla="*/ 1837066 h 1893791"/>
                <a:gd name="connsiteX12" fmla="*/ 56794 w 1893736"/>
                <a:gd name="connsiteY12" fmla="*/ 946862 h 1893791"/>
                <a:gd name="connsiteX13" fmla="*/ 946985 w 1893736"/>
                <a:gd name="connsiteY13" fmla="*/ 56658 h 189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3736" h="1893791">
                  <a:moveTo>
                    <a:pt x="1893829" y="905931"/>
                  </a:moveTo>
                  <a:lnTo>
                    <a:pt x="987878" y="-34"/>
                  </a:lnTo>
                  <a:lnTo>
                    <a:pt x="906003" y="-34"/>
                  </a:lnTo>
                  <a:lnTo>
                    <a:pt x="93" y="905931"/>
                  </a:lnTo>
                  <a:lnTo>
                    <a:pt x="93" y="987670"/>
                  </a:lnTo>
                  <a:lnTo>
                    <a:pt x="906003" y="1893758"/>
                  </a:lnTo>
                  <a:lnTo>
                    <a:pt x="987878" y="1893758"/>
                  </a:lnTo>
                  <a:lnTo>
                    <a:pt x="1893784" y="987794"/>
                  </a:lnTo>
                  <a:lnTo>
                    <a:pt x="1893829" y="905931"/>
                  </a:lnTo>
                  <a:close/>
                  <a:moveTo>
                    <a:pt x="946985" y="56658"/>
                  </a:moveTo>
                  <a:lnTo>
                    <a:pt x="1837132" y="946862"/>
                  </a:lnTo>
                  <a:lnTo>
                    <a:pt x="946985" y="1837066"/>
                  </a:lnTo>
                  <a:lnTo>
                    <a:pt x="56794" y="946862"/>
                  </a:lnTo>
                  <a:lnTo>
                    <a:pt x="946985" y="56658"/>
                  </a:lnTo>
                  <a:close/>
                </a:path>
              </a:pathLst>
            </a:custGeom>
            <a:solidFill>
              <a:srgbClr val="107C10"/>
            </a:solidFill>
            <a:ln w="6039"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B501CA6D-4E46-FDF4-D7A2-8EE0CED22EAD}"/>
                </a:ext>
              </a:extLst>
            </p:cNvPr>
            <p:cNvSpPr/>
            <p:nvPr/>
          </p:nvSpPr>
          <p:spPr>
            <a:xfrm rot="18900000">
              <a:off x="7941927" y="2511187"/>
              <a:ext cx="428622" cy="857336"/>
            </a:xfrm>
            <a:custGeom>
              <a:avLst/>
              <a:gdLst>
                <a:gd name="connsiteX0" fmla="*/ 88 w 428622"/>
                <a:gd name="connsiteY0" fmla="*/ 428571 h 857336"/>
                <a:gd name="connsiteX1" fmla="*/ 428711 w 428622"/>
                <a:gd name="connsiteY1" fmla="*/ 857300 h 857336"/>
                <a:gd name="connsiteX2" fmla="*/ 428711 w 428622"/>
                <a:gd name="connsiteY2" fmla="*/ -37 h 857336"/>
                <a:gd name="connsiteX3" fmla="*/ 88 w 428622"/>
                <a:gd name="connsiteY3" fmla="*/ 428571 h 857336"/>
              </a:gdLst>
              <a:ahLst/>
              <a:cxnLst>
                <a:cxn ang="0">
                  <a:pos x="connsiteX0" y="connsiteY0"/>
                </a:cxn>
                <a:cxn ang="0">
                  <a:pos x="connsiteX1" y="connsiteY1"/>
                </a:cxn>
                <a:cxn ang="0">
                  <a:pos x="connsiteX2" y="connsiteY2"/>
                </a:cxn>
                <a:cxn ang="0">
                  <a:pos x="connsiteX3" y="connsiteY3"/>
                </a:cxn>
              </a:cxnLst>
              <a:rect l="l" t="t" r="r" b="b"/>
              <a:pathLst>
                <a:path w="428622" h="857336">
                  <a:moveTo>
                    <a:pt x="88" y="428571"/>
                  </a:moveTo>
                  <a:lnTo>
                    <a:pt x="428711" y="857300"/>
                  </a:lnTo>
                  <a:lnTo>
                    <a:pt x="428711" y="-37"/>
                  </a:lnTo>
                  <a:lnTo>
                    <a:pt x="88" y="428571"/>
                  </a:lnTo>
                  <a:close/>
                </a:path>
              </a:pathLst>
            </a:custGeom>
            <a:solidFill>
              <a:srgbClr val="107C10"/>
            </a:solidFill>
            <a:ln w="6039" cap="flat">
              <a:noFill/>
              <a:prstDash val="solid"/>
              <a:miter/>
            </a:ln>
          </p:spPr>
          <p:txBody>
            <a:bodyPr rtlCol="0" anchor="ctr"/>
            <a:lstStyle/>
            <a:p>
              <a:endParaRPr lang="en-GB"/>
            </a:p>
          </p:txBody>
        </p:sp>
        <p:sp>
          <p:nvSpPr>
            <p:cNvPr id="61" name="Freeform: Shape 60">
              <a:extLst>
                <a:ext uri="{FF2B5EF4-FFF2-40B4-BE49-F238E27FC236}">
                  <a16:creationId xmlns:a16="http://schemas.microsoft.com/office/drawing/2014/main" id="{F4CBF4DB-5557-DA5D-CFB7-329161DB83FB}"/>
                </a:ext>
              </a:extLst>
            </p:cNvPr>
            <p:cNvSpPr/>
            <p:nvPr/>
          </p:nvSpPr>
          <p:spPr>
            <a:xfrm rot="18900000">
              <a:off x="7355734" y="2724612"/>
              <a:ext cx="859521" cy="429707"/>
            </a:xfrm>
            <a:custGeom>
              <a:avLst/>
              <a:gdLst>
                <a:gd name="connsiteX0" fmla="*/ 859609 w 859521"/>
                <a:gd name="connsiteY0" fmla="*/ -35 h 429707"/>
                <a:gd name="connsiteX1" fmla="*/ 87 w 859521"/>
                <a:gd name="connsiteY1" fmla="*/ -35 h 429707"/>
                <a:gd name="connsiteX2" fmla="*/ 429827 w 859521"/>
                <a:gd name="connsiteY2" fmla="*/ 429673 h 429707"/>
                <a:gd name="connsiteX3" fmla="*/ 859609 w 859521"/>
                <a:gd name="connsiteY3" fmla="*/ -35 h 429707"/>
              </a:gdLst>
              <a:ahLst/>
              <a:cxnLst>
                <a:cxn ang="0">
                  <a:pos x="connsiteX0" y="connsiteY0"/>
                </a:cxn>
                <a:cxn ang="0">
                  <a:pos x="connsiteX1" y="connsiteY1"/>
                </a:cxn>
                <a:cxn ang="0">
                  <a:pos x="connsiteX2" y="connsiteY2"/>
                </a:cxn>
                <a:cxn ang="0">
                  <a:pos x="connsiteX3" y="connsiteY3"/>
                </a:cxn>
              </a:cxnLst>
              <a:rect l="l" t="t" r="r" b="b"/>
              <a:pathLst>
                <a:path w="859521" h="429707">
                  <a:moveTo>
                    <a:pt x="859609" y="-35"/>
                  </a:moveTo>
                  <a:lnTo>
                    <a:pt x="87" y="-35"/>
                  </a:lnTo>
                  <a:lnTo>
                    <a:pt x="429827" y="429673"/>
                  </a:lnTo>
                  <a:lnTo>
                    <a:pt x="859609" y="-35"/>
                  </a:lnTo>
                  <a:close/>
                </a:path>
              </a:pathLst>
            </a:custGeom>
            <a:solidFill>
              <a:srgbClr val="107C10"/>
            </a:solidFill>
            <a:ln w="6039" cap="flat">
              <a:noFill/>
              <a:prstDash val="solid"/>
              <a:miter/>
            </a:ln>
          </p:spPr>
          <p:txBody>
            <a:bodyPr rtlCol="0" anchor="ctr"/>
            <a:lstStyle/>
            <a:p>
              <a:endParaRPr lang="en-GB"/>
            </a:p>
          </p:txBody>
        </p:sp>
        <p:sp>
          <p:nvSpPr>
            <p:cNvPr id="62" name="Freeform: Shape 61">
              <a:extLst>
                <a:ext uri="{FF2B5EF4-FFF2-40B4-BE49-F238E27FC236}">
                  <a16:creationId xmlns:a16="http://schemas.microsoft.com/office/drawing/2014/main" id="{2C3AF552-681E-F023-E1A9-38CBAEFAA1F1}"/>
                </a:ext>
              </a:extLst>
            </p:cNvPr>
            <p:cNvSpPr/>
            <p:nvPr/>
          </p:nvSpPr>
          <p:spPr>
            <a:xfrm rot="18900000">
              <a:off x="7732543" y="2549293"/>
              <a:ext cx="476212" cy="477235"/>
            </a:xfrm>
            <a:custGeom>
              <a:avLst/>
              <a:gdLst>
                <a:gd name="connsiteX0" fmla="*/ 429869 w 476212"/>
                <a:gd name="connsiteY0" fmla="*/ -36 h 477235"/>
                <a:gd name="connsiteX1" fmla="*/ 87 w 476212"/>
                <a:gd name="connsiteY1" fmla="*/ 429671 h 477235"/>
                <a:gd name="connsiteX2" fmla="*/ 47676 w 476212"/>
                <a:gd name="connsiteY2" fmla="*/ 477199 h 477235"/>
                <a:gd name="connsiteX3" fmla="*/ 476299 w 476212"/>
                <a:gd name="connsiteY3" fmla="*/ 48592 h 477235"/>
                <a:gd name="connsiteX4" fmla="*/ 476299 w 476212"/>
                <a:gd name="connsiteY4" fmla="*/ -36 h 477235"/>
                <a:gd name="connsiteX5" fmla="*/ 429869 w 476212"/>
                <a:gd name="connsiteY5" fmla="*/ -36 h 47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12" h="477235">
                  <a:moveTo>
                    <a:pt x="429869" y="-36"/>
                  </a:moveTo>
                  <a:lnTo>
                    <a:pt x="87" y="429671"/>
                  </a:lnTo>
                  <a:lnTo>
                    <a:pt x="47676" y="477199"/>
                  </a:lnTo>
                  <a:lnTo>
                    <a:pt x="476299" y="48592"/>
                  </a:lnTo>
                  <a:lnTo>
                    <a:pt x="476299" y="-36"/>
                  </a:lnTo>
                  <a:lnTo>
                    <a:pt x="429869" y="-36"/>
                  </a:lnTo>
                  <a:close/>
                </a:path>
              </a:pathLst>
            </a:custGeom>
            <a:solidFill>
              <a:srgbClr val="ADDAAD"/>
            </a:solidFill>
            <a:ln w="6039" cap="flat">
              <a:noFill/>
              <a:prstDash val="solid"/>
              <a:miter/>
            </a:ln>
          </p:spPr>
          <p:txBody>
            <a:bodyPr rtlCol="0" anchor="ctr"/>
            <a:lstStyle/>
            <a:p>
              <a:endParaRPr lang="en-GB"/>
            </a:p>
          </p:txBody>
        </p:sp>
        <p:sp>
          <p:nvSpPr>
            <p:cNvPr id="63" name="Freeform: Shape 62">
              <a:extLst>
                <a:ext uri="{FF2B5EF4-FFF2-40B4-BE49-F238E27FC236}">
                  <a16:creationId xmlns:a16="http://schemas.microsoft.com/office/drawing/2014/main" id="{30001213-F921-E787-4A49-0B027F5BD2E1}"/>
                </a:ext>
              </a:extLst>
            </p:cNvPr>
            <p:cNvSpPr/>
            <p:nvPr/>
          </p:nvSpPr>
          <p:spPr>
            <a:xfrm>
              <a:off x="5896907" y="1716453"/>
              <a:ext cx="4146762" cy="4146999"/>
            </a:xfrm>
            <a:custGeom>
              <a:avLst/>
              <a:gdLst>
                <a:gd name="connsiteX0" fmla="*/ 0 w 4146762"/>
                <a:gd name="connsiteY0" fmla="*/ 2073469 h 4146999"/>
                <a:gd name="connsiteX1" fmla="*/ 2073388 w 4146762"/>
                <a:gd name="connsiteY1" fmla="*/ 4146999 h 4146999"/>
                <a:gd name="connsiteX2" fmla="*/ 4146763 w 4146762"/>
                <a:gd name="connsiteY2" fmla="*/ 2073469 h 4146999"/>
                <a:gd name="connsiteX3" fmla="*/ 2073388 w 4146762"/>
                <a:gd name="connsiteY3" fmla="*/ 0 h 4146999"/>
                <a:gd name="connsiteX4" fmla="*/ 103665 w 4146762"/>
                <a:gd name="connsiteY4" fmla="*/ 2073469 h 4146999"/>
                <a:gd name="connsiteX5" fmla="*/ 2073388 w 4146762"/>
                <a:gd name="connsiteY5" fmla="*/ 103669 h 4146999"/>
                <a:gd name="connsiteX6" fmla="*/ 4043159 w 4146762"/>
                <a:gd name="connsiteY6" fmla="*/ 2073469 h 4146999"/>
                <a:gd name="connsiteX7" fmla="*/ 2073388 w 4146762"/>
                <a:gd name="connsiteY7" fmla="*/ 4043269 h 414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6762" h="4146999">
                  <a:moveTo>
                    <a:pt x="0" y="2073469"/>
                  </a:moveTo>
                  <a:lnTo>
                    <a:pt x="2073388" y="4146999"/>
                  </a:lnTo>
                  <a:lnTo>
                    <a:pt x="4146763" y="2073469"/>
                  </a:lnTo>
                  <a:lnTo>
                    <a:pt x="2073388" y="0"/>
                  </a:lnTo>
                  <a:close/>
                  <a:moveTo>
                    <a:pt x="103665" y="2073469"/>
                  </a:moveTo>
                  <a:lnTo>
                    <a:pt x="2073388" y="103669"/>
                  </a:lnTo>
                  <a:lnTo>
                    <a:pt x="4043159" y="2073469"/>
                  </a:lnTo>
                  <a:lnTo>
                    <a:pt x="2073388" y="4043269"/>
                  </a:lnTo>
                  <a:close/>
                </a:path>
              </a:pathLst>
            </a:custGeom>
            <a:solidFill>
              <a:srgbClr val="FFFFFF"/>
            </a:solidFill>
            <a:ln w="9351"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A91F3753-2666-E8E7-6665-5C34EC0408EC}"/>
                </a:ext>
              </a:extLst>
            </p:cNvPr>
            <p:cNvSpPr/>
            <p:nvPr/>
          </p:nvSpPr>
          <p:spPr>
            <a:xfrm>
              <a:off x="6484335" y="2303944"/>
              <a:ext cx="2971821" cy="2971945"/>
            </a:xfrm>
            <a:custGeom>
              <a:avLst/>
              <a:gdLst>
                <a:gd name="connsiteX0" fmla="*/ 0 w 2971821"/>
                <a:gd name="connsiteY0" fmla="*/ 1485979 h 2971945"/>
                <a:gd name="connsiteX1" fmla="*/ 1485911 w 2971821"/>
                <a:gd name="connsiteY1" fmla="*/ 2971945 h 2971945"/>
                <a:gd name="connsiteX2" fmla="*/ 2971822 w 2971821"/>
                <a:gd name="connsiteY2" fmla="*/ 1485979 h 2971945"/>
                <a:gd name="connsiteX3" fmla="*/ 1485911 w 2971821"/>
                <a:gd name="connsiteY3" fmla="*/ 0 h 2971945"/>
                <a:gd name="connsiteX4" fmla="*/ 146878 w 2971821"/>
                <a:gd name="connsiteY4" fmla="*/ 1485979 h 2971945"/>
                <a:gd name="connsiteX5" fmla="*/ 1485911 w 2971821"/>
                <a:gd name="connsiteY5" fmla="*/ 146885 h 2971945"/>
                <a:gd name="connsiteX6" fmla="*/ 2824944 w 2971821"/>
                <a:gd name="connsiteY6" fmla="*/ 1485979 h 2971945"/>
                <a:gd name="connsiteX7" fmla="*/ 1485911 w 2971821"/>
                <a:gd name="connsiteY7" fmla="*/ 2825085 h 297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21" h="2971945">
                  <a:moveTo>
                    <a:pt x="0" y="1485979"/>
                  </a:moveTo>
                  <a:lnTo>
                    <a:pt x="1485911" y="2971945"/>
                  </a:lnTo>
                  <a:lnTo>
                    <a:pt x="2971822" y="1485979"/>
                  </a:lnTo>
                  <a:lnTo>
                    <a:pt x="1485911" y="0"/>
                  </a:lnTo>
                  <a:close/>
                  <a:moveTo>
                    <a:pt x="146878" y="1485979"/>
                  </a:moveTo>
                  <a:lnTo>
                    <a:pt x="1485911" y="146885"/>
                  </a:lnTo>
                  <a:lnTo>
                    <a:pt x="2824944" y="1485979"/>
                  </a:lnTo>
                  <a:lnTo>
                    <a:pt x="1485911" y="2825085"/>
                  </a:lnTo>
                  <a:close/>
                </a:path>
              </a:pathLst>
            </a:custGeom>
            <a:solidFill>
              <a:srgbClr val="FFFFFF"/>
            </a:solidFill>
            <a:ln w="6701" cap="flat">
              <a:noFill/>
              <a:prstDash val="solid"/>
              <a:miter/>
            </a:ln>
          </p:spPr>
          <p:txBody>
            <a:bodyPr rtlCol="0" anchor="ctr"/>
            <a:lstStyle/>
            <a:p>
              <a:endParaRPr lang="en-GB"/>
            </a:p>
          </p:txBody>
        </p:sp>
        <p:sp>
          <p:nvSpPr>
            <p:cNvPr id="66" name="Freeform: Shape 65">
              <a:extLst>
                <a:ext uri="{FF2B5EF4-FFF2-40B4-BE49-F238E27FC236}">
                  <a16:creationId xmlns:a16="http://schemas.microsoft.com/office/drawing/2014/main" id="{B600B73D-D6EB-668C-FABB-FED4F8F75107}"/>
                </a:ext>
              </a:extLst>
            </p:cNvPr>
            <p:cNvSpPr/>
            <p:nvPr/>
          </p:nvSpPr>
          <p:spPr>
            <a:xfrm>
              <a:off x="7271786" y="3091394"/>
              <a:ext cx="1396955" cy="1397044"/>
            </a:xfrm>
            <a:custGeom>
              <a:avLst/>
              <a:gdLst>
                <a:gd name="connsiteX0" fmla="*/ 0 w 1396955"/>
                <a:gd name="connsiteY0" fmla="*/ 49 h 1397044"/>
                <a:gd name="connsiteX1" fmla="*/ 0 w 1396955"/>
                <a:gd name="connsiteY1" fmla="*/ 1397044 h 1397044"/>
                <a:gd name="connsiteX2" fmla="*/ 1396956 w 1396955"/>
                <a:gd name="connsiteY2" fmla="*/ 1397044 h 1397044"/>
                <a:gd name="connsiteX3" fmla="*/ 1396956 w 1396955"/>
                <a:gd name="connsiteY3" fmla="*/ 0 h 1397044"/>
                <a:gd name="connsiteX4" fmla="*/ 69090 w 1396955"/>
                <a:gd name="connsiteY4" fmla="*/ 69044 h 1397044"/>
                <a:gd name="connsiteX5" fmla="*/ 1327964 w 1396955"/>
                <a:gd name="connsiteY5" fmla="*/ 69081 h 1397044"/>
                <a:gd name="connsiteX6" fmla="*/ 1327964 w 1396955"/>
                <a:gd name="connsiteY6" fmla="*/ 1328012 h 1397044"/>
                <a:gd name="connsiteX7" fmla="*/ 69090 w 1396955"/>
                <a:gd name="connsiteY7" fmla="*/ 1328012 h 139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6955" h="1397044">
                  <a:moveTo>
                    <a:pt x="0" y="49"/>
                  </a:moveTo>
                  <a:lnTo>
                    <a:pt x="0" y="1397044"/>
                  </a:lnTo>
                  <a:lnTo>
                    <a:pt x="1396956" y="1397044"/>
                  </a:lnTo>
                  <a:lnTo>
                    <a:pt x="1396956" y="0"/>
                  </a:lnTo>
                  <a:close/>
                  <a:moveTo>
                    <a:pt x="69090" y="69044"/>
                  </a:moveTo>
                  <a:lnTo>
                    <a:pt x="1327964" y="69081"/>
                  </a:lnTo>
                  <a:lnTo>
                    <a:pt x="1327964" y="1328012"/>
                  </a:lnTo>
                  <a:lnTo>
                    <a:pt x="69090" y="1328012"/>
                  </a:lnTo>
                  <a:close/>
                </a:path>
              </a:pathLst>
            </a:custGeom>
            <a:solidFill>
              <a:srgbClr val="FFFFFF"/>
            </a:solidFill>
            <a:ln w="4455" cap="flat">
              <a:no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C12A1F23-6E2F-B153-8905-C1DC2D432146}"/>
                </a:ext>
              </a:extLst>
            </p:cNvPr>
            <p:cNvSpPr/>
            <p:nvPr/>
          </p:nvSpPr>
          <p:spPr>
            <a:xfrm>
              <a:off x="6314743" y="4093370"/>
              <a:ext cx="1269504" cy="1277948"/>
            </a:xfrm>
            <a:custGeom>
              <a:avLst/>
              <a:gdLst>
                <a:gd name="connsiteX0" fmla="*/ 0 w 1536283"/>
                <a:gd name="connsiteY0" fmla="*/ 1289671 h 1522057"/>
                <a:gd name="connsiteX1" fmla="*/ 45791 w 1536283"/>
                <a:gd name="connsiteY1" fmla="*/ 218287 h 1522057"/>
                <a:gd name="connsiteX2" fmla="*/ 1521831 w 1536283"/>
                <a:gd name="connsiteY2" fmla="*/ 0 h 1522057"/>
                <a:gd name="connsiteX3" fmla="*/ 1536284 w 1536283"/>
                <a:gd name="connsiteY3" fmla="*/ 1522058 h 1522057"/>
              </a:gdLst>
              <a:ahLst/>
              <a:cxnLst>
                <a:cxn ang="0">
                  <a:pos x="connsiteX0" y="connsiteY0"/>
                </a:cxn>
                <a:cxn ang="0">
                  <a:pos x="connsiteX1" y="connsiteY1"/>
                </a:cxn>
                <a:cxn ang="0">
                  <a:pos x="connsiteX2" y="connsiteY2"/>
                </a:cxn>
                <a:cxn ang="0">
                  <a:pos x="connsiteX3" y="connsiteY3"/>
                </a:cxn>
              </a:cxnLst>
              <a:rect l="l" t="t" r="r" b="b"/>
              <a:pathLst>
                <a:path w="1536283" h="1522057">
                  <a:moveTo>
                    <a:pt x="0" y="1289671"/>
                  </a:moveTo>
                  <a:lnTo>
                    <a:pt x="45791" y="218287"/>
                  </a:lnTo>
                  <a:lnTo>
                    <a:pt x="1521831" y="0"/>
                  </a:lnTo>
                  <a:lnTo>
                    <a:pt x="1536284" y="1522058"/>
                  </a:lnTo>
                  <a:close/>
                </a:path>
              </a:pathLst>
            </a:custGeom>
            <a:solidFill>
              <a:srgbClr val="FFFFFF"/>
            </a:solidFill>
            <a:ln w="5544" cap="flat">
              <a:no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D6C53BEB-27D8-53A1-6C3D-B52F8061AFE5}"/>
                </a:ext>
              </a:extLst>
            </p:cNvPr>
            <p:cNvSpPr/>
            <p:nvPr/>
          </p:nvSpPr>
          <p:spPr>
            <a:xfrm>
              <a:off x="6279020" y="4017043"/>
              <a:ext cx="1371006" cy="1404240"/>
            </a:xfrm>
            <a:custGeom>
              <a:avLst/>
              <a:gdLst>
                <a:gd name="connsiteX0" fmla="*/ 1367964 w 1371006"/>
                <a:gd name="connsiteY0" fmla="*/ 0 h 1404240"/>
                <a:gd name="connsiteX1" fmla="*/ 2981 w 1371006"/>
                <a:gd name="connsiteY1" fmla="*/ 198861 h 1404240"/>
                <a:gd name="connsiteX2" fmla="*/ 0 w 1371006"/>
                <a:gd name="connsiteY2" fmla="*/ 1211318 h 1404240"/>
                <a:gd name="connsiteX3" fmla="*/ 1371006 w 1371006"/>
                <a:gd name="connsiteY3" fmla="*/ 1404240 h 1404240"/>
                <a:gd name="connsiteX4" fmla="*/ 1260157 w 1371006"/>
                <a:gd name="connsiteY4" fmla="*/ 111771 h 1404240"/>
                <a:gd name="connsiteX5" fmla="*/ 1260463 w 1371006"/>
                <a:gd name="connsiteY5" fmla="*/ 629618 h 1404240"/>
                <a:gd name="connsiteX6" fmla="*/ 672278 w 1371006"/>
                <a:gd name="connsiteY6" fmla="*/ 629008 h 1404240"/>
                <a:gd name="connsiteX7" fmla="*/ 677287 w 1371006"/>
                <a:gd name="connsiteY7" fmla="*/ 203564 h 1404240"/>
                <a:gd name="connsiteX8" fmla="*/ 575564 w 1371006"/>
                <a:gd name="connsiteY8" fmla="*/ 216894 h 1404240"/>
                <a:gd name="connsiteX9" fmla="*/ 572168 w 1371006"/>
                <a:gd name="connsiteY9" fmla="*/ 629985 h 1404240"/>
                <a:gd name="connsiteX10" fmla="*/ 97251 w 1371006"/>
                <a:gd name="connsiteY10" fmla="*/ 630596 h 1404240"/>
                <a:gd name="connsiteX11" fmla="*/ 96836 w 1371006"/>
                <a:gd name="connsiteY11" fmla="*/ 284338 h 1404240"/>
                <a:gd name="connsiteX12" fmla="*/ 96640 w 1371006"/>
                <a:gd name="connsiteY12" fmla="*/ 744590 h 1404240"/>
                <a:gd name="connsiteX13" fmla="*/ 567306 w 1371006"/>
                <a:gd name="connsiteY13" fmla="*/ 744101 h 1404240"/>
                <a:gd name="connsiteX14" fmla="*/ 560512 w 1371006"/>
                <a:gd name="connsiteY14" fmla="*/ 1191402 h 1404240"/>
                <a:gd name="connsiteX15" fmla="*/ 97336 w 1371006"/>
                <a:gd name="connsiteY15" fmla="*/ 1128480 h 1404240"/>
                <a:gd name="connsiteX16" fmla="*/ 1260109 w 1371006"/>
                <a:gd name="connsiteY16" fmla="*/ 745200 h 1404240"/>
                <a:gd name="connsiteX17" fmla="*/ 1260621 w 1371006"/>
                <a:gd name="connsiteY17" fmla="*/ 1276195 h 1404240"/>
                <a:gd name="connsiteX18" fmla="*/ 665766 w 1371006"/>
                <a:gd name="connsiteY18" fmla="*/ 1202887 h 1404240"/>
                <a:gd name="connsiteX19" fmla="*/ 670604 w 1371006"/>
                <a:gd name="connsiteY19" fmla="*/ 743979 h 140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1006" h="1404240">
                  <a:moveTo>
                    <a:pt x="1367964" y="0"/>
                  </a:moveTo>
                  <a:lnTo>
                    <a:pt x="2981" y="198861"/>
                  </a:lnTo>
                  <a:lnTo>
                    <a:pt x="0" y="1211318"/>
                  </a:lnTo>
                  <a:lnTo>
                    <a:pt x="1371006" y="1404240"/>
                  </a:lnTo>
                  <a:close/>
                  <a:moveTo>
                    <a:pt x="1260157" y="111771"/>
                  </a:moveTo>
                  <a:lnTo>
                    <a:pt x="1260463" y="629618"/>
                  </a:lnTo>
                  <a:lnTo>
                    <a:pt x="672278" y="629008"/>
                  </a:lnTo>
                  <a:lnTo>
                    <a:pt x="677287" y="203564"/>
                  </a:lnTo>
                  <a:close/>
                  <a:moveTo>
                    <a:pt x="575564" y="216894"/>
                  </a:moveTo>
                  <a:lnTo>
                    <a:pt x="572168" y="629985"/>
                  </a:lnTo>
                  <a:lnTo>
                    <a:pt x="97251" y="630596"/>
                  </a:lnTo>
                  <a:lnTo>
                    <a:pt x="96836" y="284338"/>
                  </a:lnTo>
                  <a:close/>
                  <a:moveTo>
                    <a:pt x="96640" y="744590"/>
                  </a:moveTo>
                  <a:lnTo>
                    <a:pt x="567306" y="744101"/>
                  </a:lnTo>
                  <a:lnTo>
                    <a:pt x="560512" y="1191402"/>
                  </a:lnTo>
                  <a:lnTo>
                    <a:pt x="97336" y="1128480"/>
                  </a:lnTo>
                  <a:close/>
                  <a:moveTo>
                    <a:pt x="1260109" y="745200"/>
                  </a:moveTo>
                  <a:lnTo>
                    <a:pt x="1260621" y="1276195"/>
                  </a:lnTo>
                  <a:lnTo>
                    <a:pt x="665766" y="1202887"/>
                  </a:lnTo>
                  <a:lnTo>
                    <a:pt x="670604" y="743979"/>
                  </a:lnTo>
                  <a:close/>
                </a:path>
              </a:pathLst>
            </a:custGeom>
            <a:solidFill>
              <a:srgbClr val="000000"/>
            </a:solidFill>
            <a:ln w="4672" cap="flat">
              <a:noFill/>
              <a:prstDash val="solid"/>
              <a:miter/>
            </a:ln>
          </p:spPr>
          <p:txBody>
            <a:bodyPr rtlCol="0" anchor="ctr"/>
            <a:lstStyle/>
            <a:p>
              <a:endParaRPr lang="en-GB"/>
            </a:p>
          </p:txBody>
        </p:sp>
      </p:grpSp>
    </p:spTree>
    <p:extLst>
      <p:ext uri="{BB962C8B-B14F-4D97-AF65-F5344CB8AC3E}">
        <p14:creationId xmlns:p14="http://schemas.microsoft.com/office/powerpoint/2010/main" val="772669041"/>
      </p:ext>
    </p:extLst>
  </p:cSld>
  <p:clrMapOvr>
    <a:masterClrMapping/>
  </p:clrMapOvr>
  <mc:AlternateContent xmlns:mc="http://schemas.openxmlformats.org/markup-compatibility/2006" xmlns:p14="http://schemas.microsoft.com/office/powerpoint/2010/main">
    <mc:Choice Requires="p14">
      <p:transition spd="slow" p14:dur="1500" advClick="0" advTm="1000">
        <p:split orient="vert" dir="in"/>
      </p:transition>
    </mc:Choice>
    <mc:Fallback xmlns="">
      <p:transition spd="slow" advClick="0" advTm="1000">
        <p:split orient="vert" dir="in"/>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95FF1E-1CFF-5C60-112C-F7BC146F7081}"/>
            </a:ext>
          </a:extLst>
        </p:cNvPr>
        <p:cNvGrpSpPr/>
        <p:nvPr/>
      </p:nvGrpSpPr>
      <p:grpSpPr>
        <a:xfrm>
          <a:off x="0" y="0"/>
          <a:ext cx="0" cy="0"/>
          <a:chOff x="0" y="0"/>
          <a:chExt cx="0" cy="0"/>
        </a:xfrm>
      </p:grpSpPr>
      <p:pic>
        <p:nvPicPr>
          <p:cNvPr id="23" name="Picture 22">
            <a:extLst>
              <a:ext uri="{FF2B5EF4-FFF2-40B4-BE49-F238E27FC236}">
                <a16:creationId xmlns:a16="http://schemas.microsoft.com/office/drawing/2014/main" id="{A461B042-C474-BA3F-08C1-909701FB74E2}"/>
              </a:ext>
            </a:extLst>
          </p:cNvPr>
          <p:cNvPicPr>
            <a:picLocks noChangeAspect="1"/>
          </p:cNvPicPr>
          <p:nvPr/>
        </p:nvPicPr>
        <p:blipFill>
          <a:blip r:embed="rId2"/>
          <a:stretch>
            <a:fillRect/>
          </a:stretch>
        </p:blipFill>
        <p:spPr>
          <a:xfrm>
            <a:off x="0" y="114300"/>
            <a:ext cx="12192000" cy="6629400"/>
          </a:xfrm>
          <a:prstGeom prst="rect">
            <a:avLst/>
          </a:prstGeom>
        </p:spPr>
      </p:pic>
      <p:sp>
        <p:nvSpPr>
          <p:cNvPr id="24" name="Rectangle 23">
            <a:extLst>
              <a:ext uri="{FF2B5EF4-FFF2-40B4-BE49-F238E27FC236}">
                <a16:creationId xmlns:a16="http://schemas.microsoft.com/office/drawing/2014/main" id="{9EDE33FC-0E4C-3AC1-7076-075BC12D5EC5}"/>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43AFDA00-A863-F311-FBBE-950999FDBDAA}"/>
              </a:ext>
            </a:extLst>
          </p:cNvPr>
          <p:cNvPicPr>
            <a:picLocks noChangeAspect="1"/>
          </p:cNvPicPr>
          <p:nvPr/>
        </p:nvPicPr>
        <p:blipFill>
          <a:blip r:embed="rId3"/>
          <a:srcRect t="60082" b="21912"/>
          <a:stretch>
            <a:fillRect/>
          </a:stretch>
        </p:blipFill>
        <p:spPr>
          <a:xfrm>
            <a:off x="82948" y="3078480"/>
            <a:ext cx="12026103" cy="1183639"/>
          </a:xfrm>
          <a:prstGeom prst="rect">
            <a:avLst/>
          </a:prstGeom>
        </p:spPr>
      </p:pic>
      <p:sp>
        <p:nvSpPr>
          <p:cNvPr id="44" name="Oval 43">
            <a:extLst>
              <a:ext uri="{FF2B5EF4-FFF2-40B4-BE49-F238E27FC236}">
                <a16:creationId xmlns:a16="http://schemas.microsoft.com/office/drawing/2014/main" id="{1FA6DEC2-A56B-156A-5F62-3B50C6A57E0C}"/>
              </a:ext>
            </a:extLst>
          </p:cNvPr>
          <p:cNvSpPr/>
          <p:nvPr/>
        </p:nvSpPr>
        <p:spPr>
          <a:xfrm>
            <a:off x="7898318" y="3499759"/>
            <a:ext cx="4199279" cy="1020753"/>
          </a:xfrm>
          <a:custGeom>
            <a:avLst/>
            <a:gdLst>
              <a:gd name="connsiteX0" fmla="*/ 0 w 4199279"/>
              <a:gd name="connsiteY0" fmla="*/ 510377 h 1020753"/>
              <a:gd name="connsiteX1" fmla="*/ 2099640 w 4199279"/>
              <a:gd name="connsiteY1" fmla="*/ 0 h 1020753"/>
              <a:gd name="connsiteX2" fmla="*/ 4199280 w 4199279"/>
              <a:gd name="connsiteY2" fmla="*/ 510377 h 1020753"/>
              <a:gd name="connsiteX3" fmla="*/ 2099640 w 4199279"/>
              <a:gd name="connsiteY3" fmla="*/ 1020754 h 1020753"/>
              <a:gd name="connsiteX4" fmla="*/ 0 w 4199279"/>
              <a:gd name="connsiteY4" fmla="*/ 510377 h 1020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279" h="1020753" extrusionOk="0">
                <a:moveTo>
                  <a:pt x="0" y="510377"/>
                </a:moveTo>
                <a:cubicBezTo>
                  <a:pt x="-10246" y="209609"/>
                  <a:pt x="1171979" y="-103433"/>
                  <a:pt x="2099640" y="0"/>
                </a:cubicBezTo>
                <a:cubicBezTo>
                  <a:pt x="3280071" y="44162"/>
                  <a:pt x="4193399" y="231246"/>
                  <a:pt x="4199280" y="510377"/>
                </a:cubicBezTo>
                <a:cubicBezTo>
                  <a:pt x="4154913" y="753750"/>
                  <a:pt x="3314036" y="1000388"/>
                  <a:pt x="2099640" y="1020754"/>
                </a:cubicBezTo>
                <a:cubicBezTo>
                  <a:pt x="891981" y="970663"/>
                  <a:pt x="14438" y="803190"/>
                  <a:pt x="0" y="510377"/>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Oval 44">
            <a:extLst>
              <a:ext uri="{FF2B5EF4-FFF2-40B4-BE49-F238E27FC236}">
                <a16:creationId xmlns:a16="http://schemas.microsoft.com/office/drawing/2014/main" id="{87C3EA5C-7B35-61B4-4932-B5C0987A6A47}"/>
              </a:ext>
            </a:extLst>
          </p:cNvPr>
          <p:cNvSpPr/>
          <p:nvPr/>
        </p:nvSpPr>
        <p:spPr>
          <a:xfrm rot="10800000">
            <a:off x="7873999" y="3499760"/>
            <a:ext cx="4199279" cy="816776"/>
          </a:xfrm>
          <a:custGeom>
            <a:avLst/>
            <a:gdLst>
              <a:gd name="connsiteX0" fmla="*/ 0 w 4199279"/>
              <a:gd name="connsiteY0" fmla="*/ 408388 h 816776"/>
              <a:gd name="connsiteX1" fmla="*/ 2099640 w 4199279"/>
              <a:gd name="connsiteY1" fmla="*/ 0 h 816776"/>
              <a:gd name="connsiteX2" fmla="*/ 4199280 w 4199279"/>
              <a:gd name="connsiteY2" fmla="*/ 408388 h 816776"/>
              <a:gd name="connsiteX3" fmla="*/ 2099640 w 4199279"/>
              <a:gd name="connsiteY3" fmla="*/ 816776 h 816776"/>
              <a:gd name="connsiteX4" fmla="*/ 0 w 4199279"/>
              <a:gd name="connsiteY4" fmla="*/ 408388 h 816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279" h="816776" extrusionOk="0">
                <a:moveTo>
                  <a:pt x="0" y="408388"/>
                </a:moveTo>
                <a:cubicBezTo>
                  <a:pt x="-20028" y="145909"/>
                  <a:pt x="1102723" y="-72549"/>
                  <a:pt x="2099640" y="0"/>
                </a:cubicBezTo>
                <a:cubicBezTo>
                  <a:pt x="3262272" y="6431"/>
                  <a:pt x="4169061" y="196931"/>
                  <a:pt x="4199280" y="408388"/>
                </a:cubicBezTo>
                <a:cubicBezTo>
                  <a:pt x="4057293" y="510722"/>
                  <a:pt x="3472305" y="737587"/>
                  <a:pt x="2099640" y="816776"/>
                </a:cubicBezTo>
                <a:cubicBezTo>
                  <a:pt x="921721" y="797682"/>
                  <a:pt x="27490" y="654764"/>
                  <a:pt x="0" y="408388"/>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6" name="Oval 45">
            <a:extLst>
              <a:ext uri="{FF2B5EF4-FFF2-40B4-BE49-F238E27FC236}">
                <a16:creationId xmlns:a16="http://schemas.microsoft.com/office/drawing/2014/main" id="{9C02F751-900D-5BC2-FB5F-AECADE1E09CB}"/>
              </a:ext>
            </a:extLst>
          </p:cNvPr>
          <p:cNvSpPr/>
          <p:nvPr/>
        </p:nvSpPr>
        <p:spPr>
          <a:xfrm rot="16200000">
            <a:off x="9551103" y="1968280"/>
            <a:ext cx="1075971" cy="4216063"/>
          </a:xfrm>
          <a:custGeom>
            <a:avLst/>
            <a:gdLst>
              <a:gd name="connsiteX0" fmla="*/ 0 w 1075971"/>
              <a:gd name="connsiteY0" fmla="*/ 2108032 h 4216063"/>
              <a:gd name="connsiteX1" fmla="*/ 537986 w 1075971"/>
              <a:gd name="connsiteY1" fmla="*/ 0 h 4216063"/>
              <a:gd name="connsiteX2" fmla="*/ 1075972 w 1075971"/>
              <a:gd name="connsiteY2" fmla="*/ 2108032 h 4216063"/>
              <a:gd name="connsiteX3" fmla="*/ 537986 w 1075971"/>
              <a:gd name="connsiteY3" fmla="*/ 4216064 h 4216063"/>
              <a:gd name="connsiteX4" fmla="*/ 0 w 1075971"/>
              <a:gd name="connsiteY4" fmla="*/ 2108032 h 4216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971" h="4216063" extrusionOk="0">
                <a:moveTo>
                  <a:pt x="0" y="2108032"/>
                </a:moveTo>
                <a:cubicBezTo>
                  <a:pt x="-19382" y="908057"/>
                  <a:pt x="297933" y="-25450"/>
                  <a:pt x="537986" y="0"/>
                </a:cubicBezTo>
                <a:cubicBezTo>
                  <a:pt x="900189" y="137969"/>
                  <a:pt x="970144" y="993139"/>
                  <a:pt x="1075972" y="2108032"/>
                </a:cubicBezTo>
                <a:cubicBezTo>
                  <a:pt x="1014325" y="3218770"/>
                  <a:pt x="917911" y="4185289"/>
                  <a:pt x="537986" y="4216064"/>
                </a:cubicBezTo>
                <a:cubicBezTo>
                  <a:pt x="75105" y="4043300"/>
                  <a:pt x="138780" y="3377427"/>
                  <a:pt x="0" y="210803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 name="Group 8">
            <a:extLst>
              <a:ext uri="{FF2B5EF4-FFF2-40B4-BE49-F238E27FC236}">
                <a16:creationId xmlns:a16="http://schemas.microsoft.com/office/drawing/2014/main" id="{E922CE3F-C85E-2BBD-0290-05E1BF2DFA21}"/>
              </a:ext>
            </a:extLst>
          </p:cNvPr>
          <p:cNvGrpSpPr/>
          <p:nvPr/>
        </p:nvGrpSpPr>
        <p:grpSpPr>
          <a:xfrm rot="249964">
            <a:off x="998021" y="1340596"/>
            <a:ext cx="2355349" cy="2075148"/>
            <a:chOff x="908102" y="4241481"/>
            <a:chExt cx="2355349" cy="2075148"/>
          </a:xfrm>
          <a:effectLst>
            <a:outerShdw blurRad="50800" dist="38100" dir="2700000" algn="tl" rotWithShape="0">
              <a:prstClr val="black">
                <a:alpha val="40000"/>
              </a:prstClr>
            </a:outerShdw>
          </a:effectLst>
        </p:grpSpPr>
        <p:sp>
          <p:nvSpPr>
            <p:cNvPr id="10" name="Rectangle 24">
              <a:extLst>
                <a:ext uri="{FF2B5EF4-FFF2-40B4-BE49-F238E27FC236}">
                  <a16:creationId xmlns:a16="http://schemas.microsoft.com/office/drawing/2014/main" id="{66536E4D-74FF-6A96-2986-DB583715D25F}"/>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 name="Rectangle 10">
              <a:extLst>
                <a:ext uri="{FF2B5EF4-FFF2-40B4-BE49-F238E27FC236}">
                  <a16:creationId xmlns:a16="http://schemas.microsoft.com/office/drawing/2014/main" id="{49F2412A-ED78-B152-28E5-71481B449296}"/>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2" name="TextBox 11">
            <a:extLst>
              <a:ext uri="{FF2B5EF4-FFF2-40B4-BE49-F238E27FC236}">
                <a16:creationId xmlns:a16="http://schemas.microsoft.com/office/drawing/2014/main" id="{20EC2253-9122-A2D0-BDA7-2D92539B9D25}"/>
              </a:ext>
            </a:extLst>
          </p:cNvPr>
          <p:cNvSpPr txBox="1"/>
          <p:nvPr/>
        </p:nvSpPr>
        <p:spPr>
          <a:xfrm rot="27427">
            <a:off x="1393653" y="1782100"/>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Stalled</a:t>
            </a:r>
          </a:p>
        </p:txBody>
      </p:sp>
      <p:sp>
        <p:nvSpPr>
          <p:cNvPr id="14" name="TextBox 13">
            <a:extLst>
              <a:ext uri="{FF2B5EF4-FFF2-40B4-BE49-F238E27FC236}">
                <a16:creationId xmlns:a16="http://schemas.microsoft.com/office/drawing/2014/main" id="{80DC3F36-FB76-2E03-FF0D-097FF259073A}"/>
              </a:ext>
            </a:extLst>
          </p:cNvPr>
          <p:cNvSpPr txBox="1"/>
          <p:nvPr/>
        </p:nvSpPr>
        <p:spPr>
          <a:xfrm rot="27427">
            <a:off x="1277967" y="2217221"/>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Active</a:t>
            </a:r>
          </a:p>
        </p:txBody>
      </p:sp>
      <p:pic>
        <p:nvPicPr>
          <p:cNvPr id="16" name="Picture 15">
            <a:extLst>
              <a:ext uri="{FF2B5EF4-FFF2-40B4-BE49-F238E27FC236}">
                <a16:creationId xmlns:a16="http://schemas.microsoft.com/office/drawing/2014/main" id="{E1CB3382-F0E5-CE46-FADE-1752C3284652}"/>
              </a:ext>
            </a:extLst>
          </p:cNvPr>
          <p:cNvPicPr>
            <a:picLocks noChangeAspect="1"/>
          </p:cNvPicPr>
          <p:nvPr/>
        </p:nvPicPr>
        <p:blipFill>
          <a:blip r:embed="rId4">
            <a:extLst>
              <a:ext uri="{BEBA8EAE-BF5A-486C-A8C5-ECC9F3942E4B}">
                <a14:imgProps xmlns:a14="http://schemas.microsoft.com/office/drawing/2010/main">
                  <a14:imgLayer r:embed="rId5">
                    <a14:imgEffect>
                      <a14:artisticPencilGrayscale/>
                    </a14:imgEffect>
                  </a14:imgLayer>
                </a14:imgProps>
              </a:ext>
            </a:extLst>
          </a:blip>
          <a:stretch>
            <a:fillRect/>
          </a:stretch>
        </p:blipFill>
        <p:spPr>
          <a:xfrm>
            <a:off x="1262257" y="1892424"/>
            <a:ext cx="310923" cy="317019"/>
          </a:xfrm>
          <a:prstGeom prst="rect">
            <a:avLst/>
          </a:prstGeom>
        </p:spPr>
      </p:pic>
      <p:sp>
        <p:nvSpPr>
          <p:cNvPr id="13" name="Oval 12">
            <a:extLst>
              <a:ext uri="{FF2B5EF4-FFF2-40B4-BE49-F238E27FC236}">
                <a16:creationId xmlns:a16="http://schemas.microsoft.com/office/drawing/2014/main" id="{0193C027-555C-0706-D375-E1CAAD662A95}"/>
              </a:ext>
            </a:extLst>
          </p:cNvPr>
          <p:cNvSpPr/>
          <p:nvPr/>
        </p:nvSpPr>
        <p:spPr>
          <a:xfrm>
            <a:off x="1252078" y="1889490"/>
            <a:ext cx="314511" cy="321273"/>
          </a:xfrm>
          <a:prstGeom prst="ellipse">
            <a:avLst/>
          </a:prstGeom>
          <a:solidFill>
            <a:srgbClr val="9393C7">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7" name="Picture 16">
            <a:extLst>
              <a:ext uri="{FF2B5EF4-FFF2-40B4-BE49-F238E27FC236}">
                <a16:creationId xmlns:a16="http://schemas.microsoft.com/office/drawing/2014/main" id="{FB23D439-CF2B-A0F6-2ABB-5A037CFEF894}"/>
              </a:ext>
            </a:extLst>
          </p:cNvPr>
          <p:cNvPicPr>
            <a:picLocks noChangeAspect="1"/>
          </p:cNvPicPr>
          <p:nvPr/>
        </p:nvPicPr>
        <p:blipFill>
          <a:blip r:embed="rId6">
            <a:extLst>
              <a:ext uri="{BEBA8EAE-BF5A-486C-A8C5-ECC9F3942E4B}">
                <a14:imgProps xmlns:a14="http://schemas.microsoft.com/office/drawing/2010/main">
                  <a14:imgLayer r:embed="rId5">
                    <a14:imgEffect>
                      <a14:artisticPencilGrayscale/>
                    </a14:imgEffect>
                    <a14:imgEffect>
                      <a14:brightnessContrast bright="-14000"/>
                    </a14:imgEffect>
                  </a14:imgLayer>
                </a14:imgProps>
              </a:ext>
            </a:extLst>
          </a:blip>
          <a:stretch>
            <a:fillRect/>
          </a:stretch>
        </p:blipFill>
        <p:spPr>
          <a:xfrm>
            <a:off x="1268487" y="2329898"/>
            <a:ext cx="310923" cy="317019"/>
          </a:xfrm>
          <a:prstGeom prst="rect">
            <a:avLst/>
          </a:prstGeom>
        </p:spPr>
      </p:pic>
      <p:grpSp>
        <p:nvGrpSpPr>
          <p:cNvPr id="22" name="Group 21">
            <a:extLst>
              <a:ext uri="{FF2B5EF4-FFF2-40B4-BE49-F238E27FC236}">
                <a16:creationId xmlns:a16="http://schemas.microsoft.com/office/drawing/2014/main" id="{39BE6A56-539F-DB0E-1669-FDC0149DB5A5}"/>
              </a:ext>
            </a:extLst>
          </p:cNvPr>
          <p:cNvGrpSpPr/>
          <p:nvPr/>
        </p:nvGrpSpPr>
        <p:grpSpPr>
          <a:xfrm>
            <a:off x="9215950" y="1255735"/>
            <a:ext cx="2355349" cy="2075148"/>
            <a:chOff x="9215950" y="1255735"/>
            <a:chExt cx="2355349" cy="2075148"/>
          </a:xfrm>
        </p:grpSpPr>
        <p:grpSp>
          <p:nvGrpSpPr>
            <p:cNvPr id="5" name="Group 4">
              <a:extLst>
                <a:ext uri="{FF2B5EF4-FFF2-40B4-BE49-F238E27FC236}">
                  <a16:creationId xmlns:a16="http://schemas.microsoft.com/office/drawing/2014/main" id="{4CC729CA-43D0-8059-32E2-9FD978A15930}"/>
                </a:ext>
              </a:extLst>
            </p:cNvPr>
            <p:cNvGrpSpPr/>
            <p:nvPr/>
          </p:nvGrpSpPr>
          <p:grpSpPr>
            <a:xfrm>
              <a:off x="9215950" y="1255735"/>
              <a:ext cx="2355349" cy="2075148"/>
              <a:chOff x="908102" y="4241481"/>
              <a:chExt cx="2355349" cy="2075148"/>
            </a:xfrm>
            <a:effectLst>
              <a:outerShdw blurRad="50800" dist="38100" dir="2700000" algn="tl" rotWithShape="0">
                <a:prstClr val="black">
                  <a:alpha val="40000"/>
                </a:prstClr>
              </a:outerShdw>
            </a:effectLst>
          </p:grpSpPr>
          <p:sp>
            <p:nvSpPr>
              <p:cNvPr id="6" name="Rectangle 24">
                <a:extLst>
                  <a:ext uri="{FF2B5EF4-FFF2-40B4-BE49-F238E27FC236}">
                    <a16:creationId xmlns:a16="http://schemas.microsoft.com/office/drawing/2014/main" id="{D12C921B-EC24-7FAE-AAFD-F177447D6DE3}"/>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Rectangle 6">
                <a:extLst>
                  <a:ext uri="{FF2B5EF4-FFF2-40B4-BE49-F238E27FC236}">
                    <a16:creationId xmlns:a16="http://schemas.microsoft.com/office/drawing/2014/main" id="{6DCC60C6-0D69-4FF6-07DE-DD985DACA22B}"/>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 name="TextBox 7">
              <a:extLst>
                <a:ext uri="{FF2B5EF4-FFF2-40B4-BE49-F238E27FC236}">
                  <a16:creationId xmlns:a16="http://schemas.microsoft.com/office/drawing/2014/main" id="{BBFEDBA0-CB94-39ED-F0FF-D07ADFD0E133}"/>
                </a:ext>
              </a:extLst>
            </p:cNvPr>
            <p:cNvSpPr txBox="1"/>
            <p:nvPr/>
          </p:nvSpPr>
          <p:spPr>
            <a:xfrm rot="21377463">
              <a:off x="9455685" y="1779506"/>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 So, what’s with the purple and white?</a:t>
              </a:r>
            </a:p>
          </p:txBody>
        </p:sp>
        <p:sp>
          <p:nvSpPr>
            <p:cNvPr id="4" name="Oval 3">
              <a:extLst>
                <a:ext uri="{FF2B5EF4-FFF2-40B4-BE49-F238E27FC236}">
                  <a16:creationId xmlns:a16="http://schemas.microsoft.com/office/drawing/2014/main" id="{E1DD0446-E527-2096-84C1-BBC6083C5D4F}"/>
                </a:ext>
              </a:extLst>
            </p:cNvPr>
            <p:cNvSpPr/>
            <p:nvPr/>
          </p:nvSpPr>
          <p:spPr>
            <a:xfrm>
              <a:off x="10850488" y="2669745"/>
              <a:ext cx="522514" cy="463930"/>
            </a:xfrm>
            <a:custGeom>
              <a:avLst/>
              <a:gdLst>
                <a:gd name="connsiteX0" fmla="*/ 0 w 522514"/>
                <a:gd name="connsiteY0" fmla="*/ 231965 h 463930"/>
                <a:gd name="connsiteX1" fmla="*/ 261257 w 522514"/>
                <a:gd name="connsiteY1" fmla="*/ 0 h 463930"/>
                <a:gd name="connsiteX2" fmla="*/ 522514 w 522514"/>
                <a:gd name="connsiteY2" fmla="*/ 231965 h 463930"/>
                <a:gd name="connsiteX3" fmla="*/ 261257 w 522514"/>
                <a:gd name="connsiteY3" fmla="*/ 463930 h 463930"/>
                <a:gd name="connsiteX4" fmla="*/ 0 w 522514"/>
                <a:gd name="connsiteY4" fmla="*/ 231965 h 46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463930" extrusionOk="0">
                  <a:moveTo>
                    <a:pt x="0" y="231965"/>
                  </a:moveTo>
                  <a:cubicBezTo>
                    <a:pt x="10145" y="106841"/>
                    <a:pt x="132323" y="32118"/>
                    <a:pt x="261257" y="0"/>
                  </a:cubicBezTo>
                  <a:cubicBezTo>
                    <a:pt x="389942" y="5835"/>
                    <a:pt x="530237" y="104502"/>
                    <a:pt x="522514" y="231965"/>
                  </a:cubicBezTo>
                  <a:cubicBezTo>
                    <a:pt x="511099" y="370447"/>
                    <a:pt x="398244" y="435250"/>
                    <a:pt x="261257" y="463930"/>
                  </a:cubicBezTo>
                  <a:cubicBezTo>
                    <a:pt x="122786" y="463481"/>
                    <a:pt x="-19668" y="357168"/>
                    <a:pt x="0" y="231965"/>
                  </a:cubicBezTo>
                  <a:close/>
                </a:path>
              </a:pathLst>
            </a:custGeom>
            <a:noFill/>
            <a:ln>
              <a:solidFill>
                <a:schemeClr val="bg1"/>
              </a:solidFill>
              <a:extLst>
                <a:ext uri="{C807C97D-BFC1-408E-A445-0C87EB9F89A2}">
                  <ask:lineSketchStyleProps xmlns:ask="http://schemas.microsoft.com/office/drawing/2018/sketchyshapes" sd="2126056000">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 name="Oval 14">
              <a:extLst>
                <a:ext uri="{FF2B5EF4-FFF2-40B4-BE49-F238E27FC236}">
                  <a16:creationId xmlns:a16="http://schemas.microsoft.com/office/drawing/2014/main" id="{382CA13E-8412-AD7D-D90D-B28E6C373116}"/>
                </a:ext>
              </a:extLst>
            </p:cNvPr>
            <p:cNvSpPr/>
            <p:nvPr/>
          </p:nvSpPr>
          <p:spPr>
            <a:xfrm>
              <a:off x="10973857" y="2754151"/>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8" name="Oval 17">
              <a:extLst>
                <a:ext uri="{FF2B5EF4-FFF2-40B4-BE49-F238E27FC236}">
                  <a16:creationId xmlns:a16="http://schemas.microsoft.com/office/drawing/2014/main" id="{1FDFB039-5880-87BB-C7CB-F1EAA16F2F88}"/>
                </a:ext>
              </a:extLst>
            </p:cNvPr>
            <p:cNvSpPr/>
            <p:nvPr/>
          </p:nvSpPr>
          <p:spPr>
            <a:xfrm>
              <a:off x="11169988" y="2768496"/>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9" name="Moon 18">
              <a:extLst>
                <a:ext uri="{FF2B5EF4-FFF2-40B4-BE49-F238E27FC236}">
                  <a16:creationId xmlns:a16="http://schemas.microsoft.com/office/drawing/2014/main" id="{6B919D91-AA3A-B537-C471-0E5DD0025EA0}"/>
                </a:ext>
              </a:extLst>
            </p:cNvPr>
            <p:cNvSpPr/>
            <p:nvPr/>
          </p:nvSpPr>
          <p:spPr>
            <a:xfrm rot="5847475">
              <a:off x="11008022" y="2839220"/>
              <a:ext cx="150030" cy="252248"/>
            </a:xfrm>
            <a:custGeom>
              <a:avLst/>
              <a:gdLst>
                <a:gd name="connsiteX0" fmla="*/ 150030 w 150030"/>
                <a:gd name="connsiteY0" fmla="*/ 252248 h 252248"/>
                <a:gd name="connsiteX1" fmla="*/ 0 w 150030"/>
                <a:gd name="connsiteY1" fmla="*/ 126124 h 252248"/>
                <a:gd name="connsiteX2" fmla="*/ 150030 w 150030"/>
                <a:gd name="connsiteY2" fmla="*/ 0 h 252248"/>
                <a:gd name="connsiteX3" fmla="*/ 35800 w 150030"/>
                <a:gd name="connsiteY3" fmla="*/ 126124 h 252248"/>
                <a:gd name="connsiteX4" fmla="*/ 150030 w 150030"/>
                <a:gd name="connsiteY4" fmla="*/ 252248 h 25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30" h="252248" extrusionOk="0">
                  <a:moveTo>
                    <a:pt x="150030" y="252248"/>
                  </a:moveTo>
                  <a:cubicBezTo>
                    <a:pt x="71375" y="241942"/>
                    <a:pt x="-10877" y="212906"/>
                    <a:pt x="0" y="126124"/>
                  </a:cubicBezTo>
                  <a:cubicBezTo>
                    <a:pt x="19889" y="49708"/>
                    <a:pt x="70287" y="-1282"/>
                    <a:pt x="150030" y="0"/>
                  </a:cubicBezTo>
                  <a:cubicBezTo>
                    <a:pt x="70311" y="22164"/>
                    <a:pt x="43511" y="74573"/>
                    <a:pt x="35800" y="126124"/>
                  </a:cubicBezTo>
                  <a:cubicBezTo>
                    <a:pt x="41741" y="196882"/>
                    <a:pt x="76090" y="241623"/>
                    <a:pt x="150030" y="252248"/>
                  </a:cubicBezTo>
                  <a:close/>
                </a:path>
              </a:pathLst>
            </a:custGeom>
            <a:noFill/>
            <a:ln>
              <a:solidFill>
                <a:schemeClr val="bg1"/>
              </a:solidFill>
              <a:extLst>
                <a:ext uri="{C807C97D-BFC1-408E-A445-0C87EB9F89A2}">
                  <ask:lineSketchStyleProps xmlns:ask="http://schemas.microsoft.com/office/drawing/2018/sketchyshapes" sd="1200472652">
                    <a:prstGeom prst="moon">
                      <a:avLst>
                        <a:gd name="adj" fmla="val 238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20" name="TextBox 19">
            <a:extLst>
              <a:ext uri="{FF2B5EF4-FFF2-40B4-BE49-F238E27FC236}">
                <a16:creationId xmlns:a16="http://schemas.microsoft.com/office/drawing/2014/main" id="{F7126EAF-756D-F460-9530-89145957E72D}"/>
              </a:ext>
            </a:extLst>
          </p:cNvPr>
          <p:cNvSpPr txBox="1"/>
          <p:nvPr/>
        </p:nvSpPr>
        <p:spPr>
          <a:xfrm rot="27427">
            <a:off x="1264434" y="2678403"/>
            <a:ext cx="2030933"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XVE Idle</a:t>
            </a:r>
          </a:p>
        </p:txBody>
      </p:sp>
      <p:pic>
        <p:nvPicPr>
          <p:cNvPr id="21" name="Picture 20">
            <a:extLst>
              <a:ext uri="{FF2B5EF4-FFF2-40B4-BE49-F238E27FC236}">
                <a16:creationId xmlns:a16="http://schemas.microsoft.com/office/drawing/2014/main" id="{6B4D9012-B7A5-50C7-CAC5-D5A2799028F5}"/>
              </a:ext>
            </a:extLst>
          </p:cNvPr>
          <p:cNvPicPr>
            <a:picLocks noChangeAspect="1"/>
          </p:cNvPicPr>
          <p:nvPr/>
        </p:nvPicPr>
        <p:blipFill>
          <a:blip r:embed="rId7">
            <a:extLst>
              <a:ext uri="{BEBA8EAE-BF5A-486C-A8C5-ECC9F3942E4B}">
                <a14:imgProps xmlns:a14="http://schemas.microsoft.com/office/drawing/2010/main">
                  <a14:imgLayer r:embed="rId5">
                    <a14:imgEffect>
                      <a14:artisticPencilGrayscale/>
                    </a14:imgEffect>
                    <a14:imgEffect>
                      <a14:saturation sat="159000"/>
                    </a14:imgEffect>
                    <a14:imgEffect>
                      <a14:brightnessContrast bright="26000"/>
                    </a14:imgEffect>
                  </a14:imgLayer>
                </a14:imgProps>
              </a:ext>
            </a:extLst>
          </a:blip>
          <a:stretch>
            <a:fillRect/>
          </a:stretch>
        </p:blipFill>
        <p:spPr>
          <a:xfrm>
            <a:off x="1254954" y="2791080"/>
            <a:ext cx="310923" cy="317019"/>
          </a:xfrm>
          <a:prstGeom prst="rect">
            <a:avLst/>
          </a:prstGeom>
        </p:spPr>
      </p:pic>
      <p:pic>
        <p:nvPicPr>
          <p:cNvPr id="3" name="Grafik 6">
            <a:extLst>
              <a:ext uri="{FF2B5EF4-FFF2-40B4-BE49-F238E27FC236}">
                <a16:creationId xmlns:a16="http://schemas.microsoft.com/office/drawing/2014/main" id="{A2276098-983B-A494-07ED-CB522D3D864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5" name="TextBox 24" descr="page number">
            <a:extLst>
              <a:ext uri="{FF2B5EF4-FFF2-40B4-BE49-F238E27FC236}">
                <a16:creationId xmlns:a16="http://schemas.microsoft.com/office/drawing/2014/main" id="{F8D2E428-4D53-4258-5A9D-F7ECBD96D12B}"/>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106449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25CEE42-CA5B-AFFD-B0BC-09A6C881346A}"/>
              </a:ext>
            </a:extLst>
          </p:cNvPr>
          <p:cNvSpPr/>
          <p:nvPr/>
        </p:nvSpPr>
        <p:spPr>
          <a:xfrm>
            <a:off x="1301609" y="228884"/>
            <a:ext cx="8870806" cy="6168677"/>
          </a:xfrm>
          <a:prstGeom prst="rect">
            <a:avLst/>
          </a:prstGeom>
          <a:solidFill>
            <a:srgbClr val="040E35"/>
          </a:solidFill>
          <a:ln w="12700" cap="flat" cmpd="sng" algn="ctr">
            <a:no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FFFFFF"/>
                </a:solidFill>
                <a:effectLst/>
                <a:uLnTx/>
                <a:uFillTx/>
                <a:latin typeface="IntelOne Text"/>
              </a:rPr>
              <a:t>Render Slice</a:t>
            </a:r>
            <a:endParaRPr kumimoji="0" lang="en-GB" sz="2400" b="1" i="0" u="none" strike="noStrike" kern="0" cap="none" spc="0" normalizeH="0" baseline="0" noProof="0">
              <a:ln>
                <a:noFill/>
              </a:ln>
              <a:solidFill>
                <a:srgbClr val="FFFFFF"/>
              </a:solidFill>
              <a:effectLst/>
              <a:uLnTx/>
              <a:uFillTx/>
              <a:latin typeface="IntelOne Display Medium"/>
            </a:endParaRPr>
          </a:p>
        </p:txBody>
      </p:sp>
      <p:sp>
        <p:nvSpPr>
          <p:cNvPr id="3" name="Rectangle 2">
            <a:extLst>
              <a:ext uri="{FF2B5EF4-FFF2-40B4-BE49-F238E27FC236}">
                <a16:creationId xmlns:a16="http://schemas.microsoft.com/office/drawing/2014/main" id="{CA479997-9286-0530-47CC-C13F735561C1}"/>
              </a:ext>
            </a:extLst>
          </p:cNvPr>
          <p:cNvSpPr/>
          <p:nvPr/>
        </p:nvSpPr>
        <p:spPr>
          <a:xfrm>
            <a:off x="1920832" y="459161"/>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4" name="Rectangle 3">
            <a:extLst>
              <a:ext uri="{FF2B5EF4-FFF2-40B4-BE49-F238E27FC236}">
                <a16:creationId xmlns:a16="http://schemas.microsoft.com/office/drawing/2014/main" id="{1E57FD2A-0DF1-53CD-5552-72AE02B3DD41}"/>
              </a:ext>
            </a:extLst>
          </p:cNvPr>
          <p:cNvSpPr/>
          <p:nvPr/>
        </p:nvSpPr>
        <p:spPr>
          <a:xfrm>
            <a:off x="1880371" y="411064"/>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5" name="Rectangle 4">
            <a:extLst>
              <a:ext uri="{FF2B5EF4-FFF2-40B4-BE49-F238E27FC236}">
                <a16:creationId xmlns:a16="http://schemas.microsoft.com/office/drawing/2014/main" id="{8BB4E830-34B9-07CF-53D7-AFDE6A97F79D}"/>
              </a:ext>
            </a:extLst>
          </p:cNvPr>
          <p:cNvSpPr/>
          <p:nvPr/>
        </p:nvSpPr>
        <p:spPr>
          <a:xfrm>
            <a:off x="1839910" y="362967"/>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6" name="Rectangle 5">
            <a:extLst>
              <a:ext uri="{FF2B5EF4-FFF2-40B4-BE49-F238E27FC236}">
                <a16:creationId xmlns:a16="http://schemas.microsoft.com/office/drawing/2014/main" id="{039694C1-87A6-50A2-D47A-CAACAD5C4136}"/>
              </a:ext>
            </a:extLst>
          </p:cNvPr>
          <p:cNvSpPr/>
          <p:nvPr/>
        </p:nvSpPr>
        <p:spPr>
          <a:xfrm>
            <a:off x="1799449" y="312783"/>
            <a:ext cx="7494932" cy="4243977"/>
          </a:xfrm>
          <a:prstGeom prst="rect">
            <a:avLst/>
          </a:prstGeom>
          <a:solidFill>
            <a:srgbClr val="004A86"/>
          </a:solidFill>
          <a:ln w="12700" cap="flat" cmpd="sng" algn="ctr">
            <a:solidFill>
              <a:srgbClr val="082C5B"/>
            </a:solidFill>
            <a:prstDash val="solid"/>
            <a:miter lim="800000"/>
          </a:ln>
          <a:effectLst/>
        </p:spPr>
        <p:txBody>
          <a:bodyPr vert="horz" rtlCol="0" anchor="t"/>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a:ln>
                  <a:noFill/>
                </a:ln>
                <a:solidFill>
                  <a:srgbClr val="FFFFFF"/>
                </a:solidFill>
                <a:effectLst/>
                <a:uLnTx/>
                <a:uFillTx/>
                <a:latin typeface="IntelOne Text"/>
              </a:rPr>
              <a:t> core</a:t>
            </a:r>
            <a:endParaRPr kumimoji="0" lang="en-GB" sz="2000" b="0" i="0" u="none" strike="noStrike" kern="0" cap="none" spc="0" normalizeH="0" baseline="0" noProof="0">
              <a:ln>
                <a:noFill/>
              </a:ln>
              <a:solidFill>
                <a:srgbClr val="FFFFFF"/>
              </a:solidFill>
              <a:effectLst/>
              <a:uLnTx/>
              <a:uFillTx/>
              <a:latin typeface="IntelOne Display Medium"/>
            </a:endParaRPr>
          </a:p>
        </p:txBody>
      </p:sp>
      <p:sp>
        <p:nvSpPr>
          <p:cNvPr id="7" name="Rectangle 6">
            <a:extLst>
              <a:ext uri="{FF2B5EF4-FFF2-40B4-BE49-F238E27FC236}">
                <a16:creationId xmlns:a16="http://schemas.microsoft.com/office/drawing/2014/main" id="{27366CCC-5EFA-34E6-45B4-91DCEDF4DB18}"/>
              </a:ext>
            </a:extLst>
          </p:cNvPr>
          <p:cNvSpPr/>
          <p:nvPr/>
        </p:nvSpPr>
        <p:spPr>
          <a:xfrm>
            <a:off x="3643207" y="1800815"/>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8" name="Rectangle 7">
            <a:extLst>
              <a:ext uri="{FF2B5EF4-FFF2-40B4-BE49-F238E27FC236}">
                <a16:creationId xmlns:a16="http://schemas.microsoft.com/office/drawing/2014/main" id="{09742281-67F6-A2AF-1989-E272CF17F23D}"/>
              </a:ext>
            </a:extLst>
          </p:cNvPr>
          <p:cNvSpPr/>
          <p:nvPr/>
        </p:nvSpPr>
        <p:spPr>
          <a:xfrm>
            <a:off x="3598123" y="175442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9" name="Rectangle 8">
            <a:extLst>
              <a:ext uri="{FF2B5EF4-FFF2-40B4-BE49-F238E27FC236}">
                <a16:creationId xmlns:a16="http://schemas.microsoft.com/office/drawing/2014/main" id="{4DE1B1FE-146F-EEC5-B411-E713A85FFE57}"/>
              </a:ext>
            </a:extLst>
          </p:cNvPr>
          <p:cNvSpPr/>
          <p:nvPr/>
        </p:nvSpPr>
        <p:spPr>
          <a:xfrm>
            <a:off x="3553040" y="170804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0" name="Rectangle 9">
            <a:extLst>
              <a:ext uri="{FF2B5EF4-FFF2-40B4-BE49-F238E27FC236}">
                <a16:creationId xmlns:a16="http://schemas.microsoft.com/office/drawing/2014/main" id="{E0634889-270F-0D49-CC9C-61CCBD3E745D}"/>
              </a:ext>
            </a:extLst>
          </p:cNvPr>
          <p:cNvSpPr/>
          <p:nvPr/>
        </p:nvSpPr>
        <p:spPr>
          <a:xfrm>
            <a:off x="6587893" y="1472311"/>
            <a:ext cx="1520904" cy="9624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Instruction Cache </a:t>
            </a:r>
            <a:endParaRPr kumimoji="0" lang="en-GB" sz="1050" b="0" i="0" u="none" strike="noStrike" kern="0" cap="none" spc="0" normalizeH="0" baseline="0" noProof="0">
              <a:ln>
                <a:noFill/>
              </a:ln>
              <a:solidFill>
                <a:srgbClr val="000000"/>
              </a:solidFill>
              <a:effectLst/>
              <a:uLnTx/>
              <a:uFillTx/>
              <a:latin typeface="IntelOne Text"/>
            </a:endParaRPr>
          </a:p>
        </p:txBody>
      </p:sp>
      <p:sp>
        <p:nvSpPr>
          <p:cNvPr id="11" name="TextBox 10">
            <a:extLst>
              <a:ext uri="{FF2B5EF4-FFF2-40B4-BE49-F238E27FC236}">
                <a16:creationId xmlns:a16="http://schemas.microsoft.com/office/drawing/2014/main" id="{FCE2ABF8-E1DA-EB9B-7395-09904AAE1452}"/>
              </a:ext>
            </a:extLst>
          </p:cNvPr>
          <p:cNvSpPr txBox="1"/>
          <p:nvPr/>
        </p:nvSpPr>
        <p:spPr>
          <a:xfrm>
            <a:off x="7718103" y="810871"/>
            <a:ext cx="1409360"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URB requests / data</a:t>
            </a:r>
          </a:p>
        </p:txBody>
      </p:sp>
      <p:sp>
        <p:nvSpPr>
          <p:cNvPr id="12" name="TextBox 11">
            <a:extLst>
              <a:ext uri="{FF2B5EF4-FFF2-40B4-BE49-F238E27FC236}">
                <a16:creationId xmlns:a16="http://schemas.microsoft.com/office/drawing/2014/main" id="{4883D6DF-957F-8F43-E989-D4742A8481DF}"/>
              </a:ext>
            </a:extLst>
          </p:cNvPr>
          <p:cNvSpPr txBox="1"/>
          <p:nvPr/>
        </p:nvSpPr>
        <p:spPr>
          <a:xfrm>
            <a:off x="7282911" y="990786"/>
            <a:ext cx="1850186"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Sampler &amp; binding prefetch</a:t>
            </a:r>
          </a:p>
        </p:txBody>
      </p:sp>
      <p:sp>
        <p:nvSpPr>
          <p:cNvPr id="13" name="Rectangle 12">
            <a:extLst>
              <a:ext uri="{FF2B5EF4-FFF2-40B4-BE49-F238E27FC236}">
                <a16:creationId xmlns:a16="http://schemas.microsoft.com/office/drawing/2014/main" id="{CA688286-047A-BC2D-28F8-C79215B63A56}"/>
              </a:ext>
            </a:extLst>
          </p:cNvPr>
          <p:cNvSpPr/>
          <p:nvPr/>
        </p:nvSpPr>
        <p:spPr>
          <a:xfrm>
            <a:off x="7204492" y="4880660"/>
            <a:ext cx="1188000" cy="756000"/>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Sampler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4" name="Rectangle 13">
            <a:extLst>
              <a:ext uri="{FF2B5EF4-FFF2-40B4-BE49-F238E27FC236}">
                <a16:creationId xmlns:a16="http://schemas.microsoft.com/office/drawing/2014/main" id="{49AA3FDD-BC3A-403A-A8BB-A87DDF42B690}"/>
              </a:ext>
            </a:extLst>
          </p:cNvPr>
          <p:cNvSpPr/>
          <p:nvPr/>
        </p:nvSpPr>
        <p:spPr>
          <a:xfrm>
            <a:off x="3015490" y="4874272"/>
            <a:ext cx="1188000"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Ray Tracing Unit</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5" name="Rectangle 14">
            <a:extLst>
              <a:ext uri="{FF2B5EF4-FFF2-40B4-BE49-F238E27FC236}">
                <a16:creationId xmlns:a16="http://schemas.microsoft.com/office/drawing/2014/main" id="{2EB10795-E426-0070-3A50-9982A9D02A48}"/>
              </a:ext>
            </a:extLst>
          </p:cNvPr>
          <p:cNvSpPr/>
          <p:nvPr/>
        </p:nvSpPr>
        <p:spPr>
          <a:xfrm>
            <a:off x="5935550" y="1136886"/>
            <a:ext cx="102024" cy="95005"/>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err="1">
              <a:ln>
                <a:noFill/>
              </a:ln>
              <a:solidFill>
                <a:srgbClr val="FFFFFF"/>
              </a:solidFill>
              <a:effectLst/>
              <a:uLnTx/>
              <a:uFillTx/>
              <a:latin typeface="IntelOne Text"/>
            </a:endParaRPr>
          </a:p>
        </p:txBody>
      </p:sp>
      <p:sp>
        <p:nvSpPr>
          <p:cNvPr id="16" name="Rectangle 15">
            <a:extLst>
              <a:ext uri="{FF2B5EF4-FFF2-40B4-BE49-F238E27FC236}">
                <a16:creationId xmlns:a16="http://schemas.microsoft.com/office/drawing/2014/main" id="{3F53DEBE-6DE8-70E7-0032-6EE259E7878B}"/>
              </a:ext>
            </a:extLst>
          </p:cNvPr>
          <p:cNvSpPr/>
          <p:nvPr/>
        </p:nvSpPr>
        <p:spPr>
          <a:xfrm>
            <a:off x="5089883" y="360246"/>
            <a:ext cx="1299294" cy="877536"/>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Thread Dispatcher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7" name="TextBox 16">
            <a:extLst>
              <a:ext uri="{FF2B5EF4-FFF2-40B4-BE49-F238E27FC236}">
                <a16:creationId xmlns:a16="http://schemas.microsoft.com/office/drawing/2014/main" id="{662321AA-1297-1F7F-4168-EC490F850B8A}"/>
              </a:ext>
            </a:extLst>
          </p:cNvPr>
          <p:cNvSpPr txBox="1"/>
          <p:nvPr/>
        </p:nvSpPr>
        <p:spPr>
          <a:xfrm>
            <a:off x="7481899" y="2584899"/>
            <a:ext cx="848309"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payloads</a:t>
            </a:r>
          </a:p>
        </p:txBody>
      </p:sp>
      <p:cxnSp>
        <p:nvCxnSpPr>
          <p:cNvPr id="18" name="Connector: Elbow 17">
            <a:extLst>
              <a:ext uri="{FF2B5EF4-FFF2-40B4-BE49-F238E27FC236}">
                <a16:creationId xmlns:a16="http://schemas.microsoft.com/office/drawing/2014/main" id="{76FF0E55-4488-C3FE-22C0-ED7F00BC09FF}"/>
              </a:ext>
            </a:extLst>
          </p:cNvPr>
          <p:cNvCxnSpPr>
            <a:cxnSpLocks/>
            <a:stCxn id="49" idx="1"/>
            <a:endCxn id="25" idx="1"/>
          </p:cNvCxnSpPr>
          <p:nvPr/>
        </p:nvCxnSpPr>
        <p:spPr>
          <a:xfrm rot="10800000" flipV="1">
            <a:off x="3287117" y="1941945"/>
            <a:ext cx="40509" cy="1400626"/>
          </a:xfrm>
          <a:prstGeom prst="bentConnector3">
            <a:avLst>
              <a:gd name="adj1" fmla="val 664319"/>
            </a:avLst>
          </a:prstGeom>
          <a:noFill/>
          <a:ln w="38100" cap="flat" cmpd="sng" algn="ctr">
            <a:solidFill>
              <a:srgbClr val="FFFFFF"/>
            </a:solidFill>
            <a:prstDash val="solid"/>
            <a:miter lim="800000"/>
            <a:tailEnd type="triangle"/>
          </a:ln>
          <a:effectLst/>
        </p:spPr>
      </p:cxnSp>
      <p:sp>
        <p:nvSpPr>
          <p:cNvPr id="19" name="TextBox 18">
            <a:extLst>
              <a:ext uri="{FF2B5EF4-FFF2-40B4-BE49-F238E27FC236}">
                <a16:creationId xmlns:a16="http://schemas.microsoft.com/office/drawing/2014/main" id="{81313E72-BD1E-9013-8F2A-FD861188FF81}"/>
              </a:ext>
            </a:extLst>
          </p:cNvPr>
          <p:cNvSpPr txBox="1"/>
          <p:nvPr/>
        </p:nvSpPr>
        <p:spPr>
          <a:xfrm>
            <a:off x="5182042" y="1998417"/>
            <a:ext cx="1128835"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Instruction data</a:t>
            </a:r>
          </a:p>
        </p:txBody>
      </p:sp>
      <p:sp>
        <p:nvSpPr>
          <p:cNvPr id="20" name="TextBox 19">
            <a:extLst>
              <a:ext uri="{FF2B5EF4-FFF2-40B4-BE49-F238E27FC236}">
                <a16:creationId xmlns:a16="http://schemas.microsoft.com/office/drawing/2014/main" id="{8E53BB90-F1D6-4C9A-9448-C49E6F39B30C}"/>
              </a:ext>
            </a:extLst>
          </p:cNvPr>
          <p:cNvSpPr txBox="1"/>
          <p:nvPr/>
        </p:nvSpPr>
        <p:spPr>
          <a:xfrm>
            <a:off x="2246152" y="2399535"/>
            <a:ext cx="878766"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Messages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&amp; Data</a:t>
            </a:r>
          </a:p>
        </p:txBody>
      </p:sp>
      <p:sp>
        <p:nvSpPr>
          <p:cNvPr id="21" name="Rectangle 20">
            <a:extLst>
              <a:ext uri="{FF2B5EF4-FFF2-40B4-BE49-F238E27FC236}">
                <a16:creationId xmlns:a16="http://schemas.microsoft.com/office/drawing/2014/main" id="{A1BC2FBB-FAAC-3C42-5B12-F4AE9370F9E3}"/>
              </a:ext>
            </a:extLst>
          </p:cNvPr>
          <p:cNvSpPr/>
          <p:nvPr/>
        </p:nvSpPr>
        <p:spPr>
          <a:xfrm>
            <a:off x="5372089"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22" name="Rectangle 21">
            <a:extLst>
              <a:ext uri="{FF2B5EF4-FFF2-40B4-BE49-F238E27FC236}">
                <a16:creationId xmlns:a16="http://schemas.microsoft.com/office/drawing/2014/main" id="{B05477D4-766C-E989-DDA8-8E1E350ED7C2}"/>
              </a:ext>
            </a:extLst>
          </p:cNvPr>
          <p:cNvSpPr/>
          <p:nvPr/>
        </p:nvSpPr>
        <p:spPr>
          <a:xfrm>
            <a:off x="5927660"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23" name="Rectangle 22">
            <a:extLst>
              <a:ext uri="{FF2B5EF4-FFF2-40B4-BE49-F238E27FC236}">
                <a16:creationId xmlns:a16="http://schemas.microsoft.com/office/drawing/2014/main" id="{03FABC8A-F915-2A20-8706-AE33030FFE5C}"/>
              </a:ext>
            </a:extLst>
          </p:cNvPr>
          <p:cNvSpPr/>
          <p:nvPr/>
        </p:nvSpPr>
        <p:spPr>
          <a:xfrm>
            <a:off x="7287370" y="5154729"/>
            <a:ext cx="1036809" cy="441312"/>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Sampler Cache</a:t>
            </a:r>
            <a:endParaRPr kumimoji="0" lang="en-GB" sz="1050" b="0" i="0" u="none" strike="noStrike" kern="0" cap="none" spc="0" normalizeH="0" baseline="0" noProof="0">
              <a:ln>
                <a:noFill/>
              </a:ln>
              <a:solidFill>
                <a:srgbClr val="000000"/>
              </a:solidFill>
              <a:effectLst/>
              <a:uLnTx/>
              <a:uFillTx/>
              <a:latin typeface="IntelOne Text"/>
            </a:endParaRPr>
          </a:p>
        </p:txBody>
      </p:sp>
      <p:cxnSp>
        <p:nvCxnSpPr>
          <p:cNvPr id="24" name="Straight Arrow Connector 23">
            <a:extLst>
              <a:ext uri="{FF2B5EF4-FFF2-40B4-BE49-F238E27FC236}">
                <a16:creationId xmlns:a16="http://schemas.microsoft.com/office/drawing/2014/main" id="{2BE0C0EA-DA5E-969A-74E7-2E5C31E3BDF6}"/>
              </a:ext>
            </a:extLst>
          </p:cNvPr>
          <p:cNvCxnSpPr>
            <a:cxnSpLocks/>
            <a:stCxn id="40" idx="2"/>
            <a:endCxn id="37" idx="0"/>
          </p:cNvCxnSpPr>
          <p:nvPr/>
        </p:nvCxnSpPr>
        <p:spPr>
          <a:xfrm>
            <a:off x="5687876" y="4304483"/>
            <a:ext cx="12598" cy="573053"/>
          </a:xfrm>
          <a:prstGeom prst="straightConnector1">
            <a:avLst/>
          </a:prstGeom>
          <a:noFill/>
          <a:ln w="38100" cap="flat" cmpd="sng" algn="ctr">
            <a:solidFill>
              <a:srgbClr val="FFFFFF"/>
            </a:solidFill>
            <a:prstDash val="solid"/>
            <a:miter lim="800000"/>
            <a:headEnd type="triangle"/>
            <a:tailEnd type="triangle"/>
          </a:ln>
          <a:effectLst/>
        </p:spPr>
      </p:cxnSp>
      <p:sp>
        <p:nvSpPr>
          <p:cNvPr id="25" name="Rectangle 24">
            <a:extLst>
              <a:ext uri="{FF2B5EF4-FFF2-40B4-BE49-F238E27FC236}">
                <a16:creationId xmlns:a16="http://schemas.microsoft.com/office/drawing/2014/main" id="{60BF588E-BF54-B550-239F-F334E8C99D14}"/>
              </a:ext>
            </a:extLst>
          </p:cNvPr>
          <p:cNvSpPr/>
          <p:nvPr/>
        </p:nvSpPr>
        <p:spPr>
          <a:xfrm>
            <a:off x="3287116" y="3279127"/>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26" name="Rectangle 25">
            <a:extLst>
              <a:ext uri="{FF2B5EF4-FFF2-40B4-BE49-F238E27FC236}">
                <a16:creationId xmlns:a16="http://schemas.microsoft.com/office/drawing/2014/main" id="{DA9D6BFE-23F2-A0BC-9C61-C86703801D3A}"/>
              </a:ext>
            </a:extLst>
          </p:cNvPr>
          <p:cNvSpPr/>
          <p:nvPr/>
        </p:nvSpPr>
        <p:spPr>
          <a:xfrm>
            <a:off x="7937776" y="3274446"/>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cxnSp>
        <p:nvCxnSpPr>
          <p:cNvPr id="27" name="Connector: Elbow 26">
            <a:extLst>
              <a:ext uri="{FF2B5EF4-FFF2-40B4-BE49-F238E27FC236}">
                <a16:creationId xmlns:a16="http://schemas.microsoft.com/office/drawing/2014/main" id="{32D338B8-8F64-BBF8-E4E2-535D7E602694}"/>
              </a:ext>
            </a:extLst>
          </p:cNvPr>
          <p:cNvCxnSpPr>
            <a:cxnSpLocks/>
            <a:stCxn id="37" idx="2"/>
            <a:endCxn id="33" idx="1"/>
          </p:cNvCxnSpPr>
          <p:nvPr/>
        </p:nvCxnSpPr>
        <p:spPr>
          <a:xfrm rot="16200000" flipH="1">
            <a:off x="7705146" y="3628864"/>
            <a:ext cx="912733" cy="4922076"/>
          </a:xfrm>
          <a:prstGeom prst="bentConnector3">
            <a:avLst>
              <a:gd name="adj1" fmla="val 52318"/>
            </a:avLst>
          </a:prstGeom>
          <a:noFill/>
          <a:ln w="38100" cap="flat" cmpd="sng" algn="ctr">
            <a:solidFill>
              <a:srgbClr val="FFFFFF"/>
            </a:solidFill>
            <a:prstDash val="solid"/>
            <a:miter lim="800000"/>
            <a:headEnd type="triangle"/>
            <a:tailEnd type="triangle"/>
          </a:ln>
          <a:effectLst/>
        </p:spPr>
      </p:cxnSp>
      <p:cxnSp>
        <p:nvCxnSpPr>
          <p:cNvPr id="28" name="Straight Arrow Connector 27">
            <a:extLst>
              <a:ext uri="{FF2B5EF4-FFF2-40B4-BE49-F238E27FC236}">
                <a16:creationId xmlns:a16="http://schemas.microsoft.com/office/drawing/2014/main" id="{E2522571-B0D9-4EBD-9B98-1BF6F8A423BB}"/>
              </a:ext>
            </a:extLst>
          </p:cNvPr>
          <p:cNvCxnSpPr>
            <a:cxnSpLocks/>
          </p:cNvCxnSpPr>
          <p:nvPr/>
        </p:nvCxnSpPr>
        <p:spPr>
          <a:xfrm flipV="1">
            <a:off x="7545589" y="4314378"/>
            <a:ext cx="0" cy="559894"/>
          </a:xfrm>
          <a:prstGeom prst="straightConnector1">
            <a:avLst/>
          </a:prstGeom>
          <a:noFill/>
          <a:ln w="38100" cap="flat" cmpd="sng" algn="ctr">
            <a:solidFill>
              <a:srgbClr val="FFFFFF"/>
            </a:solidFill>
            <a:prstDash val="solid"/>
            <a:miter lim="800000"/>
            <a:tailEnd type="triangle"/>
          </a:ln>
          <a:effectLst/>
        </p:spPr>
      </p:cxnSp>
      <p:cxnSp>
        <p:nvCxnSpPr>
          <p:cNvPr id="29" name="Straight Arrow Connector 28">
            <a:extLst>
              <a:ext uri="{FF2B5EF4-FFF2-40B4-BE49-F238E27FC236}">
                <a16:creationId xmlns:a16="http://schemas.microsoft.com/office/drawing/2014/main" id="{77CECD4F-688B-885E-5292-8E6E3FB0B9C1}"/>
              </a:ext>
            </a:extLst>
          </p:cNvPr>
          <p:cNvCxnSpPr>
            <a:cxnSpLocks/>
          </p:cNvCxnSpPr>
          <p:nvPr/>
        </p:nvCxnSpPr>
        <p:spPr>
          <a:xfrm>
            <a:off x="8044079" y="4312519"/>
            <a:ext cx="0" cy="568141"/>
          </a:xfrm>
          <a:prstGeom prst="straightConnector1">
            <a:avLst/>
          </a:prstGeom>
          <a:noFill/>
          <a:ln w="38100" cap="flat" cmpd="sng" algn="ctr">
            <a:solidFill>
              <a:srgbClr val="FFFFFF"/>
            </a:solidFill>
            <a:prstDash val="solid"/>
            <a:miter lim="800000"/>
            <a:tailEnd type="triangle"/>
          </a:ln>
          <a:effectLst/>
        </p:spPr>
      </p:cxnSp>
      <p:cxnSp>
        <p:nvCxnSpPr>
          <p:cNvPr id="30" name="Straight Arrow Connector 29">
            <a:extLst>
              <a:ext uri="{FF2B5EF4-FFF2-40B4-BE49-F238E27FC236}">
                <a16:creationId xmlns:a16="http://schemas.microsoft.com/office/drawing/2014/main" id="{C5D3C4E6-68DF-2FB4-6421-BC466F166063}"/>
              </a:ext>
            </a:extLst>
          </p:cNvPr>
          <p:cNvCxnSpPr>
            <a:cxnSpLocks/>
          </p:cNvCxnSpPr>
          <p:nvPr/>
        </p:nvCxnSpPr>
        <p:spPr>
          <a:xfrm flipH="1" flipV="1">
            <a:off x="3323974" y="4306197"/>
            <a:ext cx="10340" cy="568075"/>
          </a:xfrm>
          <a:prstGeom prst="straightConnector1">
            <a:avLst/>
          </a:prstGeom>
          <a:noFill/>
          <a:ln w="38100" cap="flat" cmpd="sng" algn="ctr">
            <a:solidFill>
              <a:srgbClr val="FFFFFF"/>
            </a:solidFill>
            <a:prstDash val="solid"/>
            <a:miter lim="800000"/>
            <a:tailEnd type="triangle"/>
          </a:ln>
          <a:effectLst/>
        </p:spPr>
      </p:cxnSp>
      <p:cxnSp>
        <p:nvCxnSpPr>
          <p:cNvPr id="31" name="Straight Arrow Connector 30">
            <a:extLst>
              <a:ext uri="{FF2B5EF4-FFF2-40B4-BE49-F238E27FC236}">
                <a16:creationId xmlns:a16="http://schemas.microsoft.com/office/drawing/2014/main" id="{0F6F2699-EAA8-7D5B-7F7C-8454AB880B0F}"/>
              </a:ext>
            </a:extLst>
          </p:cNvPr>
          <p:cNvCxnSpPr>
            <a:cxnSpLocks/>
          </p:cNvCxnSpPr>
          <p:nvPr/>
        </p:nvCxnSpPr>
        <p:spPr>
          <a:xfrm>
            <a:off x="3822464" y="4304843"/>
            <a:ext cx="0" cy="569429"/>
          </a:xfrm>
          <a:prstGeom prst="straightConnector1">
            <a:avLst/>
          </a:prstGeom>
          <a:noFill/>
          <a:ln w="38100" cap="flat" cmpd="sng" algn="ctr">
            <a:solidFill>
              <a:srgbClr val="FFFFFF"/>
            </a:solidFill>
            <a:prstDash val="solid"/>
            <a:miter lim="800000"/>
            <a:tailEnd type="triangle"/>
          </a:ln>
          <a:effectLst/>
        </p:spPr>
      </p:cxnSp>
      <p:sp>
        <p:nvSpPr>
          <p:cNvPr id="32" name="Rectangle 31">
            <a:extLst>
              <a:ext uri="{FF2B5EF4-FFF2-40B4-BE49-F238E27FC236}">
                <a16:creationId xmlns:a16="http://schemas.microsoft.com/office/drawing/2014/main" id="{7BEF961E-547A-96D2-0B7B-44899E55B957}"/>
              </a:ext>
            </a:extLst>
          </p:cNvPr>
          <p:cNvSpPr/>
          <p:nvPr/>
        </p:nvSpPr>
        <p:spPr>
          <a:xfrm>
            <a:off x="10326450" y="6301898"/>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33" name="Rectangle 32">
            <a:extLst>
              <a:ext uri="{FF2B5EF4-FFF2-40B4-BE49-F238E27FC236}">
                <a16:creationId xmlns:a16="http://schemas.microsoft.com/office/drawing/2014/main" id="{36D0C0A1-6639-B5A9-EF7E-1212CB6CADCE}"/>
              </a:ext>
            </a:extLst>
          </p:cNvPr>
          <p:cNvSpPr/>
          <p:nvPr/>
        </p:nvSpPr>
        <p:spPr>
          <a:xfrm rot="16200000">
            <a:off x="7471368" y="3098292"/>
            <a:ext cx="6302363" cy="593591"/>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IntelOne Text"/>
              </a:rPr>
              <a:t>Level 2 Cache</a:t>
            </a:r>
            <a:endParaRPr kumimoji="0" lang="en-GB" sz="1800" b="0" i="0" u="none" strike="noStrike" kern="0" cap="none" spc="0" normalizeH="0" baseline="0" noProof="0">
              <a:ln>
                <a:noFill/>
              </a:ln>
              <a:solidFill>
                <a:srgbClr val="000000"/>
              </a:solidFill>
              <a:effectLst/>
              <a:uLnTx/>
              <a:uFillTx/>
              <a:latin typeface="IntelOne Text"/>
            </a:endParaRPr>
          </a:p>
        </p:txBody>
      </p:sp>
      <p:sp>
        <p:nvSpPr>
          <p:cNvPr id="34" name="TextBox 33">
            <a:extLst>
              <a:ext uri="{FF2B5EF4-FFF2-40B4-BE49-F238E27FC236}">
                <a16:creationId xmlns:a16="http://schemas.microsoft.com/office/drawing/2014/main" id="{214C383C-8E98-4D3A-F93F-83A63D5E2C8D}"/>
              </a:ext>
            </a:extLst>
          </p:cNvPr>
          <p:cNvSpPr txBox="1"/>
          <p:nvPr/>
        </p:nvSpPr>
        <p:spPr>
          <a:xfrm>
            <a:off x="4067070" y="2737363"/>
            <a:ext cx="1455848"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payloads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return data</a:t>
            </a:r>
          </a:p>
        </p:txBody>
      </p:sp>
      <p:cxnSp>
        <p:nvCxnSpPr>
          <p:cNvPr id="35" name="Connector: Elbow 34">
            <a:extLst>
              <a:ext uri="{FF2B5EF4-FFF2-40B4-BE49-F238E27FC236}">
                <a16:creationId xmlns:a16="http://schemas.microsoft.com/office/drawing/2014/main" id="{A635C2C3-84C1-EF0A-80A8-C77EC8F64A1B}"/>
              </a:ext>
            </a:extLst>
          </p:cNvPr>
          <p:cNvCxnSpPr>
            <a:cxnSpLocks/>
            <a:stCxn id="16" idx="3"/>
            <a:endCxn id="36" idx="2"/>
          </p:cNvCxnSpPr>
          <p:nvPr/>
        </p:nvCxnSpPr>
        <p:spPr>
          <a:xfrm>
            <a:off x="6389177" y="799014"/>
            <a:ext cx="598739" cy="4829856"/>
          </a:xfrm>
          <a:prstGeom prst="bentConnector4">
            <a:avLst>
              <a:gd name="adj1" fmla="val 462209"/>
              <a:gd name="adj2" fmla="val 105996"/>
            </a:avLst>
          </a:prstGeom>
          <a:noFill/>
          <a:ln w="38100" cap="flat" cmpd="sng" algn="ctr">
            <a:solidFill>
              <a:srgbClr val="FFFFFF"/>
            </a:solidFill>
            <a:prstDash val="solid"/>
            <a:miter lim="800000"/>
            <a:headEnd type="triangle"/>
            <a:tailEnd type="triangle"/>
          </a:ln>
          <a:effectLst/>
        </p:spPr>
      </p:cxnSp>
      <p:sp>
        <p:nvSpPr>
          <p:cNvPr id="36" name="Rectangle 35">
            <a:extLst>
              <a:ext uri="{FF2B5EF4-FFF2-40B4-BE49-F238E27FC236}">
                <a16:creationId xmlns:a16="http://schemas.microsoft.com/office/drawing/2014/main" id="{2023ABF8-FA34-E0E9-8CDF-038E78FD0666}"/>
              </a:ext>
            </a:extLst>
          </p:cNvPr>
          <p:cNvSpPr/>
          <p:nvPr/>
        </p:nvSpPr>
        <p:spPr>
          <a:xfrm>
            <a:off x="6925315" y="5510388"/>
            <a:ext cx="125201" cy="118482"/>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37" name="Rectangle 36">
            <a:extLst>
              <a:ext uri="{FF2B5EF4-FFF2-40B4-BE49-F238E27FC236}">
                <a16:creationId xmlns:a16="http://schemas.microsoft.com/office/drawing/2014/main" id="{17431608-50B5-EF77-C2D9-F3DE718C8E3F}"/>
              </a:ext>
            </a:extLst>
          </p:cNvPr>
          <p:cNvSpPr/>
          <p:nvPr/>
        </p:nvSpPr>
        <p:spPr>
          <a:xfrm>
            <a:off x="4295358" y="4877536"/>
            <a:ext cx="2810231"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Level 2 Interface</a:t>
            </a:r>
          </a:p>
        </p:txBody>
      </p:sp>
      <p:cxnSp>
        <p:nvCxnSpPr>
          <p:cNvPr id="38" name="Connector: Elbow 37">
            <a:extLst>
              <a:ext uri="{FF2B5EF4-FFF2-40B4-BE49-F238E27FC236}">
                <a16:creationId xmlns:a16="http://schemas.microsoft.com/office/drawing/2014/main" id="{3B811764-AE7A-1BA7-1268-58BC495D5C01}"/>
              </a:ext>
            </a:extLst>
          </p:cNvPr>
          <p:cNvCxnSpPr>
            <a:cxnSpLocks/>
            <a:stCxn id="16" idx="1"/>
            <a:endCxn id="39" idx="1"/>
          </p:cNvCxnSpPr>
          <p:nvPr/>
        </p:nvCxnSpPr>
        <p:spPr>
          <a:xfrm rot="10800000" flipV="1">
            <a:off x="3282333" y="799013"/>
            <a:ext cx="1807550" cy="3252481"/>
          </a:xfrm>
          <a:prstGeom prst="bentConnector3">
            <a:avLst>
              <a:gd name="adj1" fmla="val 158738"/>
            </a:avLst>
          </a:prstGeom>
          <a:noFill/>
          <a:ln w="38100" cap="flat" cmpd="sng" algn="ctr">
            <a:solidFill>
              <a:srgbClr val="FFFFFF"/>
            </a:solidFill>
            <a:prstDash val="solid"/>
            <a:miter lim="800000"/>
            <a:tailEnd type="triangle"/>
          </a:ln>
          <a:effectLst/>
        </p:spPr>
      </p:cxnSp>
      <p:sp>
        <p:nvSpPr>
          <p:cNvPr id="39" name="Rectangle 38">
            <a:extLst>
              <a:ext uri="{FF2B5EF4-FFF2-40B4-BE49-F238E27FC236}">
                <a16:creationId xmlns:a16="http://schemas.microsoft.com/office/drawing/2014/main" id="{8CC9FD33-BB51-AB7F-6E06-8B9FBB0EB0CD}"/>
              </a:ext>
            </a:extLst>
          </p:cNvPr>
          <p:cNvSpPr/>
          <p:nvPr/>
        </p:nvSpPr>
        <p:spPr>
          <a:xfrm>
            <a:off x="3282333" y="4002851"/>
            <a:ext cx="109542" cy="972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40" name="Rectangle 39">
            <a:extLst>
              <a:ext uri="{FF2B5EF4-FFF2-40B4-BE49-F238E27FC236}">
                <a16:creationId xmlns:a16="http://schemas.microsoft.com/office/drawing/2014/main" id="{96F50E3B-23D7-0F0B-FF52-4F3A3B1237AD}"/>
              </a:ext>
            </a:extLst>
          </p:cNvPr>
          <p:cNvSpPr/>
          <p:nvPr/>
        </p:nvSpPr>
        <p:spPr>
          <a:xfrm>
            <a:off x="3279759" y="3221540"/>
            <a:ext cx="4816234" cy="1082943"/>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Text"/>
              </a:rPr>
              <a:t>Dataport </a:t>
            </a:r>
            <a:endParaRPr kumimoji="0" lang="en-GB" sz="1200" b="0" i="0" u="none" strike="noStrike" kern="0" cap="none" spc="0" normalizeH="0" baseline="0" noProof="0">
              <a:ln>
                <a:noFill/>
              </a:ln>
              <a:solidFill>
                <a:srgbClr val="FFFFFF"/>
              </a:solidFill>
              <a:effectLst/>
              <a:uLnTx/>
              <a:uFillTx/>
              <a:latin typeface="IntelOne Text"/>
            </a:endParaRPr>
          </a:p>
        </p:txBody>
      </p:sp>
      <p:cxnSp>
        <p:nvCxnSpPr>
          <p:cNvPr id="41" name="Connector: Elbow 40">
            <a:extLst>
              <a:ext uri="{FF2B5EF4-FFF2-40B4-BE49-F238E27FC236}">
                <a16:creationId xmlns:a16="http://schemas.microsoft.com/office/drawing/2014/main" id="{15039C60-F032-64ED-E98C-9413724B4F7D}"/>
              </a:ext>
            </a:extLst>
          </p:cNvPr>
          <p:cNvCxnSpPr>
            <a:cxnSpLocks/>
            <a:stCxn id="16" idx="2"/>
            <a:endCxn id="40" idx="3"/>
          </p:cNvCxnSpPr>
          <p:nvPr/>
        </p:nvCxnSpPr>
        <p:spPr>
          <a:xfrm rot="16200000" flipH="1">
            <a:off x="5655146" y="1322165"/>
            <a:ext cx="2525230" cy="2356463"/>
          </a:xfrm>
          <a:prstGeom prst="bentConnector4">
            <a:avLst>
              <a:gd name="adj1" fmla="val 4879"/>
              <a:gd name="adj2" fmla="val 112935"/>
            </a:avLst>
          </a:prstGeom>
          <a:noFill/>
          <a:ln w="38100" cap="flat" cmpd="sng" algn="ctr">
            <a:solidFill>
              <a:srgbClr val="FFFFFF"/>
            </a:solidFill>
            <a:prstDash val="solid"/>
            <a:miter lim="800000"/>
            <a:tailEnd type="triangle"/>
          </a:ln>
          <a:effectLst/>
        </p:spPr>
      </p:cxnSp>
      <p:sp>
        <p:nvSpPr>
          <p:cNvPr id="42" name="TextBox 41">
            <a:extLst>
              <a:ext uri="{FF2B5EF4-FFF2-40B4-BE49-F238E27FC236}">
                <a16:creationId xmlns:a16="http://schemas.microsoft.com/office/drawing/2014/main" id="{F42D0B5C-6658-0D2A-08A2-36BA9171B73D}"/>
              </a:ext>
            </a:extLst>
          </p:cNvPr>
          <p:cNvSpPr txBox="1"/>
          <p:nvPr/>
        </p:nvSpPr>
        <p:spPr>
          <a:xfrm rot="16200000">
            <a:off x="958627" y="2700021"/>
            <a:ext cx="2238113"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Shared Local Memory Allocations</a:t>
            </a:r>
          </a:p>
        </p:txBody>
      </p:sp>
      <p:sp>
        <p:nvSpPr>
          <p:cNvPr id="43" name="Rectangle 42">
            <a:extLst>
              <a:ext uri="{FF2B5EF4-FFF2-40B4-BE49-F238E27FC236}">
                <a16:creationId xmlns:a16="http://schemas.microsoft.com/office/drawing/2014/main" id="{62810C03-FDCF-4B17-3DCF-AFC2DFB69782}"/>
              </a:ext>
            </a:extLst>
          </p:cNvPr>
          <p:cNvSpPr/>
          <p:nvPr/>
        </p:nvSpPr>
        <p:spPr>
          <a:xfrm>
            <a:off x="4656726" y="3532730"/>
            <a:ext cx="2065758" cy="6405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Level 1 Cache</a:t>
            </a:r>
          </a:p>
        </p:txBody>
      </p:sp>
      <p:pic>
        <p:nvPicPr>
          <p:cNvPr id="44" name="Graphic 43">
            <a:extLst>
              <a:ext uri="{FF2B5EF4-FFF2-40B4-BE49-F238E27FC236}">
                <a16:creationId xmlns:a16="http://schemas.microsoft.com/office/drawing/2014/main" id="{35B80D8D-10F1-A6DF-9E73-726BD25FA390}"/>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a:off x="8324179" y="416789"/>
            <a:ext cx="313348" cy="197560"/>
          </a:xfrm>
          <a:prstGeom prst="rect">
            <a:avLst/>
          </a:prstGeom>
        </p:spPr>
      </p:pic>
      <p:sp>
        <p:nvSpPr>
          <p:cNvPr id="45" name="Rectangle 44">
            <a:extLst>
              <a:ext uri="{FF2B5EF4-FFF2-40B4-BE49-F238E27FC236}">
                <a16:creationId xmlns:a16="http://schemas.microsoft.com/office/drawing/2014/main" id="{7E44CC20-CDDA-B63B-8A28-8ED3AE4B5C0F}"/>
              </a:ext>
            </a:extLst>
          </p:cNvPr>
          <p:cNvSpPr/>
          <p:nvPr/>
        </p:nvSpPr>
        <p:spPr>
          <a:xfrm>
            <a:off x="3507957" y="166165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46" name="Rectangle 45">
            <a:extLst>
              <a:ext uri="{FF2B5EF4-FFF2-40B4-BE49-F238E27FC236}">
                <a16:creationId xmlns:a16="http://schemas.microsoft.com/office/drawing/2014/main" id="{99176254-36C2-78F1-DE55-ECD82BD63AF8}"/>
              </a:ext>
            </a:extLst>
          </p:cNvPr>
          <p:cNvSpPr/>
          <p:nvPr/>
        </p:nvSpPr>
        <p:spPr>
          <a:xfrm>
            <a:off x="3462874" y="161527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47" name="Rectangle 46">
            <a:extLst>
              <a:ext uri="{FF2B5EF4-FFF2-40B4-BE49-F238E27FC236}">
                <a16:creationId xmlns:a16="http://schemas.microsoft.com/office/drawing/2014/main" id="{07DF1B80-E76A-30AD-E629-CB7669A164DC}"/>
              </a:ext>
            </a:extLst>
          </p:cNvPr>
          <p:cNvSpPr/>
          <p:nvPr/>
        </p:nvSpPr>
        <p:spPr>
          <a:xfrm>
            <a:off x="3417791" y="156888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48" name="Rectangle 47">
            <a:extLst>
              <a:ext uri="{FF2B5EF4-FFF2-40B4-BE49-F238E27FC236}">
                <a16:creationId xmlns:a16="http://schemas.microsoft.com/office/drawing/2014/main" id="{17D3D402-1374-D95D-7F9C-BC21FDA9E3FE}"/>
              </a:ext>
            </a:extLst>
          </p:cNvPr>
          <p:cNvSpPr/>
          <p:nvPr/>
        </p:nvSpPr>
        <p:spPr>
          <a:xfrm>
            <a:off x="3372708" y="152250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49" name="Rectangle 48">
            <a:extLst>
              <a:ext uri="{FF2B5EF4-FFF2-40B4-BE49-F238E27FC236}">
                <a16:creationId xmlns:a16="http://schemas.microsoft.com/office/drawing/2014/main" id="{85FCCB05-4C8A-CC1E-EE0B-84EFFECC167D}"/>
              </a:ext>
            </a:extLst>
          </p:cNvPr>
          <p:cNvSpPr/>
          <p:nvPr/>
        </p:nvSpPr>
        <p:spPr>
          <a:xfrm>
            <a:off x="3327625" y="147611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pic>
        <p:nvPicPr>
          <p:cNvPr id="50" name="Graphic 49">
            <a:extLst>
              <a:ext uri="{FF2B5EF4-FFF2-40B4-BE49-F238E27FC236}">
                <a16:creationId xmlns:a16="http://schemas.microsoft.com/office/drawing/2014/main" id="{D227F101-0F0B-5AAE-625C-E455ED2EF75A}"/>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a:off x="3478834" y="1805398"/>
            <a:ext cx="154785" cy="97589"/>
          </a:xfrm>
          <a:prstGeom prst="rect">
            <a:avLst/>
          </a:prstGeom>
        </p:spPr>
      </p:pic>
      <p:cxnSp>
        <p:nvCxnSpPr>
          <p:cNvPr id="51" name="Straight Arrow Connector 50">
            <a:extLst>
              <a:ext uri="{FF2B5EF4-FFF2-40B4-BE49-F238E27FC236}">
                <a16:creationId xmlns:a16="http://schemas.microsoft.com/office/drawing/2014/main" id="{1575ED7F-0F84-D2D0-A3E3-CA0283EF20E7}"/>
              </a:ext>
            </a:extLst>
          </p:cNvPr>
          <p:cNvCxnSpPr>
            <a:cxnSpLocks/>
            <a:endCxn id="49" idx="2"/>
          </p:cNvCxnSpPr>
          <p:nvPr/>
        </p:nvCxnSpPr>
        <p:spPr>
          <a:xfrm flipV="1">
            <a:off x="4031240" y="2407770"/>
            <a:ext cx="0" cy="803239"/>
          </a:xfrm>
          <a:prstGeom prst="straightConnector1">
            <a:avLst/>
          </a:prstGeom>
          <a:noFill/>
          <a:ln w="38100" cap="flat" cmpd="sng" algn="ctr">
            <a:solidFill>
              <a:srgbClr val="FFFFFF"/>
            </a:solidFill>
            <a:prstDash val="solid"/>
            <a:miter lim="800000"/>
            <a:tailEnd type="triangle"/>
          </a:ln>
          <a:effectLst/>
        </p:spPr>
      </p:cxnSp>
      <p:cxnSp>
        <p:nvCxnSpPr>
          <p:cNvPr id="52" name="Straight Arrow Connector 51">
            <a:extLst>
              <a:ext uri="{FF2B5EF4-FFF2-40B4-BE49-F238E27FC236}">
                <a16:creationId xmlns:a16="http://schemas.microsoft.com/office/drawing/2014/main" id="{034CE60C-DF87-5CB0-AF3E-84F165B83656}"/>
              </a:ext>
            </a:extLst>
          </p:cNvPr>
          <p:cNvCxnSpPr>
            <a:cxnSpLocks/>
            <a:stCxn id="10" idx="1"/>
            <a:endCxn id="49" idx="3"/>
          </p:cNvCxnSpPr>
          <p:nvPr/>
        </p:nvCxnSpPr>
        <p:spPr>
          <a:xfrm flipH="1" flipV="1">
            <a:off x="4734855" y="1941945"/>
            <a:ext cx="1853038" cy="11596"/>
          </a:xfrm>
          <a:prstGeom prst="straightConnector1">
            <a:avLst/>
          </a:prstGeom>
          <a:noFill/>
          <a:ln w="38100" cap="flat" cmpd="sng" algn="ctr">
            <a:solidFill>
              <a:srgbClr val="FFFFFF"/>
            </a:solidFill>
            <a:prstDash val="solid"/>
            <a:miter lim="800000"/>
            <a:tailEnd type="triangle"/>
          </a:ln>
          <a:effectLst/>
        </p:spPr>
      </p:cxnSp>
      <p:pic>
        <p:nvPicPr>
          <p:cNvPr id="54" name="Graphic 53">
            <a:extLst>
              <a:ext uri="{FF2B5EF4-FFF2-40B4-BE49-F238E27FC236}">
                <a16:creationId xmlns:a16="http://schemas.microsoft.com/office/drawing/2014/main" id="{83173B10-8607-5E74-A131-8A6AB0C520E4}"/>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rot="16200000">
            <a:off x="1343040" y="4355629"/>
            <a:ext cx="424385" cy="267567"/>
          </a:xfrm>
          <a:prstGeom prst="rect">
            <a:avLst/>
          </a:prstGeom>
        </p:spPr>
      </p:pic>
      <p:pic>
        <p:nvPicPr>
          <p:cNvPr id="53" name="Grafik 6">
            <a:extLst>
              <a:ext uri="{FF2B5EF4-FFF2-40B4-BE49-F238E27FC236}">
                <a16:creationId xmlns:a16="http://schemas.microsoft.com/office/drawing/2014/main" id="{CD1C7958-4245-47F9-3C08-CB8DEAD74C7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55" name="TextBox 54" descr="page number">
            <a:extLst>
              <a:ext uri="{FF2B5EF4-FFF2-40B4-BE49-F238E27FC236}">
                <a16:creationId xmlns:a16="http://schemas.microsoft.com/office/drawing/2014/main" id="{918F5C1B-26FC-1ABD-7083-1BCA7CF35FFA}"/>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51</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580405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70DDFEC-89C5-1FD6-FB41-45E71612F62A}"/>
              </a:ext>
            </a:extLst>
          </p:cNvPr>
          <p:cNvSpPr/>
          <p:nvPr/>
        </p:nvSpPr>
        <p:spPr>
          <a:xfrm>
            <a:off x="3344076" y="602679"/>
            <a:ext cx="7862403" cy="5598738"/>
          </a:xfrm>
          <a:prstGeom prst="rect">
            <a:avLst/>
          </a:prstGeom>
          <a:solidFill>
            <a:srgbClr val="040E35"/>
          </a:solidFill>
          <a:ln w="12700" cap="flat" cmpd="sng" algn="ctr">
            <a:no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Vector Engine (XVE)</a:t>
            </a:r>
            <a:endParaRPr kumimoji="0" lang="en-GB" sz="1800" b="0" i="0" u="none" strike="noStrike" kern="0" cap="none" spc="0" normalizeH="0" baseline="0" noProof="0">
              <a:ln>
                <a:noFill/>
              </a:ln>
              <a:solidFill>
                <a:srgbClr val="FFFFFF"/>
              </a:solidFill>
              <a:effectLst/>
              <a:uLnTx/>
              <a:uFillTx/>
              <a:latin typeface="IntelOne Display Light"/>
            </a:endParaRPr>
          </a:p>
        </p:txBody>
      </p:sp>
      <p:cxnSp>
        <p:nvCxnSpPr>
          <p:cNvPr id="3" name="Connector: Elbow 2">
            <a:extLst>
              <a:ext uri="{FF2B5EF4-FFF2-40B4-BE49-F238E27FC236}">
                <a16:creationId xmlns:a16="http://schemas.microsoft.com/office/drawing/2014/main" id="{06BDD4A2-72AE-A40A-BF53-94634B396431}"/>
              </a:ext>
            </a:extLst>
          </p:cNvPr>
          <p:cNvCxnSpPr>
            <a:cxnSpLocks/>
            <a:stCxn id="73" idx="2"/>
            <a:endCxn id="58" idx="1"/>
          </p:cNvCxnSpPr>
          <p:nvPr/>
        </p:nvCxnSpPr>
        <p:spPr>
          <a:xfrm rot="16200000" flipH="1">
            <a:off x="2657302" y="1274424"/>
            <a:ext cx="445345" cy="1640240"/>
          </a:xfrm>
          <a:prstGeom prst="bentConnector2">
            <a:avLst/>
          </a:prstGeom>
          <a:noFill/>
          <a:ln w="38100" cap="flat" cmpd="sng" algn="ctr">
            <a:solidFill>
              <a:srgbClr val="FFFFFF"/>
            </a:solidFill>
            <a:prstDash val="solid"/>
            <a:miter lim="800000"/>
            <a:tailEnd type="triangle"/>
          </a:ln>
          <a:effectLst/>
        </p:spPr>
      </p:cxnSp>
      <p:sp>
        <p:nvSpPr>
          <p:cNvPr id="4" name="Rectangle 3">
            <a:extLst>
              <a:ext uri="{FF2B5EF4-FFF2-40B4-BE49-F238E27FC236}">
                <a16:creationId xmlns:a16="http://schemas.microsoft.com/office/drawing/2014/main" id="{A516E36A-D0A0-6787-CECA-81AB5F8E505E}"/>
              </a:ext>
            </a:extLst>
          </p:cNvPr>
          <p:cNvSpPr/>
          <p:nvPr/>
        </p:nvSpPr>
        <p:spPr>
          <a:xfrm>
            <a:off x="8576419" y="2363791"/>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rgbClr val="FFFFFF"/>
                </a:solidFill>
                <a:latin typeface="IntelOne Display Light"/>
              </a:rPr>
              <a:t>ALU 0</a:t>
            </a:r>
            <a:br>
              <a:rPr kumimoji="0" lang="en-GB" sz="1100" b="1" i="0" u="none" strike="noStrike" kern="0" cap="none" spc="0" normalizeH="0" baseline="0" noProof="0">
                <a:ln>
                  <a:noFill/>
                </a:ln>
                <a:solidFill>
                  <a:srgbClr val="FFFFFF"/>
                </a:solidFill>
                <a:effectLst/>
                <a:uLnTx/>
                <a:uFillTx/>
                <a:latin typeface="IntelOne Display Light"/>
              </a:rPr>
            </a:br>
            <a:r>
              <a:rPr kumimoji="0" lang="en-GB" sz="900" b="0" i="0" u="none" strike="noStrike" kern="0" cap="none" spc="0" normalizeH="0" baseline="0" noProof="0">
                <a:ln>
                  <a:noFill/>
                </a:ln>
                <a:solidFill>
                  <a:srgbClr val="FFFFFF"/>
                </a:solidFill>
                <a:effectLst/>
                <a:uLnTx/>
                <a:uFillTx/>
                <a:latin typeface="IntelOne Display Light"/>
              </a:rPr>
              <a:t>(float, 64bit integer)</a:t>
            </a:r>
            <a:endParaRPr kumimoji="0" lang="en-GB" sz="1100" b="0" i="0" u="none" strike="noStrike" kern="0" cap="none" spc="0" normalizeH="0" baseline="0" noProof="0">
              <a:ln>
                <a:noFill/>
              </a:ln>
              <a:solidFill>
                <a:srgbClr val="FFFFFF"/>
              </a:solidFill>
              <a:effectLst/>
              <a:uLnTx/>
              <a:uFillTx/>
              <a:latin typeface="IntelOne Display Light"/>
            </a:endParaRPr>
          </a:p>
        </p:txBody>
      </p:sp>
      <p:sp>
        <p:nvSpPr>
          <p:cNvPr id="5" name="Rectangle 4">
            <a:extLst>
              <a:ext uri="{FF2B5EF4-FFF2-40B4-BE49-F238E27FC236}">
                <a16:creationId xmlns:a16="http://schemas.microsoft.com/office/drawing/2014/main" id="{77F4A8A1-7F2F-DC79-705F-538C94B47ABD}"/>
              </a:ext>
            </a:extLst>
          </p:cNvPr>
          <p:cNvSpPr/>
          <p:nvPr/>
        </p:nvSpPr>
        <p:spPr>
          <a:xfrm>
            <a:off x="8576419" y="3155015"/>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ALU 1</a:t>
            </a:r>
            <a:br>
              <a:rPr kumimoji="0" lang="en-GB" sz="1100" b="1" i="0" u="none" strike="noStrike" kern="0" cap="none" spc="0" normalizeH="0" baseline="0" noProof="0">
                <a:ln>
                  <a:noFill/>
                </a:ln>
                <a:solidFill>
                  <a:srgbClr val="FFFFFF"/>
                </a:solidFill>
                <a:effectLst/>
                <a:uLnTx/>
                <a:uFillTx/>
                <a:latin typeface="IntelOne Display Light"/>
              </a:rPr>
            </a:br>
            <a:r>
              <a:rPr kumimoji="0" lang="en-GB" sz="900" b="0" i="0" u="none" strike="noStrike" kern="0" cap="none" spc="0" normalizeH="0" baseline="0" noProof="0">
                <a:ln>
                  <a:noFill/>
                </a:ln>
                <a:solidFill>
                  <a:srgbClr val="FFFFFF"/>
                </a:solidFill>
                <a:effectLst/>
                <a:uLnTx/>
                <a:uFillTx/>
                <a:latin typeface="IntelOne Display Light"/>
              </a:rPr>
              <a:t>(integer, ext. math)</a:t>
            </a:r>
            <a:endParaRPr kumimoji="0" lang="en-GB" sz="1100" b="0" i="0" u="none" strike="noStrike" kern="0" cap="none" spc="0" normalizeH="0" baseline="0" noProof="0">
              <a:ln>
                <a:noFill/>
              </a:ln>
              <a:solidFill>
                <a:srgbClr val="FFFFFF"/>
              </a:solidFill>
              <a:effectLst/>
              <a:uLnTx/>
              <a:uFillTx/>
              <a:latin typeface="IntelOne Display Light"/>
            </a:endParaRPr>
          </a:p>
        </p:txBody>
      </p:sp>
      <p:sp>
        <p:nvSpPr>
          <p:cNvPr id="6" name="Rectangle 5">
            <a:extLst>
              <a:ext uri="{FF2B5EF4-FFF2-40B4-BE49-F238E27FC236}">
                <a16:creationId xmlns:a16="http://schemas.microsoft.com/office/drawing/2014/main" id="{0325960A-91EA-B92D-53F6-14842E905CAF}"/>
              </a:ext>
            </a:extLst>
          </p:cNvPr>
          <p:cNvSpPr/>
          <p:nvPr/>
        </p:nvSpPr>
        <p:spPr>
          <a:xfrm>
            <a:off x="8576419" y="3946239"/>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Display Light"/>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Display Light"/>
              </a:rPr>
              <a:t>Matrix Extensions</a:t>
            </a:r>
          </a:p>
        </p:txBody>
      </p:sp>
      <p:sp>
        <p:nvSpPr>
          <p:cNvPr id="7" name="Rectangle 6">
            <a:extLst>
              <a:ext uri="{FF2B5EF4-FFF2-40B4-BE49-F238E27FC236}">
                <a16:creationId xmlns:a16="http://schemas.microsoft.com/office/drawing/2014/main" id="{F1201144-3FD3-50DC-1E7A-1AFF14646096}"/>
              </a:ext>
            </a:extLst>
          </p:cNvPr>
          <p:cNvSpPr/>
          <p:nvPr/>
        </p:nvSpPr>
        <p:spPr>
          <a:xfrm>
            <a:off x="1310769" y="4851502"/>
            <a:ext cx="1524700" cy="1349915"/>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525252"/>
                </a:solidFill>
                <a:effectLst/>
                <a:uLnTx/>
                <a:uFillTx/>
                <a:latin typeface="IntelOne Display Light"/>
              </a:rPr>
              <a:t>Instruction Cache</a:t>
            </a:r>
            <a:br>
              <a:rPr kumimoji="0" lang="en-GB" sz="1400" b="0" i="0" u="none" strike="noStrike" kern="0" cap="none" spc="0" normalizeH="0" baseline="0" noProof="0">
                <a:ln>
                  <a:noFill/>
                </a:ln>
                <a:solidFill>
                  <a:srgbClr val="525252"/>
                </a:solidFill>
                <a:effectLst/>
                <a:uLnTx/>
                <a:uFillTx/>
                <a:latin typeface="IntelOne Display Light"/>
              </a:rPr>
            </a:br>
            <a:r>
              <a:rPr kumimoji="0" lang="en-GB" sz="1400" b="0" i="0" u="none" strike="noStrike" kern="0" cap="none" spc="0" normalizeH="0" baseline="0" noProof="0">
                <a:ln>
                  <a:noFill/>
                </a:ln>
                <a:solidFill>
                  <a:srgbClr val="525252"/>
                </a:solidFill>
                <a:effectLst/>
                <a:uLnTx/>
                <a:uFillTx/>
                <a:latin typeface="IntelOne Display Light"/>
              </a:rPr>
              <a:t>(I$)</a:t>
            </a:r>
          </a:p>
        </p:txBody>
      </p:sp>
      <p:cxnSp>
        <p:nvCxnSpPr>
          <p:cNvPr id="8" name="Straight Arrow Connector 7">
            <a:extLst>
              <a:ext uri="{FF2B5EF4-FFF2-40B4-BE49-F238E27FC236}">
                <a16:creationId xmlns:a16="http://schemas.microsoft.com/office/drawing/2014/main" id="{D6643C76-E157-E329-73BD-CA2F3FD5D7F7}"/>
              </a:ext>
            </a:extLst>
          </p:cNvPr>
          <p:cNvCxnSpPr>
            <a:cxnSpLocks/>
          </p:cNvCxnSpPr>
          <p:nvPr/>
        </p:nvCxnSpPr>
        <p:spPr>
          <a:xfrm>
            <a:off x="5385794" y="2858371"/>
            <a:ext cx="672614" cy="1522"/>
          </a:xfrm>
          <a:prstGeom prst="straightConnector1">
            <a:avLst/>
          </a:prstGeom>
          <a:noFill/>
          <a:ln w="38100" cap="flat" cmpd="sng" algn="ctr">
            <a:solidFill>
              <a:srgbClr val="FFFFFF"/>
            </a:solidFill>
            <a:prstDash val="solid"/>
            <a:miter lim="800000"/>
            <a:tailEnd type="triangle"/>
          </a:ln>
          <a:effectLst/>
        </p:spPr>
      </p:cxnSp>
      <p:sp>
        <p:nvSpPr>
          <p:cNvPr id="9" name="TextBox 8">
            <a:extLst>
              <a:ext uri="{FF2B5EF4-FFF2-40B4-BE49-F238E27FC236}">
                <a16:creationId xmlns:a16="http://schemas.microsoft.com/office/drawing/2014/main" id="{5C1CCE3C-A7FA-8621-5B02-F50399AD5399}"/>
              </a:ext>
            </a:extLst>
          </p:cNvPr>
          <p:cNvSpPr txBox="1"/>
          <p:nvPr/>
        </p:nvSpPr>
        <p:spPr>
          <a:xfrm rot="16200000">
            <a:off x="5279200" y="3175079"/>
            <a:ext cx="899605" cy="261610"/>
          </a:xfrm>
          <a:prstGeom prst="rect">
            <a:avLst/>
          </a:prstGeom>
          <a:noFill/>
        </p:spPr>
        <p:txBody>
          <a:bodyPr wrap="none" rtlCol="0">
            <a:spAutoFit/>
          </a:bodyPr>
          <a:lstStyle/>
          <a:p>
            <a:r>
              <a:rPr lang="en-GB" sz="1100">
                <a:solidFill>
                  <a:srgbClr val="FFFFFF"/>
                </a:solidFill>
                <a:latin typeface="IntelOne Display Regular"/>
              </a:rPr>
              <a:t>Instructions</a:t>
            </a:r>
          </a:p>
        </p:txBody>
      </p:sp>
      <p:cxnSp>
        <p:nvCxnSpPr>
          <p:cNvPr id="10" name="Connector: Elbow 9">
            <a:extLst>
              <a:ext uri="{FF2B5EF4-FFF2-40B4-BE49-F238E27FC236}">
                <a16:creationId xmlns:a16="http://schemas.microsoft.com/office/drawing/2014/main" id="{76244261-5A01-6C5D-4E7F-879B519B4200}"/>
              </a:ext>
            </a:extLst>
          </p:cNvPr>
          <p:cNvCxnSpPr>
            <a:cxnSpLocks/>
            <a:stCxn id="7" idx="3"/>
            <a:endCxn id="39" idx="2"/>
          </p:cNvCxnSpPr>
          <p:nvPr/>
        </p:nvCxnSpPr>
        <p:spPr>
          <a:xfrm flipV="1">
            <a:off x="2835469" y="3495224"/>
            <a:ext cx="1367863" cy="2031236"/>
          </a:xfrm>
          <a:prstGeom prst="bentConnector2">
            <a:avLst/>
          </a:prstGeom>
          <a:noFill/>
          <a:ln w="38100" cap="flat" cmpd="sng" algn="ctr">
            <a:solidFill>
              <a:srgbClr val="FFFFFF"/>
            </a:solidFill>
            <a:prstDash val="solid"/>
            <a:miter lim="800000"/>
            <a:tailEnd type="triangle"/>
          </a:ln>
          <a:effectLst/>
        </p:spPr>
      </p:cxnSp>
      <p:cxnSp>
        <p:nvCxnSpPr>
          <p:cNvPr id="11" name="Connector: Elbow 10">
            <a:extLst>
              <a:ext uri="{FF2B5EF4-FFF2-40B4-BE49-F238E27FC236}">
                <a16:creationId xmlns:a16="http://schemas.microsoft.com/office/drawing/2014/main" id="{A5FD54A7-30E6-F458-9F52-A25446EFBC53}"/>
              </a:ext>
            </a:extLst>
          </p:cNvPr>
          <p:cNvCxnSpPr>
            <a:cxnSpLocks/>
            <a:stCxn id="51" idx="3"/>
            <a:endCxn id="62" idx="0"/>
          </p:cNvCxnSpPr>
          <p:nvPr/>
        </p:nvCxnSpPr>
        <p:spPr>
          <a:xfrm>
            <a:off x="2825682" y="1277637"/>
            <a:ext cx="1714112" cy="531869"/>
          </a:xfrm>
          <a:prstGeom prst="bentConnector2">
            <a:avLst/>
          </a:prstGeom>
          <a:noFill/>
          <a:ln w="38100" cap="flat" cmpd="sng" algn="ctr">
            <a:solidFill>
              <a:srgbClr val="FFFFFF"/>
            </a:solidFill>
            <a:prstDash val="solid"/>
            <a:miter lim="800000"/>
            <a:tailEnd type="triangle"/>
          </a:ln>
          <a:effectLst/>
        </p:spPr>
      </p:cxnSp>
      <p:sp>
        <p:nvSpPr>
          <p:cNvPr id="12" name="TextBox 11">
            <a:extLst>
              <a:ext uri="{FF2B5EF4-FFF2-40B4-BE49-F238E27FC236}">
                <a16:creationId xmlns:a16="http://schemas.microsoft.com/office/drawing/2014/main" id="{ED3086C8-BC88-B011-7EC8-502A952657B8}"/>
              </a:ext>
            </a:extLst>
          </p:cNvPr>
          <p:cNvSpPr txBox="1"/>
          <p:nvPr/>
        </p:nvSpPr>
        <p:spPr>
          <a:xfrm rot="16200000">
            <a:off x="3444373" y="4440759"/>
            <a:ext cx="1149674" cy="261610"/>
          </a:xfrm>
          <a:prstGeom prst="rect">
            <a:avLst/>
          </a:prstGeom>
          <a:noFill/>
        </p:spPr>
        <p:txBody>
          <a:bodyPr wrap="none" rtlCol="0">
            <a:spAutoFit/>
          </a:bodyPr>
          <a:lstStyle/>
          <a:p>
            <a:r>
              <a:rPr lang="en-GB" sz="1100">
                <a:solidFill>
                  <a:srgbClr val="FFFFFF"/>
                </a:solidFill>
                <a:latin typeface="IntelOne Display Regular"/>
              </a:rPr>
              <a:t>Instruction Data</a:t>
            </a:r>
          </a:p>
        </p:txBody>
      </p:sp>
      <p:sp>
        <p:nvSpPr>
          <p:cNvPr id="13" name="TextBox 12">
            <a:extLst>
              <a:ext uri="{FF2B5EF4-FFF2-40B4-BE49-F238E27FC236}">
                <a16:creationId xmlns:a16="http://schemas.microsoft.com/office/drawing/2014/main" id="{A264549D-764B-44B5-614E-FF94A1A2C32A}"/>
              </a:ext>
            </a:extLst>
          </p:cNvPr>
          <p:cNvSpPr txBox="1"/>
          <p:nvPr/>
        </p:nvSpPr>
        <p:spPr>
          <a:xfrm>
            <a:off x="3344076" y="1013942"/>
            <a:ext cx="1308371" cy="261610"/>
          </a:xfrm>
          <a:prstGeom prst="rect">
            <a:avLst/>
          </a:prstGeom>
          <a:noFill/>
        </p:spPr>
        <p:txBody>
          <a:bodyPr wrap="none" rtlCol="0">
            <a:spAutoFit/>
          </a:bodyPr>
          <a:lstStyle/>
          <a:p>
            <a:r>
              <a:rPr lang="en-GB" sz="1100">
                <a:solidFill>
                  <a:srgbClr val="FFFFFF"/>
                </a:solidFill>
                <a:latin typeface="IntelOne Display Regular"/>
              </a:rPr>
              <a:t>Dependency clear</a:t>
            </a:r>
          </a:p>
        </p:txBody>
      </p:sp>
      <p:sp>
        <p:nvSpPr>
          <p:cNvPr id="14" name="TextBox 13">
            <a:extLst>
              <a:ext uri="{FF2B5EF4-FFF2-40B4-BE49-F238E27FC236}">
                <a16:creationId xmlns:a16="http://schemas.microsoft.com/office/drawing/2014/main" id="{2AE148B3-1334-3991-939F-04077414994C}"/>
              </a:ext>
            </a:extLst>
          </p:cNvPr>
          <p:cNvSpPr txBox="1"/>
          <p:nvPr/>
        </p:nvSpPr>
        <p:spPr>
          <a:xfrm>
            <a:off x="2527011" y="2069384"/>
            <a:ext cx="700833" cy="261610"/>
          </a:xfrm>
          <a:prstGeom prst="rect">
            <a:avLst/>
          </a:prstGeom>
          <a:noFill/>
        </p:spPr>
        <p:txBody>
          <a:bodyPr wrap="none" rtlCol="0">
            <a:spAutoFit/>
          </a:bodyPr>
          <a:lstStyle/>
          <a:p>
            <a:r>
              <a:rPr lang="en-GB" sz="1100">
                <a:solidFill>
                  <a:srgbClr val="FFFFFF"/>
                </a:solidFill>
                <a:latin typeface="IntelOne Display Regular"/>
              </a:rPr>
              <a:t>Threads</a:t>
            </a:r>
          </a:p>
        </p:txBody>
      </p:sp>
      <p:cxnSp>
        <p:nvCxnSpPr>
          <p:cNvPr id="15" name="Connector: Elbow 14">
            <a:extLst>
              <a:ext uri="{FF2B5EF4-FFF2-40B4-BE49-F238E27FC236}">
                <a16:creationId xmlns:a16="http://schemas.microsoft.com/office/drawing/2014/main" id="{F4C8CEA7-F5CE-826D-4661-C90EE61787CA}"/>
              </a:ext>
            </a:extLst>
          </p:cNvPr>
          <p:cNvCxnSpPr>
            <a:cxnSpLocks/>
            <a:stCxn id="53" idx="3"/>
            <a:endCxn id="4" idx="1"/>
          </p:cNvCxnSpPr>
          <p:nvPr/>
        </p:nvCxnSpPr>
        <p:spPr>
          <a:xfrm>
            <a:off x="7750408" y="2657028"/>
            <a:ext cx="826011" cy="75701"/>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6" name="Connector: Elbow 15">
            <a:extLst>
              <a:ext uri="{FF2B5EF4-FFF2-40B4-BE49-F238E27FC236}">
                <a16:creationId xmlns:a16="http://schemas.microsoft.com/office/drawing/2014/main" id="{9EE81AB7-83EA-D137-4E8E-55063BACAC6F}"/>
              </a:ext>
            </a:extLst>
          </p:cNvPr>
          <p:cNvCxnSpPr>
            <a:cxnSpLocks/>
            <a:stCxn id="53" idx="3"/>
            <a:endCxn id="5" idx="1"/>
          </p:cNvCxnSpPr>
          <p:nvPr/>
        </p:nvCxnSpPr>
        <p:spPr>
          <a:xfrm>
            <a:off x="7750408" y="2657028"/>
            <a:ext cx="826011" cy="866925"/>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7" name="Connector: Elbow 16">
            <a:extLst>
              <a:ext uri="{FF2B5EF4-FFF2-40B4-BE49-F238E27FC236}">
                <a16:creationId xmlns:a16="http://schemas.microsoft.com/office/drawing/2014/main" id="{4B1DCB6B-A23D-25E5-08CC-F6E2D34EC97A}"/>
              </a:ext>
            </a:extLst>
          </p:cNvPr>
          <p:cNvCxnSpPr>
            <a:cxnSpLocks/>
            <a:stCxn id="53" idx="3"/>
            <a:endCxn id="6" idx="1"/>
          </p:cNvCxnSpPr>
          <p:nvPr/>
        </p:nvCxnSpPr>
        <p:spPr>
          <a:xfrm>
            <a:off x="7750408" y="2657028"/>
            <a:ext cx="826011" cy="165814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8" name="Connector: Elbow 17">
            <a:extLst>
              <a:ext uri="{FF2B5EF4-FFF2-40B4-BE49-F238E27FC236}">
                <a16:creationId xmlns:a16="http://schemas.microsoft.com/office/drawing/2014/main" id="{DF1D6798-BCF1-CE5B-D0D8-83BA60F02B2B}"/>
              </a:ext>
            </a:extLst>
          </p:cNvPr>
          <p:cNvCxnSpPr>
            <a:cxnSpLocks/>
            <a:stCxn id="27" idx="0"/>
            <a:endCxn id="47" idx="0"/>
          </p:cNvCxnSpPr>
          <p:nvPr/>
        </p:nvCxnSpPr>
        <p:spPr>
          <a:xfrm rot="16200000" flipH="1">
            <a:off x="3875865" y="-863696"/>
            <a:ext cx="1220340" cy="4163793"/>
          </a:xfrm>
          <a:prstGeom prst="bentConnector3">
            <a:avLst>
              <a:gd name="adj1" fmla="val -18732"/>
            </a:avLst>
          </a:prstGeom>
          <a:noFill/>
          <a:ln w="38100" cap="flat" cmpd="sng" algn="ctr">
            <a:solidFill>
              <a:srgbClr val="FFFFFF"/>
            </a:solidFill>
            <a:prstDash val="solid"/>
            <a:miter lim="800000"/>
            <a:tailEnd type="triangle"/>
          </a:ln>
          <a:effectLst/>
        </p:spPr>
      </p:cxnSp>
      <p:sp>
        <p:nvSpPr>
          <p:cNvPr id="19" name="TextBox 18">
            <a:extLst>
              <a:ext uri="{FF2B5EF4-FFF2-40B4-BE49-F238E27FC236}">
                <a16:creationId xmlns:a16="http://schemas.microsoft.com/office/drawing/2014/main" id="{81BF8FD6-6689-71A0-CCFB-CFB1D0909F5D}"/>
              </a:ext>
            </a:extLst>
          </p:cNvPr>
          <p:cNvSpPr txBox="1"/>
          <p:nvPr/>
        </p:nvSpPr>
        <p:spPr>
          <a:xfrm rot="16200000">
            <a:off x="5879940" y="885585"/>
            <a:ext cx="894797" cy="430887"/>
          </a:xfrm>
          <a:prstGeom prst="rect">
            <a:avLst/>
          </a:prstGeom>
          <a:noFill/>
        </p:spPr>
        <p:txBody>
          <a:bodyPr wrap="none" rtlCol="0">
            <a:spAutoFit/>
          </a:bodyPr>
          <a:lstStyle/>
          <a:p>
            <a:r>
              <a:rPr lang="en-GB" sz="1100">
                <a:solidFill>
                  <a:srgbClr val="FFFFFF"/>
                </a:solidFill>
                <a:latin typeface="IntelOne Display Regular"/>
              </a:rPr>
              <a:t>Payloads &amp; </a:t>
            </a:r>
            <a:br>
              <a:rPr lang="en-GB" sz="1100">
                <a:solidFill>
                  <a:srgbClr val="FFFFFF"/>
                </a:solidFill>
                <a:latin typeface="IntelOne Display Regular"/>
              </a:rPr>
            </a:br>
            <a:r>
              <a:rPr lang="en-GB" sz="1100">
                <a:solidFill>
                  <a:srgbClr val="FFFFFF"/>
                </a:solidFill>
                <a:latin typeface="IntelOne Display Regular"/>
              </a:rPr>
              <a:t>return data</a:t>
            </a:r>
          </a:p>
        </p:txBody>
      </p:sp>
      <p:sp>
        <p:nvSpPr>
          <p:cNvPr id="20" name="Rectangle 19">
            <a:extLst>
              <a:ext uri="{FF2B5EF4-FFF2-40B4-BE49-F238E27FC236}">
                <a16:creationId xmlns:a16="http://schemas.microsoft.com/office/drawing/2014/main" id="{2C301E50-6840-9AB4-0610-FF979AFBE0C3}"/>
              </a:ext>
            </a:extLst>
          </p:cNvPr>
          <p:cNvSpPr/>
          <p:nvPr/>
        </p:nvSpPr>
        <p:spPr>
          <a:xfrm>
            <a:off x="1561751" y="616794"/>
            <a:ext cx="169683" cy="165557"/>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21" name="Connector: Elbow 20">
            <a:extLst>
              <a:ext uri="{FF2B5EF4-FFF2-40B4-BE49-F238E27FC236}">
                <a16:creationId xmlns:a16="http://schemas.microsoft.com/office/drawing/2014/main" id="{5A97AC10-C07F-C882-21CF-5F2AED98F7E2}"/>
              </a:ext>
            </a:extLst>
          </p:cNvPr>
          <p:cNvCxnSpPr>
            <a:cxnSpLocks/>
            <a:stCxn id="6" idx="3"/>
            <a:endCxn id="46" idx="2"/>
          </p:cNvCxnSpPr>
          <p:nvPr/>
        </p:nvCxnSpPr>
        <p:spPr>
          <a:xfrm flipH="1" flipV="1">
            <a:off x="7458222" y="3499476"/>
            <a:ext cx="2790674" cy="815701"/>
          </a:xfrm>
          <a:prstGeom prst="bentConnector4">
            <a:avLst>
              <a:gd name="adj1" fmla="val -12197"/>
              <a:gd name="adj2" fmla="val -103631"/>
            </a:avLst>
          </a:prstGeom>
          <a:noFill/>
          <a:ln w="38100" cap="flat" cmpd="sng" algn="ctr">
            <a:solidFill>
              <a:srgbClr val="FFFFFF"/>
            </a:solidFill>
            <a:prstDash val="solid"/>
            <a:miter lim="800000"/>
            <a:tailEnd type="triangle"/>
          </a:ln>
          <a:effectLst/>
        </p:spPr>
      </p:cxnSp>
      <p:cxnSp>
        <p:nvCxnSpPr>
          <p:cNvPr id="22" name="Connector: Elbow 21">
            <a:extLst>
              <a:ext uri="{FF2B5EF4-FFF2-40B4-BE49-F238E27FC236}">
                <a16:creationId xmlns:a16="http://schemas.microsoft.com/office/drawing/2014/main" id="{6AC3C550-4B9E-35AD-C34F-AFF4491975BC}"/>
              </a:ext>
            </a:extLst>
          </p:cNvPr>
          <p:cNvCxnSpPr>
            <a:cxnSpLocks/>
            <a:stCxn id="53" idx="3"/>
            <a:endCxn id="38" idx="1"/>
          </p:cNvCxnSpPr>
          <p:nvPr/>
        </p:nvCxnSpPr>
        <p:spPr>
          <a:xfrm flipV="1">
            <a:off x="7750408" y="1941504"/>
            <a:ext cx="826011" cy="715524"/>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23" name="Connector: Elbow 22">
            <a:extLst>
              <a:ext uri="{FF2B5EF4-FFF2-40B4-BE49-F238E27FC236}">
                <a16:creationId xmlns:a16="http://schemas.microsoft.com/office/drawing/2014/main" id="{B17DF126-7676-7441-A00F-6CFD096EB492}"/>
              </a:ext>
            </a:extLst>
          </p:cNvPr>
          <p:cNvCxnSpPr>
            <a:cxnSpLocks/>
            <a:stCxn id="53" idx="3"/>
            <a:endCxn id="71" idx="1"/>
          </p:cNvCxnSpPr>
          <p:nvPr/>
        </p:nvCxnSpPr>
        <p:spPr>
          <a:xfrm flipV="1">
            <a:off x="7750408" y="1150279"/>
            <a:ext cx="826011" cy="1506749"/>
          </a:xfrm>
          <a:prstGeom prst="bentConnector3">
            <a:avLst>
              <a:gd name="adj1" fmla="val 50000"/>
            </a:avLst>
          </a:prstGeom>
          <a:noFill/>
          <a:ln w="38100" cap="flat" cmpd="sng" algn="ctr">
            <a:solidFill>
              <a:srgbClr val="FFFFFF"/>
            </a:solidFill>
            <a:prstDash val="solid"/>
            <a:miter lim="800000"/>
            <a:tailEnd type="triangle"/>
          </a:ln>
          <a:effectLst/>
        </p:spPr>
      </p:cxnSp>
      <p:sp>
        <p:nvSpPr>
          <p:cNvPr id="24" name="Rectangle 23">
            <a:extLst>
              <a:ext uri="{FF2B5EF4-FFF2-40B4-BE49-F238E27FC236}">
                <a16:creationId xmlns:a16="http://schemas.microsoft.com/office/drawing/2014/main" id="{F6A91A09-C5B5-74BA-689C-0BC31DE3F33C}"/>
              </a:ext>
            </a:extLst>
          </p:cNvPr>
          <p:cNvSpPr/>
          <p:nvPr/>
        </p:nvSpPr>
        <p:spPr>
          <a:xfrm>
            <a:off x="2680652" y="1509447"/>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26" name="Rectangle 25">
            <a:extLst>
              <a:ext uri="{FF2B5EF4-FFF2-40B4-BE49-F238E27FC236}">
                <a16:creationId xmlns:a16="http://schemas.microsoft.com/office/drawing/2014/main" id="{8F3E30C0-059E-BF14-DC6C-A9997C3BB5B0}"/>
              </a:ext>
            </a:extLst>
          </p:cNvPr>
          <p:cNvSpPr/>
          <p:nvPr/>
        </p:nvSpPr>
        <p:spPr>
          <a:xfrm>
            <a:off x="1658933" y="60295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27" name="Rectangle 26">
            <a:extLst>
              <a:ext uri="{FF2B5EF4-FFF2-40B4-BE49-F238E27FC236}">
                <a16:creationId xmlns:a16="http://schemas.microsoft.com/office/drawing/2014/main" id="{23995921-8BA6-6223-DF50-C91B3CCEF97C}"/>
              </a:ext>
            </a:extLst>
          </p:cNvPr>
          <p:cNvSpPr/>
          <p:nvPr/>
        </p:nvSpPr>
        <p:spPr>
          <a:xfrm>
            <a:off x="2340371" y="60803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28" name="Connector: Elbow 27">
            <a:extLst>
              <a:ext uri="{FF2B5EF4-FFF2-40B4-BE49-F238E27FC236}">
                <a16:creationId xmlns:a16="http://schemas.microsoft.com/office/drawing/2014/main" id="{ABF05FB7-FD4B-AE3B-8667-21002A6A56FC}"/>
              </a:ext>
            </a:extLst>
          </p:cNvPr>
          <p:cNvCxnSpPr>
            <a:cxnSpLocks/>
            <a:stCxn id="70" idx="3"/>
            <a:endCxn id="48" idx="0"/>
          </p:cNvCxnSpPr>
          <p:nvPr/>
        </p:nvCxnSpPr>
        <p:spPr>
          <a:xfrm flipH="1">
            <a:off x="7239732" y="1008336"/>
            <a:ext cx="2994163" cy="823906"/>
          </a:xfrm>
          <a:prstGeom prst="bentConnector4">
            <a:avLst>
              <a:gd name="adj1" fmla="val -7635"/>
              <a:gd name="adj2" fmla="val -89852"/>
            </a:avLst>
          </a:prstGeom>
          <a:noFill/>
          <a:ln w="38100" cap="flat" cmpd="sng" algn="ctr">
            <a:solidFill>
              <a:srgbClr val="FFFFFF"/>
            </a:solidFill>
            <a:prstDash val="solid"/>
            <a:miter lim="800000"/>
            <a:tailEnd type="triangle"/>
          </a:ln>
          <a:effectLst/>
        </p:spPr>
      </p:cxnSp>
      <p:sp>
        <p:nvSpPr>
          <p:cNvPr id="29" name="TextBox 28">
            <a:extLst>
              <a:ext uri="{FF2B5EF4-FFF2-40B4-BE49-F238E27FC236}">
                <a16:creationId xmlns:a16="http://schemas.microsoft.com/office/drawing/2014/main" id="{5E646484-8CEC-2474-D2F2-801CBB3D81FC}"/>
              </a:ext>
            </a:extLst>
          </p:cNvPr>
          <p:cNvSpPr txBox="1"/>
          <p:nvPr/>
        </p:nvSpPr>
        <p:spPr>
          <a:xfrm>
            <a:off x="8648935" y="6572"/>
            <a:ext cx="806631" cy="261610"/>
          </a:xfrm>
          <a:prstGeom prst="rect">
            <a:avLst/>
          </a:prstGeom>
          <a:noFill/>
        </p:spPr>
        <p:txBody>
          <a:bodyPr wrap="none" rtlCol="0">
            <a:spAutoFit/>
          </a:bodyPr>
          <a:lstStyle/>
          <a:p>
            <a:r>
              <a:rPr lang="en-GB" sz="1100">
                <a:solidFill>
                  <a:srgbClr val="FFFFFF"/>
                </a:solidFill>
                <a:latin typeface="IntelOne Display Regular"/>
              </a:rPr>
              <a:t>Messages</a:t>
            </a:r>
          </a:p>
        </p:txBody>
      </p:sp>
      <p:sp>
        <p:nvSpPr>
          <p:cNvPr id="30" name="TextBox 29">
            <a:extLst>
              <a:ext uri="{FF2B5EF4-FFF2-40B4-BE49-F238E27FC236}">
                <a16:creationId xmlns:a16="http://schemas.microsoft.com/office/drawing/2014/main" id="{AFA79D13-E22A-E39D-A23B-35B2B6B968FC}"/>
              </a:ext>
            </a:extLst>
          </p:cNvPr>
          <p:cNvSpPr txBox="1"/>
          <p:nvPr/>
        </p:nvSpPr>
        <p:spPr>
          <a:xfrm rot="16200000">
            <a:off x="7478722" y="2067212"/>
            <a:ext cx="899605" cy="261610"/>
          </a:xfrm>
          <a:prstGeom prst="rect">
            <a:avLst/>
          </a:prstGeom>
          <a:noFill/>
        </p:spPr>
        <p:txBody>
          <a:bodyPr wrap="none" rtlCol="0">
            <a:spAutoFit/>
          </a:bodyPr>
          <a:lstStyle/>
          <a:p>
            <a:r>
              <a:rPr lang="en-GB" sz="1100">
                <a:solidFill>
                  <a:srgbClr val="FFFFFF"/>
                </a:solidFill>
                <a:latin typeface="IntelOne Display Regular"/>
              </a:rPr>
              <a:t>Instructions</a:t>
            </a:r>
          </a:p>
        </p:txBody>
      </p:sp>
      <p:cxnSp>
        <p:nvCxnSpPr>
          <p:cNvPr id="31" name="Straight Arrow Connector 30">
            <a:extLst>
              <a:ext uri="{FF2B5EF4-FFF2-40B4-BE49-F238E27FC236}">
                <a16:creationId xmlns:a16="http://schemas.microsoft.com/office/drawing/2014/main" id="{0C563CF1-7F6C-F0E4-DBDA-73D6686E001B}"/>
              </a:ext>
            </a:extLst>
          </p:cNvPr>
          <p:cNvCxnSpPr>
            <a:cxnSpLocks/>
          </p:cNvCxnSpPr>
          <p:nvPr/>
        </p:nvCxnSpPr>
        <p:spPr>
          <a:xfrm flipH="1">
            <a:off x="5385794" y="2320428"/>
            <a:ext cx="672614" cy="0"/>
          </a:xfrm>
          <a:prstGeom prst="straightConnector1">
            <a:avLst/>
          </a:prstGeom>
          <a:noFill/>
          <a:ln w="38100" cap="flat" cmpd="sng" algn="ctr">
            <a:solidFill>
              <a:srgbClr val="FFFFFF"/>
            </a:solidFill>
            <a:prstDash val="solid"/>
            <a:miter lim="800000"/>
            <a:tailEnd type="triangle"/>
          </a:ln>
          <a:effectLst/>
        </p:spPr>
      </p:cxnSp>
      <p:sp>
        <p:nvSpPr>
          <p:cNvPr id="32" name="TextBox 31">
            <a:extLst>
              <a:ext uri="{FF2B5EF4-FFF2-40B4-BE49-F238E27FC236}">
                <a16:creationId xmlns:a16="http://schemas.microsoft.com/office/drawing/2014/main" id="{4B4F5F4A-7483-FE7E-22D3-3F9473504C3C}"/>
              </a:ext>
            </a:extLst>
          </p:cNvPr>
          <p:cNvSpPr txBox="1"/>
          <p:nvPr/>
        </p:nvSpPr>
        <p:spPr>
          <a:xfrm rot="16200000">
            <a:off x="5163618" y="1673902"/>
            <a:ext cx="1083951" cy="261610"/>
          </a:xfrm>
          <a:prstGeom prst="rect">
            <a:avLst/>
          </a:prstGeom>
          <a:noFill/>
        </p:spPr>
        <p:txBody>
          <a:bodyPr wrap="none" rtlCol="0">
            <a:spAutoFit/>
          </a:bodyPr>
          <a:lstStyle/>
          <a:p>
            <a:r>
              <a:rPr lang="en-GB" sz="1100">
                <a:solidFill>
                  <a:srgbClr val="FFFFFF"/>
                </a:solidFill>
                <a:latin typeface="IntelOne Display Regular"/>
              </a:rPr>
              <a:t>Dependencies</a:t>
            </a:r>
          </a:p>
        </p:txBody>
      </p:sp>
      <p:cxnSp>
        <p:nvCxnSpPr>
          <p:cNvPr id="33" name="Connector: Elbow 32">
            <a:extLst>
              <a:ext uri="{FF2B5EF4-FFF2-40B4-BE49-F238E27FC236}">
                <a16:creationId xmlns:a16="http://schemas.microsoft.com/office/drawing/2014/main" id="{6A1EF360-6149-DF42-EDC4-81C05D95EF2B}"/>
              </a:ext>
            </a:extLst>
          </p:cNvPr>
          <p:cNvCxnSpPr>
            <a:cxnSpLocks/>
            <a:stCxn id="34" idx="3"/>
            <a:endCxn id="43" idx="2"/>
          </p:cNvCxnSpPr>
          <p:nvPr/>
        </p:nvCxnSpPr>
        <p:spPr>
          <a:xfrm flipH="1">
            <a:off x="6364224" y="2092066"/>
            <a:ext cx="3869671" cy="1405598"/>
          </a:xfrm>
          <a:prstGeom prst="bentConnector4">
            <a:avLst>
              <a:gd name="adj1" fmla="val -16672"/>
              <a:gd name="adj2" fmla="val 238060"/>
            </a:avLst>
          </a:prstGeom>
          <a:noFill/>
          <a:ln w="38100" cap="flat" cmpd="sng" algn="ctr">
            <a:solidFill>
              <a:srgbClr val="FFFFFF"/>
            </a:solidFill>
            <a:prstDash val="solid"/>
            <a:miter lim="800000"/>
            <a:tailEnd type="triangle"/>
          </a:ln>
          <a:effectLst/>
        </p:spPr>
      </p:cxnSp>
      <p:sp>
        <p:nvSpPr>
          <p:cNvPr id="34" name="Rectangle 33">
            <a:extLst>
              <a:ext uri="{FF2B5EF4-FFF2-40B4-BE49-F238E27FC236}">
                <a16:creationId xmlns:a16="http://schemas.microsoft.com/office/drawing/2014/main" id="{60FAD95B-3084-1FA0-7E62-5E7DDA24B1B3}"/>
              </a:ext>
            </a:extLst>
          </p:cNvPr>
          <p:cNvSpPr/>
          <p:nvPr/>
        </p:nvSpPr>
        <p:spPr>
          <a:xfrm>
            <a:off x="10106359" y="2046644"/>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35" name="Rectangle 34">
            <a:extLst>
              <a:ext uri="{FF2B5EF4-FFF2-40B4-BE49-F238E27FC236}">
                <a16:creationId xmlns:a16="http://schemas.microsoft.com/office/drawing/2014/main" id="{9CB55CFA-E952-2CD2-1EA2-32A7B2DF8C87}"/>
              </a:ext>
            </a:extLst>
          </p:cNvPr>
          <p:cNvSpPr/>
          <p:nvPr/>
        </p:nvSpPr>
        <p:spPr>
          <a:xfrm>
            <a:off x="10118675" y="1737526"/>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36" name="Connector: Elbow 35">
            <a:extLst>
              <a:ext uri="{FF2B5EF4-FFF2-40B4-BE49-F238E27FC236}">
                <a16:creationId xmlns:a16="http://schemas.microsoft.com/office/drawing/2014/main" id="{581C627E-C194-E183-09DF-ED56046D5C4E}"/>
              </a:ext>
            </a:extLst>
          </p:cNvPr>
          <p:cNvCxnSpPr>
            <a:cxnSpLocks/>
            <a:stCxn id="35" idx="3"/>
            <a:endCxn id="37" idx="2"/>
          </p:cNvCxnSpPr>
          <p:nvPr/>
        </p:nvCxnSpPr>
        <p:spPr>
          <a:xfrm flipH="1">
            <a:off x="4864921" y="1782948"/>
            <a:ext cx="5381290" cy="1717654"/>
          </a:xfrm>
          <a:prstGeom prst="bentConnector4">
            <a:avLst>
              <a:gd name="adj1" fmla="val -13688"/>
              <a:gd name="adj2" fmla="val 218005"/>
            </a:avLst>
          </a:prstGeom>
          <a:noFill/>
          <a:ln w="38100" cap="flat" cmpd="sng" algn="ctr">
            <a:solidFill>
              <a:srgbClr val="FFFFFF"/>
            </a:solidFill>
            <a:prstDash val="solid"/>
            <a:miter lim="800000"/>
            <a:tailEnd type="triangle"/>
          </a:ln>
          <a:effectLst/>
        </p:spPr>
      </p:cxnSp>
      <p:sp>
        <p:nvSpPr>
          <p:cNvPr id="38" name="Rectangle 37">
            <a:extLst>
              <a:ext uri="{FF2B5EF4-FFF2-40B4-BE49-F238E27FC236}">
                <a16:creationId xmlns:a16="http://schemas.microsoft.com/office/drawing/2014/main" id="{FB0ED25A-0837-52A5-1E1C-2E34F8D0BE79}"/>
              </a:ext>
            </a:extLst>
          </p:cNvPr>
          <p:cNvSpPr/>
          <p:nvPr/>
        </p:nvSpPr>
        <p:spPr>
          <a:xfrm>
            <a:off x="8576419" y="1572566"/>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Jump Execution Unit</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(JEU)</a:t>
            </a:r>
          </a:p>
        </p:txBody>
      </p:sp>
      <p:sp>
        <p:nvSpPr>
          <p:cNvPr id="40" name="TextBox 39">
            <a:extLst>
              <a:ext uri="{FF2B5EF4-FFF2-40B4-BE49-F238E27FC236}">
                <a16:creationId xmlns:a16="http://schemas.microsoft.com/office/drawing/2014/main" id="{B18D93FB-7575-FD72-E7E2-F1D25B2157F5}"/>
              </a:ext>
            </a:extLst>
          </p:cNvPr>
          <p:cNvSpPr txBox="1"/>
          <p:nvPr/>
        </p:nvSpPr>
        <p:spPr>
          <a:xfrm rot="16200000">
            <a:off x="4735641" y="4406605"/>
            <a:ext cx="607859" cy="261610"/>
          </a:xfrm>
          <a:prstGeom prst="rect">
            <a:avLst/>
          </a:prstGeom>
          <a:noFill/>
        </p:spPr>
        <p:txBody>
          <a:bodyPr wrap="none" rtlCol="0">
            <a:spAutoFit/>
          </a:bodyPr>
          <a:lstStyle/>
          <a:p>
            <a:r>
              <a:rPr lang="en-GB" sz="1100">
                <a:solidFill>
                  <a:srgbClr val="FFFFFF"/>
                </a:solidFill>
                <a:latin typeface="IntelOne Display Regular"/>
              </a:rPr>
              <a:t>Jumps</a:t>
            </a:r>
          </a:p>
        </p:txBody>
      </p:sp>
      <p:cxnSp>
        <p:nvCxnSpPr>
          <p:cNvPr id="41" name="Connector: Elbow 40">
            <a:extLst>
              <a:ext uri="{FF2B5EF4-FFF2-40B4-BE49-F238E27FC236}">
                <a16:creationId xmlns:a16="http://schemas.microsoft.com/office/drawing/2014/main" id="{C5D66A86-31E8-06A0-CC99-6B586F1824E5}"/>
              </a:ext>
            </a:extLst>
          </p:cNvPr>
          <p:cNvCxnSpPr>
            <a:cxnSpLocks/>
            <a:stCxn id="5" idx="3"/>
            <a:endCxn id="45" idx="2"/>
          </p:cNvCxnSpPr>
          <p:nvPr/>
        </p:nvCxnSpPr>
        <p:spPr>
          <a:xfrm flipH="1" flipV="1">
            <a:off x="7093556" y="3495224"/>
            <a:ext cx="3155340" cy="28729"/>
          </a:xfrm>
          <a:prstGeom prst="bentConnector4">
            <a:avLst>
              <a:gd name="adj1" fmla="val -13846"/>
              <a:gd name="adj2" fmla="val -6040788"/>
            </a:avLst>
          </a:prstGeom>
          <a:noFill/>
          <a:ln w="38100" cap="flat" cmpd="sng" algn="ctr">
            <a:solidFill>
              <a:srgbClr val="FFFFFF"/>
            </a:solidFill>
            <a:prstDash val="solid"/>
            <a:miter lim="800000"/>
            <a:tailEnd type="triangle"/>
          </a:ln>
          <a:effectLst/>
        </p:spPr>
      </p:cxnSp>
      <p:cxnSp>
        <p:nvCxnSpPr>
          <p:cNvPr id="42" name="Connector: Elbow 41">
            <a:extLst>
              <a:ext uri="{FF2B5EF4-FFF2-40B4-BE49-F238E27FC236}">
                <a16:creationId xmlns:a16="http://schemas.microsoft.com/office/drawing/2014/main" id="{04F98DAF-C8F5-AC06-D38A-1329C79DDA38}"/>
              </a:ext>
            </a:extLst>
          </p:cNvPr>
          <p:cNvCxnSpPr>
            <a:cxnSpLocks/>
            <a:stCxn id="4" idx="3"/>
            <a:endCxn id="44" idx="2"/>
          </p:cNvCxnSpPr>
          <p:nvPr/>
        </p:nvCxnSpPr>
        <p:spPr>
          <a:xfrm flipH="1">
            <a:off x="6728890" y="2732729"/>
            <a:ext cx="3520006" cy="767575"/>
          </a:xfrm>
          <a:prstGeom prst="bentConnector4">
            <a:avLst>
              <a:gd name="adj1" fmla="val -15153"/>
              <a:gd name="adj2" fmla="val 340904"/>
            </a:avLst>
          </a:prstGeom>
          <a:noFill/>
          <a:ln w="38100" cap="flat" cmpd="sng" algn="ctr">
            <a:solidFill>
              <a:srgbClr val="FFFFFF"/>
            </a:solidFill>
            <a:prstDash val="solid"/>
            <a:miter lim="800000"/>
            <a:tailEnd type="triangle"/>
          </a:ln>
          <a:effectLst/>
        </p:spPr>
      </p:cxnSp>
      <p:sp>
        <p:nvSpPr>
          <p:cNvPr id="43" name="Rectangle 42">
            <a:extLst>
              <a:ext uri="{FF2B5EF4-FFF2-40B4-BE49-F238E27FC236}">
                <a16:creationId xmlns:a16="http://schemas.microsoft.com/office/drawing/2014/main" id="{51CD2FAA-6C56-442A-61EE-4B9CD0C9872C}"/>
              </a:ext>
            </a:extLst>
          </p:cNvPr>
          <p:cNvSpPr/>
          <p:nvPr/>
        </p:nvSpPr>
        <p:spPr>
          <a:xfrm>
            <a:off x="6300456" y="340682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4" name="Rectangle 43">
            <a:extLst>
              <a:ext uri="{FF2B5EF4-FFF2-40B4-BE49-F238E27FC236}">
                <a16:creationId xmlns:a16="http://schemas.microsoft.com/office/drawing/2014/main" id="{17E1F9F2-9BC5-5673-F9AE-8B3D588ABFA6}"/>
              </a:ext>
            </a:extLst>
          </p:cNvPr>
          <p:cNvSpPr/>
          <p:nvPr/>
        </p:nvSpPr>
        <p:spPr>
          <a:xfrm>
            <a:off x="6665122" y="340946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5" name="Rectangle 44">
            <a:extLst>
              <a:ext uri="{FF2B5EF4-FFF2-40B4-BE49-F238E27FC236}">
                <a16:creationId xmlns:a16="http://schemas.microsoft.com/office/drawing/2014/main" id="{7FF0F343-6C85-6642-E8E6-9F2A79EFDB4B}"/>
              </a:ext>
            </a:extLst>
          </p:cNvPr>
          <p:cNvSpPr/>
          <p:nvPr/>
        </p:nvSpPr>
        <p:spPr>
          <a:xfrm>
            <a:off x="7029788" y="340438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6" name="Rectangle 45">
            <a:extLst>
              <a:ext uri="{FF2B5EF4-FFF2-40B4-BE49-F238E27FC236}">
                <a16:creationId xmlns:a16="http://schemas.microsoft.com/office/drawing/2014/main" id="{B8AB4CC9-9E8D-DFE3-2C5E-726ACA776071}"/>
              </a:ext>
            </a:extLst>
          </p:cNvPr>
          <p:cNvSpPr/>
          <p:nvPr/>
        </p:nvSpPr>
        <p:spPr>
          <a:xfrm>
            <a:off x="7394454" y="3408632"/>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7" name="Rectangle 46">
            <a:extLst>
              <a:ext uri="{FF2B5EF4-FFF2-40B4-BE49-F238E27FC236}">
                <a16:creationId xmlns:a16="http://schemas.microsoft.com/office/drawing/2014/main" id="{F66CCC26-E8DC-0560-E2E7-318E8F00A33A}"/>
              </a:ext>
            </a:extLst>
          </p:cNvPr>
          <p:cNvSpPr/>
          <p:nvPr/>
        </p:nvSpPr>
        <p:spPr>
          <a:xfrm>
            <a:off x="6507480" y="1828370"/>
            <a:ext cx="120904" cy="110196"/>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8" name="Rectangle 47">
            <a:extLst>
              <a:ext uri="{FF2B5EF4-FFF2-40B4-BE49-F238E27FC236}">
                <a16:creationId xmlns:a16="http://schemas.microsoft.com/office/drawing/2014/main" id="{A4BA090B-276D-0871-6472-2AE02E920EF6}"/>
              </a:ext>
            </a:extLst>
          </p:cNvPr>
          <p:cNvSpPr/>
          <p:nvPr/>
        </p:nvSpPr>
        <p:spPr>
          <a:xfrm>
            <a:off x="7179280" y="1832242"/>
            <a:ext cx="120904" cy="110196"/>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49" name="Connector: Elbow 48">
            <a:extLst>
              <a:ext uri="{FF2B5EF4-FFF2-40B4-BE49-F238E27FC236}">
                <a16:creationId xmlns:a16="http://schemas.microsoft.com/office/drawing/2014/main" id="{40B09B48-182A-B426-B395-F366611250BA}"/>
              </a:ext>
            </a:extLst>
          </p:cNvPr>
          <p:cNvCxnSpPr>
            <a:cxnSpLocks/>
            <a:stCxn id="53" idx="0"/>
            <a:endCxn id="50" idx="0"/>
          </p:cNvCxnSpPr>
          <p:nvPr/>
        </p:nvCxnSpPr>
        <p:spPr>
          <a:xfrm rot="16200000" flipV="1">
            <a:off x="3688188" y="-1405192"/>
            <a:ext cx="1192859" cy="5239582"/>
          </a:xfrm>
          <a:prstGeom prst="bentConnector3">
            <a:avLst>
              <a:gd name="adj1" fmla="val 128698"/>
            </a:avLst>
          </a:prstGeom>
          <a:noFill/>
          <a:ln w="38100" cap="flat" cmpd="sng" algn="ctr">
            <a:solidFill>
              <a:srgbClr val="FFFFFF"/>
            </a:solidFill>
            <a:prstDash val="solid"/>
            <a:miter lim="800000"/>
            <a:tailEnd type="triangle"/>
          </a:ln>
          <a:effectLst/>
        </p:spPr>
      </p:cxnSp>
      <p:sp>
        <p:nvSpPr>
          <p:cNvPr id="50" name="Rectangle 49">
            <a:extLst>
              <a:ext uri="{FF2B5EF4-FFF2-40B4-BE49-F238E27FC236}">
                <a16:creationId xmlns:a16="http://schemas.microsoft.com/office/drawing/2014/main" id="{8970CD2B-0E90-BF54-3175-133750452002}"/>
              </a:ext>
            </a:extLst>
          </p:cNvPr>
          <p:cNvSpPr/>
          <p:nvPr/>
        </p:nvSpPr>
        <p:spPr>
          <a:xfrm>
            <a:off x="1585321" y="618169"/>
            <a:ext cx="159009" cy="148942"/>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1" name="Rectangle 50">
            <a:extLst>
              <a:ext uri="{FF2B5EF4-FFF2-40B4-BE49-F238E27FC236}">
                <a16:creationId xmlns:a16="http://schemas.microsoft.com/office/drawing/2014/main" id="{955B3705-D7A0-7FC4-6621-0FC58D47CE0A}"/>
              </a:ext>
            </a:extLst>
          </p:cNvPr>
          <p:cNvSpPr/>
          <p:nvPr/>
        </p:nvSpPr>
        <p:spPr>
          <a:xfrm>
            <a:off x="1300982" y="602679"/>
            <a:ext cx="1524700" cy="1349915"/>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Light"/>
              </a:rPr>
              <a:t>Dataport</a:t>
            </a:r>
            <a:br>
              <a:rPr kumimoji="0" lang="en-GB" sz="1400" b="1" i="0" u="none" strike="noStrike" kern="0" cap="none" spc="0" normalizeH="0" baseline="0" noProof="0">
                <a:ln>
                  <a:noFill/>
                </a:ln>
                <a:solidFill>
                  <a:srgbClr val="FFFFFF"/>
                </a:solidFill>
                <a:effectLst/>
                <a:uLnTx/>
                <a:uFillTx/>
                <a:latin typeface="IntelOne Display Light"/>
              </a:rPr>
            </a:br>
            <a:r>
              <a:rPr kumimoji="0" lang="en-GB" sz="1400" b="1" i="0" u="none" strike="noStrike" kern="0" cap="none" spc="0" normalizeH="0" baseline="0" noProof="0">
                <a:ln>
                  <a:noFill/>
                </a:ln>
                <a:solidFill>
                  <a:srgbClr val="FFFFFF"/>
                </a:solidFill>
                <a:effectLst/>
                <a:uLnTx/>
                <a:uFillTx/>
                <a:latin typeface="IntelOne Display Light"/>
              </a:rPr>
              <a:t>(DP)</a:t>
            </a:r>
            <a:endParaRPr kumimoji="0" lang="en-GB" sz="1400" b="0" i="0" u="none" strike="noStrike" kern="0" cap="none" spc="0" normalizeH="0" baseline="0" noProof="0">
              <a:ln>
                <a:noFill/>
              </a:ln>
              <a:solidFill>
                <a:srgbClr val="FFFFFF"/>
              </a:solidFill>
              <a:effectLst/>
              <a:uLnTx/>
              <a:uFillTx/>
              <a:latin typeface="IntelOne Display Light"/>
            </a:endParaRPr>
          </a:p>
        </p:txBody>
      </p:sp>
      <p:sp>
        <p:nvSpPr>
          <p:cNvPr id="52" name="TextBox 51">
            <a:extLst>
              <a:ext uri="{FF2B5EF4-FFF2-40B4-BE49-F238E27FC236}">
                <a16:creationId xmlns:a16="http://schemas.microsoft.com/office/drawing/2014/main" id="{DE0D0A0D-13EB-B44F-D842-F708858C29C2}"/>
              </a:ext>
            </a:extLst>
          </p:cNvPr>
          <p:cNvSpPr txBox="1"/>
          <p:nvPr/>
        </p:nvSpPr>
        <p:spPr>
          <a:xfrm>
            <a:off x="4019210" y="12696"/>
            <a:ext cx="806631" cy="261610"/>
          </a:xfrm>
          <a:prstGeom prst="rect">
            <a:avLst/>
          </a:prstGeom>
          <a:noFill/>
        </p:spPr>
        <p:txBody>
          <a:bodyPr wrap="none" rtlCol="0">
            <a:spAutoFit/>
          </a:bodyPr>
          <a:lstStyle/>
          <a:p>
            <a:r>
              <a:rPr lang="en-GB" sz="1100">
                <a:solidFill>
                  <a:srgbClr val="FFFFFF"/>
                </a:solidFill>
                <a:latin typeface="IntelOne Display Regular"/>
              </a:rPr>
              <a:t>Messages</a:t>
            </a:r>
          </a:p>
        </p:txBody>
      </p:sp>
      <p:sp>
        <p:nvSpPr>
          <p:cNvPr id="53" name="Rectangle 52">
            <a:extLst>
              <a:ext uri="{FF2B5EF4-FFF2-40B4-BE49-F238E27FC236}">
                <a16:creationId xmlns:a16="http://schemas.microsoft.com/office/drawing/2014/main" id="{A4B873A1-61BD-239A-F192-2045C1C1C22C}"/>
              </a:ext>
            </a:extLst>
          </p:cNvPr>
          <p:cNvSpPr/>
          <p:nvPr/>
        </p:nvSpPr>
        <p:spPr>
          <a:xfrm>
            <a:off x="6058408" y="1811028"/>
            <a:ext cx="1692000" cy="1692000"/>
          </a:xfrm>
          <a:prstGeom prst="rect">
            <a:avLst/>
          </a:prstGeom>
          <a:solidFill>
            <a:srgbClr val="114C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GRF Arbiter</a:t>
            </a:r>
            <a:br>
              <a:rPr kumimoji="0" lang="en-GB" sz="1800" b="1" i="0" u="none" strike="noStrike" kern="0" cap="none" spc="0" normalizeH="0" baseline="0" noProof="0">
                <a:ln>
                  <a:noFill/>
                </a:ln>
                <a:solidFill>
                  <a:srgbClr val="FFFFFF"/>
                </a:solidFill>
                <a:effectLst/>
                <a:uLnTx/>
                <a:uFillTx/>
                <a:latin typeface="IntelOne Display Light"/>
              </a:rPr>
            </a:br>
            <a:r>
              <a:rPr kumimoji="0" lang="en-GB" sz="1800" b="0" i="0" u="none" strike="noStrike" kern="0" cap="none" spc="0" normalizeH="0" baseline="0" noProof="0">
                <a:ln>
                  <a:noFill/>
                </a:ln>
                <a:solidFill>
                  <a:srgbClr val="FFFFFF"/>
                </a:solidFill>
                <a:effectLst/>
                <a:uLnTx/>
                <a:uFillTx/>
                <a:latin typeface="IntelOne Display Light"/>
              </a:rPr>
              <a:t>(GA)</a:t>
            </a:r>
          </a:p>
        </p:txBody>
      </p:sp>
      <p:sp>
        <p:nvSpPr>
          <p:cNvPr id="54" name="Rectangle 53">
            <a:extLst>
              <a:ext uri="{FF2B5EF4-FFF2-40B4-BE49-F238E27FC236}">
                <a16:creationId xmlns:a16="http://schemas.microsoft.com/office/drawing/2014/main" id="{6161D10A-863F-CF5D-F979-92B79637C63C}"/>
              </a:ext>
            </a:extLst>
          </p:cNvPr>
          <p:cNvSpPr/>
          <p:nvPr/>
        </p:nvSpPr>
        <p:spPr>
          <a:xfrm>
            <a:off x="6116583" y="2846934"/>
            <a:ext cx="1576026" cy="60018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Regular"/>
              </a:rPr>
              <a:t>General Register File</a:t>
            </a:r>
            <a:br>
              <a:rPr kumimoji="0" lang="en-GB" sz="1000" b="1" i="0" u="none" strike="noStrike" kern="0" cap="none" spc="0" normalizeH="0" baseline="0" noProof="0">
                <a:ln>
                  <a:noFill/>
                </a:ln>
                <a:solidFill>
                  <a:srgbClr val="525252"/>
                </a:solidFill>
                <a:effectLst/>
                <a:uLnTx/>
                <a:uFillTx/>
                <a:latin typeface="IntelOne Display Regular"/>
              </a:rPr>
            </a:br>
            <a:r>
              <a:rPr kumimoji="0" lang="en-GB" sz="1000" b="0" i="0" u="none" strike="noStrike" kern="0" cap="none" spc="0" normalizeH="0" baseline="0" noProof="0">
                <a:ln>
                  <a:noFill/>
                </a:ln>
                <a:solidFill>
                  <a:srgbClr val="525252"/>
                </a:solidFill>
                <a:effectLst/>
                <a:uLnTx/>
                <a:uFillTx/>
                <a:latin typeface="IntelOne Display Regular"/>
              </a:rPr>
              <a:t>(GRF)</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55" name="Straight Arrow Connector 54">
            <a:extLst>
              <a:ext uri="{FF2B5EF4-FFF2-40B4-BE49-F238E27FC236}">
                <a16:creationId xmlns:a16="http://schemas.microsoft.com/office/drawing/2014/main" id="{B2B88C46-9769-EB19-21FE-293156D2E50D}"/>
              </a:ext>
            </a:extLst>
          </p:cNvPr>
          <p:cNvCxnSpPr>
            <a:cxnSpLocks/>
          </p:cNvCxnSpPr>
          <p:nvPr/>
        </p:nvCxnSpPr>
        <p:spPr>
          <a:xfrm flipH="1">
            <a:off x="309880" y="914392"/>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56" name="Straight Arrow Connector 55">
            <a:extLst>
              <a:ext uri="{FF2B5EF4-FFF2-40B4-BE49-F238E27FC236}">
                <a16:creationId xmlns:a16="http://schemas.microsoft.com/office/drawing/2014/main" id="{3F31A267-BE65-E058-BE39-CBF69C087D44}"/>
              </a:ext>
            </a:extLst>
          </p:cNvPr>
          <p:cNvCxnSpPr>
            <a:cxnSpLocks/>
            <a:stCxn id="51" idx="1"/>
          </p:cNvCxnSpPr>
          <p:nvPr/>
        </p:nvCxnSpPr>
        <p:spPr>
          <a:xfrm flipH="1">
            <a:off x="309880" y="1277637"/>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57" name="Straight Arrow Connector 56">
            <a:extLst>
              <a:ext uri="{FF2B5EF4-FFF2-40B4-BE49-F238E27FC236}">
                <a16:creationId xmlns:a16="http://schemas.microsoft.com/office/drawing/2014/main" id="{B0AE3461-53CA-9AB2-D2A0-3C507BE9C375}"/>
              </a:ext>
            </a:extLst>
          </p:cNvPr>
          <p:cNvCxnSpPr>
            <a:cxnSpLocks/>
          </p:cNvCxnSpPr>
          <p:nvPr/>
        </p:nvCxnSpPr>
        <p:spPr>
          <a:xfrm flipH="1">
            <a:off x="309880" y="1623168"/>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60" name="Connector: Elbow 59">
            <a:extLst>
              <a:ext uri="{FF2B5EF4-FFF2-40B4-BE49-F238E27FC236}">
                <a16:creationId xmlns:a16="http://schemas.microsoft.com/office/drawing/2014/main" id="{A4911490-A5BC-4378-559E-0781CF7A4E2B}"/>
              </a:ext>
            </a:extLst>
          </p:cNvPr>
          <p:cNvCxnSpPr>
            <a:cxnSpLocks/>
            <a:stCxn id="59" idx="1"/>
            <a:endCxn id="7" idx="0"/>
          </p:cNvCxnSpPr>
          <p:nvPr/>
        </p:nvCxnSpPr>
        <p:spPr>
          <a:xfrm rot="10800000" flipV="1">
            <a:off x="2073120" y="2858370"/>
            <a:ext cx="1626975" cy="1993131"/>
          </a:xfrm>
          <a:prstGeom prst="bentConnector2">
            <a:avLst/>
          </a:prstGeom>
          <a:noFill/>
          <a:ln w="38100" cap="flat" cmpd="sng" algn="ctr">
            <a:solidFill>
              <a:srgbClr val="FFFFFF"/>
            </a:solidFill>
            <a:prstDash val="solid"/>
            <a:miter lim="800000"/>
            <a:tailEnd type="triangle"/>
          </a:ln>
          <a:effectLst/>
        </p:spPr>
      </p:cxnSp>
      <p:sp>
        <p:nvSpPr>
          <p:cNvPr id="61" name="TextBox 60">
            <a:extLst>
              <a:ext uri="{FF2B5EF4-FFF2-40B4-BE49-F238E27FC236}">
                <a16:creationId xmlns:a16="http://schemas.microsoft.com/office/drawing/2014/main" id="{6CA610D5-BD04-4DEB-5BDA-6C79131F543E}"/>
              </a:ext>
            </a:extLst>
          </p:cNvPr>
          <p:cNvSpPr txBox="1"/>
          <p:nvPr/>
        </p:nvSpPr>
        <p:spPr>
          <a:xfrm>
            <a:off x="2283419" y="2885410"/>
            <a:ext cx="1103187" cy="261610"/>
          </a:xfrm>
          <a:prstGeom prst="rect">
            <a:avLst/>
          </a:prstGeom>
          <a:noFill/>
        </p:spPr>
        <p:txBody>
          <a:bodyPr wrap="none" rtlCol="0">
            <a:spAutoFit/>
          </a:bodyPr>
          <a:lstStyle/>
          <a:p>
            <a:r>
              <a:rPr lang="en-GB" sz="1100">
                <a:solidFill>
                  <a:srgbClr val="FFFFFF"/>
                </a:solidFill>
                <a:latin typeface="IntelOne Display Regular"/>
              </a:rPr>
              <a:t>Fetch requests</a:t>
            </a:r>
          </a:p>
        </p:txBody>
      </p:sp>
      <p:sp>
        <p:nvSpPr>
          <p:cNvPr id="37" name="Rectangle 36">
            <a:extLst>
              <a:ext uri="{FF2B5EF4-FFF2-40B4-BE49-F238E27FC236}">
                <a16:creationId xmlns:a16="http://schemas.microsoft.com/office/drawing/2014/main" id="{B2AD72CE-D276-A93A-4244-440B97B425A8}"/>
              </a:ext>
            </a:extLst>
          </p:cNvPr>
          <p:cNvSpPr/>
          <p:nvPr/>
        </p:nvSpPr>
        <p:spPr>
          <a:xfrm>
            <a:off x="4801153" y="3409758"/>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39" name="Rectangle 38">
            <a:extLst>
              <a:ext uri="{FF2B5EF4-FFF2-40B4-BE49-F238E27FC236}">
                <a16:creationId xmlns:a16="http://schemas.microsoft.com/office/drawing/2014/main" id="{54E1FA18-5BAD-7E5F-E85A-6160CEA560D7}"/>
              </a:ext>
            </a:extLst>
          </p:cNvPr>
          <p:cNvSpPr/>
          <p:nvPr/>
        </p:nvSpPr>
        <p:spPr>
          <a:xfrm>
            <a:off x="4139564" y="340438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8" name="Rectangle 57">
            <a:extLst>
              <a:ext uri="{FF2B5EF4-FFF2-40B4-BE49-F238E27FC236}">
                <a16:creationId xmlns:a16="http://schemas.microsoft.com/office/drawing/2014/main" id="{A2FACAF9-DEC0-C084-A6AA-CAEDB402F14F}"/>
              </a:ext>
            </a:extLst>
          </p:cNvPr>
          <p:cNvSpPr/>
          <p:nvPr/>
        </p:nvSpPr>
        <p:spPr>
          <a:xfrm>
            <a:off x="3700094" y="2240538"/>
            <a:ext cx="146455" cy="153358"/>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9" name="Rectangle 58">
            <a:extLst>
              <a:ext uri="{FF2B5EF4-FFF2-40B4-BE49-F238E27FC236}">
                <a16:creationId xmlns:a16="http://schemas.microsoft.com/office/drawing/2014/main" id="{627961A9-A5DD-7CA7-431D-5055EE192640}"/>
              </a:ext>
            </a:extLst>
          </p:cNvPr>
          <p:cNvSpPr/>
          <p:nvPr/>
        </p:nvSpPr>
        <p:spPr>
          <a:xfrm>
            <a:off x="3700094" y="2781692"/>
            <a:ext cx="146455" cy="153358"/>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64" name="TextBox 63">
            <a:extLst>
              <a:ext uri="{FF2B5EF4-FFF2-40B4-BE49-F238E27FC236}">
                <a16:creationId xmlns:a16="http://schemas.microsoft.com/office/drawing/2014/main" id="{EFEAD5A4-C1DF-DE40-B25D-0BB740A7D277}"/>
              </a:ext>
            </a:extLst>
          </p:cNvPr>
          <p:cNvSpPr txBox="1"/>
          <p:nvPr/>
        </p:nvSpPr>
        <p:spPr>
          <a:xfrm rot="16200000">
            <a:off x="6491228" y="4180630"/>
            <a:ext cx="837089" cy="261610"/>
          </a:xfrm>
          <a:prstGeom prst="rect">
            <a:avLst/>
          </a:prstGeom>
          <a:noFill/>
        </p:spPr>
        <p:txBody>
          <a:bodyPr wrap="none" rtlCol="0">
            <a:spAutoFit/>
          </a:bodyPr>
          <a:lstStyle/>
          <a:p>
            <a:r>
              <a:rPr lang="en-GB" sz="1100">
                <a:solidFill>
                  <a:srgbClr val="FFFFFF"/>
                </a:solidFill>
                <a:latin typeface="IntelOne Display Regular"/>
              </a:rPr>
              <a:t>Write back</a:t>
            </a:r>
          </a:p>
        </p:txBody>
      </p:sp>
      <p:sp>
        <p:nvSpPr>
          <p:cNvPr id="65" name="TextBox 64">
            <a:extLst>
              <a:ext uri="{FF2B5EF4-FFF2-40B4-BE49-F238E27FC236}">
                <a16:creationId xmlns:a16="http://schemas.microsoft.com/office/drawing/2014/main" id="{94DE1E3A-64DD-81B1-CDD8-4E598817B898}"/>
              </a:ext>
            </a:extLst>
          </p:cNvPr>
          <p:cNvSpPr txBox="1"/>
          <p:nvPr/>
        </p:nvSpPr>
        <p:spPr>
          <a:xfrm>
            <a:off x="585448" y="638468"/>
            <a:ext cx="461986" cy="261610"/>
          </a:xfrm>
          <a:prstGeom prst="rect">
            <a:avLst/>
          </a:prstGeom>
          <a:noFill/>
        </p:spPr>
        <p:txBody>
          <a:bodyPr wrap="none" rtlCol="0">
            <a:spAutoFit/>
          </a:bodyPr>
          <a:lstStyle/>
          <a:p>
            <a:r>
              <a:rPr lang="en-GB" sz="1100">
                <a:solidFill>
                  <a:srgbClr val="FFFFFF"/>
                </a:solidFill>
                <a:latin typeface="IntelOne Display Regular"/>
              </a:rPr>
              <a:t>LSC</a:t>
            </a:r>
          </a:p>
        </p:txBody>
      </p:sp>
      <p:sp>
        <p:nvSpPr>
          <p:cNvPr id="66" name="TextBox 65">
            <a:extLst>
              <a:ext uri="{FF2B5EF4-FFF2-40B4-BE49-F238E27FC236}">
                <a16:creationId xmlns:a16="http://schemas.microsoft.com/office/drawing/2014/main" id="{19F2BB7D-03DD-9677-81EB-70077A5B925F}"/>
              </a:ext>
            </a:extLst>
          </p:cNvPr>
          <p:cNvSpPr txBox="1"/>
          <p:nvPr/>
        </p:nvSpPr>
        <p:spPr>
          <a:xfrm>
            <a:off x="479206" y="998313"/>
            <a:ext cx="699230" cy="261610"/>
          </a:xfrm>
          <a:prstGeom prst="rect">
            <a:avLst/>
          </a:prstGeom>
          <a:noFill/>
        </p:spPr>
        <p:txBody>
          <a:bodyPr wrap="none" rtlCol="0">
            <a:spAutoFit/>
          </a:bodyPr>
          <a:lstStyle/>
          <a:p>
            <a:r>
              <a:rPr lang="en-GB" sz="1100">
                <a:solidFill>
                  <a:srgbClr val="FFFFFF"/>
                </a:solidFill>
                <a:latin typeface="IntelOne Display Regular"/>
              </a:rPr>
              <a:t>Sampler</a:t>
            </a:r>
          </a:p>
        </p:txBody>
      </p:sp>
      <p:sp>
        <p:nvSpPr>
          <p:cNvPr id="67" name="TextBox 66">
            <a:extLst>
              <a:ext uri="{FF2B5EF4-FFF2-40B4-BE49-F238E27FC236}">
                <a16:creationId xmlns:a16="http://schemas.microsoft.com/office/drawing/2014/main" id="{8D322195-7A3B-0E9D-6429-E19F00FA3FA0}"/>
              </a:ext>
            </a:extLst>
          </p:cNvPr>
          <p:cNvSpPr txBox="1"/>
          <p:nvPr/>
        </p:nvSpPr>
        <p:spPr>
          <a:xfrm>
            <a:off x="435117" y="1357145"/>
            <a:ext cx="848309" cy="261610"/>
          </a:xfrm>
          <a:prstGeom prst="rect">
            <a:avLst/>
          </a:prstGeom>
          <a:noFill/>
        </p:spPr>
        <p:txBody>
          <a:bodyPr wrap="none" rtlCol="0">
            <a:spAutoFit/>
          </a:bodyPr>
          <a:lstStyle/>
          <a:p>
            <a:r>
              <a:rPr lang="en-GB" sz="1100">
                <a:solidFill>
                  <a:srgbClr val="FFFFFF"/>
                </a:solidFill>
                <a:latin typeface="IntelOne Display Regular"/>
              </a:rPr>
              <a:t>Raytracing</a:t>
            </a:r>
          </a:p>
        </p:txBody>
      </p:sp>
      <p:cxnSp>
        <p:nvCxnSpPr>
          <p:cNvPr id="68" name="Connector: Elbow 67">
            <a:extLst>
              <a:ext uri="{FF2B5EF4-FFF2-40B4-BE49-F238E27FC236}">
                <a16:creationId xmlns:a16="http://schemas.microsoft.com/office/drawing/2014/main" id="{00182809-EE4D-B0DD-67C6-7B9B943C4008}"/>
              </a:ext>
            </a:extLst>
          </p:cNvPr>
          <p:cNvCxnSpPr>
            <a:cxnSpLocks/>
            <a:stCxn id="69" idx="3"/>
            <a:endCxn id="62" idx="2"/>
          </p:cNvCxnSpPr>
          <p:nvPr/>
        </p:nvCxnSpPr>
        <p:spPr>
          <a:xfrm flipH="1">
            <a:off x="4539794" y="1320772"/>
            <a:ext cx="5701602" cy="2180734"/>
          </a:xfrm>
          <a:prstGeom prst="bentConnector4">
            <a:avLst>
              <a:gd name="adj1" fmla="val -14790"/>
              <a:gd name="adj2" fmla="val 197373"/>
            </a:avLst>
          </a:prstGeom>
          <a:noFill/>
          <a:ln w="38100" cap="flat" cmpd="sng" algn="ctr">
            <a:solidFill>
              <a:srgbClr val="FFFFFF"/>
            </a:solidFill>
            <a:prstDash val="solid"/>
            <a:miter lim="800000"/>
            <a:tailEnd type="triangle"/>
          </a:ln>
          <a:effectLst/>
        </p:spPr>
      </p:cxnSp>
      <p:sp>
        <p:nvSpPr>
          <p:cNvPr id="69" name="Rectangle 68">
            <a:extLst>
              <a:ext uri="{FF2B5EF4-FFF2-40B4-BE49-F238E27FC236}">
                <a16:creationId xmlns:a16="http://schemas.microsoft.com/office/drawing/2014/main" id="{71E86D0A-E06A-F56A-CE1C-4EF779042D32}"/>
              </a:ext>
            </a:extLst>
          </p:cNvPr>
          <p:cNvSpPr/>
          <p:nvPr/>
        </p:nvSpPr>
        <p:spPr>
          <a:xfrm>
            <a:off x="10113860" y="1268159"/>
            <a:ext cx="127536" cy="105225"/>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70" name="Rectangle 69">
            <a:extLst>
              <a:ext uri="{FF2B5EF4-FFF2-40B4-BE49-F238E27FC236}">
                <a16:creationId xmlns:a16="http://schemas.microsoft.com/office/drawing/2014/main" id="{F4E1CAA7-C910-AF06-4E8F-315BC728AA86}"/>
              </a:ext>
            </a:extLst>
          </p:cNvPr>
          <p:cNvSpPr/>
          <p:nvPr/>
        </p:nvSpPr>
        <p:spPr>
          <a:xfrm>
            <a:off x="10106359" y="955723"/>
            <a:ext cx="127536" cy="105225"/>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71" name="Rectangle 70">
            <a:extLst>
              <a:ext uri="{FF2B5EF4-FFF2-40B4-BE49-F238E27FC236}">
                <a16:creationId xmlns:a16="http://schemas.microsoft.com/office/drawing/2014/main" id="{9ECB5037-8D61-4051-A602-C2F75FE3F73E}"/>
              </a:ext>
            </a:extLst>
          </p:cNvPr>
          <p:cNvSpPr/>
          <p:nvPr/>
        </p:nvSpPr>
        <p:spPr>
          <a:xfrm>
            <a:off x="8576419" y="781341"/>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Message Execution Unit</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(MEU)</a:t>
            </a:r>
          </a:p>
        </p:txBody>
      </p:sp>
      <p:sp>
        <p:nvSpPr>
          <p:cNvPr id="72" name="TextBox 71">
            <a:extLst>
              <a:ext uri="{FF2B5EF4-FFF2-40B4-BE49-F238E27FC236}">
                <a16:creationId xmlns:a16="http://schemas.microsoft.com/office/drawing/2014/main" id="{9DEE6577-CAFE-298D-1921-25988E6D2ED1}"/>
              </a:ext>
            </a:extLst>
          </p:cNvPr>
          <p:cNvSpPr txBox="1"/>
          <p:nvPr/>
        </p:nvSpPr>
        <p:spPr>
          <a:xfrm>
            <a:off x="4453758" y="5681998"/>
            <a:ext cx="1842171" cy="261610"/>
          </a:xfrm>
          <a:prstGeom prst="rect">
            <a:avLst/>
          </a:prstGeom>
          <a:noFill/>
        </p:spPr>
        <p:txBody>
          <a:bodyPr wrap="none" rtlCol="0">
            <a:spAutoFit/>
          </a:bodyPr>
          <a:lstStyle/>
          <a:p>
            <a:r>
              <a:rPr lang="en-GB" sz="1100">
                <a:solidFill>
                  <a:srgbClr val="FFFFFF"/>
                </a:solidFill>
                <a:latin typeface="IntelOne Display Regular"/>
              </a:rPr>
              <a:t>Scoreboard dependencies</a:t>
            </a:r>
          </a:p>
        </p:txBody>
      </p:sp>
      <p:sp>
        <p:nvSpPr>
          <p:cNvPr id="73" name="Rectangle 72">
            <a:extLst>
              <a:ext uri="{FF2B5EF4-FFF2-40B4-BE49-F238E27FC236}">
                <a16:creationId xmlns:a16="http://schemas.microsoft.com/office/drawing/2014/main" id="{0CBBCCA5-429D-44F9-3E21-A9E4027A0DDA}"/>
              </a:ext>
            </a:extLst>
          </p:cNvPr>
          <p:cNvSpPr/>
          <p:nvPr/>
        </p:nvSpPr>
        <p:spPr>
          <a:xfrm>
            <a:off x="1383317" y="1269558"/>
            <a:ext cx="1353074" cy="602314"/>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Message Arbiter</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(MA)</a:t>
            </a:r>
          </a:p>
        </p:txBody>
      </p:sp>
      <p:pic>
        <p:nvPicPr>
          <p:cNvPr id="75" name="Graphic 74">
            <a:extLst>
              <a:ext uri="{FF2B5EF4-FFF2-40B4-BE49-F238E27FC236}">
                <a16:creationId xmlns:a16="http://schemas.microsoft.com/office/drawing/2014/main" id="{EBF81C10-F3CF-8C28-F1F6-64D110C8A779}"/>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5908650" y="5915508"/>
            <a:ext cx="324915" cy="204853"/>
          </a:xfrm>
          <a:prstGeom prst="rect">
            <a:avLst/>
          </a:prstGeom>
        </p:spPr>
      </p:pic>
      <p:sp>
        <p:nvSpPr>
          <p:cNvPr id="62" name="Rectangle 61">
            <a:extLst>
              <a:ext uri="{FF2B5EF4-FFF2-40B4-BE49-F238E27FC236}">
                <a16:creationId xmlns:a16="http://schemas.microsoft.com/office/drawing/2014/main" id="{2EC412AC-7D7A-7CCA-A6E6-251D7C769DCE}"/>
              </a:ext>
            </a:extLst>
          </p:cNvPr>
          <p:cNvSpPr/>
          <p:nvPr/>
        </p:nvSpPr>
        <p:spPr>
          <a:xfrm>
            <a:off x="3693794" y="1809506"/>
            <a:ext cx="1692000" cy="1692000"/>
          </a:xfrm>
          <a:prstGeom prst="rect">
            <a:avLst/>
          </a:prstGeom>
          <a:solidFill>
            <a:srgbClr val="114C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FFFFFF"/>
                </a:solidFill>
                <a:effectLst/>
                <a:uLnTx/>
                <a:uFillTx/>
                <a:latin typeface="IntelOne Display Light"/>
              </a:rPr>
              <a:t>(TC)</a:t>
            </a:r>
          </a:p>
        </p:txBody>
      </p:sp>
      <p:sp>
        <p:nvSpPr>
          <p:cNvPr id="63" name="Rectangle 62">
            <a:extLst>
              <a:ext uri="{FF2B5EF4-FFF2-40B4-BE49-F238E27FC236}">
                <a16:creationId xmlns:a16="http://schemas.microsoft.com/office/drawing/2014/main" id="{B46C0B18-6B7D-FAEF-91DD-840A2FC3DE13}"/>
              </a:ext>
            </a:extLst>
          </p:cNvPr>
          <p:cNvSpPr/>
          <p:nvPr/>
        </p:nvSpPr>
        <p:spPr>
          <a:xfrm>
            <a:off x="3751969" y="2846934"/>
            <a:ext cx="1576026" cy="60018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Regular"/>
              </a:rPr>
              <a:t>Architectural Register File</a:t>
            </a:r>
            <a:br>
              <a:rPr kumimoji="0" lang="en-GB" sz="1000" b="1" i="0" u="none" strike="noStrike" kern="0" cap="none" spc="0" normalizeH="0" baseline="0" noProof="0">
                <a:ln>
                  <a:noFill/>
                </a:ln>
                <a:solidFill>
                  <a:srgbClr val="525252"/>
                </a:solidFill>
                <a:effectLst/>
                <a:uLnTx/>
                <a:uFillTx/>
                <a:latin typeface="IntelOne Display Regular"/>
              </a:rPr>
            </a:br>
            <a:r>
              <a:rPr kumimoji="0" lang="en-GB" sz="1000" b="0" i="0" u="none" strike="noStrike" kern="0" cap="none" spc="0" normalizeH="0" baseline="0" noProof="0">
                <a:ln>
                  <a:noFill/>
                </a:ln>
                <a:solidFill>
                  <a:srgbClr val="525252"/>
                </a:solidFill>
                <a:effectLst/>
                <a:uLnTx/>
                <a:uFillTx/>
                <a:latin typeface="IntelOne Display Regular"/>
              </a:rPr>
              <a:t>(ARF)</a:t>
            </a:r>
            <a:endParaRPr kumimoji="0" lang="en-GB" sz="1000" b="0" i="0" u="none" strike="noStrike" kern="0" cap="none" spc="0" normalizeH="0" baseline="0" noProof="0">
              <a:ln>
                <a:noFill/>
              </a:ln>
              <a:solidFill>
                <a:srgbClr val="525252"/>
              </a:solidFill>
              <a:effectLst/>
              <a:uLnTx/>
              <a:uFillTx/>
              <a:latin typeface="IntelOne Display Light"/>
            </a:endParaRPr>
          </a:p>
        </p:txBody>
      </p:sp>
      <p:pic>
        <p:nvPicPr>
          <p:cNvPr id="25" name="Graphic 24">
            <a:extLst>
              <a:ext uri="{FF2B5EF4-FFF2-40B4-BE49-F238E27FC236}">
                <a16:creationId xmlns:a16="http://schemas.microsoft.com/office/drawing/2014/main" id="{BDC94583-016B-F798-8E12-D6C083857CEF}"/>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276535" y="4106271"/>
            <a:ext cx="285776" cy="180177"/>
          </a:xfrm>
          <a:prstGeom prst="rect">
            <a:avLst/>
          </a:prstGeom>
        </p:spPr>
      </p:pic>
      <p:sp>
        <p:nvSpPr>
          <p:cNvPr id="83" name="Oval 82">
            <a:extLst>
              <a:ext uri="{FF2B5EF4-FFF2-40B4-BE49-F238E27FC236}">
                <a16:creationId xmlns:a16="http://schemas.microsoft.com/office/drawing/2014/main" id="{654F1CC9-3EB1-DFF2-A169-13A7EE8B10CF}"/>
              </a:ext>
            </a:extLst>
          </p:cNvPr>
          <p:cNvSpPr/>
          <p:nvPr/>
        </p:nvSpPr>
        <p:spPr>
          <a:xfrm rot="154534">
            <a:off x="8233004" y="209796"/>
            <a:ext cx="2435320" cy="5203997"/>
          </a:xfrm>
          <a:custGeom>
            <a:avLst/>
            <a:gdLst>
              <a:gd name="connsiteX0" fmla="*/ 0 w 2435320"/>
              <a:gd name="connsiteY0" fmla="*/ 2601999 h 5203997"/>
              <a:gd name="connsiteX1" fmla="*/ 1217660 w 2435320"/>
              <a:gd name="connsiteY1" fmla="*/ 0 h 5203997"/>
              <a:gd name="connsiteX2" fmla="*/ 2435320 w 2435320"/>
              <a:gd name="connsiteY2" fmla="*/ 2601999 h 5203997"/>
              <a:gd name="connsiteX3" fmla="*/ 1217660 w 2435320"/>
              <a:gd name="connsiteY3" fmla="*/ 5203998 h 5203997"/>
              <a:gd name="connsiteX4" fmla="*/ 0 w 2435320"/>
              <a:gd name="connsiteY4" fmla="*/ 2601999 h 520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320" h="5203997" extrusionOk="0">
                <a:moveTo>
                  <a:pt x="0" y="2601999"/>
                </a:moveTo>
                <a:cubicBezTo>
                  <a:pt x="-50820" y="1071242"/>
                  <a:pt x="564113" y="-8450"/>
                  <a:pt x="1217660" y="0"/>
                </a:cubicBezTo>
                <a:cubicBezTo>
                  <a:pt x="1954536" y="136485"/>
                  <a:pt x="2376921" y="1192183"/>
                  <a:pt x="2435320" y="2601999"/>
                </a:cubicBezTo>
                <a:cubicBezTo>
                  <a:pt x="2289406" y="3912423"/>
                  <a:pt x="1984784" y="5168828"/>
                  <a:pt x="1217660" y="5203998"/>
                </a:cubicBezTo>
                <a:cubicBezTo>
                  <a:pt x="399814" y="5052504"/>
                  <a:pt x="181669" y="4176703"/>
                  <a:pt x="0" y="2601999"/>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4" name="Oval 83">
            <a:extLst>
              <a:ext uri="{FF2B5EF4-FFF2-40B4-BE49-F238E27FC236}">
                <a16:creationId xmlns:a16="http://schemas.microsoft.com/office/drawing/2014/main" id="{580F37D3-ABE8-2914-6B00-C1A4BBA98849}"/>
              </a:ext>
            </a:extLst>
          </p:cNvPr>
          <p:cNvSpPr/>
          <p:nvPr/>
        </p:nvSpPr>
        <p:spPr>
          <a:xfrm rot="21553853">
            <a:off x="8341867" y="275980"/>
            <a:ext cx="2435320" cy="5203997"/>
          </a:xfrm>
          <a:custGeom>
            <a:avLst/>
            <a:gdLst>
              <a:gd name="connsiteX0" fmla="*/ 0 w 2435320"/>
              <a:gd name="connsiteY0" fmla="*/ 2601999 h 5203997"/>
              <a:gd name="connsiteX1" fmla="*/ 1217660 w 2435320"/>
              <a:gd name="connsiteY1" fmla="*/ 0 h 5203997"/>
              <a:gd name="connsiteX2" fmla="*/ 2435320 w 2435320"/>
              <a:gd name="connsiteY2" fmla="*/ 2601999 h 5203997"/>
              <a:gd name="connsiteX3" fmla="*/ 1217660 w 2435320"/>
              <a:gd name="connsiteY3" fmla="*/ 5203998 h 5203997"/>
              <a:gd name="connsiteX4" fmla="*/ 0 w 2435320"/>
              <a:gd name="connsiteY4" fmla="*/ 2601999 h 520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320" h="5203997" extrusionOk="0">
                <a:moveTo>
                  <a:pt x="0" y="2601999"/>
                </a:moveTo>
                <a:cubicBezTo>
                  <a:pt x="-50820" y="1071242"/>
                  <a:pt x="564113" y="-8450"/>
                  <a:pt x="1217660" y="0"/>
                </a:cubicBezTo>
                <a:cubicBezTo>
                  <a:pt x="1954536" y="136485"/>
                  <a:pt x="2376921" y="1192183"/>
                  <a:pt x="2435320" y="2601999"/>
                </a:cubicBezTo>
                <a:cubicBezTo>
                  <a:pt x="2289406" y="3912423"/>
                  <a:pt x="1984784" y="5168828"/>
                  <a:pt x="1217660" y="5203998"/>
                </a:cubicBezTo>
                <a:cubicBezTo>
                  <a:pt x="399814" y="5052504"/>
                  <a:pt x="181669" y="4176703"/>
                  <a:pt x="0" y="2601999"/>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5" name="Oval 84">
            <a:extLst>
              <a:ext uri="{FF2B5EF4-FFF2-40B4-BE49-F238E27FC236}">
                <a16:creationId xmlns:a16="http://schemas.microsoft.com/office/drawing/2014/main" id="{A8377DE5-D7D4-25C1-6B44-418D07F914BD}"/>
              </a:ext>
            </a:extLst>
          </p:cNvPr>
          <p:cNvSpPr/>
          <p:nvPr/>
        </p:nvSpPr>
        <p:spPr>
          <a:xfrm rot="16249804">
            <a:off x="6697162" y="1861493"/>
            <a:ext cx="5579218" cy="2271534"/>
          </a:xfrm>
          <a:custGeom>
            <a:avLst/>
            <a:gdLst>
              <a:gd name="connsiteX0" fmla="*/ 0 w 5579218"/>
              <a:gd name="connsiteY0" fmla="*/ 1135767 h 2271534"/>
              <a:gd name="connsiteX1" fmla="*/ 2789609 w 5579218"/>
              <a:gd name="connsiteY1" fmla="*/ 0 h 2271534"/>
              <a:gd name="connsiteX2" fmla="*/ 5579218 w 5579218"/>
              <a:gd name="connsiteY2" fmla="*/ 1135767 h 2271534"/>
              <a:gd name="connsiteX3" fmla="*/ 2789609 w 5579218"/>
              <a:gd name="connsiteY3" fmla="*/ 2271534 h 2271534"/>
              <a:gd name="connsiteX4" fmla="*/ 0 w 5579218"/>
              <a:gd name="connsiteY4" fmla="*/ 1135767 h 227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18" h="2271534" extrusionOk="0">
                <a:moveTo>
                  <a:pt x="0" y="1135767"/>
                </a:moveTo>
                <a:cubicBezTo>
                  <a:pt x="-156805" y="219348"/>
                  <a:pt x="1401539" y="-68048"/>
                  <a:pt x="2789609" y="0"/>
                </a:cubicBezTo>
                <a:cubicBezTo>
                  <a:pt x="4399545" y="146863"/>
                  <a:pt x="5530968" y="530996"/>
                  <a:pt x="5579218" y="1135767"/>
                </a:cubicBezTo>
                <a:cubicBezTo>
                  <a:pt x="5525287" y="1716234"/>
                  <a:pt x="4635769" y="2157991"/>
                  <a:pt x="2789609" y="2271534"/>
                </a:cubicBezTo>
                <a:cubicBezTo>
                  <a:pt x="1209192" y="2230096"/>
                  <a:pt x="118474" y="1852808"/>
                  <a:pt x="0" y="1135767"/>
                </a:cubicBezTo>
                <a:close/>
              </a:path>
            </a:pathLst>
          </a:custGeom>
          <a:noFill/>
          <a:ln>
            <a:solidFill>
              <a:schemeClr val="tx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76" name="Group 75">
            <a:extLst>
              <a:ext uri="{FF2B5EF4-FFF2-40B4-BE49-F238E27FC236}">
                <a16:creationId xmlns:a16="http://schemas.microsoft.com/office/drawing/2014/main" id="{9B986684-0CCD-0404-524D-881112911633}"/>
              </a:ext>
            </a:extLst>
          </p:cNvPr>
          <p:cNvGrpSpPr/>
          <p:nvPr/>
        </p:nvGrpSpPr>
        <p:grpSpPr>
          <a:xfrm>
            <a:off x="9472567" y="4552267"/>
            <a:ext cx="2355349" cy="2075148"/>
            <a:chOff x="9472567" y="4552267"/>
            <a:chExt cx="2355349" cy="2075148"/>
          </a:xfrm>
        </p:grpSpPr>
        <p:grpSp>
          <p:nvGrpSpPr>
            <p:cNvPr id="78" name="Group 77">
              <a:extLst>
                <a:ext uri="{FF2B5EF4-FFF2-40B4-BE49-F238E27FC236}">
                  <a16:creationId xmlns:a16="http://schemas.microsoft.com/office/drawing/2014/main" id="{C5409504-9F53-4415-281D-B55C92C6459B}"/>
                </a:ext>
              </a:extLst>
            </p:cNvPr>
            <p:cNvGrpSpPr/>
            <p:nvPr/>
          </p:nvGrpSpPr>
          <p:grpSpPr>
            <a:xfrm>
              <a:off x="9472567" y="4552267"/>
              <a:ext cx="2355349" cy="2075148"/>
              <a:chOff x="908102" y="4241481"/>
              <a:chExt cx="2355349" cy="2075148"/>
            </a:xfrm>
            <a:effectLst>
              <a:outerShdw blurRad="50800" dist="38100" dir="2700000" algn="tl" rotWithShape="0">
                <a:prstClr val="black">
                  <a:alpha val="40000"/>
                </a:prstClr>
              </a:outerShdw>
            </a:effectLst>
          </p:grpSpPr>
          <p:sp>
            <p:nvSpPr>
              <p:cNvPr id="79" name="Rectangle 24">
                <a:extLst>
                  <a:ext uri="{FF2B5EF4-FFF2-40B4-BE49-F238E27FC236}">
                    <a16:creationId xmlns:a16="http://schemas.microsoft.com/office/drawing/2014/main" id="{0758CBDA-2A31-0001-8D59-FE9FAD43B714}"/>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0" name="Rectangle 79">
                <a:extLst>
                  <a:ext uri="{FF2B5EF4-FFF2-40B4-BE49-F238E27FC236}">
                    <a16:creationId xmlns:a16="http://schemas.microsoft.com/office/drawing/2014/main" id="{D634CADE-23E2-E6C6-7E2D-B4E5CB6B2FAB}"/>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1" name="TextBox 80">
              <a:extLst>
                <a:ext uri="{FF2B5EF4-FFF2-40B4-BE49-F238E27FC236}">
                  <a16:creationId xmlns:a16="http://schemas.microsoft.com/office/drawing/2014/main" id="{7D4D2FFF-4442-C6A1-A7A6-4502728DB180}"/>
                </a:ext>
              </a:extLst>
            </p:cNvPr>
            <p:cNvSpPr txBox="1"/>
            <p:nvPr/>
          </p:nvSpPr>
          <p:spPr>
            <a:xfrm rot="21377463">
              <a:off x="9712302" y="5105563"/>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least one of these is currently active.</a:t>
              </a:r>
            </a:p>
          </p:txBody>
        </p:sp>
        <p:sp>
          <p:nvSpPr>
            <p:cNvPr id="82" name="Arrow: Up 81">
              <a:extLst>
                <a:ext uri="{FF2B5EF4-FFF2-40B4-BE49-F238E27FC236}">
                  <a16:creationId xmlns:a16="http://schemas.microsoft.com/office/drawing/2014/main" id="{49CAE6A6-C2AA-F67B-3075-9D9219B748E6}"/>
                </a:ext>
              </a:extLst>
            </p:cNvPr>
            <p:cNvSpPr/>
            <p:nvPr/>
          </p:nvSpPr>
          <p:spPr>
            <a:xfrm rot="20073952">
              <a:off x="9687629" y="4667917"/>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247615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heel(1)">
                                      <p:cBhvr>
                                        <p:cTn id="7" dur="500"/>
                                        <p:tgtEl>
                                          <p:spTgt spid="85"/>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500"/>
                                        <p:tgtEl>
                                          <p:spTgt spid="8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wheel(1)">
                                      <p:cBhvr>
                                        <p:cTn id="15" dur="500"/>
                                        <p:tgtEl>
                                          <p:spTgt spid="8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4" grpId="0" animBg="1"/>
      <p:bldP spid="8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520DF4-57DF-F4ED-D6D0-3552789151E8}"/>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6307D135-002A-E2C3-5F7D-C55E6C707B7F}"/>
              </a:ext>
            </a:extLst>
          </p:cNvPr>
          <p:cNvPicPr>
            <a:picLocks noChangeAspect="1"/>
          </p:cNvPicPr>
          <p:nvPr/>
        </p:nvPicPr>
        <p:blipFill>
          <a:blip r:embed="rId2"/>
          <a:stretch>
            <a:fillRect/>
          </a:stretch>
        </p:blipFill>
        <p:spPr>
          <a:xfrm>
            <a:off x="0" y="114300"/>
            <a:ext cx="12192000" cy="6629400"/>
          </a:xfrm>
          <a:prstGeom prst="rect">
            <a:avLst/>
          </a:prstGeom>
        </p:spPr>
      </p:pic>
      <p:pic>
        <p:nvPicPr>
          <p:cNvPr id="2" name="Grafik 6">
            <a:extLst>
              <a:ext uri="{FF2B5EF4-FFF2-40B4-BE49-F238E27FC236}">
                <a16:creationId xmlns:a16="http://schemas.microsoft.com/office/drawing/2014/main" id="{581559AF-859A-4AC0-C5CF-BDDD45887B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4" name="TextBox 3" descr="page number">
            <a:extLst>
              <a:ext uri="{FF2B5EF4-FFF2-40B4-BE49-F238E27FC236}">
                <a16:creationId xmlns:a16="http://schemas.microsoft.com/office/drawing/2014/main" id="{1FEED3E9-1974-93D5-3446-C0AF717CC66F}"/>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53</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7966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E4F1B-3D87-FEE6-1159-BB57C895E3C2}"/>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9EB49B87-E021-BE32-EFE7-D2A9946D65D9}"/>
              </a:ext>
            </a:extLst>
          </p:cNvPr>
          <p:cNvPicPr>
            <a:picLocks noChangeAspect="1"/>
          </p:cNvPicPr>
          <p:nvPr/>
        </p:nvPicPr>
        <p:blipFill>
          <a:blip r:embed="rId2"/>
          <a:stretch>
            <a:fillRect/>
          </a:stretch>
        </p:blipFill>
        <p:spPr>
          <a:xfrm>
            <a:off x="0" y="114300"/>
            <a:ext cx="12192000" cy="6629400"/>
          </a:xfrm>
          <a:prstGeom prst="rect">
            <a:avLst/>
          </a:prstGeom>
        </p:spPr>
      </p:pic>
      <p:sp>
        <p:nvSpPr>
          <p:cNvPr id="2" name="Rectangle 1">
            <a:extLst>
              <a:ext uri="{FF2B5EF4-FFF2-40B4-BE49-F238E27FC236}">
                <a16:creationId xmlns:a16="http://schemas.microsoft.com/office/drawing/2014/main" id="{B49F23F8-98EA-D8DE-110E-C3B8619B1AB2}"/>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 name="Picture 3">
            <a:extLst>
              <a:ext uri="{FF2B5EF4-FFF2-40B4-BE49-F238E27FC236}">
                <a16:creationId xmlns:a16="http://schemas.microsoft.com/office/drawing/2014/main" id="{DC9D7C81-BCE4-455C-7E28-3842639FFD49}"/>
              </a:ext>
            </a:extLst>
          </p:cNvPr>
          <p:cNvPicPr>
            <a:picLocks noChangeAspect="1"/>
          </p:cNvPicPr>
          <p:nvPr/>
        </p:nvPicPr>
        <p:blipFill>
          <a:blip r:embed="rId2"/>
          <a:srcRect t="32567" r="17656" b="21360"/>
          <a:stretch>
            <a:fillRect/>
          </a:stretch>
        </p:blipFill>
        <p:spPr>
          <a:xfrm>
            <a:off x="133350" y="1752599"/>
            <a:ext cx="11925300" cy="3628127"/>
          </a:xfrm>
          <a:prstGeom prst="rect">
            <a:avLst/>
          </a:prstGeom>
        </p:spPr>
      </p:pic>
      <p:grpSp>
        <p:nvGrpSpPr>
          <p:cNvPr id="5" name="Group 4">
            <a:extLst>
              <a:ext uri="{FF2B5EF4-FFF2-40B4-BE49-F238E27FC236}">
                <a16:creationId xmlns:a16="http://schemas.microsoft.com/office/drawing/2014/main" id="{3047E11A-B1B6-7567-B299-08A222A57222}"/>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6" name="Rectangle 24">
              <a:extLst>
                <a:ext uri="{FF2B5EF4-FFF2-40B4-BE49-F238E27FC236}">
                  <a16:creationId xmlns:a16="http://schemas.microsoft.com/office/drawing/2014/main" id="{A8E18984-6D78-369F-02F2-476407BC4262}"/>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Rectangle 6">
              <a:extLst>
                <a:ext uri="{FF2B5EF4-FFF2-40B4-BE49-F238E27FC236}">
                  <a16:creationId xmlns:a16="http://schemas.microsoft.com/office/drawing/2014/main" id="{C099A503-C24A-2156-9EA7-415B572082F3}"/>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 name="TextBox 7">
              <a:extLst>
                <a:ext uri="{FF2B5EF4-FFF2-40B4-BE49-F238E27FC236}">
                  <a16:creationId xmlns:a16="http://schemas.microsoft.com/office/drawing/2014/main" id="{6A1FF9F7-95D9-C370-0026-389E831AC0A8}"/>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grpSp>
        <p:nvGrpSpPr>
          <p:cNvPr id="9" name="Group 8">
            <a:extLst>
              <a:ext uri="{FF2B5EF4-FFF2-40B4-BE49-F238E27FC236}">
                <a16:creationId xmlns:a16="http://schemas.microsoft.com/office/drawing/2014/main" id="{3C596BFD-24DF-4811-EC88-EE87215F0D4E}"/>
              </a:ext>
            </a:extLst>
          </p:cNvPr>
          <p:cNvGrpSpPr/>
          <p:nvPr/>
        </p:nvGrpSpPr>
        <p:grpSpPr>
          <a:xfrm rot="177552">
            <a:off x="2829777" y="4991679"/>
            <a:ext cx="377850" cy="181710"/>
            <a:chOff x="9309924" y="5934070"/>
            <a:chExt cx="377850" cy="181710"/>
          </a:xfrm>
        </p:grpSpPr>
        <p:sp>
          <p:nvSpPr>
            <p:cNvPr id="10" name="Freeform: Shape 9">
              <a:extLst>
                <a:ext uri="{FF2B5EF4-FFF2-40B4-BE49-F238E27FC236}">
                  <a16:creationId xmlns:a16="http://schemas.microsoft.com/office/drawing/2014/main" id="{F6909584-62FD-07DF-2BB6-D5B10122C472}"/>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1" name="Freeform: Shape 10">
              <a:extLst>
                <a:ext uri="{FF2B5EF4-FFF2-40B4-BE49-F238E27FC236}">
                  <a16:creationId xmlns:a16="http://schemas.microsoft.com/office/drawing/2014/main" id="{E402C9ED-8DAA-68E0-DC21-F0BFBE9B3686}"/>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2" name="Arrow: Up 11">
            <a:extLst>
              <a:ext uri="{FF2B5EF4-FFF2-40B4-BE49-F238E27FC236}">
                <a16:creationId xmlns:a16="http://schemas.microsoft.com/office/drawing/2014/main" id="{31F969AA-543A-BC23-CC31-1D093FFB1AF6}"/>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3" name="Grafik 6">
            <a:extLst>
              <a:ext uri="{FF2B5EF4-FFF2-40B4-BE49-F238E27FC236}">
                <a16:creationId xmlns:a16="http://schemas.microsoft.com/office/drawing/2014/main" id="{6EFBC10D-4C3A-B8C3-7C0A-B01A93C1ED7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4" name="TextBox 13" descr="page number">
            <a:extLst>
              <a:ext uri="{FF2B5EF4-FFF2-40B4-BE49-F238E27FC236}">
                <a16:creationId xmlns:a16="http://schemas.microsoft.com/office/drawing/2014/main" id="{8AC81D81-E395-01D6-63C6-E23169E61932}"/>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54</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847274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FE301A-14BB-74F9-38EE-CE6E6E93DB2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486D7BDB-0130-AA8F-8558-083C40BBF91A}"/>
              </a:ext>
            </a:extLst>
          </p:cNvPr>
          <p:cNvPicPr>
            <a:picLocks noChangeAspect="1"/>
          </p:cNvPicPr>
          <p:nvPr/>
        </p:nvPicPr>
        <p:blipFill>
          <a:blip r:embed="rId2"/>
          <a:stretch>
            <a:fillRect/>
          </a:stretch>
        </p:blipFill>
        <p:spPr>
          <a:xfrm>
            <a:off x="0" y="114300"/>
            <a:ext cx="12192000" cy="6629400"/>
          </a:xfrm>
          <a:prstGeom prst="rect">
            <a:avLst/>
          </a:prstGeom>
        </p:spPr>
      </p:pic>
      <p:sp>
        <p:nvSpPr>
          <p:cNvPr id="2" name="Rectangle 1">
            <a:extLst>
              <a:ext uri="{FF2B5EF4-FFF2-40B4-BE49-F238E27FC236}">
                <a16:creationId xmlns:a16="http://schemas.microsoft.com/office/drawing/2014/main" id="{157ECF25-50FD-90E7-AED8-92C1710CFCDF}"/>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4" name="Picture 3">
            <a:extLst>
              <a:ext uri="{FF2B5EF4-FFF2-40B4-BE49-F238E27FC236}">
                <a16:creationId xmlns:a16="http://schemas.microsoft.com/office/drawing/2014/main" id="{77FC58DA-3F0B-599D-3BC1-6C0CBE6ABB02}"/>
              </a:ext>
            </a:extLst>
          </p:cNvPr>
          <p:cNvPicPr>
            <a:picLocks noChangeAspect="1"/>
          </p:cNvPicPr>
          <p:nvPr/>
        </p:nvPicPr>
        <p:blipFill>
          <a:blip r:embed="rId2"/>
          <a:srcRect t="32567" r="17656" b="21360"/>
          <a:stretch>
            <a:fillRect/>
          </a:stretch>
        </p:blipFill>
        <p:spPr>
          <a:xfrm>
            <a:off x="133350" y="1752599"/>
            <a:ext cx="11925300" cy="3628127"/>
          </a:xfrm>
          <a:prstGeom prst="rect">
            <a:avLst/>
          </a:prstGeom>
        </p:spPr>
      </p:pic>
      <p:grpSp>
        <p:nvGrpSpPr>
          <p:cNvPr id="5" name="Group 4">
            <a:extLst>
              <a:ext uri="{FF2B5EF4-FFF2-40B4-BE49-F238E27FC236}">
                <a16:creationId xmlns:a16="http://schemas.microsoft.com/office/drawing/2014/main" id="{B17F862B-0625-A962-D6D2-EE2603FED7DE}"/>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6" name="Rectangle 24">
              <a:extLst>
                <a:ext uri="{FF2B5EF4-FFF2-40B4-BE49-F238E27FC236}">
                  <a16:creationId xmlns:a16="http://schemas.microsoft.com/office/drawing/2014/main" id="{538C7FD8-B45C-6074-A0B2-53D1F488A10D}"/>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7" name="Rectangle 6">
              <a:extLst>
                <a:ext uri="{FF2B5EF4-FFF2-40B4-BE49-F238E27FC236}">
                  <a16:creationId xmlns:a16="http://schemas.microsoft.com/office/drawing/2014/main" id="{BE997EA9-F788-D7D1-E7E7-315DF8FAF061}"/>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 name="TextBox 7">
              <a:extLst>
                <a:ext uri="{FF2B5EF4-FFF2-40B4-BE49-F238E27FC236}">
                  <a16:creationId xmlns:a16="http://schemas.microsoft.com/office/drawing/2014/main" id="{9700EB12-7391-DD51-7AB9-B1CA847EAE58}"/>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grpSp>
        <p:nvGrpSpPr>
          <p:cNvPr id="9" name="Group 8">
            <a:extLst>
              <a:ext uri="{FF2B5EF4-FFF2-40B4-BE49-F238E27FC236}">
                <a16:creationId xmlns:a16="http://schemas.microsoft.com/office/drawing/2014/main" id="{2F88EB4E-58E8-1CA6-7F9D-1210CBEA1E52}"/>
              </a:ext>
            </a:extLst>
          </p:cNvPr>
          <p:cNvGrpSpPr/>
          <p:nvPr/>
        </p:nvGrpSpPr>
        <p:grpSpPr>
          <a:xfrm rot="177552">
            <a:off x="2829777" y="4991679"/>
            <a:ext cx="377850" cy="181710"/>
            <a:chOff x="9309924" y="5934070"/>
            <a:chExt cx="377850" cy="181710"/>
          </a:xfrm>
        </p:grpSpPr>
        <p:sp>
          <p:nvSpPr>
            <p:cNvPr id="10" name="Freeform: Shape 9">
              <a:extLst>
                <a:ext uri="{FF2B5EF4-FFF2-40B4-BE49-F238E27FC236}">
                  <a16:creationId xmlns:a16="http://schemas.microsoft.com/office/drawing/2014/main" id="{4DA477C0-0E05-33CE-CBC0-8A4DF5055BE9}"/>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1" name="Freeform: Shape 10">
              <a:extLst>
                <a:ext uri="{FF2B5EF4-FFF2-40B4-BE49-F238E27FC236}">
                  <a16:creationId xmlns:a16="http://schemas.microsoft.com/office/drawing/2014/main" id="{A9165F92-F8CB-AF7A-97DF-BA46D3CAC797}"/>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2" name="Arrow: Up 11">
            <a:extLst>
              <a:ext uri="{FF2B5EF4-FFF2-40B4-BE49-F238E27FC236}">
                <a16:creationId xmlns:a16="http://schemas.microsoft.com/office/drawing/2014/main" id="{DC55106D-1032-3B3F-4C77-770AB1D2872B}"/>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3" name="Group 12">
            <a:extLst>
              <a:ext uri="{FF2B5EF4-FFF2-40B4-BE49-F238E27FC236}">
                <a16:creationId xmlns:a16="http://schemas.microsoft.com/office/drawing/2014/main" id="{FF94F7FD-7D0D-457C-DF1E-FDFEC4695C5F}"/>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4" name="Freeform: Shape 13">
              <a:extLst>
                <a:ext uri="{FF2B5EF4-FFF2-40B4-BE49-F238E27FC236}">
                  <a16:creationId xmlns:a16="http://schemas.microsoft.com/office/drawing/2014/main" id="{3071B3DF-1A18-8524-D2EA-4D0AA023B97A}"/>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5" name="Straight Connector 14">
              <a:extLst>
                <a:ext uri="{FF2B5EF4-FFF2-40B4-BE49-F238E27FC236}">
                  <a16:creationId xmlns:a16="http://schemas.microsoft.com/office/drawing/2014/main" id="{DB410E11-5E60-F5AF-6645-7E4AA1E96875}"/>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9434C4C-3FE6-2739-8D2C-70BFFCF269E0}"/>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FFE2989-20F1-37A7-3F3B-4CA8E3AE7AE3}"/>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FF10A2D-7C98-B26D-43A0-1C7F42F3BE53}"/>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20A9753-2DB7-E2A4-B041-7D3940874ABD}"/>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FF61243-0A2A-5C7B-E3EA-EF0A93A159C0}"/>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A12CDC7-D0EE-B3B4-0087-1C1E70207EC9}"/>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C21AB54-6454-E1FC-AF17-BA5542EA8DFF}"/>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BA048A9-FFDB-AD62-E0F9-0E9C03FF26E1}"/>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55638C52-3913-D40C-072D-C07BA426499E}"/>
                </a:ext>
              </a:extLst>
            </p:cNvPr>
            <p:cNvGrpSpPr/>
            <p:nvPr/>
          </p:nvGrpSpPr>
          <p:grpSpPr>
            <a:xfrm>
              <a:off x="8815167" y="5036974"/>
              <a:ext cx="377850" cy="181712"/>
              <a:chOff x="8641807" y="6043769"/>
              <a:chExt cx="377850" cy="181712"/>
            </a:xfrm>
          </p:grpSpPr>
          <p:sp>
            <p:nvSpPr>
              <p:cNvPr id="25" name="Freeform: Shape 24">
                <a:extLst>
                  <a:ext uri="{FF2B5EF4-FFF2-40B4-BE49-F238E27FC236}">
                    <a16:creationId xmlns:a16="http://schemas.microsoft.com/office/drawing/2014/main" id="{D2F64957-C530-F6FE-8A4D-A61634610439}"/>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26" name="Freeform: Shape 25">
                <a:extLst>
                  <a:ext uri="{FF2B5EF4-FFF2-40B4-BE49-F238E27FC236}">
                    <a16:creationId xmlns:a16="http://schemas.microsoft.com/office/drawing/2014/main" id="{60AE4E60-4570-4BE1-A465-817C04B51365}"/>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7" name="TextBox 26">
            <a:extLst>
              <a:ext uri="{FF2B5EF4-FFF2-40B4-BE49-F238E27FC236}">
                <a16:creationId xmlns:a16="http://schemas.microsoft.com/office/drawing/2014/main" id="{57EE7B29-5EE6-4480-C33D-A0A300A9A5E8}"/>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28" name="TextBox 27">
            <a:extLst>
              <a:ext uri="{FF2B5EF4-FFF2-40B4-BE49-F238E27FC236}">
                <a16:creationId xmlns:a16="http://schemas.microsoft.com/office/drawing/2014/main" id="{76007AC9-BAF7-0B87-B126-DD502AF6CD3C}"/>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29" name="TextBox 28">
            <a:extLst>
              <a:ext uri="{FF2B5EF4-FFF2-40B4-BE49-F238E27FC236}">
                <a16:creationId xmlns:a16="http://schemas.microsoft.com/office/drawing/2014/main" id="{88F2356A-09AB-E9AB-5B90-85E6093B3E89}"/>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30" name="TextBox 29">
            <a:extLst>
              <a:ext uri="{FF2B5EF4-FFF2-40B4-BE49-F238E27FC236}">
                <a16:creationId xmlns:a16="http://schemas.microsoft.com/office/drawing/2014/main" id="{622B7810-0F93-62A6-2E6F-473AEF57F80D}"/>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31" name="TextBox 30">
            <a:extLst>
              <a:ext uri="{FF2B5EF4-FFF2-40B4-BE49-F238E27FC236}">
                <a16:creationId xmlns:a16="http://schemas.microsoft.com/office/drawing/2014/main" id="{914BCE4A-6472-6A67-FD2A-C80ADE34913C}"/>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32" name="TextBox 31">
            <a:extLst>
              <a:ext uri="{FF2B5EF4-FFF2-40B4-BE49-F238E27FC236}">
                <a16:creationId xmlns:a16="http://schemas.microsoft.com/office/drawing/2014/main" id="{EEDE844D-7150-A0AF-B465-33B80D03C742}"/>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33" name="TextBox 32">
            <a:extLst>
              <a:ext uri="{FF2B5EF4-FFF2-40B4-BE49-F238E27FC236}">
                <a16:creationId xmlns:a16="http://schemas.microsoft.com/office/drawing/2014/main" id="{68226B0F-4B55-2004-4B86-34D2E78F95D3}"/>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34" name="TextBox 33">
            <a:extLst>
              <a:ext uri="{FF2B5EF4-FFF2-40B4-BE49-F238E27FC236}">
                <a16:creationId xmlns:a16="http://schemas.microsoft.com/office/drawing/2014/main" id="{56FCDE31-A879-AAC9-F83E-33470B5252FA}"/>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35" name="TextBox 34">
            <a:extLst>
              <a:ext uri="{FF2B5EF4-FFF2-40B4-BE49-F238E27FC236}">
                <a16:creationId xmlns:a16="http://schemas.microsoft.com/office/drawing/2014/main" id="{BFCE7933-8118-518B-8EF0-0D6D0D9EB491}"/>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36" name="Flowchart: Process 35">
            <a:extLst>
              <a:ext uri="{FF2B5EF4-FFF2-40B4-BE49-F238E27FC236}">
                <a16:creationId xmlns:a16="http://schemas.microsoft.com/office/drawing/2014/main" id="{33D6C465-A402-9434-38AA-4CA8F790C159}"/>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7" name="Arrow: Down 36">
            <a:extLst>
              <a:ext uri="{FF2B5EF4-FFF2-40B4-BE49-F238E27FC236}">
                <a16:creationId xmlns:a16="http://schemas.microsoft.com/office/drawing/2014/main" id="{538032DD-83AC-05B7-2074-05B171D58FD8}"/>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8" name="TextBox 37">
            <a:extLst>
              <a:ext uri="{FF2B5EF4-FFF2-40B4-BE49-F238E27FC236}">
                <a16:creationId xmlns:a16="http://schemas.microsoft.com/office/drawing/2014/main" id="{28D25ECA-E7D3-B6FD-A7AF-23043EE6A35F}"/>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39" name="TextBox 38">
            <a:extLst>
              <a:ext uri="{FF2B5EF4-FFF2-40B4-BE49-F238E27FC236}">
                <a16:creationId xmlns:a16="http://schemas.microsoft.com/office/drawing/2014/main" id="{A9CA7A65-671B-3353-2AA3-AB2C71F1BFC9}"/>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40" name="TextBox 39">
            <a:extLst>
              <a:ext uri="{FF2B5EF4-FFF2-40B4-BE49-F238E27FC236}">
                <a16:creationId xmlns:a16="http://schemas.microsoft.com/office/drawing/2014/main" id="{22075B66-EE1C-8BBB-9677-051DC0B25FC3}"/>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pic>
        <p:nvPicPr>
          <p:cNvPr id="41" name="Grafik 6">
            <a:extLst>
              <a:ext uri="{FF2B5EF4-FFF2-40B4-BE49-F238E27FC236}">
                <a16:creationId xmlns:a16="http://schemas.microsoft.com/office/drawing/2014/main" id="{41B6DA77-7F04-57FE-9AF6-C99E9B0156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42" name="TextBox 41" descr="page number">
            <a:extLst>
              <a:ext uri="{FF2B5EF4-FFF2-40B4-BE49-F238E27FC236}">
                <a16:creationId xmlns:a16="http://schemas.microsoft.com/office/drawing/2014/main" id="{BDC2FBFC-48E5-8DCC-03FF-A54DEDE65988}"/>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55</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45118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wipe(left)">
                                      <p:cBhvr>
                                        <p:cTn id="13" dur="500"/>
                                        <p:tgtEl>
                                          <p:spTgt spid="40"/>
                                        </p:tgtEl>
                                      </p:cBhvr>
                                    </p:animEffect>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wipe(down)">
                                      <p:cBhvr>
                                        <p:cTn id="17" dur="500"/>
                                        <p:tgtEl>
                                          <p:spTgt spid="36"/>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wipe(down)">
                                      <p:cBhvr>
                                        <p:cTn id="21" dur="500"/>
                                        <p:tgtEl>
                                          <p:spTgt spid="37"/>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wipe(left)">
                                      <p:cBhvr>
                                        <p:cTn id="25" dur="500"/>
                                        <p:tgtEl>
                                          <p:spTgt spid="38"/>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500"/>
                                        <p:tgtEl>
                                          <p:spTgt spid="39"/>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left)">
                                      <p:cBhvr>
                                        <p:cTn id="33" dur="500"/>
                                        <p:tgtEl>
                                          <p:spTgt spid="28"/>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left)">
                                      <p:cBhvr>
                                        <p:cTn id="49" dur="500"/>
                                        <p:tgtEl>
                                          <p:spTgt spid="30"/>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left)">
                                      <p:cBhvr>
                                        <p:cTn id="53" dur="500"/>
                                        <p:tgtEl>
                                          <p:spTgt spid="34"/>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left)">
                                      <p:cBhvr>
                                        <p:cTn id="57" dur="500"/>
                                        <p:tgtEl>
                                          <p:spTgt spid="33"/>
                                        </p:tgtEl>
                                      </p:cBhvr>
                                    </p:animEffect>
                                  </p:childTnLst>
                                </p:cTn>
                              </p:par>
                            </p:childTnLst>
                          </p:cTn>
                        </p:par>
                        <p:par>
                          <p:cTn id="58" fill="hold">
                            <p:stCondLst>
                              <p:cond delay="7000"/>
                            </p:stCondLst>
                            <p:childTnLst>
                              <p:par>
                                <p:cTn id="59" presetID="22" presetClass="entr" presetSubtype="8" fill="hold" grpId="0" nodeType="after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500"/>
                                        <p:tgtEl>
                                          <p:spTgt spid="31"/>
                                        </p:tgtEl>
                                      </p:cBhvr>
                                    </p:animEffect>
                                  </p:childTnLst>
                                </p:cTn>
                              </p:par>
                            </p:childTnLst>
                          </p:cTn>
                        </p:par>
                        <p:par>
                          <p:cTn id="62" fill="hold">
                            <p:stCondLst>
                              <p:cond delay="7500"/>
                            </p:stCondLst>
                            <p:childTnLst>
                              <p:par>
                                <p:cTn id="63" presetID="22" presetClass="entr" presetSubtype="8" fill="hold" grpId="0" nodeType="after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wipe(left)">
                                      <p:cBhvr>
                                        <p:cTn id="6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P spid="33" grpId="0"/>
      <p:bldP spid="34" grpId="0"/>
      <p:bldP spid="35" grpId="0"/>
      <p:bldP spid="36" grpId="0" animBg="1"/>
      <p:bldP spid="37" grpId="0" animBg="1"/>
      <p:bldP spid="38" grpId="0"/>
      <p:bldP spid="39" grpId="0"/>
      <p:bldP spid="4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9A5804-5CCD-382E-B0BC-2E5B10C22D31}"/>
            </a:ext>
          </a:extLst>
        </p:cNvPr>
        <p:cNvGrpSpPr/>
        <p:nvPr/>
      </p:nvGrpSpPr>
      <p:grpSpPr>
        <a:xfrm>
          <a:off x="0" y="0"/>
          <a:ext cx="0" cy="0"/>
          <a:chOff x="0" y="0"/>
          <a:chExt cx="0" cy="0"/>
        </a:xfrm>
      </p:grpSpPr>
      <p:grpSp>
        <p:nvGrpSpPr>
          <p:cNvPr id="110" name="Group 109">
            <a:extLst>
              <a:ext uri="{FF2B5EF4-FFF2-40B4-BE49-F238E27FC236}">
                <a16:creationId xmlns:a16="http://schemas.microsoft.com/office/drawing/2014/main" id="{AE4B7D62-BB06-0C08-D7D4-2383661C173B}"/>
              </a:ext>
            </a:extLst>
          </p:cNvPr>
          <p:cNvGrpSpPr/>
          <p:nvPr/>
        </p:nvGrpSpPr>
        <p:grpSpPr>
          <a:xfrm>
            <a:off x="4653006" y="202789"/>
            <a:ext cx="4673807" cy="3999937"/>
            <a:chOff x="6902123" y="1291311"/>
            <a:chExt cx="4673807" cy="3999937"/>
          </a:xfrm>
        </p:grpSpPr>
        <p:grpSp>
          <p:nvGrpSpPr>
            <p:cNvPr id="111" name="Group 110">
              <a:extLst>
                <a:ext uri="{FF2B5EF4-FFF2-40B4-BE49-F238E27FC236}">
                  <a16:creationId xmlns:a16="http://schemas.microsoft.com/office/drawing/2014/main" id="{817AB44B-02AB-53A7-804E-6E050486B3FE}"/>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24" name="Freeform: Shape 123">
                <a:extLst>
                  <a:ext uri="{FF2B5EF4-FFF2-40B4-BE49-F238E27FC236}">
                    <a16:creationId xmlns:a16="http://schemas.microsoft.com/office/drawing/2014/main" id="{CCA7F94B-535F-D0C4-BC85-7FB24C91E0A9}"/>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25" name="Right Triangle 124">
                <a:extLst>
                  <a:ext uri="{FF2B5EF4-FFF2-40B4-BE49-F238E27FC236}">
                    <a16:creationId xmlns:a16="http://schemas.microsoft.com/office/drawing/2014/main" id="{916F885D-573F-D987-EEAD-E5AC5EBA0F1C}"/>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112" name="Straight Connector 111">
              <a:extLst>
                <a:ext uri="{FF2B5EF4-FFF2-40B4-BE49-F238E27FC236}">
                  <a16:creationId xmlns:a16="http://schemas.microsoft.com/office/drawing/2014/main" id="{A49E220C-D5F6-AEF5-72DD-CE6E0665CF7D}"/>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9B35AE0-CDB4-1236-E9EB-A2784ECEEDEB}"/>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FA38C6EF-A5C8-3F54-FED8-79E8850C611C}"/>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A7E77CCC-9F80-6FE2-A67B-B10CBD752E65}"/>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B1D8E1BD-FAB6-D97A-1CFA-102BF568585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1904EE2A-86AC-308D-8811-A5E7262265C1}"/>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DB59CB54-2825-E090-A3D0-857D1B5171B2}"/>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1F71BAD-251E-DEBC-0256-93467B9FB66C}"/>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73C9899B-EBE2-5847-2514-680DF13C089F}"/>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1" name="Group 120">
              <a:extLst>
                <a:ext uri="{FF2B5EF4-FFF2-40B4-BE49-F238E27FC236}">
                  <a16:creationId xmlns:a16="http://schemas.microsoft.com/office/drawing/2014/main" id="{26E88B77-DC68-81B8-E798-56E3432043CE}"/>
                </a:ext>
              </a:extLst>
            </p:cNvPr>
            <p:cNvGrpSpPr/>
            <p:nvPr/>
          </p:nvGrpSpPr>
          <p:grpSpPr>
            <a:xfrm>
              <a:off x="8815167" y="5036974"/>
              <a:ext cx="377850" cy="181712"/>
              <a:chOff x="8641807" y="6043769"/>
              <a:chExt cx="377850" cy="181712"/>
            </a:xfrm>
          </p:grpSpPr>
          <p:sp>
            <p:nvSpPr>
              <p:cNvPr id="122" name="Freeform: Shape 121">
                <a:extLst>
                  <a:ext uri="{FF2B5EF4-FFF2-40B4-BE49-F238E27FC236}">
                    <a16:creationId xmlns:a16="http://schemas.microsoft.com/office/drawing/2014/main" id="{E01003F5-808A-440E-B577-BEEDA7814178}"/>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3" name="Freeform: Shape 122">
                <a:extLst>
                  <a:ext uri="{FF2B5EF4-FFF2-40B4-BE49-F238E27FC236}">
                    <a16:creationId xmlns:a16="http://schemas.microsoft.com/office/drawing/2014/main" id="{4A19AA4E-EB77-93D3-A9B5-5C29C16D3686}"/>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6" name="Rectangle 125">
            <a:extLst>
              <a:ext uri="{FF2B5EF4-FFF2-40B4-BE49-F238E27FC236}">
                <a16:creationId xmlns:a16="http://schemas.microsoft.com/office/drawing/2014/main" id="{8BE90697-0C14-065B-E558-2CC344EE1B77}"/>
              </a:ext>
            </a:extLst>
          </p:cNvPr>
          <p:cNvSpPr/>
          <p:nvPr/>
        </p:nvSpPr>
        <p:spPr>
          <a:xfrm rot="387705" flipH="1">
            <a:off x="5195463" y="1088156"/>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9" name="TextBox 128">
            <a:extLst>
              <a:ext uri="{FF2B5EF4-FFF2-40B4-BE49-F238E27FC236}">
                <a16:creationId xmlns:a16="http://schemas.microsoft.com/office/drawing/2014/main" id="{2F29197E-4A56-78A0-C106-266AA759D6D4}"/>
              </a:ext>
            </a:extLst>
          </p:cNvPr>
          <p:cNvSpPr txBox="1"/>
          <p:nvPr/>
        </p:nvSpPr>
        <p:spPr>
          <a:xfrm rot="459986">
            <a:off x="4318882" y="1176983"/>
            <a:ext cx="2924503" cy="892552"/>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Thread</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controller</a:t>
            </a:r>
          </a:p>
        </p:txBody>
      </p:sp>
      <p:sp>
        <p:nvSpPr>
          <p:cNvPr id="130" name="TextBox 129">
            <a:extLst>
              <a:ext uri="{FF2B5EF4-FFF2-40B4-BE49-F238E27FC236}">
                <a16:creationId xmlns:a16="http://schemas.microsoft.com/office/drawing/2014/main" id="{59D29340-01BF-344B-CC47-CFF484CCAF13}"/>
              </a:ext>
            </a:extLst>
          </p:cNvPr>
          <p:cNvSpPr txBox="1"/>
          <p:nvPr/>
        </p:nvSpPr>
        <p:spPr>
          <a:xfrm rot="173231">
            <a:off x="7226857" y="1200894"/>
            <a:ext cx="1501319" cy="1200329"/>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execution unit</a:t>
            </a:r>
          </a:p>
        </p:txBody>
      </p:sp>
      <p:sp>
        <p:nvSpPr>
          <p:cNvPr id="140" name="TextBox 139">
            <a:extLst>
              <a:ext uri="{FF2B5EF4-FFF2-40B4-BE49-F238E27FC236}">
                <a16:creationId xmlns:a16="http://schemas.microsoft.com/office/drawing/2014/main" id="{EF48ACD7-9D49-30F8-00D7-814D560B29A4}"/>
              </a:ext>
            </a:extLst>
          </p:cNvPr>
          <p:cNvSpPr txBox="1"/>
          <p:nvPr/>
        </p:nvSpPr>
        <p:spPr>
          <a:xfrm rot="247528">
            <a:off x="5588952" y="617216"/>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dependency</a:t>
            </a:r>
          </a:p>
        </p:txBody>
      </p:sp>
      <p:sp>
        <p:nvSpPr>
          <p:cNvPr id="141" name="Freeform: Shape 140">
            <a:extLst>
              <a:ext uri="{FF2B5EF4-FFF2-40B4-BE49-F238E27FC236}">
                <a16:creationId xmlns:a16="http://schemas.microsoft.com/office/drawing/2014/main" id="{6BE78A9E-F3AA-526D-D682-B514E1BD080F}"/>
              </a:ext>
            </a:extLst>
          </p:cNvPr>
          <p:cNvSpPr/>
          <p:nvPr/>
        </p:nvSpPr>
        <p:spPr>
          <a:xfrm rot="442196" flipV="1">
            <a:off x="5797776" y="951979"/>
            <a:ext cx="2196538" cy="145183"/>
          </a:xfrm>
          <a:custGeom>
            <a:avLst/>
            <a:gdLst>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64872" y="20262"/>
                  <a:pt x="404823" y="6916"/>
                  <a:pt x="609313" y="16507"/>
                </a:cubicBezTo>
                <a:cubicBezTo>
                  <a:pt x="808328" y="-9265"/>
                  <a:pt x="951580" y="-5794"/>
                  <a:pt x="1113313" y="7861"/>
                </a:cubicBezTo>
                <a:cubicBezTo>
                  <a:pt x="1264681" y="-1213"/>
                  <a:pt x="1354595" y="13741"/>
                  <a:pt x="1516493" y="43666"/>
                </a:cubicBezTo>
                <a:cubicBezTo>
                  <a:pt x="1669342" y="37875"/>
                  <a:pt x="1853135" y="105190"/>
                  <a:pt x="1963343" y="102966"/>
                </a:cubicBezTo>
                <a:cubicBezTo>
                  <a:pt x="1980425" y="113318"/>
                  <a:pt x="1994414" y="102855"/>
                  <a:pt x="2016000" y="111612"/>
                </a:cubicBezTo>
                <a:cubicBezTo>
                  <a:pt x="2028185" y="197968"/>
                  <a:pt x="1783738" y="58996"/>
                  <a:pt x="2196538" y="120258"/>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2196538"/>
                      <a:gd name="connsiteY0" fmla="*/ 36381 h 153366"/>
                      <a:gd name="connsiteX1" fmla="*/ 609313 w 2196538"/>
                      <a:gd name="connsiteY1" fmla="*/ 19089 h 153366"/>
                      <a:gd name="connsiteX2" fmla="*/ 1113313 w 2196538"/>
                      <a:gd name="connsiteY2" fmla="*/ 10443 h 153366"/>
                      <a:gd name="connsiteX3" fmla="*/ 1459343 w 2196538"/>
                      <a:gd name="connsiteY3" fmla="*/ 1798 h 153366"/>
                      <a:gd name="connsiteX4" fmla="*/ 1963343 w 2196538"/>
                      <a:gd name="connsiteY4" fmla="*/ 105548 h 153366"/>
                      <a:gd name="connsiteX5" fmla="*/ 2016000 w 2196538"/>
                      <a:gd name="connsiteY5" fmla="*/ 114194 h 153366"/>
                      <a:gd name="connsiteX6" fmla="*/ 2196538 w 2196538"/>
                      <a:gd name="connsiteY6" fmla="*/ 122840 h 153366"/>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78926" y="26826"/>
                          <a:pt x="389999" y="9572"/>
                          <a:pt x="609313" y="16507"/>
                        </a:cubicBezTo>
                        <a:cubicBezTo>
                          <a:pt x="822861" y="802"/>
                          <a:pt x="958719" y="-6829"/>
                          <a:pt x="1113313" y="7861"/>
                        </a:cubicBezTo>
                        <a:cubicBezTo>
                          <a:pt x="1256555" y="8589"/>
                          <a:pt x="1351592" y="33641"/>
                          <a:pt x="1516493" y="43666"/>
                        </a:cubicBezTo>
                        <a:cubicBezTo>
                          <a:pt x="1663956" y="48303"/>
                          <a:pt x="1860156" y="96749"/>
                          <a:pt x="1963343" y="102966"/>
                        </a:cubicBezTo>
                        <a:cubicBezTo>
                          <a:pt x="1980346" y="112152"/>
                          <a:pt x="1994378" y="104956"/>
                          <a:pt x="2016000" y="111612"/>
                        </a:cubicBezTo>
                        <a:cubicBezTo>
                          <a:pt x="2074190" y="194058"/>
                          <a:pt x="1824354" y="95561"/>
                          <a:pt x="2196538" y="120258"/>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5" name="Group 144">
            <a:extLst>
              <a:ext uri="{FF2B5EF4-FFF2-40B4-BE49-F238E27FC236}">
                <a16:creationId xmlns:a16="http://schemas.microsoft.com/office/drawing/2014/main" id="{4BDD9544-17BA-37EE-E73A-90E89CAAC120}"/>
              </a:ext>
            </a:extLst>
          </p:cNvPr>
          <p:cNvGrpSpPr/>
          <p:nvPr/>
        </p:nvGrpSpPr>
        <p:grpSpPr>
          <a:xfrm rot="21324230">
            <a:off x="8487387" y="224403"/>
            <a:ext cx="2424878" cy="2114273"/>
            <a:chOff x="8397355" y="4208176"/>
            <a:chExt cx="2424878" cy="2114273"/>
          </a:xfrm>
          <a:effectLst>
            <a:outerShdw blurRad="50800" dist="38100" dir="10800000" algn="r" rotWithShape="0">
              <a:prstClr val="black">
                <a:alpha val="40000"/>
              </a:prstClr>
            </a:outerShdw>
          </a:effectLst>
        </p:grpSpPr>
        <p:grpSp>
          <p:nvGrpSpPr>
            <p:cNvPr id="146" name="Group 145">
              <a:extLst>
                <a:ext uri="{FF2B5EF4-FFF2-40B4-BE49-F238E27FC236}">
                  <a16:creationId xmlns:a16="http://schemas.microsoft.com/office/drawing/2014/main" id="{3F6954F3-13C2-64A7-8AEF-5FBBC2C68B8B}"/>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50" name="Freeform: Shape 149">
                <a:extLst>
                  <a:ext uri="{FF2B5EF4-FFF2-40B4-BE49-F238E27FC236}">
                    <a16:creationId xmlns:a16="http://schemas.microsoft.com/office/drawing/2014/main" id="{325057FB-F3A6-2B23-8126-E3804D739741}"/>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1" name="Right Triangle 9">
                <a:extLst>
                  <a:ext uri="{FF2B5EF4-FFF2-40B4-BE49-F238E27FC236}">
                    <a16:creationId xmlns:a16="http://schemas.microsoft.com/office/drawing/2014/main" id="{9D5B6E79-43B7-0B07-E17F-E7AE8BD4340C}"/>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47" name="Group 146">
              <a:extLst>
                <a:ext uri="{FF2B5EF4-FFF2-40B4-BE49-F238E27FC236}">
                  <a16:creationId xmlns:a16="http://schemas.microsoft.com/office/drawing/2014/main" id="{86591E8F-3982-6B83-6774-D27E9CCB1F26}"/>
                </a:ext>
              </a:extLst>
            </p:cNvPr>
            <p:cNvGrpSpPr/>
            <p:nvPr/>
          </p:nvGrpSpPr>
          <p:grpSpPr>
            <a:xfrm>
              <a:off x="10290295" y="6047121"/>
              <a:ext cx="377850" cy="181710"/>
              <a:chOff x="10290295" y="6047121"/>
              <a:chExt cx="377850" cy="181710"/>
            </a:xfrm>
          </p:grpSpPr>
          <p:sp>
            <p:nvSpPr>
              <p:cNvPr id="148" name="Freeform: Shape 147">
                <a:extLst>
                  <a:ext uri="{FF2B5EF4-FFF2-40B4-BE49-F238E27FC236}">
                    <a16:creationId xmlns:a16="http://schemas.microsoft.com/office/drawing/2014/main" id="{CD2D6801-9ECD-2A9E-1B1E-1AE22E9D250F}"/>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49" name="Freeform: Shape 148">
                <a:extLst>
                  <a:ext uri="{FF2B5EF4-FFF2-40B4-BE49-F238E27FC236}">
                    <a16:creationId xmlns:a16="http://schemas.microsoft.com/office/drawing/2014/main" id="{B5F97B20-EEEA-551F-44D7-F811EBFD35D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2" name="TextBox 151">
            <a:extLst>
              <a:ext uri="{FF2B5EF4-FFF2-40B4-BE49-F238E27FC236}">
                <a16:creationId xmlns:a16="http://schemas.microsoft.com/office/drawing/2014/main" id="{EA88AA5B-EAA2-BB59-C6BF-7A18568A3855}"/>
              </a:ext>
            </a:extLst>
          </p:cNvPr>
          <p:cNvSpPr txBox="1"/>
          <p:nvPr/>
        </p:nvSpPr>
        <p:spPr>
          <a:xfrm rot="21377463">
            <a:off x="8838343" y="493885"/>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Messages take time to be handled by their target shared function.</a:t>
            </a:r>
            <a:endParaRPr lang="en-GB" b="1" u="sng">
              <a:solidFill>
                <a:schemeClr val="bg1"/>
              </a:solidFill>
              <a:latin typeface="Bradley Hand ITC" panose="03070402050302030203" pitchFamily="66" charset="0"/>
            </a:endParaRPr>
          </a:p>
        </p:txBody>
      </p:sp>
      <p:sp>
        <p:nvSpPr>
          <p:cNvPr id="127" name="Rectangle 126">
            <a:extLst>
              <a:ext uri="{FF2B5EF4-FFF2-40B4-BE49-F238E27FC236}">
                <a16:creationId xmlns:a16="http://schemas.microsoft.com/office/drawing/2014/main" id="{626885FC-E2FE-A33A-7EAC-4018DDB21CD0}"/>
              </a:ext>
            </a:extLst>
          </p:cNvPr>
          <p:cNvSpPr/>
          <p:nvPr/>
        </p:nvSpPr>
        <p:spPr>
          <a:xfrm rot="268640">
            <a:off x="7364095" y="1229099"/>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8" name="Arrow: Right 127">
            <a:extLst>
              <a:ext uri="{FF2B5EF4-FFF2-40B4-BE49-F238E27FC236}">
                <a16:creationId xmlns:a16="http://schemas.microsoft.com/office/drawing/2014/main" id="{1C17C92C-B629-4DE8-4963-74025D91E945}"/>
              </a:ext>
            </a:extLst>
          </p:cNvPr>
          <p:cNvSpPr/>
          <p:nvPr/>
        </p:nvSpPr>
        <p:spPr>
          <a:xfrm rot="181888">
            <a:off x="6517520" y="1530886"/>
            <a:ext cx="773206" cy="224137"/>
          </a:xfrm>
          <a:custGeom>
            <a:avLst/>
            <a:gdLst>
              <a:gd name="connsiteX0" fmla="*/ 0 w 773206"/>
              <a:gd name="connsiteY0" fmla="*/ 56034 h 224137"/>
              <a:gd name="connsiteX1" fmla="*/ 661138 w 773206"/>
              <a:gd name="connsiteY1" fmla="*/ 56034 h 224137"/>
              <a:gd name="connsiteX2" fmla="*/ 661138 w 773206"/>
              <a:gd name="connsiteY2" fmla="*/ 0 h 224137"/>
              <a:gd name="connsiteX3" fmla="*/ 773206 w 773206"/>
              <a:gd name="connsiteY3" fmla="*/ 112069 h 224137"/>
              <a:gd name="connsiteX4" fmla="*/ 661138 w 773206"/>
              <a:gd name="connsiteY4" fmla="*/ 224137 h 224137"/>
              <a:gd name="connsiteX5" fmla="*/ 661138 w 773206"/>
              <a:gd name="connsiteY5" fmla="*/ 168103 h 224137"/>
              <a:gd name="connsiteX6" fmla="*/ 0 w 773206"/>
              <a:gd name="connsiteY6" fmla="*/ 168103 h 224137"/>
              <a:gd name="connsiteX7" fmla="*/ 0 w 773206"/>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206" h="224137" extrusionOk="0">
                <a:moveTo>
                  <a:pt x="0" y="56034"/>
                </a:moveTo>
                <a:cubicBezTo>
                  <a:pt x="279839" y="52627"/>
                  <a:pt x="499224" y="58792"/>
                  <a:pt x="661138" y="56034"/>
                </a:cubicBezTo>
                <a:cubicBezTo>
                  <a:pt x="661506" y="37013"/>
                  <a:pt x="661793" y="21079"/>
                  <a:pt x="661138" y="0"/>
                </a:cubicBezTo>
                <a:cubicBezTo>
                  <a:pt x="681953" y="25043"/>
                  <a:pt x="738454" y="87675"/>
                  <a:pt x="773206" y="112069"/>
                </a:cubicBezTo>
                <a:cubicBezTo>
                  <a:pt x="749245" y="135799"/>
                  <a:pt x="689630" y="203530"/>
                  <a:pt x="661138" y="224137"/>
                </a:cubicBezTo>
                <a:cubicBezTo>
                  <a:pt x="659905" y="197728"/>
                  <a:pt x="659458" y="187651"/>
                  <a:pt x="661138" y="168103"/>
                </a:cubicBezTo>
                <a:cubicBezTo>
                  <a:pt x="437705" y="173783"/>
                  <a:pt x="305531" y="165455"/>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3" name="TextBox 152">
            <a:extLst>
              <a:ext uri="{FF2B5EF4-FFF2-40B4-BE49-F238E27FC236}">
                <a16:creationId xmlns:a16="http://schemas.microsoft.com/office/drawing/2014/main" id="{F6BD956A-BCD0-C81D-FFAF-B519BCFEBF55}"/>
              </a:ext>
            </a:extLst>
          </p:cNvPr>
          <p:cNvSpPr txBox="1"/>
          <p:nvPr/>
        </p:nvSpPr>
        <p:spPr>
          <a:xfrm rot="478546">
            <a:off x="5296691" y="2535391"/>
            <a:ext cx="1550493" cy="1107996"/>
          </a:xfrm>
          <a:prstGeom prst="rect">
            <a:avLst/>
          </a:prstGeom>
          <a:noFill/>
        </p:spPr>
        <p:txBody>
          <a:bodyPr wrap="square" lIns="137160" tIns="137160" rIns="137160" bIns="137160" rtlCol="0">
            <a:spAutoFit/>
          </a:bodyPr>
          <a:lstStyle/>
          <a:p>
            <a:pPr algn="ctr"/>
            <a:r>
              <a:rPr lang="en-GB">
                <a:solidFill>
                  <a:schemeClr val="bg1"/>
                </a:solidFill>
                <a:latin typeface="Bradley Hand ITC" panose="03070402050302030203" pitchFamily="66" charset="0"/>
              </a:rPr>
              <a:t>FIFO inside here can get filled up.</a:t>
            </a:r>
          </a:p>
        </p:txBody>
      </p:sp>
      <p:cxnSp>
        <p:nvCxnSpPr>
          <p:cNvPr id="154" name="Connector: Curved 153">
            <a:extLst>
              <a:ext uri="{FF2B5EF4-FFF2-40B4-BE49-F238E27FC236}">
                <a16:creationId xmlns:a16="http://schemas.microsoft.com/office/drawing/2014/main" id="{1D67B054-1439-EDF2-E118-4A7E150EA548}"/>
              </a:ext>
            </a:extLst>
          </p:cNvPr>
          <p:cNvCxnSpPr>
            <a:cxnSpLocks/>
            <a:stCxn id="153" idx="3"/>
            <a:endCxn id="130" idx="2"/>
          </p:cNvCxnSpPr>
          <p:nvPr/>
        </p:nvCxnSpPr>
        <p:spPr>
          <a:xfrm flipV="1">
            <a:off x="6839685" y="2400461"/>
            <a:ext cx="1107602" cy="796497"/>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8071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up)">
                                      <p:cBhvr>
                                        <p:cTn id="7" dur="500"/>
                                        <p:tgtEl>
                                          <p:spTgt spid="1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wipe(left)">
                                      <p:cBhvr>
                                        <p:cTn id="11" dur="500"/>
                                        <p:tgtEl>
                                          <p:spTgt spid="14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41"/>
                                        </p:tgtEl>
                                        <p:attrNameLst>
                                          <p:attrName>style.visibility</p:attrName>
                                        </p:attrNameLst>
                                      </p:cBhvr>
                                      <p:to>
                                        <p:strVal val="visible"/>
                                      </p:to>
                                    </p:set>
                                    <p:animEffect transition="in" filter="wipe(left)">
                                      <p:cBhvr>
                                        <p:cTn id="15" dur="500"/>
                                        <p:tgtEl>
                                          <p:spTgt spid="141"/>
                                        </p:tgtEl>
                                      </p:cBhvr>
                                    </p:animEffect>
                                  </p:childTnLst>
                                </p:cTn>
                              </p:par>
                            </p:childTnLst>
                          </p:cTn>
                        </p:par>
                        <p:par>
                          <p:cTn id="16" fill="hold">
                            <p:stCondLst>
                              <p:cond delay="1500"/>
                            </p:stCondLst>
                            <p:childTnLst>
                              <p:par>
                                <p:cTn id="17" presetID="21" presetClass="entr" presetSubtype="1" fill="hold" grpId="0" nodeType="afterEffect">
                                  <p:stCondLst>
                                    <p:cond delay="0"/>
                                  </p:stCondLst>
                                  <p:childTnLst>
                                    <p:set>
                                      <p:cBhvr>
                                        <p:cTn id="18" dur="1" fill="hold">
                                          <p:stCondLst>
                                            <p:cond delay="0"/>
                                          </p:stCondLst>
                                        </p:cTn>
                                        <p:tgtEl>
                                          <p:spTgt spid="126"/>
                                        </p:tgtEl>
                                        <p:attrNameLst>
                                          <p:attrName>style.visibility</p:attrName>
                                        </p:attrNameLst>
                                      </p:cBhvr>
                                      <p:to>
                                        <p:strVal val="visible"/>
                                      </p:to>
                                    </p:set>
                                    <p:animEffect transition="in" filter="wheel(1)">
                                      <p:cBhvr>
                                        <p:cTn id="19" dur="1000"/>
                                        <p:tgtEl>
                                          <p:spTgt spid="126"/>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wipe(up)">
                                      <p:cBhvr>
                                        <p:cTn id="23" dur="500"/>
                                        <p:tgtEl>
                                          <p:spTgt spid="129"/>
                                        </p:tgtEl>
                                      </p:cBhvr>
                                    </p:animEffect>
                                  </p:childTnLst>
                                </p:cTn>
                              </p:par>
                            </p:childTnLst>
                          </p:cTn>
                        </p:par>
                        <p:par>
                          <p:cTn id="24" fill="hold">
                            <p:stCondLst>
                              <p:cond delay="3000"/>
                            </p:stCondLst>
                            <p:childTnLst>
                              <p:par>
                                <p:cTn id="25" presetID="21" presetClass="entr" presetSubtype="1" fill="hold" grpId="0" nodeType="afterEffect">
                                  <p:stCondLst>
                                    <p:cond delay="0"/>
                                  </p:stCondLst>
                                  <p:childTnLst>
                                    <p:set>
                                      <p:cBhvr>
                                        <p:cTn id="26" dur="1" fill="hold">
                                          <p:stCondLst>
                                            <p:cond delay="0"/>
                                          </p:stCondLst>
                                        </p:cTn>
                                        <p:tgtEl>
                                          <p:spTgt spid="127"/>
                                        </p:tgtEl>
                                        <p:attrNameLst>
                                          <p:attrName>style.visibility</p:attrName>
                                        </p:attrNameLst>
                                      </p:cBhvr>
                                      <p:to>
                                        <p:strVal val="visible"/>
                                      </p:to>
                                    </p:set>
                                    <p:animEffect transition="in" filter="wheel(1)">
                                      <p:cBhvr>
                                        <p:cTn id="27" dur="1000"/>
                                        <p:tgtEl>
                                          <p:spTgt spid="127"/>
                                        </p:tgtEl>
                                      </p:cBhvr>
                                    </p:animEffect>
                                  </p:childTnLst>
                                </p:cTn>
                              </p:par>
                            </p:childTnLst>
                          </p:cTn>
                        </p:par>
                        <p:par>
                          <p:cTn id="28" fill="hold">
                            <p:stCondLst>
                              <p:cond delay="4000"/>
                            </p:stCondLst>
                            <p:childTnLst>
                              <p:par>
                                <p:cTn id="29" presetID="22" presetClass="entr" presetSubtype="1" fill="hold" grpId="0" nodeType="afterEffect">
                                  <p:stCondLst>
                                    <p:cond delay="0"/>
                                  </p:stCondLst>
                                  <p:childTnLst>
                                    <p:set>
                                      <p:cBhvr>
                                        <p:cTn id="30" dur="1" fill="hold">
                                          <p:stCondLst>
                                            <p:cond delay="0"/>
                                          </p:stCondLst>
                                        </p:cTn>
                                        <p:tgtEl>
                                          <p:spTgt spid="130"/>
                                        </p:tgtEl>
                                        <p:attrNameLst>
                                          <p:attrName>style.visibility</p:attrName>
                                        </p:attrNameLst>
                                      </p:cBhvr>
                                      <p:to>
                                        <p:strVal val="visible"/>
                                      </p:to>
                                    </p:set>
                                    <p:animEffect transition="in" filter="wipe(up)">
                                      <p:cBhvr>
                                        <p:cTn id="31" dur="500"/>
                                        <p:tgtEl>
                                          <p:spTgt spid="130"/>
                                        </p:tgtEl>
                                      </p:cBhvr>
                                    </p:animEffect>
                                  </p:childTnLst>
                                </p:cTn>
                              </p:par>
                            </p:childTnLst>
                          </p:cTn>
                        </p:par>
                        <p:par>
                          <p:cTn id="32" fill="hold">
                            <p:stCondLst>
                              <p:cond delay="4500"/>
                            </p:stCondLst>
                            <p:childTnLst>
                              <p:par>
                                <p:cTn id="33" presetID="21" presetClass="entr" presetSubtype="1" fill="hold" grpId="0" nodeType="afterEffect">
                                  <p:stCondLst>
                                    <p:cond delay="0"/>
                                  </p:stCondLst>
                                  <p:childTnLst>
                                    <p:set>
                                      <p:cBhvr>
                                        <p:cTn id="34" dur="1" fill="hold">
                                          <p:stCondLst>
                                            <p:cond delay="0"/>
                                          </p:stCondLst>
                                        </p:cTn>
                                        <p:tgtEl>
                                          <p:spTgt spid="128"/>
                                        </p:tgtEl>
                                        <p:attrNameLst>
                                          <p:attrName>style.visibility</p:attrName>
                                        </p:attrNameLst>
                                      </p:cBhvr>
                                      <p:to>
                                        <p:strVal val="visible"/>
                                      </p:to>
                                    </p:set>
                                    <p:animEffect transition="in" filter="wheel(1)">
                                      <p:cBhvr>
                                        <p:cTn id="35" dur="1000"/>
                                        <p:tgtEl>
                                          <p:spTgt spid="128"/>
                                        </p:tgtEl>
                                      </p:cBhvr>
                                    </p:animEffect>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3"/>
                                        </p:tgtEl>
                                        <p:attrNameLst>
                                          <p:attrName>style.visibility</p:attrName>
                                        </p:attrNameLst>
                                      </p:cBhvr>
                                      <p:to>
                                        <p:strVal val="visible"/>
                                      </p:to>
                                    </p:set>
                                    <p:animEffect transition="in" filter="wipe(up)">
                                      <p:cBhvr>
                                        <p:cTn id="39" dur="1000"/>
                                        <p:tgtEl>
                                          <p:spTgt spid="153"/>
                                        </p:tgtEl>
                                      </p:cBhvr>
                                    </p:animEffect>
                                  </p:childTnLst>
                                </p:cTn>
                              </p:par>
                            </p:childTnLst>
                          </p:cTn>
                        </p:par>
                        <p:par>
                          <p:cTn id="40" fill="hold">
                            <p:stCondLst>
                              <p:cond delay="6500"/>
                            </p:stCondLst>
                            <p:childTnLst>
                              <p:par>
                                <p:cTn id="41" presetID="22" presetClass="entr" presetSubtype="8" fill="hold" nodeType="afterEffect">
                                  <p:stCondLst>
                                    <p:cond delay="0"/>
                                  </p:stCondLst>
                                  <p:childTnLst>
                                    <p:set>
                                      <p:cBhvr>
                                        <p:cTn id="42" dur="1" fill="hold">
                                          <p:stCondLst>
                                            <p:cond delay="0"/>
                                          </p:stCondLst>
                                        </p:cTn>
                                        <p:tgtEl>
                                          <p:spTgt spid="154"/>
                                        </p:tgtEl>
                                        <p:attrNameLst>
                                          <p:attrName>style.visibility</p:attrName>
                                        </p:attrNameLst>
                                      </p:cBhvr>
                                      <p:to>
                                        <p:strVal val="visible"/>
                                      </p:to>
                                    </p:set>
                                    <p:animEffect transition="in" filter="wipe(left)">
                                      <p:cBhvr>
                                        <p:cTn id="43" dur="500"/>
                                        <p:tgtEl>
                                          <p:spTgt spid="154"/>
                                        </p:tgtEl>
                                      </p:cBhvr>
                                    </p:animEffect>
                                  </p:childTnLst>
                                </p:cTn>
                              </p:par>
                            </p:childTnLst>
                          </p:cTn>
                        </p:par>
                        <p:par>
                          <p:cTn id="44" fill="hold">
                            <p:stCondLst>
                              <p:cond delay="7000"/>
                            </p:stCondLst>
                            <p:childTnLst>
                              <p:par>
                                <p:cTn id="45" presetID="22" presetClass="entr" presetSubtype="1" fill="hold" nodeType="afterEffect">
                                  <p:stCondLst>
                                    <p:cond delay="0"/>
                                  </p:stCondLst>
                                  <p:childTnLst>
                                    <p:set>
                                      <p:cBhvr>
                                        <p:cTn id="46" dur="1" fill="hold">
                                          <p:stCondLst>
                                            <p:cond delay="0"/>
                                          </p:stCondLst>
                                        </p:cTn>
                                        <p:tgtEl>
                                          <p:spTgt spid="145"/>
                                        </p:tgtEl>
                                        <p:attrNameLst>
                                          <p:attrName>style.visibility</p:attrName>
                                        </p:attrNameLst>
                                      </p:cBhvr>
                                      <p:to>
                                        <p:strVal val="visible"/>
                                      </p:to>
                                    </p:set>
                                    <p:animEffect transition="in" filter="wipe(up)">
                                      <p:cBhvr>
                                        <p:cTn id="47" dur="500"/>
                                        <p:tgtEl>
                                          <p:spTgt spid="14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52"/>
                                        </p:tgtEl>
                                        <p:attrNameLst>
                                          <p:attrName>style.visibility</p:attrName>
                                        </p:attrNameLst>
                                      </p:cBhvr>
                                      <p:to>
                                        <p:strVal val="visible"/>
                                      </p:to>
                                    </p:set>
                                    <p:animEffect transition="in" filter="wipe(up)">
                                      <p:cBhvr>
                                        <p:cTn id="50"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129" grpId="0"/>
      <p:bldP spid="130" grpId="0"/>
      <p:bldP spid="140" grpId="0"/>
      <p:bldP spid="141" grpId="0" animBg="1"/>
      <p:bldP spid="152" grpId="0"/>
      <p:bldP spid="127" grpId="0" animBg="1"/>
      <p:bldP spid="128" grpId="0" animBg="1"/>
      <p:bldP spid="15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339D66DC-3B81-CB44-7EAD-46CE47A99AD6}"/>
              </a:ext>
            </a:extLst>
          </p:cNvPr>
          <p:cNvGrpSpPr/>
          <p:nvPr/>
        </p:nvGrpSpPr>
        <p:grpSpPr>
          <a:xfrm>
            <a:off x="4653006" y="202789"/>
            <a:ext cx="4673807" cy="3999937"/>
            <a:chOff x="6902123" y="1291311"/>
            <a:chExt cx="4673807" cy="3999937"/>
          </a:xfrm>
        </p:grpSpPr>
        <p:grpSp>
          <p:nvGrpSpPr>
            <p:cNvPr id="111" name="Group 110">
              <a:extLst>
                <a:ext uri="{FF2B5EF4-FFF2-40B4-BE49-F238E27FC236}">
                  <a16:creationId xmlns:a16="http://schemas.microsoft.com/office/drawing/2014/main" id="{8C6A6E54-6189-BAD1-F469-94EA2EE6FADB}"/>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24" name="Freeform: Shape 123">
                <a:extLst>
                  <a:ext uri="{FF2B5EF4-FFF2-40B4-BE49-F238E27FC236}">
                    <a16:creationId xmlns:a16="http://schemas.microsoft.com/office/drawing/2014/main" id="{BFC004F1-32BE-F47F-454C-0057143639DA}"/>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25" name="Right Triangle 124">
                <a:extLst>
                  <a:ext uri="{FF2B5EF4-FFF2-40B4-BE49-F238E27FC236}">
                    <a16:creationId xmlns:a16="http://schemas.microsoft.com/office/drawing/2014/main" id="{A73E63D5-B743-F0CA-F2B1-C1F1F17AB01E}"/>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112" name="Straight Connector 111">
              <a:extLst>
                <a:ext uri="{FF2B5EF4-FFF2-40B4-BE49-F238E27FC236}">
                  <a16:creationId xmlns:a16="http://schemas.microsoft.com/office/drawing/2014/main" id="{207CC875-75B2-BDA7-05AB-7DE6FF11219D}"/>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76454A5-B77B-1D7F-ABE0-FF6BE322BE80}"/>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965B123-DEFA-A983-5F92-7B53C94220DE}"/>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CA6A6811-996B-01F9-2E67-C3DDD487768D}"/>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4C3362A7-7688-44D3-EDCD-EB882C03C188}"/>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9F9A1663-9BB9-EE01-22E0-CF0E4D54AABE}"/>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B3B3C72-3CA6-CB78-B9D2-9C1D020AA81E}"/>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CAAA50B-4DF8-E75F-CA16-77804F01A7C6}"/>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84D23A7-9010-BC35-9DB9-F8FF734AC505}"/>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1" name="Group 120">
              <a:extLst>
                <a:ext uri="{FF2B5EF4-FFF2-40B4-BE49-F238E27FC236}">
                  <a16:creationId xmlns:a16="http://schemas.microsoft.com/office/drawing/2014/main" id="{8E5598EE-D123-7044-D5BE-FC76A5195920}"/>
                </a:ext>
              </a:extLst>
            </p:cNvPr>
            <p:cNvGrpSpPr/>
            <p:nvPr/>
          </p:nvGrpSpPr>
          <p:grpSpPr>
            <a:xfrm>
              <a:off x="8815167" y="5036974"/>
              <a:ext cx="377850" cy="181712"/>
              <a:chOff x="8641807" y="6043769"/>
              <a:chExt cx="377850" cy="181712"/>
            </a:xfrm>
          </p:grpSpPr>
          <p:sp>
            <p:nvSpPr>
              <p:cNvPr id="122" name="Freeform: Shape 121">
                <a:extLst>
                  <a:ext uri="{FF2B5EF4-FFF2-40B4-BE49-F238E27FC236}">
                    <a16:creationId xmlns:a16="http://schemas.microsoft.com/office/drawing/2014/main" id="{05F66FB8-341C-C20C-A2DB-CC2F72439F5D}"/>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3" name="Freeform: Shape 122">
                <a:extLst>
                  <a:ext uri="{FF2B5EF4-FFF2-40B4-BE49-F238E27FC236}">
                    <a16:creationId xmlns:a16="http://schemas.microsoft.com/office/drawing/2014/main" id="{67337ECF-06CE-5F97-E71B-8B98C78F3B8D}"/>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6" name="Rectangle 125">
            <a:extLst>
              <a:ext uri="{FF2B5EF4-FFF2-40B4-BE49-F238E27FC236}">
                <a16:creationId xmlns:a16="http://schemas.microsoft.com/office/drawing/2014/main" id="{FF5BA21D-9C6C-F638-1AFD-04F89ECF0778}"/>
              </a:ext>
            </a:extLst>
          </p:cNvPr>
          <p:cNvSpPr/>
          <p:nvPr/>
        </p:nvSpPr>
        <p:spPr>
          <a:xfrm rot="387705" flipH="1">
            <a:off x="5195463" y="1088156"/>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9" name="TextBox 128">
            <a:extLst>
              <a:ext uri="{FF2B5EF4-FFF2-40B4-BE49-F238E27FC236}">
                <a16:creationId xmlns:a16="http://schemas.microsoft.com/office/drawing/2014/main" id="{CF3ED8D3-4AA3-CD23-DD04-8DC26C00037D}"/>
              </a:ext>
            </a:extLst>
          </p:cNvPr>
          <p:cNvSpPr txBox="1"/>
          <p:nvPr/>
        </p:nvSpPr>
        <p:spPr>
          <a:xfrm rot="459986">
            <a:off x="4318882" y="1176983"/>
            <a:ext cx="2924503" cy="892552"/>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Thread</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controller</a:t>
            </a:r>
          </a:p>
        </p:txBody>
      </p:sp>
      <p:sp>
        <p:nvSpPr>
          <p:cNvPr id="130" name="TextBox 129">
            <a:extLst>
              <a:ext uri="{FF2B5EF4-FFF2-40B4-BE49-F238E27FC236}">
                <a16:creationId xmlns:a16="http://schemas.microsoft.com/office/drawing/2014/main" id="{FBA66496-F1F1-36DD-A2CF-E1725A199CED}"/>
              </a:ext>
            </a:extLst>
          </p:cNvPr>
          <p:cNvSpPr txBox="1"/>
          <p:nvPr/>
        </p:nvSpPr>
        <p:spPr>
          <a:xfrm rot="173231">
            <a:off x="7226857" y="1200894"/>
            <a:ext cx="1501319" cy="1200329"/>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execution unit</a:t>
            </a:r>
          </a:p>
        </p:txBody>
      </p:sp>
      <p:sp>
        <p:nvSpPr>
          <p:cNvPr id="140" name="TextBox 139">
            <a:extLst>
              <a:ext uri="{FF2B5EF4-FFF2-40B4-BE49-F238E27FC236}">
                <a16:creationId xmlns:a16="http://schemas.microsoft.com/office/drawing/2014/main" id="{FCB368C2-7430-20FF-2188-A0B690DA90F5}"/>
              </a:ext>
            </a:extLst>
          </p:cNvPr>
          <p:cNvSpPr txBox="1"/>
          <p:nvPr/>
        </p:nvSpPr>
        <p:spPr>
          <a:xfrm rot="247528">
            <a:off x="5588952" y="617216"/>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dependency</a:t>
            </a:r>
          </a:p>
        </p:txBody>
      </p:sp>
      <p:sp>
        <p:nvSpPr>
          <p:cNvPr id="141" name="Freeform: Shape 140">
            <a:extLst>
              <a:ext uri="{FF2B5EF4-FFF2-40B4-BE49-F238E27FC236}">
                <a16:creationId xmlns:a16="http://schemas.microsoft.com/office/drawing/2014/main" id="{E2C8EB8C-822C-E4BE-B93B-30B7E0A32355}"/>
              </a:ext>
            </a:extLst>
          </p:cNvPr>
          <p:cNvSpPr/>
          <p:nvPr/>
        </p:nvSpPr>
        <p:spPr>
          <a:xfrm rot="442196" flipV="1">
            <a:off x="5797776" y="951979"/>
            <a:ext cx="2196538" cy="145183"/>
          </a:xfrm>
          <a:custGeom>
            <a:avLst/>
            <a:gdLst>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64872" y="20262"/>
                  <a:pt x="404823" y="6916"/>
                  <a:pt x="609313" y="16507"/>
                </a:cubicBezTo>
                <a:cubicBezTo>
                  <a:pt x="808328" y="-9265"/>
                  <a:pt x="951580" y="-5794"/>
                  <a:pt x="1113313" y="7861"/>
                </a:cubicBezTo>
                <a:cubicBezTo>
                  <a:pt x="1264681" y="-1213"/>
                  <a:pt x="1354595" y="13741"/>
                  <a:pt x="1516493" y="43666"/>
                </a:cubicBezTo>
                <a:cubicBezTo>
                  <a:pt x="1669342" y="37875"/>
                  <a:pt x="1853135" y="105190"/>
                  <a:pt x="1963343" y="102966"/>
                </a:cubicBezTo>
                <a:cubicBezTo>
                  <a:pt x="1980425" y="113318"/>
                  <a:pt x="1994414" y="102855"/>
                  <a:pt x="2016000" y="111612"/>
                </a:cubicBezTo>
                <a:cubicBezTo>
                  <a:pt x="2028185" y="197968"/>
                  <a:pt x="1783738" y="58996"/>
                  <a:pt x="2196538" y="120258"/>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2196538"/>
                      <a:gd name="connsiteY0" fmla="*/ 36381 h 153366"/>
                      <a:gd name="connsiteX1" fmla="*/ 609313 w 2196538"/>
                      <a:gd name="connsiteY1" fmla="*/ 19089 h 153366"/>
                      <a:gd name="connsiteX2" fmla="*/ 1113313 w 2196538"/>
                      <a:gd name="connsiteY2" fmla="*/ 10443 h 153366"/>
                      <a:gd name="connsiteX3" fmla="*/ 1459343 w 2196538"/>
                      <a:gd name="connsiteY3" fmla="*/ 1798 h 153366"/>
                      <a:gd name="connsiteX4" fmla="*/ 1963343 w 2196538"/>
                      <a:gd name="connsiteY4" fmla="*/ 105548 h 153366"/>
                      <a:gd name="connsiteX5" fmla="*/ 2016000 w 2196538"/>
                      <a:gd name="connsiteY5" fmla="*/ 114194 h 153366"/>
                      <a:gd name="connsiteX6" fmla="*/ 2196538 w 2196538"/>
                      <a:gd name="connsiteY6" fmla="*/ 122840 h 153366"/>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78926" y="26826"/>
                          <a:pt x="389999" y="9572"/>
                          <a:pt x="609313" y="16507"/>
                        </a:cubicBezTo>
                        <a:cubicBezTo>
                          <a:pt x="822861" y="802"/>
                          <a:pt x="958719" y="-6829"/>
                          <a:pt x="1113313" y="7861"/>
                        </a:cubicBezTo>
                        <a:cubicBezTo>
                          <a:pt x="1256555" y="8589"/>
                          <a:pt x="1351592" y="33641"/>
                          <a:pt x="1516493" y="43666"/>
                        </a:cubicBezTo>
                        <a:cubicBezTo>
                          <a:pt x="1663956" y="48303"/>
                          <a:pt x="1860156" y="96749"/>
                          <a:pt x="1963343" y="102966"/>
                        </a:cubicBezTo>
                        <a:cubicBezTo>
                          <a:pt x="1980346" y="112152"/>
                          <a:pt x="1994378" y="104956"/>
                          <a:pt x="2016000" y="111612"/>
                        </a:cubicBezTo>
                        <a:cubicBezTo>
                          <a:pt x="2074190" y="194058"/>
                          <a:pt x="1824354" y="95561"/>
                          <a:pt x="2196538" y="120258"/>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5" name="Group 144">
            <a:extLst>
              <a:ext uri="{FF2B5EF4-FFF2-40B4-BE49-F238E27FC236}">
                <a16:creationId xmlns:a16="http://schemas.microsoft.com/office/drawing/2014/main" id="{6D13FD6C-6C12-C2F3-00C0-4E5DB1F487DB}"/>
              </a:ext>
            </a:extLst>
          </p:cNvPr>
          <p:cNvGrpSpPr/>
          <p:nvPr/>
        </p:nvGrpSpPr>
        <p:grpSpPr>
          <a:xfrm rot="21324230">
            <a:off x="8487387" y="224403"/>
            <a:ext cx="2424878" cy="2114273"/>
            <a:chOff x="8397355" y="4208176"/>
            <a:chExt cx="2424878" cy="2114273"/>
          </a:xfrm>
          <a:effectLst>
            <a:outerShdw blurRad="50800" dist="38100" dir="10800000" algn="r" rotWithShape="0">
              <a:prstClr val="black">
                <a:alpha val="40000"/>
              </a:prstClr>
            </a:outerShdw>
          </a:effectLst>
        </p:grpSpPr>
        <p:grpSp>
          <p:nvGrpSpPr>
            <p:cNvPr id="146" name="Group 145">
              <a:extLst>
                <a:ext uri="{FF2B5EF4-FFF2-40B4-BE49-F238E27FC236}">
                  <a16:creationId xmlns:a16="http://schemas.microsoft.com/office/drawing/2014/main" id="{03C3611C-2471-A593-8C31-8A30C3B55488}"/>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50" name="Freeform: Shape 149">
                <a:extLst>
                  <a:ext uri="{FF2B5EF4-FFF2-40B4-BE49-F238E27FC236}">
                    <a16:creationId xmlns:a16="http://schemas.microsoft.com/office/drawing/2014/main" id="{3381C195-9AB6-9F00-A00D-62A93169A645}"/>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1" name="Right Triangle 9">
                <a:extLst>
                  <a:ext uri="{FF2B5EF4-FFF2-40B4-BE49-F238E27FC236}">
                    <a16:creationId xmlns:a16="http://schemas.microsoft.com/office/drawing/2014/main" id="{FD9ABBFC-D1BC-02A7-FB52-5357B66855C6}"/>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47" name="Group 146">
              <a:extLst>
                <a:ext uri="{FF2B5EF4-FFF2-40B4-BE49-F238E27FC236}">
                  <a16:creationId xmlns:a16="http://schemas.microsoft.com/office/drawing/2014/main" id="{93362D6A-3B8B-9275-69A5-4779B3E76BF3}"/>
                </a:ext>
              </a:extLst>
            </p:cNvPr>
            <p:cNvGrpSpPr/>
            <p:nvPr/>
          </p:nvGrpSpPr>
          <p:grpSpPr>
            <a:xfrm>
              <a:off x="10290295" y="6047121"/>
              <a:ext cx="377850" cy="181710"/>
              <a:chOff x="10290295" y="6047121"/>
              <a:chExt cx="377850" cy="181710"/>
            </a:xfrm>
          </p:grpSpPr>
          <p:sp>
            <p:nvSpPr>
              <p:cNvPr id="148" name="Freeform: Shape 147">
                <a:extLst>
                  <a:ext uri="{FF2B5EF4-FFF2-40B4-BE49-F238E27FC236}">
                    <a16:creationId xmlns:a16="http://schemas.microsoft.com/office/drawing/2014/main" id="{76514280-8567-1A05-5CFF-EF50CE1BE6C6}"/>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49" name="Freeform: Shape 148">
                <a:extLst>
                  <a:ext uri="{FF2B5EF4-FFF2-40B4-BE49-F238E27FC236}">
                    <a16:creationId xmlns:a16="http://schemas.microsoft.com/office/drawing/2014/main" id="{DC628F5F-3EDF-3952-56CE-23D482DB37D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2" name="TextBox 151">
            <a:extLst>
              <a:ext uri="{FF2B5EF4-FFF2-40B4-BE49-F238E27FC236}">
                <a16:creationId xmlns:a16="http://schemas.microsoft.com/office/drawing/2014/main" id="{57356DFD-6EA7-90BE-22D9-84657ECEA3F6}"/>
              </a:ext>
            </a:extLst>
          </p:cNvPr>
          <p:cNvSpPr txBox="1"/>
          <p:nvPr/>
        </p:nvSpPr>
        <p:spPr>
          <a:xfrm rot="21377463">
            <a:off x="8838343" y="493884"/>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Messages take time to be handled by their target shared function.</a:t>
            </a:r>
            <a:endParaRPr lang="en-GB" b="1" u="sng">
              <a:solidFill>
                <a:schemeClr val="bg1"/>
              </a:solidFill>
              <a:latin typeface="Bradley Hand ITC" panose="03070402050302030203" pitchFamily="66" charset="0"/>
            </a:endParaRPr>
          </a:p>
        </p:txBody>
      </p:sp>
      <p:sp>
        <p:nvSpPr>
          <p:cNvPr id="127" name="Rectangle 126">
            <a:extLst>
              <a:ext uri="{FF2B5EF4-FFF2-40B4-BE49-F238E27FC236}">
                <a16:creationId xmlns:a16="http://schemas.microsoft.com/office/drawing/2014/main" id="{EE28C34D-8200-F6E3-618B-16EF81951B93}"/>
              </a:ext>
            </a:extLst>
          </p:cNvPr>
          <p:cNvSpPr/>
          <p:nvPr/>
        </p:nvSpPr>
        <p:spPr>
          <a:xfrm rot="268640">
            <a:off x="7364095" y="1229099"/>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8" name="Arrow: Right 127">
            <a:extLst>
              <a:ext uri="{FF2B5EF4-FFF2-40B4-BE49-F238E27FC236}">
                <a16:creationId xmlns:a16="http://schemas.microsoft.com/office/drawing/2014/main" id="{ADB17AB9-805D-E034-9D51-82F73627082B}"/>
              </a:ext>
            </a:extLst>
          </p:cNvPr>
          <p:cNvSpPr/>
          <p:nvPr/>
        </p:nvSpPr>
        <p:spPr>
          <a:xfrm rot="181888">
            <a:off x="6517520" y="1530886"/>
            <a:ext cx="773206" cy="224137"/>
          </a:xfrm>
          <a:custGeom>
            <a:avLst/>
            <a:gdLst>
              <a:gd name="connsiteX0" fmla="*/ 0 w 773206"/>
              <a:gd name="connsiteY0" fmla="*/ 56034 h 224137"/>
              <a:gd name="connsiteX1" fmla="*/ 661138 w 773206"/>
              <a:gd name="connsiteY1" fmla="*/ 56034 h 224137"/>
              <a:gd name="connsiteX2" fmla="*/ 661138 w 773206"/>
              <a:gd name="connsiteY2" fmla="*/ 0 h 224137"/>
              <a:gd name="connsiteX3" fmla="*/ 773206 w 773206"/>
              <a:gd name="connsiteY3" fmla="*/ 112069 h 224137"/>
              <a:gd name="connsiteX4" fmla="*/ 661138 w 773206"/>
              <a:gd name="connsiteY4" fmla="*/ 224137 h 224137"/>
              <a:gd name="connsiteX5" fmla="*/ 661138 w 773206"/>
              <a:gd name="connsiteY5" fmla="*/ 168103 h 224137"/>
              <a:gd name="connsiteX6" fmla="*/ 0 w 773206"/>
              <a:gd name="connsiteY6" fmla="*/ 168103 h 224137"/>
              <a:gd name="connsiteX7" fmla="*/ 0 w 773206"/>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206" h="224137" extrusionOk="0">
                <a:moveTo>
                  <a:pt x="0" y="56034"/>
                </a:moveTo>
                <a:cubicBezTo>
                  <a:pt x="279839" y="52627"/>
                  <a:pt x="499224" y="58792"/>
                  <a:pt x="661138" y="56034"/>
                </a:cubicBezTo>
                <a:cubicBezTo>
                  <a:pt x="661506" y="37013"/>
                  <a:pt x="661793" y="21079"/>
                  <a:pt x="661138" y="0"/>
                </a:cubicBezTo>
                <a:cubicBezTo>
                  <a:pt x="681953" y="25043"/>
                  <a:pt x="738454" y="87675"/>
                  <a:pt x="773206" y="112069"/>
                </a:cubicBezTo>
                <a:cubicBezTo>
                  <a:pt x="749245" y="135799"/>
                  <a:pt x="689630" y="203530"/>
                  <a:pt x="661138" y="224137"/>
                </a:cubicBezTo>
                <a:cubicBezTo>
                  <a:pt x="659905" y="197728"/>
                  <a:pt x="659458" y="187651"/>
                  <a:pt x="661138" y="168103"/>
                </a:cubicBezTo>
                <a:cubicBezTo>
                  <a:pt x="437705" y="173783"/>
                  <a:pt x="305531" y="165455"/>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6" name="Group 95">
            <a:extLst>
              <a:ext uri="{FF2B5EF4-FFF2-40B4-BE49-F238E27FC236}">
                <a16:creationId xmlns:a16="http://schemas.microsoft.com/office/drawing/2014/main" id="{1F9B9EBD-9D6F-CB86-56DF-808B16D39533}"/>
              </a:ext>
            </a:extLst>
          </p:cNvPr>
          <p:cNvGrpSpPr/>
          <p:nvPr/>
        </p:nvGrpSpPr>
        <p:grpSpPr>
          <a:xfrm rot="21088983">
            <a:off x="406196" y="736451"/>
            <a:ext cx="4600745" cy="3999937"/>
            <a:chOff x="6902178" y="1289318"/>
            <a:chExt cx="4600745" cy="3999937"/>
          </a:xfrm>
          <a:effectLst>
            <a:outerShdw blurRad="50800" dist="38100" dir="2700000" algn="tl" rotWithShape="0">
              <a:prstClr val="black">
                <a:alpha val="40000"/>
              </a:prstClr>
            </a:outerShdw>
          </a:effectLst>
        </p:grpSpPr>
        <p:sp>
          <p:nvSpPr>
            <p:cNvPr id="97" name="Freeform: Shape 96">
              <a:extLst>
                <a:ext uri="{FF2B5EF4-FFF2-40B4-BE49-F238E27FC236}">
                  <a16:creationId xmlns:a16="http://schemas.microsoft.com/office/drawing/2014/main" id="{FF0458D1-F54F-BF0C-3ACA-823CEA53D48A}"/>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8" name="Straight Connector 97">
              <a:extLst>
                <a:ext uri="{FF2B5EF4-FFF2-40B4-BE49-F238E27FC236}">
                  <a16:creationId xmlns:a16="http://schemas.microsoft.com/office/drawing/2014/main" id="{BF9140B1-4DED-9995-B24B-AAF664C71266}"/>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6FD25B0-3C87-DF49-7984-6EF965DABCE0}"/>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F25F62E-0459-045F-AB4D-383F5CEA8F71}"/>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4F89C26-F3D3-B9A4-DD1E-C24CB47FFDEF}"/>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FCF0238-CE71-3D32-45EA-33063F10575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17AA42C-264D-625F-F247-F1EA0B56B30B}"/>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735FB81D-E512-03BF-6A63-6AFAB89F940B}"/>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6D3F4-02F8-1B0F-392A-7A73E9109073}"/>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FB13AED-DEEE-5F7B-9871-614A97D931F0}"/>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7" name="Group 106">
              <a:extLst>
                <a:ext uri="{FF2B5EF4-FFF2-40B4-BE49-F238E27FC236}">
                  <a16:creationId xmlns:a16="http://schemas.microsoft.com/office/drawing/2014/main" id="{AA79D6F8-9590-8B59-FD75-CA72A6193DA3}"/>
                </a:ext>
              </a:extLst>
            </p:cNvPr>
            <p:cNvGrpSpPr/>
            <p:nvPr/>
          </p:nvGrpSpPr>
          <p:grpSpPr>
            <a:xfrm>
              <a:off x="8815167" y="5036974"/>
              <a:ext cx="377850" cy="181712"/>
              <a:chOff x="8641807" y="6043769"/>
              <a:chExt cx="377850" cy="181712"/>
            </a:xfrm>
          </p:grpSpPr>
          <p:sp>
            <p:nvSpPr>
              <p:cNvPr id="108" name="Freeform: Shape 107">
                <a:extLst>
                  <a:ext uri="{FF2B5EF4-FFF2-40B4-BE49-F238E27FC236}">
                    <a16:creationId xmlns:a16="http://schemas.microsoft.com/office/drawing/2014/main" id="{3C58289C-762E-B933-3C2F-1463FE65E3EA}"/>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9" name="Freeform: Shape 108">
                <a:extLst>
                  <a:ext uri="{FF2B5EF4-FFF2-40B4-BE49-F238E27FC236}">
                    <a16:creationId xmlns:a16="http://schemas.microsoft.com/office/drawing/2014/main" id="{9B73E3FB-2319-4190-9237-3205E42076C6}"/>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92" name="TextBox 91">
            <a:extLst>
              <a:ext uri="{FF2B5EF4-FFF2-40B4-BE49-F238E27FC236}">
                <a16:creationId xmlns:a16="http://schemas.microsoft.com/office/drawing/2014/main" id="{FDDE8821-5844-7754-3C1C-617F7A24D1FB}"/>
              </a:ext>
            </a:extLst>
          </p:cNvPr>
          <p:cNvSpPr txBox="1"/>
          <p:nvPr/>
        </p:nvSpPr>
        <p:spPr>
          <a:xfrm rot="21333480">
            <a:off x="189857" y="1205521"/>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Instruction fetch stall</a:t>
            </a:r>
          </a:p>
        </p:txBody>
      </p:sp>
      <p:sp>
        <p:nvSpPr>
          <p:cNvPr id="93" name="Freeform: Shape 92">
            <a:extLst>
              <a:ext uri="{FF2B5EF4-FFF2-40B4-BE49-F238E27FC236}">
                <a16:creationId xmlns:a16="http://schemas.microsoft.com/office/drawing/2014/main" id="{3B7A493A-3E7D-00BE-E03B-ECD7E2CD4C4D}"/>
              </a:ext>
            </a:extLst>
          </p:cNvPr>
          <p:cNvSpPr/>
          <p:nvPr/>
        </p:nvSpPr>
        <p:spPr>
          <a:xfrm rot="10285952">
            <a:off x="579168" y="1589446"/>
            <a:ext cx="2189739" cy="141349"/>
          </a:xfrm>
          <a:custGeom>
            <a:avLst/>
            <a:gdLst>
              <a:gd name="connsiteX0" fmla="*/ 0 w 2189739"/>
              <a:gd name="connsiteY0" fmla="*/ 39009 h 141349"/>
              <a:gd name="connsiteX1" fmla="*/ 607427 w 2189739"/>
              <a:gd name="connsiteY1" fmla="*/ 19504 h 141349"/>
              <a:gd name="connsiteX2" fmla="*/ 1109867 w 2189739"/>
              <a:gd name="connsiteY2" fmla="*/ 9752 h 141349"/>
              <a:gd name="connsiteX3" fmla="*/ 1454826 w 2189739"/>
              <a:gd name="connsiteY3" fmla="*/ 0 h 141349"/>
              <a:gd name="connsiteX4" fmla="*/ 1792286 w 2189739"/>
              <a:gd name="connsiteY4" fmla="*/ 29257 h 141349"/>
              <a:gd name="connsiteX5" fmla="*/ 1957266 w 2189739"/>
              <a:gd name="connsiteY5" fmla="*/ 117028 h 141349"/>
              <a:gd name="connsiteX6" fmla="*/ 2009760 w 2189739"/>
              <a:gd name="connsiteY6" fmla="*/ 126780 h 141349"/>
              <a:gd name="connsiteX7" fmla="*/ 2189739 w 2189739"/>
              <a:gd name="connsiteY7" fmla="*/ 136532 h 14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9739" h="141349" extrusionOk="0">
                <a:moveTo>
                  <a:pt x="0" y="39009"/>
                </a:moveTo>
                <a:cubicBezTo>
                  <a:pt x="186341" y="34042"/>
                  <a:pt x="455855" y="22959"/>
                  <a:pt x="607427" y="19504"/>
                </a:cubicBezTo>
                <a:cubicBezTo>
                  <a:pt x="850486" y="36060"/>
                  <a:pt x="987949" y="29683"/>
                  <a:pt x="1109867" y="9752"/>
                </a:cubicBezTo>
                <a:cubicBezTo>
                  <a:pt x="1239447" y="20163"/>
                  <a:pt x="1306911" y="-975"/>
                  <a:pt x="1454826" y="0"/>
                </a:cubicBezTo>
                <a:cubicBezTo>
                  <a:pt x="1571846" y="14335"/>
                  <a:pt x="1663795" y="16345"/>
                  <a:pt x="1792286" y="29257"/>
                </a:cubicBezTo>
                <a:cubicBezTo>
                  <a:pt x="1839843" y="36460"/>
                  <a:pt x="1930388" y="107230"/>
                  <a:pt x="1957266" y="117028"/>
                </a:cubicBezTo>
                <a:cubicBezTo>
                  <a:pt x="1974362" y="126014"/>
                  <a:pt x="1989772" y="122331"/>
                  <a:pt x="2009760" y="126780"/>
                </a:cubicBezTo>
                <a:cubicBezTo>
                  <a:pt x="2130017" y="195758"/>
                  <a:pt x="1844822" y="150611"/>
                  <a:pt x="2189739" y="136532"/>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TextBox 94">
            <a:extLst>
              <a:ext uri="{FF2B5EF4-FFF2-40B4-BE49-F238E27FC236}">
                <a16:creationId xmlns:a16="http://schemas.microsoft.com/office/drawing/2014/main" id="{883AE905-686E-5C5B-4F8E-8163A523533C}"/>
              </a:ext>
            </a:extLst>
          </p:cNvPr>
          <p:cNvSpPr txBox="1"/>
          <p:nvPr/>
        </p:nvSpPr>
        <p:spPr>
          <a:xfrm rot="21221272">
            <a:off x="474546" y="1840708"/>
            <a:ext cx="3623712" cy="150810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If there are no instruction cache lines available for a thread, then we can’t run any code for that thread.</a:t>
            </a:r>
          </a:p>
        </p:txBody>
      </p:sp>
      <p:sp>
        <p:nvSpPr>
          <p:cNvPr id="153" name="TextBox 152">
            <a:extLst>
              <a:ext uri="{FF2B5EF4-FFF2-40B4-BE49-F238E27FC236}">
                <a16:creationId xmlns:a16="http://schemas.microsoft.com/office/drawing/2014/main" id="{9BEB971A-8BB8-8EDF-B677-8A1B630EA9F5}"/>
              </a:ext>
            </a:extLst>
          </p:cNvPr>
          <p:cNvSpPr txBox="1"/>
          <p:nvPr/>
        </p:nvSpPr>
        <p:spPr>
          <a:xfrm rot="478546">
            <a:off x="5296691" y="2535391"/>
            <a:ext cx="1550493" cy="1107996"/>
          </a:xfrm>
          <a:prstGeom prst="rect">
            <a:avLst/>
          </a:prstGeom>
          <a:noFill/>
        </p:spPr>
        <p:txBody>
          <a:bodyPr wrap="square" lIns="137160" tIns="137160" rIns="137160" bIns="137160" rtlCol="0">
            <a:spAutoFit/>
          </a:bodyPr>
          <a:lstStyle/>
          <a:p>
            <a:pPr algn="ctr"/>
            <a:r>
              <a:rPr lang="en-GB">
                <a:solidFill>
                  <a:schemeClr val="bg1"/>
                </a:solidFill>
                <a:latin typeface="Bradley Hand ITC" panose="03070402050302030203" pitchFamily="66" charset="0"/>
              </a:rPr>
              <a:t>FIFO inside here can get filled up.</a:t>
            </a:r>
          </a:p>
        </p:txBody>
      </p:sp>
      <p:cxnSp>
        <p:nvCxnSpPr>
          <p:cNvPr id="154" name="Connector: Curved 153">
            <a:extLst>
              <a:ext uri="{FF2B5EF4-FFF2-40B4-BE49-F238E27FC236}">
                <a16:creationId xmlns:a16="http://schemas.microsoft.com/office/drawing/2014/main" id="{7C69FE0C-EFD9-A867-9273-2107485332D8}"/>
              </a:ext>
            </a:extLst>
          </p:cNvPr>
          <p:cNvCxnSpPr>
            <a:cxnSpLocks/>
            <a:stCxn id="153" idx="3"/>
            <a:endCxn id="130" idx="2"/>
          </p:cNvCxnSpPr>
          <p:nvPr/>
        </p:nvCxnSpPr>
        <p:spPr>
          <a:xfrm flipV="1">
            <a:off x="6839685" y="2400461"/>
            <a:ext cx="1107602" cy="796497"/>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59" name="Graphic 157" descr="Thumbs Down outline">
            <a:extLst>
              <a:ext uri="{FF2B5EF4-FFF2-40B4-BE49-F238E27FC236}">
                <a16:creationId xmlns:a16="http://schemas.microsoft.com/office/drawing/2014/main" id="{7D743F91-BBFB-D90A-BBE2-07F1798F1FB2}"/>
              </a:ext>
            </a:extLst>
          </p:cNvPr>
          <p:cNvSpPr/>
          <p:nvPr/>
        </p:nvSpPr>
        <p:spPr>
          <a:xfrm rot="21134529">
            <a:off x="863383" y="3863984"/>
            <a:ext cx="762004" cy="666275"/>
          </a:xfrm>
          <a:custGeom>
            <a:avLst/>
            <a:gdLst>
              <a:gd name="connsiteX0" fmla="*/ 724986 w 762004"/>
              <a:gd name="connsiteY0" fmla="*/ 289608 h 666275"/>
              <a:gd name="connsiteX1" fmla="*/ 724962 w 762004"/>
              <a:gd name="connsiteY1" fmla="*/ 289489 h 666275"/>
              <a:gd name="connsiteX2" fmla="*/ 724986 w 762004"/>
              <a:gd name="connsiteY2" fmla="*/ 289465 h 666275"/>
              <a:gd name="connsiteX3" fmla="*/ 727607 w 762004"/>
              <a:gd name="connsiteY3" fmla="*/ 209102 h 666275"/>
              <a:gd name="connsiteX4" fmla="*/ 698316 w 762004"/>
              <a:gd name="connsiteY4" fmla="*/ 192443 h 666275"/>
              <a:gd name="connsiteX5" fmla="*/ 698297 w 762004"/>
              <a:gd name="connsiteY5" fmla="*/ 192310 h 666275"/>
              <a:gd name="connsiteX6" fmla="*/ 698316 w 762004"/>
              <a:gd name="connsiteY6" fmla="*/ 192291 h 666275"/>
              <a:gd name="connsiteX7" fmla="*/ 714375 w 762004"/>
              <a:gd name="connsiteY7" fmla="*/ 152400 h 666275"/>
              <a:gd name="connsiteX8" fmla="*/ 657225 w 762004"/>
              <a:gd name="connsiteY8" fmla="*/ 95250 h 666275"/>
              <a:gd name="connsiteX9" fmla="*/ 651729 w 762004"/>
              <a:gd name="connsiteY9" fmla="*/ 95250 h 666275"/>
              <a:gd name="connsiteX10" fmla="*/ 651635 w 762004"/>
              <a:gd name="connsiteY10" fmla="*/ 95154 h 666275"/>
              <a:gd name="connsiteX11" fmla="*/ 651662 w 762004"/>
              <a:gd name="connsiteY11" fmla="*/ 95088 h 666275"/>
              <a:gd name="connsiteX12" fmla="*/ 666750 w 762004"/>
              <a:gd name="connsiteY12" fmla="*/ 57150 h 666275"/>
              <a:gd name="connsiteX13" fmla="*/ 609600 w 762004"/>
              <a:gd name="connsiteY13" fmla="*/ 0 h 666275"/>
              <a:gd name="connsiteX14" fmla="*/ 438150 w 762004"/>
              <a:gd name="connsiteY14" fmla="*/ 0 h 666275"/>
              <a:gd name="connsiteX15" fmla="*/ 238125 w 762004"/>
              <a:gd name="connsiteY15" fmla="*/ 76200 h 666275"/>
              <a:gd name="connsiteX16" fmla="*/ 200025 w 762004"/>
              <a:gd name="connsiteY16" fmla="*/ 76200 h 666275"/>
              <a:gd name="connsiteX17" fmla="*/ 200025 w 762004"/>
              <a:gd name="connsiteY17" fmla="*/ 66675 h 666275"/>
              <a:gd name="connsiteX18" fmla="*/ 161925 w 762004"/>
              <a:gd name="connsiteY18" fmla="*/ 28575 h 666275"/>
              <a:gd name="connsiteX19" fmla="*/ 0 w 762004"/>
              <a:gd name="connsiteY19" fmla="*/ 28575 h 666275"/>
              <a:gd name="connsiteX20" fmla="*/ 0 w 762004"/>
              <a:gd name="connsiteY20" fmla="*/ 428625 h 666275"/>
              <a:gd name="connsiteX21" fmla="*/ 161925 w 762004"/>
              <a:gd name="connsiteY21" fmla="*/ 428625 h 666275"/>
              <a:gd name="connsiteX22" fmla="*/ 200025 w 762004"/>
              <a:gd name="connsiteY22" fmla="*/ 390525 h 666275"/>
              <a:gd name="connsiteX23" fmla="*/ 200025 w 762004"/>
              <a:gd name="connsiteY23" fmla="*/ 381000 h 666275"/>
              <a:gd name="connsiteX24" fmla="*/ 220466 w 762004"/>
              <a:gd name="connsiteY24" fmla="*/ 381000 h 666275"/>
              <a:gd name="connsiteX25" fmla="*/ 254899 w 762004"/>
              <a:gd name="connsiteY25" fmla="*/ 390335 h 666275"/>
              <a:gd name="connsiteX26" fmla="*/ 409575 w 762004"/>
              <a:gd name="connsiteY26" fmla="*/ 609600 h 666275"/>
              <a:gd name="connsiteX27" fmla="*/ 467201 w 762004"/>
              <a:gd name="connsiteY27" fmla="*/ 666274 h 666275"/>
              <a:gd name="connsiteX28" fmla="*/ 523875 w 762004"/>
              <a:gd name="connsiteY28" fmla="*/ 608648 h 666275"/>
              <a:gd name="connsiteX29" fmla="*/ 495300 w 762004"/>
              <a:gd name="connsiteY29" fmla="*/ 427673 h 666275"/>
              <a:gd name="connsiteX30" fmla="*/ 523875 w 762004"/>
              <a:gd name="connsiteY30" fmla="*/ 400050 h 666275"/>
              <a:gd name="connsiteX31" fmla="*/ 704850 w 762004"/>
              <a:gd name="connsiteY31" fmla="*/ 400050 h 666275"/>
              <a:gd name="connsiteX32" fmla="*/ 762000 w 762004"/>
              <a:gd name="connsiteY32" fmla="*/ 342900 h 666275"/>
              <a:gd name="connsiteX33" fmla="*/ 724986 w 762004"/>
              <a:gd name="connsiteY33" fmla="*/ 289608 h 666275"/>
              <a:gd name="connsiteX34" fmla="*/ 180975 w 762004"/>
              <a:gd name="connsiteY34" fmla="*/ 390468 h 666275"/>
              <a:gd name="connsiteX35" fmla="*/ 161925 w 762004"/>
              <a:gd name="connsiteY35" fmla="*/ 409575 h 666275"/>
              <a:gd name="connsiteX36" fmla="*/ 19050 w 762004"/>
              <a:gd name="connsiteY36" fmla="*/ 409575 h 666275"/>
              <a:gd name="connsiteX37" fmla="*/ 19050 w 762004"/>
              <a:gd name="connsiteY37" fmla="*/ 47625 h 666275"/>
              <a:gd name="connsiteX38" fmla="*/ 161925 w 762004"/>
              <a:gd name="connsiteY38" fmla="*/ 47625 h 666275"/>
              <a:gd name="connsiteX39" fmla="*/ 180975 w 762004"/>
              <a:gd name="connsiteY39" fmla="*/ 66675 h 666275"/>
              <a:gd name="connsiteX40" fmla="*/ 180975 w 762004"/>
              <a:gd name="connsiteY40" fmla="*/ 390468 h 666275"/>
              <a:gd name="connsiteX41" fmla="*/ 704850 w 762004"/>
              <a:gd name="connsiteY41" fmla="*/ 381000 h 666275"/>
              <a:gd name="connsiteX42" fmla="*/ 523542 w 762004"/>
              <a:gd name="connsiteY42" fmla="*/ 381000 h 666275"/>
              <a:gd name="connsiteX43" fmla="*/ 476250 w 762004"/>
              <a:gd name="connsiteY43" fmla="*/ 426720 h 666275"/>
              <a:gd name="connsiteX44" fmla="*/ 476250 w 762004"/>
              <a:gd name="connsiteY44" fmla="*/ 428758 h 666275"/>
              <a:gd name="connsiteX45" fmla="*/ 482184 w 762004"/>
              <a:gd name="connsiteY45" fmla="*/ 451371 h 666275"/>
              <a:gd name="connsiteX46" fmla="*/ 504825 w 762004"/>
              <a:gd name="connsiteY46" fmla="*/ 607295 h 666275"/>
              <a:gd name="connsiteX47" fmla="*/ 469100 w 762004"/>
              <a:gd name="connsiteY47" fmla="*/ 647630 h 666275"/>
              <a:gd name="connsiteX48" fmla="*/ 466725 w 762004"/>
              <a:gd name="connsiteY48" fmla="*/ 647700 h 666275"/>
              <a:gd name="connsiteX49" fmla="*/ 428625 w 762004"/>
              <a:gd name="connsiteY49" fmla="*/ 609600 h 666275"/>
              <a:gd name="connsiteX50" fmla="*/ 264614 w 762004"/>
              <a:gd name="connsiteY50" fmla="*/ 373942 h 666275"/>
              <a:gd name="connsiteX51" fmla="*/ 220466 w 762004"/>
              <a:gd name="connsiteY51" fmla="*/ 361950 h 666275"/>
              <a:gd name="connsiteX52" fmla="*/ 200025 w 762004"/>
              <a:gd name="connsiteY52" fmla="*/ 361950 h 666275"/>
              <a:gd name="connsiteX53" fmla="*/ 200025 w 762004"/>
              <a:gd name="connsiteY53" fmla="*/ 95250 h 666275"/>
              <a:gd name="connsiteX54" fmla="*/ 238125 w 762004"/>
              <a:gd name="connsiteY54" fmla="*/ 95250 h 666275"/>
              <a:gd name="connsiteX55" fmla="*/ 315725 w 762004"/>
              <a:gd name="connsiteY55" fmla="*/ 62046 h 666275"/>
              <a:gd name="connsiteX56" fmla="*/ 438150 w 762004"/>
              <a:gd name="connsiteY56" fmla="*/ 19050 h 666275"/>
              <a:gd name="connsiteX57" fmla="*/ 609600 w 762004"/>
              <a:gd name="connsiteY57" fmla="*/ 19050 h 666275"/>
              <a:gd name="connsiteX58" fmla="*/ 647700 w 762004"/>
              <a:gd name="connsiteY58" fmla="*/ 57445 h 666275"/>
              <a:gd name="connsiteX59" fmla="*/ 637918 w 762004"/>
              <a:gd name="connsiteY59" fmla="*/ 81915 h 666275"/>
              <a:gd name="connsiteX60" fmla="*/ 638187 w 762004"/>
              <a:gd name="connsiteY60" fmla="*/ 108855 h 666275"/>
              <a:gd name="connsiteX61" fmla="*/ 651510 w 762004"/>
              <a:gd name="connsiteY61" fmla="*/ 114300 h 666275"/>
              <a:gd name="connsiteX62" fmla="*/ 657168 w 762004"/>
              <a:gd name="connsiteY62" fmla="*/ 114300 h 666275"/>
              <a:gd name="connsiteX63" fmla="*/ 695325 w 762004"/>
              <a:gd name="connsiteY63" fmla="*/ 152581 h 666275"/>
              <a:gd name="connsiteX64" fmla="*/ 684619 w 762004"/>
              <a:gd name="connsiteY64" fmla="*/ 179070 h 666275"/>
              <a:gd name="connsiteX65" fmla="*/ 684805 w 762004"/>
              <a:gd name="connsiteY65" fmla="*/ 206011 h 666275"/>
              <a:gd name="connsiteX66" fmla="*/ 694144 w 762004"/>
              <a:gd name="connsiteY66" fmla="*/ 211064 h 666275"/>
              <a:gd name="connsiteX67" fmla="*/ 723057 w 762004"/>
              <a:gd name="connsiteY67" fmla="*/ 256036 h 666275"/>
              <a:gd name="connsiteX68" fmla="*/ 711879 w 762004"/>
              <a:gd name="connsiteY68" fmla="*/ 275673 h 666275"/>
              <a:gd name="connsiteX69" fmla="*/ 710931 w 762004"/>
              <a:gd name="connsiteY69" fmla="*/ 302597 h 666275"/>
              <a:gd name="connsiteX70" fmla="*/ 718471 w 762004"/>
              <a:gd name="connsiteY70" fmla="*/ 307553 h 666275"/>
              <a:gd name="connsiteX71" fmla="*/ 742950 w 762004"/>
              <a:gd name="connsiteY71" fmla="*/ 342843 h 666275"/>
              <a:gd name="connsiteX72" fmla="*/ 704850 w 762004"/>
              <a:gd name="connsiteY72" fmla="*/ 381000 h 66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62004" h="666275" extrusionOk="0">
                <a:moveTo>
                  <a:pt x="724986" y="289608"/>
                </a:moveTo>
                <a:cubicBezTo>
                  <a:pt x="724966" y="289567"/>
                  <a:pt x="724974" y="289525"/>
                  <a:pt x="724962" y="289489"/>
                </a:cubicBezTo>
                <a:cubicBezTo>
                  <a:pt x="724972" y="289478"/>
                  <a:pt x="724977" y="289469"/>
                  <a:pt x="724986" y="289465"/>
                </a:cubicBezTo>
                <a:cubicBezTo>
                  <a:pt x="743110" y="265685"/>
                  <a:pt x="745196" y="230348"/>
                  <a:pt x="727607" y="209102"/>
                </a:cubicBezTo>
                <a:cubicBezTo>
                  <a:pt x="718927" y="201510"/>
                  <a:pt x="708909" y="194317"/>
                  <a:pt x="698316" y="192443"/>
                </a:cubicBezTo>
                <a:cubicBezTo>
                  <a:pt x="698277" y="192410"/>
                  <a:pt x="698254" y="192341"/>
                  <a:pt x="698297" y="192310"/>
                </a:cubicBezTo>
                <a:cubicBezTo>
                  <a:pt x="698303" y="192301"/>
                  <a:pt x="698305" y="192298"/>
                  <a:pt x="698316" y="192291"/>
                </a:cubicBezTo>
                <a:cubicBezTo>
                  <a:pt x="710784" y="181868"/>
                  <a:pt x="717743" y="167825"/>
                  <a:pt x="714375" y="152400"/>
                </a:cubicBezTo>
                <a:cubicBezTo>
                  <a:pt x="715551" y="116983"/>
                  <a:pt x="695827" y="100574"/>
                  <a:pt x="657225" y="95250"/>
                </a:cubicBezTo>
                <a:cubicBezTo>
                  <a:pt x="654604" y="95296"/>
                  <a:pt x="653462" y="95102"/>
                  <a:pt x="651729" y="95250"/>
                </a:cubicBezTo>
                <a:cubicBezTo>
                  <a:pt x="651682" y="95261"/>
                  <a:pt x="651638" y="95212"/>
                  <a:pt x="651635" y="95154"/>
                </a:cubicBezTo>
                <a:cubicBezTo>
                  <a:pt x="651640" y="95134"/>
                  <a:pt x="651650" y="95108"/>
                  <a:pt x="651662" y="95088"/>
                </a:cubicBezTo>
                <a:cubicBezTo>
                  <a:pt x="659297" y="84551"/>
                  <a:pt x="664831" y="69217"/>
                  <a:pt x="666750" y="57150"/>
                </a:cubicBezTo>
                <a:cubicBezTo>
                  <a:pt x="660670" y="24327"/>
                  <a:pt x="641735" y="4783"/>
                  <a:pt x="609600" y="0"/>
                </a:cubicBezTo>
                <a:cubicBezTo>
                  <a:pt x="556658" y="8435"/>
                  <a:pt x="515712" y="-19225"/>
                  <a:pt x="438150" y="0"/>
                </a:cubicBezTo>
                <a:cubicBezTo>
                  <a:pt x="312070" y="11832"/>
                  <a:pt x="310872" y="78268"/>
                  <a:pt x="238125" y="76200"/>
                </a:cubicBezTo>
                <a:cubicBezTo>
                  <a:pt x="227041" y="79957"/>
                  <a:pt x="218219" y="75524"/>
                  <a:pt x="200025" y="76200"/>
                </a:cubicBezTo>
                <a:cubicBezTo>
                  <a:pt x="199791" y="72204"/>
                  <a:pt x="200716" y="68875"/>
                  <a:pt x="200025" y="66675"/>
                </a:cubicBezTo>
                <a:cubicBezTo>
                  <a:pt x="199162" y="49504"/>
                  <a:pt x="182682" y="33429"/>
                  <a:pt x="161925" y="28575"/>
                </a:cubicBezTo>
                <a:cubicBezTo>
                  <a:pt x="115388" y="36102"/>
                  <a:pt x="68870" y="25909"/>
                  <a:pt x="0" y="28575"/>
                </a:cubicBezTo>
                <a:cubicBezTo>
                  <a:pt x="3628" y="168867"/>
                  <a:pt x="-47039" y="339528"/>
                  <a:pt x="0" y="428625"/>
                </a:cubicBezTo>
                <a:cubicBezTo>
                  <a:pt x="58753" y="422698"/>
                  <a:pt x="128351" y="433926"/>
                  <a:pt x="161925" y="428625"/>
                </a:cubicBezTo>
                <a:cubicBezTo>
                  <a:pt x="176663" y="428079"/>
                  <a:pt x="201951" y="411590"/>
                  <a:pt x="200025" y="390525"/>
                </a:cubicBezTo>
                <a:cubicBezTo>
                  <a:pt x="199341" y="386010"/>
                  <a:pt x="200428" y="384548"/>
                  <a:pt x="200025" y="381000"/>
                </a:cubicBezTo>
                <a:cubicBezTo>
                  <a:pt x="204360" y="380368"/>
                  <a:pt x="216165" y="381302"/>
                  <a:pt x="220466" y="381000"/>
                </a:cubicBezTo>
                <a:cubicBezTo>
                  <a:pt x="233063" y="381050"/>
                  <a:pt x="245327" y="385861"/>
                  <a:pt x="254899" y="390335"/>
                </a:cubicBezTo>
                <a:cubicBezTo>
                  <a:pt x="287686" y="420060"/>
                  <a:pt x="432459" y="487416"/>
                  <a:pt x="409575" y="609600"/>
                </a:cubicBezTo>
                <a:cubicBezTo>
                  <a:pt x="409251" y="644587"/>
                  <a:pt x="431905" y="669968"/>
                  <a:pt x="467201" y="666274"/>
                </a:cubicBezTo>
                <a:cubicBezTo>
                  <a:pt x="496301" y="659304"/>
                  <a:pt x="530394" y="645077"/>
                  <a:pt x="523875" y="608648"/>
                </a:cubicBezTo>
                <a:cubicBezTo>
                  <a:pt x="525114" y="483720"/>
                  <a:pt x="494830" y="445659"/>
                  <a:pt x="495300" y="427673"/>
                </a:cubicBezTo>
                <a:cubicBezTo>
                  <a:pt x="497075" y="412934"/>
                  <a:pt x="509424" y="400542"/>
                  <a:pt x="523875" y="400050"/>
                </a:cubicBezTo>
                <a:cubicBezTo>
                  <a:pt x="606379" y="378705"/>
                  <a:pt x="615558" y="402967"/>
                  <a:pt x="704850" y="400050"/>
                </a:cubicBezTo>
                <a:cubicBezTo>
                  <a:pt x="740207" y="398953"/>
                  <a:pt x="759414" y="375614"/>
                  <a:pt x="762000" y="342900"/>
                </a:cubicBezTo>
                <a:cubicBezTo>
                  <a:pt x="762308" y="319811"/>
                  <a:pt x="747777" y="298811"/>
                  <a:pt x="724986" y="289608"/>
                </a:cubicBezTo>
                <a:close/>
                <a:moveTo>
                  <a:pt x="180975" y="390468"/>
                </a:moveTo>
                <a:cubicBezTo>
                  <a:pt x="181555" y="397996"/>
                  <a:pt x="172769" y="406682"/>
                  <a:pt x="161925" y="409575"/>
                </a:cubicBezTo>
                <a:cubicBezTo>
                  <a:pt x="112117" y="410961"/>
                  <a:pt x="90311" y="401445"/>
                  <a:pt x="19050" y="409575"/>
                </a:cubicBezTo>
                <a:cubicBezTo>
                  <a:pt x="12751" y="261267"/>
                  <a:pt x="36052" y="151851"/>
                  <a:pt x="19050" y="47625"/>
                </a:cubicBezTo>
                <a:cubicBezTo>
                  <a:pt x="81546" y="38322"/>
                  <a:pt x="117258" y="64064"/>
                  <a:pt x="161925" y="47625"/>
                </a:cubicBezTo>
                <a:cubicBezTo>
                  <a:pt x="173420" y="49814"/>
                  <a:pt x="180561" y="55997"/>
                  <a:pt x="180975" y="66675"/>
                </a:cubicBezTo>
                <a:cubicBezTo>
                  <a:pt x="187034" y="173277"/>
                  <a:pt x="162785" y="234719"/>
                  <a:pt x="180975" y="390468"/>
                </a:cubicBezTo>
                <a:close/>
                <a:moveTo>
                  <a:pt x="704850" y="381000"/>
                </a:moveTo>
                <a:cubicBezTo>
                  <a:pt x="646453" y="382030"/>
                  <a:pt x="605313" y="360469"/>
                  <a:pt x="523542" y="381000"/>
                </a:cubicBezTo>
                <a:cubicBezTo>
                  <a:pt x="502206" y="381449"/>
                  <a:pt x="474257" y="402036"/>
                  <a:pt x="476250" y="426720"/>
                </a:cubicBezTo>
                <a:cubicBezTo>
                  <a:pt x="476185" y="427410"/>
                  <a:pt x="476270" y="427953"/>
                  <a:pt x="476250" y="428758"/>
                </a:cubicBezTo>
                <a:cubicBezTo>
                  <a:pt x="478490" y="435652"/>
                  <a:pt x="480782" y="445424"/>
                  <a:pt x="482184" y="451371"/>
                </a:cubicBezTo>
                <a:cubicBezTo>
                  <a:pt x="485925" y="481340"/>
                  <a:pt x="510734" y="518499"/>
                  <a:pt x="504825" y="607295"/>
                </a:cubicBezTo>
                <a:cubicBezTo>
                  <a:pt x="505445" y="628402"/>
                  <a:pt x="488677" y="647518"/>
                  <a:pt x="469100" y="647630"/>
                </a:cubicBezTo>
                <a:cubicBezTo>
                  <a:pt x="468261" y="647662"/>
                  <a:pt x="467467" y="647618"/>
                  <a:pt x="466725" y="647700"/>
                </a:cubicBezTo>
                <a:cubicBezTo>
                  <a:pt x="447315" y="650983"/>
                  <a:pt x="424700" y="632328"/>
                  <a:pt x="428625" y="609600"/>
                </a:cubicBezTo>
                <a:cubicBezTo>
                  <a:pt x="428666" y="499410"/>
                  <a:pt x="308378" y="409114"/>
                  <a:pt x="264614" y="373942"/>
                </a:cubicBezTo>
                <a:cubicBezTo>
                  <a:pt x="249129" y="363331"/>
                  <a:pt x="236079" y="361215"/>
                  <a:pt x="220466" y="361950"/>
                </a:cubicBezTo>
                <a:cubicBezTo>
                  <a:pt x="216330" y="362295"/>
                  <a:pt x="205047" y="359767"/>
                  <a:pt x="200025" y="361950"/>
                </a:cubicBezTo>
                <a:cubicBezTo>
                  <a:pt x="179564" y="302642"/>
                  <a:pt x="220216" y="213381"/>
                  <a:pt x="200025" y="95250"/>
                </a:cubicBezTo>
                <a:cubicBezTo>
                  <a:pt x="209190" y="92456"/>
                  <a:pt x="226218" y="98149"/>
                  <a:pt x="238125" y="95250"/>
                </a:cubicBezTo>
                <a:cubicBezTo>
                  <a:pt x="273814" y="94459"/>
                  <a:pt x="294006" y="79699"/>
                  <a:pt x="315725" y="62046"/>
                </a:cubicBezTo>
                <a:cubicBezTo>
                  <a:pt x="349238" y="41285"/>
                  <a:pt x="361861" y="19361"/>
                  <a:pt x="438150" y="19050"/>
                </a:cubicBezTo>
                <a:cubicBezTo>
                  <a:pt x="517603" y="11395"/>
                  <a:pt x="539327" y="38630"/>
                  <a:pt x="609600" y="19050"/>
                </a:cubicBezTo>
                <a:cubicBezTo>
                  <a:pt x="627525" y="15352"/>
                  <a:pt x="649702" y="32324"/>
                  <a:pt x="647700" y="57445"/>
                </a:cubicBezTo>
                <a:cubicBezTo>
                  <a:pt x="647116" y="64923"/>
                  <a:pt x="642432" y="75775"/>
                  <a:pt x="637918" y="81915"/>
                </a:cubicBezTo>
                <a:cubicBezTo>
                  <a:pt x="629132" y="91364"/>
                  <a:pt x="630142" y="98740"/>
                  <a:pt x="638187" y="108855"/>
                </a:cubicBezTo>
                <a:cubicBezTo>
                  <a:pt x="641879" y="112842"/>
                  <a:pt x="646944" y="113524"/>
                  <a:pt x="651510" y="114300"/>
                </a:cubicBezTo>
                <a:cubicBezTo>
                  <a:pt x="653431" y="114152"/>
                  <a:pt x="654964" y="114750"/>
                  <a:pt x="657168" y="114300"/>
                </a:cubicBezTo>
                <a:cubicBezTo>
                  <a:pt x="676622" y="117450"/>
                  <a:pt x="696496" y="129913"/>
                  <a:pt x="695325" y="152581"/>
                </a:cubicBezTo>
                <a:cubicBezTo>
                  <a:pt x="696126" y="162890"/>
                  <a:pt x="691301" y="173155"/>
                  <a:pt x="684619" y="179070"/>
                </a:cubicBezTo>
                <a:cubicBezTo>
                  <a:pt x="677315" y="187086"/>
                  <a:pt x="678401" y="199989"/>
                  <a:pt x="684805" y="206011"/>
                </a:cubicBezTo>
                <a:cubicBezTo>
                  <a:pt x="687194" y="208824"/>
                  <a:pt x="690472" y="210459"/>
                  <a:pt x="694144" y="211064"/>
                </a:cubicBezTo>
                <a:cubicBezTo>
                  <a:pt x="716818" y="217427"/>
                  <a:pt x="727419" y="238613"/>
                  <a:pt x="723057" y="256036"/>
                </a:cubicBezTo>
                <a:cubicBezTo>
                  <a:pt x="723256" y="264604"/>
                  <a:pt x="717179" y="271464"/>
                  <a:pt x="711879" y="275673"/>
                </a:cubicBezTo>
                <a:cubicBezTo>
                  <a:pt x="703701" y="282462"/>
                  <a:pt x="703614" y="295668"/>
                  <a:pt x="710931" y="302597"/>
                </a:cubicBezTo>
                <a:cubicBezTo>
                  <a:pt x="712893" y="305312"/>
                  <a:pt x="716110" y="305875"/>
                  <a:pt x="718471" y="307553"/>
                </a:cubicBezTo>
                <a:cubicBezTo>
                  <a:pt x="732910" y="313153"/>
                  <a:pt x="744148" y="327450"/>
                  <a:pt x="742950" y="342843"/>
                </a:cubicBezTo>
                <a:cubicBezTo>
                  <a:pt x="745048" y="364686"/>
                  <a:pt x="727427" y="382962"/>
                  <a:pt x="704850" y="381000"/>
                </a:cubicBezTo>
                <a:close/>
              </a:path>
            </a:pathLst>
          </a:custGeom>
          <a:noFill/>
          <a:ln w="19050" cap="flat">
            <a:solidFill>
              <a:schemeClr val="bg1"/>
            </a:solidFill>
            <a:prstDash val="solid"/>
            <a:miter/>
            <a:extLst>
              <a:ext uri="{C807C97D-BFC1-408E-A445-0C87EB9F89A2}">
                <ask:lineSketchStyleProps xmlns:ask="http://schemas.microsoft.com/office/drawing/2018/sketchyshapes" sd="2905500228">
                  <a:custGeom>
                    <a:avLst/>
                    <a:gdLst>
                      <a:gd name="connsiteX0" fmla="*/ 724986 w 762004"/>
                      <a:gd name="connsiteY0" fmla="*/ 289608 h 666275"/>
                      <a:gd name="connsiteX1" fmla="*/ 724962 w 762004"/>
                      <a:gd name="connsiteY1" fmla="*/ 289489 h 666275"/>
                      <a:gd name="connsiteX2" fmla="*/ 724986 w 762004"/>
                      <a:gd name="connsiteY2" fmla="*/ 289465 h 666275"/>
                      <a:gd name="connsiteX3" fmla="*/ 727607 w 762004"/>
                      <a:gd name="connsiteY3" fmla="*/ 209102 h 666275"/>
                      <a:gd name="connsiteX4" fmla="*/ 698316 w 762004"/>
                      <a:gd name="connsiteY4" fmla="*/ 192443 h 666275"/>
                      <a:gd name="connsiteX5" fmla="*/ 698297 w 762004"/>
                      <a:gd name="connsiteY5" fmla="*/ 192310 h 666275"/>
                      <a:gd name="connsiteX6" fmla="*/ 698316 w 762004"/>
                      <a:gd name="connsiteY6" fmla="*/ 192291 h 666275"/>
                      <a:gd name="connsiteX7" fmla="*/ 714375 w 762004"/>
                      <a:gd name="connsiteY7" fmla="*/ 152400 h 666275"/>
                      <a:gd name="connsiteX8" fmla="*/ 657225 w 762004"/>
                      <a:gd name="connsiteY8" fmla="*/ 95250 h 666275"/>
                      <a:gd name="connsiteX9" fmla="*/ 651729 w 762004"/>
                      <a:gd name="connsiteY9" fmla="*/ 95250 h 666275"/>
                      <a:gd name="connsiteX10" fmla="*/ 651635 w 762004"/>
                      <a:gd name="connsiteY10" fmla="*/ 95154 h 666275"/>
                      <a:gd name="connsiteX11" fmla="*/ 651662 w 762004"/>
                      <a:gd name="connsiteY11" fmla="*/ 95088 h 666275"/>
                      <a:gd name="connsiteX12" fmla="*/ 666750 w 762004"/>
                      <a:gd name="connsiteY12" fmla="*/ 57150 h 666275"/>
                      <a:gd name="connsiteX13" fmla="*/ 609600 w 762004"/>
                      <a:gd name="connsiteY13" fmla="*/ 0 h 666275"/>
                      <a:gd name="connsiteX14" fmla="*/ 438150 w 762004"/>
                      <a:gd name="connsiteY14" fmla="*/ 0 h 666275"/>
                      <a:gd name="connsiteX15" fmla="*/ 238125 w 762004"/>
                      <a:gd name="connsiteY15" fmla="*/ 76200 h 666275"/>
                      <a:gd name="connsiteX16" fmla="*/ 200025 w 762004"/>
                      <a:gd name="connsiteY16" fmla="*/ 76200 h 666275"/>
                      <a:gd name="connsiteX17" fmla="*/ 200025 w 762004"/>
                      <a:gd name="connsiteY17" fmla="*/ 66675 h 666275"/>
                      <a:gd name="connsiteX18" fmla="*/ 161925 w 762004"/>
                      <a:gd name="connsiteY18" fmla="*/ 28575 h 666275"/>
                      <a:gd name="connsiteX19" fmla="*/ 0 w 762004"/>
                      <a:gd name="connsiteY19" fmla="*/ 28575 h 666275"/>
                      <a:gd name="connsiteX20" fmla="*/ 0 w 762004"/>
                      <a:gd name="connsiteY20" fmla="*/ 428625 h 666275"/>
                      <a:gd name="connsiteX21" fmla="*/ 161925 w 762004"/>
                      <a:gd name="connsiteY21" fmla="*/ 428625 h 666275"/>
                      <a:gd name="connsiteX22" fmla="*/ 200025 w 762004"/>
                      <a:gd name="connsiteY22" fmla="*/ 390525 h 666275"/>
                      <a:gd name="connsiteX23" fmla="*/ 200025 w 762004"/>
                      <a:gd name="connsiteY23" fmla="*/ 381000 h 666275"/>
                      <a:gd name="connsiteX24" fmla="*/ 220466 w 762004"/>
                      <a:gd name="connsiteY24" fmla="*/ 381000 h 666275"/>
                      <a:gd name="connsiteX25" fmla="*/ 254899 w 762004"/>
                      <a:gd name="connsiteY25" fmla="*/ 390335 h 666275"/>
                      <a:gd name="connsiteX26" fmla="*/ 409575 w 762004"/>
                      <a:gd name="connsiteY26" fmla="*/ 609600 h 666275"/>
                      <a:gd name="connsiteX27" fmla="*/ 467201 w 762004"/>
                      <a:gd name="connsiteY27" fmla="*/ 666274 h 666275"/>
                      <a:gd name="connsiteX28" fmla="*/ 523875 w 762004"/>
                      <a:gd name="connsiteY28" fmla="*/ 608648 h 666275"/>
                      <a:gd name="connsiteX29" fmla="*/ 495300 w 762004"/>
                      <a:gd name="connsiteY29" fmla="*/ 427673 h 666275"/>
                      <a:gd name="connsiteX30" fmla="*/ 523875 w 762004"/>
                      <a:gd name="connsiteY30" fmla="*/ 400050 h 666275"/>
                      <a:gd name="connsiteX31" fmla="*/ 704850 w 762004"/>
                      <a:gd name="connsiteY31" fmla="*/ 400050 h 666275"/>
                      <a:gd name="connsiteX32" fmla="*/ 762000 w 762004"/>
                      <a:gd name="connsiteY32" fmla="*/ 342900 h 666275"/>
                      <a:gd name="connsiteX33" fmla="*/ 724986 w 762004"/>
                      <a:gd name="connsiteY33" fmla="*/ 289608 h 666275"/>
                      <a:gd name="connsiteX34" fmla="*/ 180975 w 762004"/>
                      <a:gd name="connsiteY34" fmla="*/ 390468 h 666275"/>
                      <a:gd name="connsiteX35" fmla="*/ 161925 w 762004"/>
                      <a:gd name="connsiteY35" fmla="*/ 409575 h 666275"/>
                      <a:gd name="connsiteX36" fmla="*/ 19050 w 762004"/>
                      <a:gd name="connsiteY36" fmla="*/ 409575 h 666275"/>
                      <a:gd name="connsiteX37" fmla="*/ 19050 w 762004"/>
                      <a:gd name="connsiteY37" fmla="*/ 47625 h 666275"/>
                      <a:gd name="connsiteX38" fmla="*/ 161925 w 762004"/>
                      <a:gd name="connsiteY38" fmla="*/ 47625 h 666275"/>
                      <a:gd name="connsiteX39" fmla="*/ 180975 w 762004"/>
                      <a:gd name="connsiteY39" fmla="*/ 66675 h 666275"/>
                      <a:gd name="connsiteX40" fmla="*/ 180975 w 762004"/>
                      <a:gd name="connsiteY40" fmla="*/ 390468 h 666275"/>
                      <a:gd name="connsiteX41" fmla="*/ 704850 w 762004"/>
                      <a:gd name="connsiteY41" fmla="*/ 381000 h 666275"/>
                      <a:gd name="connsiteX42" fmla="*/ 523542 w 762004"/>
                      <a:gd name="connsiteY42" fmla="*/ 381000 h 666275"/>
                      <a:gd name="connsiteX43" fmla="*/ 476250 w 762004"/>
                      <a:gd name="connsiteY43" fmla="*/ 426720 h 666275"/>
                      <a:gd name="connsiteX44" fmla="*/ 476250 w 762004"/>
                      <a:gd name="connsiteY44" fmla="*/ 428758 h 666275"/>
                      <a:gd name="connsiteX45" fmla="*/ 482184 w 762004"/>
                      <a:gd name="connsiteY45" fmla="*/ 451371 h 666275"/>
                      <a:gd name="connsiteX46" fmla="*/ 504825 w 762004"/>
                      <a:gd name="connsiteY46" fmla="*/ 607295 h 666275"/>
                      <a:gd name="connsiteX47" fmla="*/ 469100 w 762004"/>
                      <a:gd name="connsiteY47" fmla="*/ 647630 h 666275"/>
                      <a:gd name="connsiteX48" fmla="*/ 466725 w 762004"/>
                      <a:gd name="connsiteY48" fmla="*/ 647700 h 666275"/>
                      <a:gd name="connsiteX49" fmla="*/ 428625 w 762004"/>
                      <a:gd name="connsiteY49" fmla="*/ 609600 h 666275"/>
                      <a:gd name="connsiteX50" fmla="*/ 264614 w 762004"/>
                      <a:gd name="connsiteY50" fmla="*/ 373942 h 666275"/>
                      <a:gd name="connsiteX51" fmla="*/ 220466 w 762004"/>
                      <a:gd name="connsiteY51" fmla="*/ 361950 h 666275"/>
                      <a:gd name="connsiteX52" fmla="*/ 200025 w 762004"/>
                      <a:gd name="connsiteY52" fmla="*/ 361950 h 666275"/>
                      <a:gd name="connsiteX53" fmla="*/ 200025 w 762004"/>
                      <a:gd name="connsiteY53" fmla="*/ 95250 h 666275"/>
                      <a:gd name="connsiteX54" fmla="*/ 238125 w 762004"/>
                      <a:gd name="connsiteY54" fmla="*/ 95250 h 666275"/>
                      <a:gd name="connsiteX55" fmla="*/ 315725 w 762004"/>
                      <a:gd name="connsiteY55" fmla="*/ 62046 h 666275"/>
                      <a:gd name="connsiteX56" fmla="*/ 438150 w 762004"/>
                      <a:gd name="connsiteY56" fmla="*/ 19050 h 666275"/>
                      <a:gd name="connsiteX57" fmla="*/ 609600 w 762004"/>
                      <a:gd name="connsiteY57" fmla="*/ 19050 h 666275"/>
                      <a:gd name="connsiteX58" fmla="*/ 647700 w 762004"/>
                      <a:gd name="connsiteY58" fmla="*/ 57445 h 666275"/>
                      <a:gd name="connsiteX59" fmla="*/ 637918 w 762004"/>
                      <a:gd name="connsiteY59" fmla="*/ 81915 h 666275"/>
                      <a:gd name="connsiteX60" fmla="*/ 638187 w 762004"/>
                      <a:gd name="connsiteY60" fmla="*/ 108855 h 666275"/>
                      <a:gd name="connsiteX61" fmla="*/ 651510 w 762004"/>
                      <a:gd name="connsiteY61" fmla="*/ 114300 h 666275"/>
                      <a:gd name="connsiteX62" fmla="*/ 657168 w 762004"/>
                      <a:gd name="connsiteY62" fmla="*/ 114300 h 666275"/>
                      <a:gd name="connsiteX63" fmla="*/ 695325 w 762004"/>
                      <a:gd name="connsiteY63" fmla="*/ 152581 h 666275"/>
                      <a:gd name="connsiteX64" fmla="*/ 684619 w 762004"/>
                      <a:gd name="connsiteY64" fmla="*/ 179070 h 666275"/>
                      <a:gd name="connsiteX65" fmla="*/ 684805 w 762004"/>
                      <a:gd name="connsiteY65" fmla="*/ 206011 h 666275"/>
                      <a:gd name="connsiteX66" fmla="*/ 694144 w 762004"/>
                      <a:gd name="connsiteY66" fmla="*/ 211064 h 666275"/>
                      <a:gd name="connsiteX67" fmla="*/ 723057 w 762004"/>
                      <a:gd name="connsiteY67" fmla="*/ 256036 h 666275"/>
                      <a:gd name="connsiteX68" fmla="*/ 711879 w 762004"/>
                      <a:gd name="connsiteY68" fmla="*/ 275673 h 666275"/>
                      <a:gd name="connsiteX69" fmla="*/ 710931 w 762004"/>
                      <a:gd name="connsiteY69" fmla="*/ 302597 h 666275"/>
                      <a:gd name="connsiteX70" fmla="*/ 718471 w 762004"/>
                      <a:gd name="connsiteY70" fmla="*/ 307553 h 666275"/>
                      <a:gd name="connsiteX71" fmla="*/ 742950 w 762004"/>
                      <a:gd name="connsiteY71" fmla="*/ 342843 h 666275"/>
                      <a:gd name="connsiteX72" fmla="*/ 704850 w 762004"/>
                      <a:gd name="connsiteY72" fmla="*/ 381000 h 66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62004" h="666275">
                        <a:moveTo>
                          <a:pt x="724986" y="289608"/>
                        </a:moveTo>
                        <a:cubicBezTo>
                          <a:pt x="724947" y="289582"/>
                          <a:pt x="724935" y="289529"/>
                          <a:pt x="724962" y="289489"/>
                        </a:cubicBezTo>
                        <a:cubicBezTo>
                          <a:pt x="724968" y="289479"/>
                          <a:pt x="724976" y="289471"/>
                          <a:pt x="724986" y="289465"/>
                        </a:cubicBezTo>
                        <a:cubicBezTo>
                          <a:pt x="747901" y="267997"/>
                          <a:pt x="749075" y="232018"/>
                          <a:pt x="727607" y="209102"/>
                        </a:cubicBezTo>
                        <a:cubicBezTo>
                          <a:pt x="719751" y="200717"/>
                          <a:pt x="709538" y="194909"/>
                          <a:pt x="698316" y="192443"/>
                        </a:cubicBezTo>
                        <a:cubicBezTo>
                          <a:pt x="698274" y="192412"/>
                          <a:pt x="698265" y="192352"/>
                          <a:pt x="698297" y="192310"/>
                        </a:cubicBezTo>
                        <a:cubicBezTo>
                          <a:pt x="698303" y="192302"/>
                          <a:pt x="698308" y="192296"/>
                          <a:pt x="698316" y="192291"/>
                        </a:cubicBezTo>
                        <a:cubicBezTo>
                          <a:pt x="708746" y="181648"/>
                          <a:pt x="714522" y="167300"/>
                          <a:pt x="714375" y="152400"/>
                        </a:cubicBezTo>
                        <a:cubicBezTo>
                          <a:pt x="714281" y="120876"/>
                          <a:pt x="688749" y="95344"/>
                          <a:pt x="657225" y="95250"/>
                        </a:cubicBezTo>
                        <a:lnTo>
                          <a:pt x="651729" y="95250"/>
                        </a:lnTo>
                        <a:cubicBezTo>
                          <a:pt x="651677" y="95249"/>
                          <a:pt x="651635" y="95206"/>
                          <a:pt x="651635" y="95154"/>
                        </a:cubicBezTo>
                        <a:cubicBezTo>
                          <a:pt x="651636" y="95129"/>
                          <a:pt x="651645" y="95105"/>
                          <a:pt x="651662" y="95088"/>
                        </a:cubicBezTo>
                        <a:cubicBezTo>
                          <a:pt x="661540" y="84953"/>
                          <a:pt x="666970" y="71300"/>
                          <a:pt x="666750" y="57150"/>
                        </a:cubicBezTo>
                        <a:cubicBezTo>
                          <a:pt x="666656" y="25626"/>
                          <a:pt x="641124" y="94"/>
                          <a:pt x="609600" y="0"/>
                        </a:cubicBezTo>
                        <a:lnTo>
                          <a:pt x="438150" y="0"/>
                        </a:lnTo>
                        <a:cubicBezTo>
                          <a:pt x="310515" y="0"/>
                          <a:pt x="305753" y="76200"/>
                          <a:pt x="238125" y="76200"/>
                        </a:cubicBezTo>
                        <a:lnTo>
                          <a:pt x="200025" y="76200"/>
                        </a:lnTo>
                        <a:lnTo>
                          <a:pt x="200025" y="66675"/>
                        </a:lnTo>
                        <a:cubicBezTo>
                          <a:pt x="199957" y="45661"/>
                          <a:pt x="182939" y="28643"/>
                          <a:pt x="161925" y="28575"/>
                        </a:cubicBezTo>
                        <a:lnTo>
                          <a:pt x="0" y="28575"/>
                        </a:lnTo>
                        <a:lnTo>
                          <a:pt x="0" y="428625"/>
                        </a:lnTo>
                        <a:lnTo>
                          <a:pt x="161925" y="428625"/>
                        </a:lnTo>
                        <a:cubicBezTo>
                          <a:pt x="182939" y="428557"/>
                          <a:pt x="199957" y="411539"/>
                          <a:pt x="200025" y="390525"/>
                        </a:cubicBezTo>
                        <a:lnTo>
                          <a:pt x="200025" y="381000"/>
                        </a:lnTo>
                        <a:lnTo>
                          <a:pt x="220466" y="381000"/>
                        </a:lnTo>
                        <a:cubicBezTo>
                          <a:pt x="232570" y="380988"/>
                          <a:pt x="244458" y="384210"/>
                          <a:pt x="254899" y="390335"/>
                        </a:cubicBezTo>
                        <a:cubicBezTo>
                          <a:pt x="298133" y="415709"/>
                          <a:pt x="409575" y="491871"/>
                          <a:pt x="409575" y="609600"/>
                        </a:cubicBezTo>
                        <a:cubicBezTo>
                          <a:pt x="409838" y="641163"/>
                          <a:pt x="435638" y="666537"/>
                          <a:pt x="467201" y="666274"/>
                        </a:cubicBezTo>
                        <a:cubicBezTo>
                          <a:pt x="498764" y="666011"/>
                          <a:pt x="524138" y="640211"/>
                          <a:pt x="523875" y="608648"/>
                        </a:cubicBezTo>
                        <a:cubicBezTo>
                          <a:pt x="523751" y="478907"/>
                          <a:pt x="496253" y="444741"/>
                          <a:pt x="495300" y="427673"/>
                        </a:cubicBezTo>
                        <a:cubicBezTo>
                          <a:pt x="496084" y="412386"/>
                          <a:pt x="508570" y="400316"/>
                          <a:pt x="523875" y="400050"/>
                        </a:cubicBezTo>
                        <a:lnTo>
                          <a:pt x="704850" y="400050"/>
                        </a:lnTo>
                        <a:cubicBezTo>
                          <a:pt x="736374" y="399956"/>
                          <a:pt x="761906" y="374424"/>
                          <a:pt x="762000" y="342900"/>
                        </a:cubicBezTo>
                        <a:cubicBezTo>
                          <a:pt x="762286" y="319061"/>
                          <a:pt x="747424" y="297664"/>
                          <a:pt x="724986" y="289608"/>
                        </a:cubicBezTo>
                        <a:close/>
                        <a:moveTo>
                          <a:pt x="180975" y="390468"/>
                        </a:moveTo>
                        <a:cubicBezTo>
                          <a:pt x="180928" y="400979"/>
                          <a:pt x="172436" y="409497"/>
                          <a:pt x="161925" y="409575"/>
                        </a:cubicBezTo>
                        <a:lnTo>
                          <a:pt x="19050" y="409575"/>
                        </a:lnTo>
                        <a:lnTo>
                          <a:pt x="19050" y="47625"/>
                        </a:lnTo>
                        <a:lnTo>
                          <a:pt x="161925" y="47625"/>
                        </a:lnTo>
                        <a:cubicBezTo>
                          <a:pt x="172411" y="47708"/>
                          <a:pt x="180892" y="56189"/>
                          <a:pt x="180975" y="66675"/>
                        </a:cubicBezTo>
                        <a:lnTo>
                          <a:pt x="180975" y="390468"/>
                        </a:lnTo>
                        <a:close/>
                        <a:moveTo>
                          <a:pt x="704850" y="381000"/>
                        </a:moveTo>
                        <a:lnTo>
                          <a:pt x="523542" y="381000"/>
                        </a:lnTo>
                        <a:cubicBezTo>
                          <a:pt x="498238" y="381507"/>
                          <a:pt x="477611" y="401448"/>
                          <a:pt x="476250" y="426720"/>
                        </a:cubicBezTo>
                        <a:cubicBezTo>
                          <a:pt x="476212" y="427399"/>
                          <a:pt x="476212" y="428079"/>
                          <a:pt x="476250" y="428758"/>
                        </a:cubicBezTo>
                        <a:cubicBezTo>
                          <a:pt x="477136" y="436541"/>
                          <a:pt x="479134" y="444156"/>
                          <a:pt x="482184" y="451371"/>
                        </a:cubicBezTo>
                        <a:cubicBezTo>
                          <a:pt x="490033" y="473393"/>
                          <a:pt x="504587" y="514350"/>
                          <a:pt x="504825" y="607295"/>
                        </a:cubicBezTo>
                        <a:cubicBezTo>
                          <a:pt x="506099" y="628299"/>
                          <a:pt x="490103" y="646357"/>
                          <a:pt x="469100" y="647630"/>
                        </a:cubicBezTo>
                        <a:cubicBezTo>
                          <a:pt x="468309" y="647678"/>
                          <a:pt x="467517" y="647702"/>
                          <a:pt x="466725" y="647700"/>
                        </a:cubicBezTo>
                        <a:cubicBezTo>
                          <a:pt x="445683" y="647700"/>
                          <a:pt x="428625" y="630642"/>
                          <a:pt x="428625" y="609600"/>
                        </a:cubicBezTo>
                        <a:cubicBezTo>
                          <a:pt x="428625" y="483870"/>
                          <a:pt x="313925" y="402908"/>
                          <a:pt x="264614" y="373942"/>
                        </a:cubicBezTo>
                        <a:cubicBezTo>
                          <a:pt x="251228" y="366087"/>
                          <a:pt x="235987" y="361946"/>
                          <a:pt x="220466" y="361950"/>
                        </a:cubicBezTo>
                        <a:lnTo>
                          <a:pt x="200025" y="361950"/>
                        </a:lnTo>
                        <a:lnTo>
                          <a:pt x="200025" y="95250"/>
                        </a:lnTo>
                        <a:lnTo>
                          <a:pt x="238125" y="95250"/>
                        </a:lnTo>
                        <a:cubicBezTo>
                          <a:pt x="273167" y="95250"/>
                          <a:pt x="294799" y="78372"/>
                          <a:pt x="315725" y="62046"/>
                        </a:cubicBezTo>
                        <a:cubicBezTo>
                          <a:pt x="342824" y="40957"/>
                          <a:pt x="370837" y="19050"/>
                          <a:pt x="438150" y="19050"/>
                        </a:cubicBezTo>
                        <a:lnTo>
                          <a:pt x="609600" y="19050"/>
                        </a:lnTo>
                        <a:cubicBezTo>
                          <a:pt x="630684" y="19228"/>
                          <a:pt x="647685" y="36362"/>
                          <a:pt x="647700" y="57445"/>
                        </a:cubicBezTo>
                        <a:cubicBezTo>
                          <a:pt x="647829" y="66579"/>
                          <a:pt x="644308" y="75387"/>
                          <a:pt x="637918" y="81915"/>
                        </a:cubicBezTo>
                        <a:cubicBezTo>
                          <a:pt x="630553" y="89428"/>
                          <a:pt x="630674" y="101490"/>
                          <a:pt x="638187" y="108855"/>
                        </a:cubicBezTo>
                        <a:cubicBezTo>
                          <a:pt x="641745" y="112342"/>
                          <a:pt x="646528" y="114297"/>
                          <a:pt x="651510" y="114300"/>
                        </a:cubicBezTo>
                        <a:lnTo>
                          <a:pt x="657168" y="114300"/>
                        </a:lnTo>
                        <a:cubicBezTo>
                          <a:pt x="678235" y="114431"/>
                          <a:pt x="695263" y="131513"/>
                          <a:pt x="695325" y="152581"/>
                        </a:cubicBezTo>
                        <a:cubicBezTo>
                          <a:pt x="695406" y="162480"/>
                          <a:pt x="691556" y="172007"/>
                          <a:pt x="684619" y="179070"/>
                        </a:cubicBezTo>
                        <a:cubicBezTo>
                          <a:pt x="677230" y="186560"/>
                          <a:pt x="677314" y="198622"/>
                          <a:pt x="684805" y="206011"/>
                        </a:cubicBezTo>
                        <a:cubicBezTo>
                          <a:pt x="687375" y="208546"/>
                          <a:pt x="690615" y="210299"/>
                          <a:pt x="694144" y="211064"/>
                        </a:cubicBezTo>
                        <a:cubicBezTo>
                          <a:pt x="714546" y="215498"/>
                          <a:pt x="727492" y="235633"/>
                          <a:pt x="723057" y="256036"/>
                        </a:cubicBezTo>
                        <a:cubicBezTo>
                          <a:pt x="721421" y="263568"/>
                          <a:pt x="717520" y="270420"/>
                          <a:pt x="711879" y="275673"/>
                        </a:cubicBezTo>
                        <a:cubicBezTo>
                          <a:pt x="704182" y="282846"/>
                          <a:pt x="703758" y="294900"/>
                          <a:pt x="710931" y="302597"/>
                        </a:cubicBezTo>
                        <a:cubicBezTo>
                          <a:pt x="713011" y="304829"/>
                          <a:pt x="715597" y="306528"/>
                          <a:pt x="718471" y="307553"/>
                        </a:cubicBezTo>
                        <a:cubicBezTo>
                          <a:pt x="733339" y="312869"/>
                          <a:pt x="743179" y="327054"/>
                          <a:pt x="742950" y="342843"/>
                        </a:cubicBezTo>
                        <a:cubicBezTo>
                          <a:pt x="742841" y="363849"/>
                          <a:pt x="725856" y="380859"/>
                          <a:pt x="704850" y="381000"/>
                        </a:cubicBezTo>
                        <a:close/>
                      </a:path>
                    </a:pathLst>
                  </a:custGeom>
                  <ask:type>
                    <ask:lineSketchScribble/>
                  </ask:type>
                </ask:lineSketchStyleProps>
              </a:ext>
            </a:extLst>
          </a:ln>
        </p:spPr>
        <p:txBody>
          <a:bodyPr rtlCol="0" anchor="ctr"/>
          <a:lstStyle/>
          <a:p>
            <a:endParaRPr lang="en-GB"/>
          </a:p>
        </p:txBody>
      </p:sp>
      <p:grpSp>
        <p:nvGrpSpPr>
          <p:cNvPr id="18" name="Group 17">
            <a:extLst>
              <a:ext uri="{FF2B5EF4-FFF2-40B4-BE49-F238E27FC236}">
                <a16:creationId xmlns:a16="http://schemas.microsoft.com/office/drawing/2014/main" id="{11CAA994-EB7A-8F38-5091-C09054A6D03F}"/>
              </a:ext>
            </a:extLst>
          </p:cNvPr>
          <p:cNvGrpSpPr/>
          <p:nvPr/>
        </p:nvGrpSpPr>
        <p:grpSpPr>
          <a:xfrm>
            <a:off x="1550773" y="3190615"/>
            <a:ext cx="3677105" cy="3149752"/>
            <a:chOff x="1550773" y="3190615"/>
            <a:chExt cx="3677105" cy="3149752"/>
          </a:xfrm>
        </p:grpSpPr>
        <p:grpSp>
          <p:nvGrpSpPr>
            <p:cNvPr id="24" name="Group 23">
              <a:extLst>
                <a:ext uri="{FF2B5EF4-FFF2-40B4-BE49-F238E27FC236}">
                  <a16:creationId xmlns:a16="http://schemas.microsoft.com/office/drawing/2014/main" id="{071405A7-DC9E-43F2-95FF-EBC9869A6FF0}"/>
                </a:ext>
              </a:extLst>
            </p:cNvPr>
            <p:cNvGrpSpPr/>
            <p:nvPr/>
          </p:nvGrpSpPr>
          <p:grpSpPr>
            <a:xfrm rot="21164749">
              <a:off x="1550773" y="3190615"/>
              <a:ext cx="3677105" cy="3149752"/>
              <a:chOff x="6612204" y="642617"/>
              <a:chExt cx="4871312" cy="4433917"/>
            </a:xfrm>
            <a:effectLst>
              <a:outerShdw blurRad="63500" sx="102000" sy="102000" algn="ctr" rotWithShape="0">
                <a:prstClr val="black">
                  <a:alpha val="40000"/>
                </a:prstClr>
              </a:outerShdw>
            </a:effectLst>
          </p:grpSpPr>
          <p:sp>
            <p:nvSpPr>
              <p:cNvPr id="19" name="Rectangle 18">
                <a:extLst>
                  <a:ext uri="{FF2B5EF4-FFF2-40B4-BE49-F238E27FC236}">
                    <a16:creationId xmlns:a16="http://schemas.microsoft.com/office/drawing/2014/main" id="{8A2B4FCC-3189-4EE7-220C-422DCB4DA72C}"/>
                  </a:ext>
                </a:extLst>
              </p:cNvPr>
              <p:cNvSpPr/>
              <p:nvPr/>
            </p:nvSpPr>
            <p:spPr>
              <a:xfrm rot="180852">
                <a:off x="6854419" y="687758"/>
                <a:ext cx="4195257" cy="4296385"/>
              </a:xfrm>
              <a:prstGeom prst="rect">
                <a:avLst/>
              </a:prstGeom>
              <a:solidFill>
                <a:schemeClr val="tx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0" name="Rectangle 19">
                <a:extLst>
                  <a:ext uri="{FF2B5EF4-FFF2-40B4-BE49-F238E27FC236}">
                    <a16:creationId xmlns:a16="http://schemas.microsoft.com/office/drawing/2014/main" id="{714D8EAB-4EB5-15A8-7D79-AE6965694DE3}"/>
                  </a:ext>
                </a:extLst>
              </p:cNvPr>
              <p:cNvSpPr/>
              <p:nvPr/>
            </p:nvSpPr>
            <p:spPr>
              <a:xfrm rot="180852">
                <a:off x="7134066" y="916292"/>
                <a:ext cx="3612024" cy="3407270"/>
              </a:xfrm>
              <a:prstGeom prst="rect">
                <a:avLst/>
              </a:prstGeom>
              <a:gradFill flip="none" rotWithShape="1">
                <a:gsLst>
                  <a:gs pos="0">
                    <a:srgbClr val="001E50"/>
                  </a:gs>
                  <a:gs pos="46000">
                    <a:srgbClr val="040E35"/>
                  </a:gs>
                  <a:gs pos="100000">
                    <a:srgbClr val="000864"/>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1" name="Rectangle 20">
                <a:extLst>
                  <a:ext uri="{FF2B5EF4-FFF2-40B4-BE49-F238E27FC236}">
                    <a16:creationId xmlns:a16="http://schemas.microsoft.com/office/drawing/2014/main" id="{48A75CE1-0BA5-755E-204D-6CE793007866}"/>
                  </a:ext>
                </a:extLst>
              </p:cNvPr>
              <p:cNvSpPr/>
              <p:nvPr/>
            </p:nvSpPr>
            <p:spPr>
              <a:xfrm rot="19084523">
                <a:off x="6612204" y="642617"/>
                <a:ext cx="1024425" cy="34842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2" name="Rectangle 21">
                <a:extLst>
                  <a:ext uri="{FF2B5EF4-FFF2-40B4-BE49-F238E27FC236}">
                    <a16:creationId xmlns:a16="http://schemas.microsoft.com/office/drawing/2014/main" id="{FB156713-2C0F-53CD-D952-5902D3B60706}"/>
                  </a:ext>
                </a:extLst>
              </p:cNvPr>
              <p:cNvSpPr/>
              <p:nvPr/>
            </p:nvSpPr>
            <p:spPr>
              <a:xfrm rot="1833302">
                <a:off x="10581218" y="750288"/>
                <a:ext cx="902298" cy="29471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3" name="TextBox 22">
                <a:extLst>
                  <a:ext uri="{FF2B5EF4-FFF2-40B4-BE49-F238E27FC236}">
                    <a16:creationId xmlns:a16="http://schemas.microsoft.com/office/drawing/2014/main" id="{4762B970-F724-831D-2E6B-7BA92EBEF500}"/>
                  </a:ext>
                </a:extLst>
              </p:cNvPr>
              <p:cNvSpPr txBox="1"/>
              <p:nvPr/>
            </p:nvSpPr>
            <p:spPr>
              <a:xfrm rot="178629">
                <a:off x="6900194" y="4253344"/>
                <a:ext cx="3858306" cy="823190"/>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Instruction fetch stall</a:t>
                </a:r>
              </a:p>
            </p:txBody>
          </p:sp>
        </p:grpSp>
        <p:sp>
          <p:nvSpPr>
            <p:cNvPr id="2" name="Rectangle 1">
              <a:extLst>
                <a:ext uri="{FF2B5EF4-FFF2-40B4-BE49-F238E27FC236}">
                  <a16:creationId xmlns:a16="http://schemas.microsoft.com/office/drawing/2014/main" id="{AC11B151-63B2-D055-7107-E2F35E285A63}"/>
                </a:ext>
              </a:extLst>
            </p:cNvPr>
            <p:cNvSpPr/>
            <p:nvPr/>
          </p:nvSpPr>
          <p:spPr>
            <a:xfrm rot="21314942">
              <a:off x="2578636" y="4208620"/>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3" name="Rectangle 2">
              <a:extLst>
                <a:ext uri="{FF2B5EF4-FFF2-40B4-BE49-F238E27FC236}">
                  <a16:creationId xmlns:a16="http://schemas.microsoft.com/office/drawing/2014/main" id="{D658A099-CAFD-CAB9-0CDF-CB37AA8035E1}"/>
                </a:ext>
              </a:extLst>
            </p:cNvPr>
            <p:cNvSpPr/>
            <p:nvPr/>
          </p:nvSpPr>
          <p:spPr>
            <a:xfrm rot="21314942">
              <a:off x="2501168" y="4151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4" name="Rectangle 3">
              <a:extLst>
                <a:ext uri="{FF2B5EF4-FFF2-40B4-BE49-F238E27FC236}">
                  <a16:creationId xmlns:a16="http://schemas.microsoft.com/office/drawing/2014/main" id="{1FB94B77-615B-1C63-A36F-4F169C3ACC23}"/>
                </a:ext>
              </a:extLst>
            </p:cNvPr>
            <p:cNvSpPr/>
            <p:nvPr/>
          </p:nvSpPr>
          <p:spPr>
            <a:xfrm rot="21314942">
              <a:off x="2423701" y="4093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5" name="Rectangle 4">
              <a:extLst>
                <a:ext uri="{FF2B5EF4-FFF2-40B4-BE49-F238E27FC236}">
                  <a16:creationId xmlns:a16="http://schemas.microsoft.com/office/drawing/2014/main" id="{2DCB09CF-B3E8-5960-F3F2-0BD8FC894659}"/>
                </a:ext>
              </a:extLst>
            </p:cNvPr>
            <p:cNvSpPr/>
            <p:nvPr/>
          </p:nvSpPr>
          <p:spPr>
            <a:xfrm rot="21314942">
              <a:off x="2346233" y="4036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6" name="Rectangle 5">
              <a:extLst>
                <a:ext uri="{FF2B5EF4-FFF2-40B4-BE49-F238E27FC236}">
                  <a16:creationId xmlns:a16="http://schemas.microsoft.com/office/drawing/2014/main" id="{0908C0D2-8734-9521-2FDD-C8A4FA51A18F}"/>
                </a:ext>
              </a:extLst>
            </p:cNvPr>
            <p:cNvSpPr/>
            <p:nvPr/>
          </p:nvSpPr>
          <p:spPr>
            <a:xfrm rot="21314942">
              <a:off x="2268766" y="3978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7" name="Rectangle 6">
              <a:extLst>
                <a:ext uri="{FF2B5EF4-FFF2-40B4-BE49-F238E27FC236}">
                  <a16:creationId xmlns:a16="http://schemas.microsoft.com/office/drawing/2014/main" id="{18D2B674-CA63-7BA0-B40F-BE74A4C592B1}"/>
                </a:ext>
              </a:extLst>
            </p:cNvPr>
            <p:cNvSpPr/>
            <p:nvPr/>
          </p:nvSpPr>
          <p:spPr>
            <a:xfrm rot="21314942">
              <a:off x="2191298" y="3921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8" name="Rectangle 7">
              <a:extLst>
                <a:ext uri="{FF2B5EF4-FFF2-40B4-BE49-F238E27FC236}">
                  <a16:creationId xmlns:a16="http://schemas.microsoft.com/office/drawing/2014/main" id="{E8B8147C-206D-4B47-B3B5-BF456997E3F3}"/>
                </a:ext>
              </a:extLst>
            </p:cNvPr>
            <p:cNvSpPr/>
            <p:nvPr/>
          </p:nvSpPr>
          <p:spPr>
            <a:xfrm rot="21314942">
              <a:off x="2113830" y="3863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endParaRPr lang="en-GB" sz="1200">
                <a:solidFill>
                  <a:schemeClr val="tx1"/>
                </a:solidFill>
                <a:latin typeface="+mj-lt"/>
              </a:endParaRPr>
            </a:p>
          </p:txBody>
        </p:sp>
        <p:sp>
          <p:nvSpPr>
            <p:cNvPr id="9" name="Trapezoid 8">
              <a:extLst>
                <a:ext uri="{FF2B5EF4-FFF2-40B4-BE49-F238E27FC236}">
                  <a16:creationId xmlns:a16="http://schemas.microsoft.com/office/drawing/2014/main" id="{EED6E59F-59CD-D775-E70E-F60D6A199540}"/>
                </a:ext>
              </a:extLst>
            </p:cNvPr>
            <p:cNvSpPr/>
            <p:nvPr/>
          </p:nvSpPr>
          <p:spPr>
            <a:xfrm rot="5114942">
              <a:off x="3435792" y="4341535"/>
              <a:ext cx="1654314" cy="402873"/>
            </a:xfrm>
            <a:prstGeom prst="trapezoid">
              <a:avLst>
                <a:gd name="adj" fmla="val 51181"/>
              </a:avLst>
            </a:prstGeom>
            <a:solidFill>
              <a:srgbClr val="114C86"/>
            </a:solidFill>
            <a:ln>
              <a:solidFill>
                <a:srgbClr val="020A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err="1">
                <a:solidFill>
                  <a:schemeClr val="tx1"/>
                </a:solidFill>
              </a:endParaRPr>
            </a:p>
          </p:txBody>
        </p:sp>
        <p:cxnSp>
          <p:nvCxnSpPr>
            <p:cNvPr id="10" name="Straight Arrow Connector 9">
              <a:extLst>
                <a:ext uri="{FF2B5EF4-FFF2-40B4-BE49-F238E27FC236}">
                  <a16:creationId xmlns:a16="http://schemas.microsoft.com/office/drawing/2014/main" id="{97D30523-6EE5-2043-E207-4129E4CEF776}"/>
                </a:ext>
              </a:extLst>
            </p:cNvPr>
            <p:cNvCxnSpPr>
              <a:stCxn id="8" idx="3"/>
            </p:cNvCxnSpPr>
            <p:nvPr/>
          </p:nvCxnSpPr>
          <p:spPr>
            <a:xfrm rot="21314942">
              <a:off x="3342784" y="4398815"/>
              <a:ext cx="704837"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03CB9B10-4DD3-AA9A-A75A-CF6EAA86787E}"/>
                </a:ext>
              </a:extLst>
            </p:cNvPr>
            <p:cNvCxnSpPr>
              <a:cxnSpLocks/>
              <a:stCxn id="7" idx="3"/>
            </p:cNvCxnSpPr>
            <p:nvPr/>
          </p:nvCxnSpPr>
          <p:spPr>
            <a:xfrm rot="21314942">
              <a:off x="3420754" y="4459299"/>
              <a:ext cx="632398" cy="911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BEF41339-ABC9-4EFB-B2C0-3B21857E3F45}"/>
                </a:ext>
              </a:extLst>
            </p:cNvPr>
            <p:cNvCxnSpPr>
              <a:cxnSpLocks/>
              <a:stCxn id="6" idx="3"/>
            </p:cNvCxnSpPr>
            <p:nvPr/>
          </p:nvCxnSpPr>
          <p:spPr>
            <a:xfrm rot="21314942">
              <a:off x="3498346" y="4519799"/>
              <a:ext cx="559959" cy="911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1EF2EE86-0085-8A6A-D0F9-39F9EA0F5992}"/>
                </a:ext>
              </a:extLst>
            </p:cNvPr>
            <p:cNvCxnSpPr>
              <a:cxnSpLocks/>
              <a:stCxn id="5" idx="3"/>
              <a:endCxn id="9" idx="2"/>
            </p:cNvCxnSpPr>
            <p:nvPr/>
          </p:nvCxnSpPr>
          <p:spPr>
            <a:xfrm rot="21314942" flipV="1">
              <a:off x="3575541" y="4579845"/>
              <a:ext cx="487521" cy="47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5D193836-EDC2-5B12-9DFB-21BF43252A5C}"/>
                </a:ext>
              </a:extLst>
            </p:cNvPr>
            <p:cNvCxnSpPr>
              <a:cxnSpLocks/>
              <a:stCxn id="4" idx="3"/>
            </p:cNvCxnSpPr>
            <p:nvPr/>
          </p:nvCxnSpPr>
          <p:spPr>
            <a:xfrm rot="21314942">
              <a:off x="3653400" y="4640804"/>
              <a:ext cx="415082" cy="598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58FB23F6-87A8-77BD-30D8-2C085DD70A11}"/>
                </a:ext>
              </a:extLst>
            </p:cNvPr>
            <p:cNvCxnSpPr>
              <a:cxnSpLocks/>
              <a:stCxn id="3" idx="3"/>
            </p:cNvCxnSpPr>
            <p:nvPr/>
          </p:nvCxnSpPr>
          <p:spPr>
            <a:xfrm rot="21314942">
              <a:off x="3731047" y="4701301"/>
              <a:ext cx="342643" cy="731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63298A25-4C50-9FDC-1F3E-ECD15E047FB8}"/>
                </a:ext>
              </a:extLst>
            </p:cNvPr>
            <p:cNvCxnSpPr>
              <a:cxnSpLocks/>
              <a:stCxn id="2" idx="3"/>
            </p:cNvCxnSpPr>
            <p:nvPr/>
          </p:nvCxnSpPr>
          <p:spPr>
            <a:xfrm rot="21314942">
              <a:off x="3808612" y="4761805"/>
              <a:ext cx="270204" cy="66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AABA2706-39C5-A9D4-177C-5BD4EF83D35C}"/>
                </a:ext>
              </a:extLst>
            </p:cNvPr>
            <p:cNvSpPr/>
            <p:nvPr/>
          </p:nvSpPr>
          <p:spPr>
            <a:xfrm rot="21314942">
              <a:off x="2228527" y="4695543"/>
              <a:ext cx="1093633" cy="328026"/>
            </a:xfrm>
            <a:prstGeom prst="rect">
              <a:avLst/>
            </a:prstGeom>
            <a:solidFill>
              <a:srgbClr val="FEC91B"/>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800" b="1">
                  <a:solidFill>
                    <a:schemeClr val="bg1"/>
                  </a:solidFill>
                  <a:latin typeface="+mj-lt"/>
                </a:rPr>
                <a:t>2x Cache Line</a:t>
              </a:r>
              <a:endParaRPr lang="en-GB" sz="800">
                <a:solidFill>
                  <a:schemeClr val="bg1"/>
                </a:solidFill>
                <a:latin typeface="+mj-lt"/>
              </a:endParaRPr>
            </a:p>
          </p:txBody>
        </p:sp>
      </p:grpSp>
    </p:spTree>
    <p:extLst>
      <p:ext uri="{BB962C8B-B14F-4D97-AF65-F5344CB8AC3E}">
        <p14:creationId xmlns:p14="http://schemas.microsoft.com/office/powerpoint/2010/main" val="2770699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up)">
                                      <p:cBhvr>
                                        <p:cTn id="7" dur="500"/>
                                        <p:tgtEl>
                                          <p:spTgt spid="9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wipe(left)">
                                      <p:cBhvr>
                                        <p:cTn id="11" dur="500"/>
                                        <p:tgtEl>
                                          <p:spTgt spid="9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left)">
                                      <p:cBhvr>
                                        <p:cTn id="15" dur="500"/>
                                        <p:tgtEl>
                                          <p:spTgt spid="9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95"/>
                                        </p:tgtEl>
                                        <p:attrNameLst>
                                          <p:attrName>style.visibility</p:attrName>
                                        </p:attrNameLst>
                                      </p:cBhvr>
                                      <p:to>
                                        <p:strVal val="visible"/>
                                      </p:to>
                                    </p:set>
                                    <p:animEffect transition="in" filter="wipe(up)">
                                      <p:cBhvr>
                                        <p:cTn id="19" dur="500"/>
                                        <p:tgtEl>
                                          <p:spTgt spid="95"/>
                                        </p:tgtEl>
                                      </p:cBhvr>
                                    </p:animEffect>
                                  </p:childTnLst>
                                </p:cTn>
                              </p:par>
                            </p:childTnLst>
                          </p:cTn>
                        </p:par>
                        <p:par>
                          <p:cTn id="20" fill="hold">
                            <p:stCondLst>
                              <p:cond delay="2000"/>
                            </p:stCondLst>
                            <p:childTnLst>
                              <p:par>
                                <p:cTn id="21" presetID="21" presetClass="entr" presetSubtype="1" fill="hold" grpId="0" nodeType="afterEffect">
                                  <p:stCondLst>
                                    <p:cond delay="0"/>
                                  </p:stCondLst>
                                  <p:childTnLst>
                                    <p:set>
                                      <p:cBhvr>
                                        <p:cTn id="22" dur="1" fill="hold">
                                          <p:stCondLst>
                                            <p:cond delay="0"/>
                                          </p:stCondLst>
                                        </p:cTn>
                                        <p:tgtEl>
                                          <p:spTgt spid="159"/>
                                        </p:tgtEl>
                                        <p:attrNameLst>
                                          <p:attrName>style.visibility</p:attrName>
                                        </p:attrNameLst>
                                      </p:cBhvr>
                                      <p:to>
                                        <p:strVal val="visible"/>
                                      </p:to>
                                    </p:set>
                                    <p:animEffect transition="in" filter="wheel(1)">
                                      <p:cBhvr>
                                        <p:cTn id="23" dur="2000"/>
                                        <p:tgtEl>
                                          <p:spTgt spid="159"/>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ppt_x"/>
                                          </p:val>
                                        </p:tav>
                                        <p:tav tm="100000">
                                          <p:val>
                                            <p:strVal val="#ppt_x"/>
                                          </p:val>
                                        </p:tav>
                                      </p:tavLst>
                                    </p:anim>
                                    <p:anim calcmode="lin" valueType="num">
                                      <p:cBhvr additive="base">
                                        <p:cTn id="2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animBg="1"/>
      <p:bldP spid="95" grpId="0"/>
      <p:bldP spid="15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21D51-8A5C-B6AF-A1AD-D08FD47D6483}"/>
            </a:ext>
          </a:extLst>
        </p:cNvPr>
        <p:cNvGrpSpPr/>
        <p:nvPr/>
      </p:nvGrpSpPr>
      <p:grpSpPr>
        <a:xfrm>
          <a:off x="0" y="0"/>
          <a:ext cx="0" cy="0"/>
          <a:chOff x="0" y="0"/>
          <a:chExt cx="0" cy="0"/>
        </a:xfrm>
      </p:grpSpPr>
      <p:grpSp>
        <p:nvGrpSpPr>
          <p:cNvPr id="110" name="Group 109">
            <a:extLst>
              <a:ext uri="{FF2B5EF4-FFF2-40B4-BE49-F238E27FC236}">
                <a16:creationId xmlns:a16="http://schemas.microsoft.com/office/drawing/2014/main" id="{0696DCB4-6789-7D18-3E0A-3ACE90AB4226}"/>
              </a:ext>
            </a:extLst>
          </p:cNvPr>
          <p:cNvGrpSpPr/>
          <p:nvPr/>
        </p:nvGrpSpPr>
        <p:grpSpPr>
          <a:xfrm>
            <a:off x="4653006" y="202789"/>
            <a:ext cx="4673807" cy="3999937"/>
            <a:chOff x="6902123" y="1291311"/>
            <a:chExt cx="4673807" cy="3999937"/>
          </a:xfrm>
        </p:grpSpPr>
        <p:grpSp>
          <p:nvGrpSpPr>
            <p:cNvPr id="111" name="Group 110">
              <a:extLst>
                <a:ext uri="{FF2B5EF4-FFF2-40B4-BE49-F238E27FC236}">
                  <a16:creationId xmlns:a16="http://schemas.microsoft.com/office/drawing/2014/main" id="{C2E0B3D9-2E12-9BA6-50AE-71AF394D6305}"/>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24" name="Freeform: Shape 123">
                <a:extLst>
                  <a:ext uri="{FF2B5EF4-FFF2-40B4-BE49-F238E27FC236}">
                    <a16:creationId xmlns:a16="http://schemas.microsoft.com/office/drawing/2014/main" id="{2825C6F4-58F5-E688-1F6A-12FB339FCF34}"/>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25" name="Right Triangle 124">
                <a:extLst>
                  <a:ext uri="{FF2B5EF4-FFF2-40B4-BE49-F238E27FC236}">
                    <a16:creationId xmlns:a16="http://schemas.microsoft.com/office/drawing/2014/main" id="{18C4A51A-4E75-85C0-21D7-6B233A26F580}"/>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112" name="Straight Connector 111">
              <a:extLst>
                <a:ext uri="{FF2B5EF4-FFF2-40B4-BE49-F238E27FC236}">
                  <a16:creationId xmlns:a16="http://schemas.microsoft.com/office/drawing/2014/main" id="{82767F5B-CE02-73C0-8B11-3D7C4F99C185}"/>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6B3FD9C-BA5C-7C27-C854-CB79726F665A}"/>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5D4E1EDC-B465-B409-0AB1-6839661D9409}"/>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4321C243-B206-1B31-AC26-CFFD448E8717}"/>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6F619DD7-6598-1E20-0664-F5982FBAF049}"/>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E0D962A6-DC9C-637E-FC0A-2DF35B64339F}"/>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6025E5E-9799-7C83-05E9-0B8BB4595B7C}"/>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3B179CC-19DF-07E4-1C18-A22AF2A56325}"/>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414C4B5-D28C-C3F5-172A-99C0D2DD8400}"/>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1" name="Group 120">
              <a:extLst>
                <a:ext uri="{FF2B5EF4-FFF2-40B4-BE49-F238E27FC236}">
                  <a16:creationId xmlns:a16="http://schemas.microsoft.com/office/drawing/2014/main" id="{10649A74-E87A-343C-E9E5-2E747EFB786A}"/>
                </a:ext>
              </a:extLst>
            </p:cNvPr>
            <p:cNvGrpSpPr/>
            <p:nvPr/>
          </p:nvGrpSpPr>
          <p:grpSpPr>
            <a:xfrm>
              <a:off x="8815167" y="5036974"/>
              <a:ext cx="377850" cy="181712"/>
              <a:chOff x="8641807" y="6043769"/>
              <a:chExt cx="377850" cy="181712"/>
            </a:xfrm>
          </p:grpSpPr>
          <p:sp>
            <p:nvSpPr>
              <p:cNvPr id="122" name="Freeform: Shape 121">
                <a:extLst>
                  <a:ext uri="{FF2B5EF4-FFF2-40B4-BE49-F238E27FC236}">
                    <a16:creationId xmlns:a16="http://schemas.microsoft.com/office/drawing/2014/main" id="{0864B352-C31A-B8EB-D7F6-846B1680175D}"/>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3" name="Freeform: Shape 122">
                <a:extLst>
                  <a:ext uri="{FF2B5EF4-FFF2-40B4-BE49-F238E27FC236}">
                    <a16:creationId xmlns:a16="http://schemas.microsoft.com/office/drawing/2014/main" id="{D8047380-7F32-9C84-DACF-2A0DBDF5C100}"/>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6" name="Rectangle 125">
            <a:extLst>
              <a:ext uri="{FF2B5EF4-FFF2-40B4-BE49-F238E27FC236}">
                <a16:creationId xmlns:a16="http://schemas.microsoft.com/office/drawing/2014/main" id="{7B5F47EE-0061-9C65-67A5-0342C86AE538}"/>
              </a:ext>
            </a:extLst>
          </p:cNvPr>
          <p:cNvSpPr/>
          <p:nvPr/>
        </p:nvSpPr>
        <p:spPr>
          <a:xfrm rot="387705" flipH="1">
            <a:off x="5195463" y="1088156"/>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9" name="TextBox 128">
            <a:extLst>
              <a:ext uri="{FF2B5EF4-FFF2-40B4-BE49-F238E27FC236}">
                <a16:creationId xmlns:a16="http://schemas.microsoft.com/office/drawing/2014/main" id="{3718325C-A377-8177-7009-D1CA207F9D79}"/>
              </a:ext>
            </a:extLst>
          </p:cNvPr>
          <p:cNvSpPr txBox="1"/>
          <p:nvPr/>
        </p:nvSpPr>
        <p:spPr>
          <a:xfrm rot="459986">
            <a:off x="4318882" y="1176983"/>
            <a:ext cx="2924503" cy="892552"/>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Thread</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controller</a:t>
            </a:r>
          </a:p>
        </p:txBody>
      </p:sp>
      <p:sp>
        <p:nvSpPr>
          <p:cNvPr id="130" name="TextBox 129">
            <a:extLst>
              <a:ext uri="{FF2B5EF4-FFF2-40B4-BE49-F238E27FC236}">
                <a16:creationId xmlns:a16="http://schemas.microsoft.com/office/drawing/2014/main" id="{97FC246E-3F59-6D2E-58DA-5DD81725A27D}"/>
              </a:ext>
            </a:extLst>
          </p:cNvPr>
          <p:cNvSpPr txBox="1"/>
          <p:nvPr/>
        </p:nvSpPr>
        <p:spPr>
          <a:xfrm rot="173231">
            <a:off x="7226857" y="1200894"/>
            <a:ext cx="1501319" cy="1200329"/>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execution unit</a:t>
            </a:r>
          </a:p>
        </p:txBody>
      </p:sp>
      <p:sp>
        <p:nvSpPr>
          <p:cNvPr id="140" name="TextBox 139">
            <a:extLst>
              <a:ext uri="{FF2B5EF4-FFF2-40B4-BE49-F238E27FC236}">
                <a16:creationId xmlns:a16="http://schemas.microsoft.com/office/drawing/2014/main" id="{38ABE16E-2A77-4461-D6D0-A10270A89285}"/>
              </a:ext>
            </a:extLst>
          </p:cNvPr>
          <p:cNvSpPr txBox="1"/>
          <p:nvPr/>
        </p:nvSpPr>
        <p:spPr>
          <a:xfrm rot="247528">
            <a:off x="5588952" y="617216"/>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Message dependency</a:t>
            </a:r>
          </a:p>
        </p:txBody>
      </p:sp>
      <p:sp>
        <p:nvSpPr>
          <p:cNvPr id="141" name="Freeform: Shape 140">
            <a:extLst>
              <a:ext uri="{FF2B5EF4-FFF2-40B4-BE49-F238E27FC236}">
                <a16:creationId xmlns:a16="http://schemas.microsoft.com/office/drawing/2014/main" id="{ADE6031A-9BBC-FB36-448E-B497F12F9BFD}"/>
              </a:ext>
            </a:extLst>
          </p:cNvPr>
          <p:cNvSpPr/>
          <p:nvPr/>
        </p:nvSpPr>
        <p:spPr>
          <a:xfrm rot="442196" flipV="1">
            <a:off x="5797776" y="951979"/>
            <a:ext cx="2196538" cy="145183"/>
          </a:xfrm>
          <a:custGeom>
            <a:avLst/>
            <a:gdLst>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64872" y="20262"/>
                  <a:pt x="404823" y="6916"/>
                  <a:pt x="609313" y="16507"/>
                </a:cubicBezTo>
                <a:cubicBezTo>
                  <a:pt x="808328" y="-9265"/>
                  <a:pt x="951580" y="-5794"/>
                  <a:pt x="1113313" y="7861"/>
                </a:cubicBezTo>
                <a:cubicBezTo>
                  <a:pt x="1264681" y="-1213"/>
                  <a:pt x="1354595" y="13741"/>
                  <a:pt x="1516493" y="43666"/>
                </a:cubicBezTo>
                <a:cubicBezTo>
                  <a:pt x="1669342" y="37875"/>
                  <a:pt x="1853135" y="105190"/>
                  <a:pt x="1963343" y="102966"/>
                </a:cubicBezTo>
                <a:cubicBezTo>
                  <a:pt x="1980425" y="113318"/>
                  <a:pt x="1994414" y="102855"/>
                  <a:pt x="2016000" y="111612"/>
                </a:cubicBezTo>
                <a:cubicBezTo>
                  <a:pt x="2028185" y="197968"/>
                  <a:pt x="1783738" y="58996"/>
                  <a:pt x="2196538" y="120258"/>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2196538"/>
                      <a:gd name="connsiteY0" fmla="*/ 36381 h 153366"/>
                      <a:gd name="connsiteX1" fmla="*/ 609313 w 2196538"/>
                      <a:gd name="connsiteY1" fmla="*/ 19089 h 153366"/>
                      <a:gd name="connsiteX2" fmla="*/ 1113313 w 2196538"/>
                      <a:gd name="connsiteY2" fmla="*/ 10443 h 153366"/>
                      <a:gd name="connsiteX3" fmla="*/ 1459343 w 2196538"/>
                      <a:gd name="connsiteY3" fmla="*/ 1798 h 153366"/>
                      <a:gd name="connsiteX4" fmla="*/ 1963343 w 2196538"/>
                      <a:gd name="connsiteY4" fmla="*/ 105548 h 153366"/>
                      <a:gd name="connsiteX5" fmla="*/ 2016000 w 2196538"/>
                      <a:gd name="connsiteY5" fmla="*/ 114194 h 153366"/>
                      <a:gd name="connsiteX6" fmla="*/ 2196538 w 2196538"/>
                      <a:gd name="connsiteY6" fmla="*/ 122840 h 153366"/>
                      <a:gd name="connsiteX0" fmla="*/ 0 w 2196538"/>
                      <a:gd name="connsiteY0" fmla="*/ 33799 h 145183"/>
                      <a:gd name="connsiteX1" fmla="*/ 609313 w 2196538"/>
                      <a:gd name="connsiteY1" fmla="*/ 16507 h 145183"/>
                      <a:gd name="connsiteX2" fmla="*/ 1113313 w 2196538"/>
                      <a:gd name="connsiteY2" fmla="*/ 7861 h 145183"/>
                      <a:gd name="connsiteX3" fmla="*/ 1516493 w 2196538"/>
                      <a:gd name="connsiteY3" fmla="*/ 43666 h 145183"/>
                      <a:gd name="connsiteX4" fmla="*/ 1963343 w 2196538"/>
                      <a:gd name="connsiteY4" fmla="*/ 102966 h 145183"/>
                      <a:gd name="connsiteX5" fmla="*/ 2016000 w 2196538"/>
                      <a:gd name="connsiteY5" fmla="*/ 111612 h 145183"/>
                      <a:gd name="connsiteX6" fmla="*/ 2196538 w 2196538"/>
                      <a:gd name="connsiteY6" fmla="*/ 120258 h 1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6538" h="145183" extrusionOk="0">
                        <a:moveTo>
                          <a:pt x="0" y="33799"/>
                        </a:moveTo>
                        <a:cubicBezTo>
                          <a:pt x="278926" y="26826"/>
                          <a:pt x="389999" y="9572"/>
                          <a:pt x="609313" y="16507"/>
                        </a:cubicBezTo>
                        <a:cubicBezTo>
                          <a:pt x="822861" y="802"/>
                          <a:pt x="958719" y="-6829"/>
                          <a:pt x="1113313" y="7861"/>
                        </a:cubicBezTo>
                        <a:cubicBezTo>
                          <a:pt x="1256555" y="8589"/>
                          <a:pt x="1351592" y="33641"/>
                          <a:pt x="1516493" y="43666"/>
                        </a:cubicBezTo>
                        <a:cubicBezTo>
                          <a:pt x="1663956" y="48303"/>
                          <a:pt x="1860156" y="96749"/>
                          <a:pt x="1963343" y="102966"/>
                        </a:cubicBezTo>
                        <a:cubicBezTo>
                          <a:pt x="1980346" y="112152"/>
                          <a:pt x="1994378" y="104956"/>
                          <a:pt x="2016000" y="111612"/>
                        </a:cubicBezTo>
                        <a:cubicBezTo>
                          <a:pt x="2074190" y="194058"/>
                          <a:pt x="1824354" y="95561"/>
                          <a:pt x="2196538" y="120258"/>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5" name="Group 144">
            <a:extLst>
              <a:ext uri="{FF2B5EF4-FFF2-40B4-BE49-F238E27FC236}">
                <a16:creationId xmlns:a16="http://schemas.microsoft.com/office/drawing/2014/main" id="{308CA41A-BBB6-8D57-2FE5-AAC4D3C53782}"/>
              </a:ext>
            </a:extLst>
          </p:cNvPr>
          <p:cNvGrpSpPr/>
          <p:nvPr/>
        </p:nvGrpSpPr>
        <p:grpSpPr>
          <a:xfrm rot="21324230">
            <a:off x="8487387" y="224403"/>
            <a:ext cx="2424878" cy="2114273"/>
            <a:chOff x="8397355" y="4208176"/>
            <a:chExt cx="2424878" cy="2114273"/>
          </a:xfrm>
          <a:effectLst>
            <a:outerShdw blurRad="50800" dist="38100" dir="10800000" algn="r" rotWithShape="0">
              <a:prstClr val="black">
                <a:alpha val="40000"/>
              </a:prstClr>
            </a:outerShdw>
          </a:effectLst>
        </p:grpSpPr>
        <p:grpSp>
          <p:nvGrpSpPr>
            <p:cNvPr id="146" name="Group 145">
              <a:extLst>
                <a:ext uri="{FF2B5EF4-FFF2-40B4-BE49-F238E27FC236}">
                  <a16:creationId xmlns:a16="http://schemas.microsoft.com/office/drawing/2014/main" id="{BEFBC939-AEA6-51A6-4F7A-6519191C0486}"/>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150" name="Freeform: Shape 149">
                <a:extLst>
                  <a:ext uri="{FF2B5EF4-FFF2-40B4-BE49-F238E27FC236}">
                    <a16:creationId xmlns:a16="http://schemas.microsoft.com/office/drawing/2014/main" id="{4FC8CCC3-C596-16AD-6674-1414F37212B8}"/>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1" name="Right Triangle 9">
                <a:extLst>
                  <a:ext uri="{FF2B5EF4-FFF2-40B4-BE49-F238E27FC236}">
                    <a16:creationId xmlns:a16="http://schemas.microsoft.com/office/drawing/2014/main" id="{C5361896-C814-6412-DA7B-637C25F045FF}"/>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47" name="Group 146">
              <a:extLst>
                <a:ext uri="{FF2B5EF4-FFF2-40B4-BE49-F238E27FC236}">
                  <a16:creationId xmlns:a16="http://schemas.microsoft.com/office/drawing/2014/main" id="{404B9AA1-9C98-CA09-EA8B-464B9BE412D1}"/>
                </a:ext>
              </a:extLst>
            </p:cNvPr>
            <p:cNvGrpSpPr/>
            <p:nvPr/>
          </p:nvGrpSpPr>
          <p:grpSpPr>
            <a:xfrm>
              <a:off x="10290295" y="6047121"/>
              <a:ext cx="377850" cy="181710"/>
              <a:chOff x="10290295" y="6047121"/>
              <a:chExt cx="377850" cy="181710"/>
            </a:xfrm>
          </p:grpSpPr>
          <p:sp>
            <p:nvSpPr>
              <p:cNvPr id="148" name="Freeform: Shape 147">
                <a:extLst>
                  <a:ext uri="{FF2B5EF4-FFF2-40B4-BE49-F238E27FC236}">
                    <a16:creationId xmlns:a16="http://schemas.microsoft.com/office/drawing/2014/main" id="{F5C29335-66C7-9E73-542B-15CC68BA87E1}"/>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49" name="Freeform: Shape 148">
                <a:extLst>
                  <a:ext uri="{FF2B5EF4-FFF2-40B4-BE49-F238E27FC236}">
                    <a16:creationId xmlns:a16="http://schemas.microsoft.com/office/drawing/2014/main" id="{C99077AC-3350-CDD3-3405-9AFAB3D5708D}"/>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52" name="TextBox 151">
            <a:extLst>
              <a:ext uri="{FF2B5EF4-FFF2-40B4-BE49-F238E27FC236}">
                <a16:creationId xmlns:a16="http://schemas.microsoft.com/office/drawing/2014/main" id="{032F648F-1F90-2807-E2B5-DEC3B3A88D31}"/>
              </a:ext>
            </a:extLst>
          </p:cNvPr>
          <p:cNvSpPr txBox="1"/>
          <p:nvPr/>
        </p:nvSpPr>
        <p:spPr>
          <a:xfrm rot="21377463">
            <a:off x="8838343" y="493884"/>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Messages take time to be handled by their target shared function.</a:t>
            </a:r>
            <a:endParaRPr lang="en-GB" b="1" u="sng">
              <a:solidFill>
                <a:schemeClr val="bg1"/>
              </a:solidFill>
              <a:latin typeface="Bradley Hand ITC" panose="03070402050302030203" pitchFamily="66" charset="0"/>
            </a:endParaRPr>
          </a:p>
        </p:txBody>
      </p:sp>
      <p:sp>
        <p:nvSpPr>
          <p:cNvPr id="127" name="Rectangle 126">
            <a:extLst>
              <a:ext uri="{FF2B5EF4-FFF2-40B4-BE49-F238E27FC236}">
                <a16:creationId xmlns:a16="http://schemas.microsoft.com/office/drawing/2014/main" id="{AB516CDA-70EE-C41B-2C6F-3B110C604082}"/>
              </a:ext>
            </a:extLst>
          </p:cNvPr>
          <p:cNvSpPr/>
          <p:nvPr/>
        </p:nvSpPr>
        <p:spPr>
          <a:xfrm rot="268640">
            <a:off x="7364095" y="1229099"/>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8" name="Arrow: Right 127">
            <a:extLst>
              <a:ext uri="{FF2B5EF4-FFF2-40B4-BE49-F238E27FC236}">
                <a16:creationId xmlns:a16="http://schemas.microsoft.com/office/drawing/2014/main" id="{5275DAD8-01C2-26D4-026D-3B1381024F12}"/>
              </a:ext>
            </a:extLst>
          </p:cNvPr>
          <p:cNvSpPr/>
          <p:nvPr/>
        </p:nvSpPr>
        <p:spPr>
          <a:xfrm rot="181888">
            <a:off x="6517520" y="1530886"/>
            <a:ext cx="773206" cy="224137"/>
          </a:xfrm>
          <a:custGeom>
            <a:avLst/>
            <a:gdLst>
              <a:gd name="connsiteX0" fmla="*/ 0 w 773206"/>
              <a:gd name="connsiteY0" fmla="*/ 56034 h 224137"/>
              <a:gd name="connsiteX1" fmla="*/ 661138 w 773206"/>
              <a:gd name="connsiteY1" fmla="*/ 56034 h 224137"/>
              <a:gd name="connsiteX2" fmla="*/ 661138 w 773206"/>
              <a:gd name="connsiteY2" fmla="*/ 0 h 224137"/>
              <a:gd name="connsiteX3" fmla="*/ 773206 w 773206"/>
              <a:gd name="connsiteY3" fmla="*/ 112069 h 224137"/>
              <a:gd name="connsiteX4" fmla="*/ 661138 w 773206"/>
              <a:gd name="connsiteY4" fmla="*/ 224137 h 224137"/>
              <a:gd name="connsiteX5" fmla="*/ 661138 w 773206"/>
              <a:gd name="connsiteY5" fmla="*/ 168103 h 224137"/>
              <a:gd name="connsiteX6" fmla="*/ 0 w 773206"/>
              <a:gd name="connsiteY6" fmla="*/ 168103 h 224137"/>
              <a:gd name="connsiteX7" fmla="*/ 0 w 773206"/>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206" h="224137" extrusionOk="0">
                <a:moveTo>
                  <a:pt x="0" y="56034"/>
                </a:moveTo>
                <a:cubicBezTo>
                  <a:pt x="279839" y="52627"/>
                  <a:pt x="499224" y="58792"/>
                  <a:pt x="661138" y="56034"/>
                </a:cubicBezTo>
                <a:cubicBezTo>
                  <a:pt x="661506" y="37013"/>
                  <a:pt x="661793" y="21079"/>
                  <a:pt x="661138" y="0"/>
                </a:cubicBezTo>
                <a:cubicBezTo>
                  <a:pt x="681953" y="25043"/>
                  <a:pt x="738454" y="87675"/>
                  <a:pt x="773206" y="112069"/>
                </a:cubicBezTo>
                <a:cubicBezTo>
                  <a:pt x="749245" y="135799"/>
                  <a:pt x="689630" y="203530"/>
                  <a:pt x="661138" y="224137"/>
                </a:cubicBezTo>
                <a:cubicBezTo>
                  <a:pt x="659905" y="197728"/>
                  <a:pt x="659458" y="187651"/>
                  <a:pt x="661138" y="168103"/>
                </a:cubicBezTo>
                <a:cubicBezTo>
                  <a:pt x="437705" y="173783"/>
                  <a:pt x="305531" y="165455"/>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6" name="Group 95">
            <a:extLst>
              <a:ext uri="{FF2B5EF4-FFF2-40B4-BE49-F238E27FC236}">
                <a16:creationId xmlns:a16="http://schemas.microsoft.com/office/drawing/2014/main" id="{FCF6A34A-B5CF-AE5E-13DC-43613DF98F3A}"/>
              </a:ext>
            </a:extLst>
          </p:cNvPr>
          <p:cNvGrpSpPr/>
          <p:nvPr/>
        </p:nvGrpSpPr>
        <p:grpSpPr>
          <a:xfrm rot="21088983">
            <a:off x="406196" y="736451"/>
            <a:ext cx="4600745" cy="3999937"/>
            <a:chOff x="6902178" y="1289318"/>
            <a:chExt cx="4600745" cy="3999937"/>
          </a:xfrm>
          <a:effectLst>
            <a:outerShdw blurRad="50800" dist="38100" dir="2700000" algn="tl" rotWithShape="0">
              <a:prstClr val="black">
                <a:alpha val="40000"/>
              </a:prstClr>
            </a:outerShdw>
          </a:effectLst>
        </p:grpSpPr>
        <p:sp>
          <p:nvSpPr>
            <p:cNvPr id="97" name="Freeform: Shape 96">
              <a:extLst>
                <a:ext uri="{FF2B5EF4-FFF2-40B4-BE49-F238E27FC236}">
                  <a16:creationId xmlns:a16="http://schemas.microsoft.com/office/drawing/2014/main" id="{538DCC5F-0EDF-4DB1-0D1B-F508DC9E8A3A}"/>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98" name="Straight Connector 97">
              <a:extLst>
                <a:ext uri="{FF2B5EF4-FFF2-40B4-BE49-F238E27FC236}">
                  <a16:creationId xmlns:a16="http://schemas.microsoft.com/office/drawing/2014/main" id="{FC782530-0012-4715-086B-30700BE8886D}"/>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E002357-9699-D27C-119E-F2598230F5AF}"/>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81492AB-6D0B-A9F6-6078-542E566B07A4}"/>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BC89593-7BA5-C5A1-927A-DFA3F770AB81}"/>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580893C8-AE93-6813-38F9-223ADB0E943D}"/>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1C6B526-928E-F8D3-9CEA-58B02AD55583}"/>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89112B88-6C6A-4456-8B92-F21128089061}"/>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4B97927-37AA-15B2-AAEC-1BBD2C2DC216}"/>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B86AAC9-C446-2C8D-B704-5D835432E0A8}"/>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7" name="Group 106">
              <a:extLst>
                <a:ext uri="{FF2B5EF4-FFF2-40B4-BE49-F238E27FC236}">
                  <a16:creationId xmlns:a16="http://schemas.microsoft.com/office/drawing/2014/main" id="{650F27DA-7E1A-16CA-7267-220BEB7F31CF}"/>
                </a:ext>
              </a:extLst>
            </p:cNvPr>
            <p:cNvGrpSpPr/>
            <p:nvPr/>
          </p:nvGrpSpPr>
          <p:grpSpPr>
            <a:xfrm>
              <a:off x="8815167" y="5036974"/>
              <a:ext cx="377850" cy="181712"/>
              <a:chOff x="8641807" y="6043769"/>
              <a:chExt cx="377850" cy="181712"/>
            </a:xfrm>
          </p:grpSpPr>
          <p:sp>
            <p:nvSpPr>
              <p:cNvPr id="108" name="Freeform: Shape 107">
                <a:extLst>
                  <a:ext uri="{FF2B5EF4-FFF2-40B4-BE49-F238E27FC236}">
                    <a16:creationId xmlns:a16="http://schemas.microsoft.com/office/drawing/2014/main" id="{80B74D64-D0E6-3757-5688-5DE587BD2BAA}"/>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9" name="Freeform: Shape 108">
                <a:extLst>
                  <a:ext uri="{FF2B5EF4-FFF2-40B4-BE49-F238E27FC236}">
                    <a16:creationId xmlns:a16="http://schemas.microsoft.com/office/drawing/2014/main" id="{190A102B-AA76-9640-FE55-14AB8913DDB6}"/>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24" name="Group 23">
            <a:extLst>
              <a:ext uri="{FF2B5EF4-FFF2-40B4-BE49-F238E27FC236}">
                <a16:creationId xmlns:a16="http://schemas.microsoft.com/office/drawing/2014/main" id="{7583F359-06B3-0A5F-753E-5EF16B52318D}"/>
              </a:ext>
            </a:extLst>
          </p:cNvPr>
          <p:cNvGrpSpPr/>
          <p:nvPr/>
        </p:nvGrpSpPr>
        <p:grpSpPr>
          <a:xfrm rot="21164749">
            <a:off x="1550773" y="3190615"/>
            <a:ext cx="3677105" cy="3149752"/>
            <a:chOff x="6612204" y="642617"/>
            <a:chExt cx="4871312" cy="4433917"/>
          </a:xfrm>
          <a:effectLst>
            <a:outerShdw blurRad="63500" sx="102000" sy="102000" algn="ctr" rotWithShape="0">
              <a:prstClr val="black">
                <a:alpha val="40000"/>
              </a:prstClr>
            </a:outerShdw>
          </a:effectLst>
        </p:grpSpPr>
        <p:sp>
          <p:nvSpPr>
            <p:cNvPr id="19" name="Rectangle 18">
              <a:extLst>
                <a:ext uri="{FF2B5EF4-FFF2-40B4-BE49-F238E27FC236}">
                  <a16:creationId xmlns:a16="http://schemas.microsoft.com/office/drawing/2014/main" id="{9605792C-71F7-3877-0962-00B06602FEF5}"/>
                </a:ext>
              </a:extLst>
            </p:cNvPr>
            <p:cNvSpPr/>
            <p:nvPr/>
          </p:nvSpPr>
          <p:spPr>
            <a:xfrm rot="180852">
              <a:off x="6854419" y="687758"/>
              <a:ext cx="4195257" cy="4296385"/>
            </a:xfrm>
            <a:prstGeom prst="rect">
              <a:avLst/>
            </a:prstGeom>
            <a:solidFill>
              <a:schemeClr val="tx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0" name="Rectangle 19">
              <a:extLst>
                <a:ext uri="{FF2B5EF4-FFF2-40B4-BE49-F238E27FC236}">
                  <a16:creationId xmlns:a16="http://schemas.microsoft.com/office/drawing/2014/main" id="{8E881D46-EAE4-B48E-A991-F3469EFC8C2B}"/>
                </a:ext>
              </a:extLst>
            </p:cNvPr>
            <p:cNvSpPr/>
            <p:nvPr/>
          </p:nvSpPr>
          <p:spPr>
            <a:xfrm rot="180852">
              <a:off x="7134066" y="916292"/>
              <a:ext cx="3612024" cy="3407270"/>
            </a:xfrm>
            <a:prstGeom prst="rect">
              <a:avLst/>
            </a:prstGeom>
            <a:gradFill flip="none" rotWithShape="1">
              <a:gsLst>
                <a:gs pos="0">
                  <a:srgbClr val="001E50"/>
                </a:gs>
                <a:gs pos="46000">
                  <a:srgbClr val="040E35"/>
                </a:gs>
                <a:gs pos="100000">
                  <a:srgbClr val="000864"/>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1" name="Rectangle 20">
              <a:extLst>
                <a:ext uri="{FF2B5EF4-FFF2-40B4-BE49-F238E27FC236}">
                  <a16:creationId xmlns:a16="http://schemas.microsoft.com/office/drawing/2014/main" id="{D2373F88-C5DA-F95E-683E-C23CDE9565AE}"/>
                </a:ext>
              </a:extLst>
            </p:cNvPr>
            <p:cNvSpPr/>
            <p:nvPr/>
          </p:nvSpPr>
          <p:spPr>
            <a:xfrm rot="19084523">
              <a:off x="6612204" y="642617"/>
              <a:ext cx="1024425" cy="34842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2" name="Rectangle 21">
              <a:extLst>
                <a:ext uri="{FF2B5EF4-FFF2-40B4-BE49-F238E27FC236}">
                  <a16:creationId xmlns:a16="http://schemas.microsoft.com/office/drawing/2014/main" id="{F81643E4-09D3-CD6F-8C63-FF7AF95042B3}"/>
                </a:ext>
              </a:extLst>
            </p:cNvPr>
            <p:cNvSpPr/>
            <p:nvPr/>
          </p:nvSpPr>
          <p:spPr>
            <a:xfrm rot="1833302">
              <a:off x="10581218" y="750288"/>
              <a:ext cx="902298" cy="29471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3" name="TextBox 22">
              <a:extLst>
                <a:ext uri="{FF2B5EF4-FFF2-40B4-BE49-F238E27FC236}">
                  <a16:creationId xmlns:a16="http://schemas.microsoft.com/office/drawing/2014/main" id="{8F644CAE-B832-9A8A-7506-30E132ED3924}"/>
                </a:ext>
              </a:extLst>
            </p:cNvPr>
            <p:cNvSpPr txBox="1"/>
            <p:nvPr/>
          </p:nvSpPr>
          <p:spPr>
            <a:xfrm rot="178629">
              <a:off x="6900194" y="4253344"/>
              <a:ext cx="3858306" cy="823190"/>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Instruction fetch stall</a:t>
              </a:r>
            </a:p>
          </p:txBody>
        </p:sp>
      </p:grpSp>
      <p:sp>
        <p:nvSpPr>
          <p:cNvPr id="75" name="Rectangle 74">
            <a:extLst>
              <a:ext uri="{FF2B5EF4-FFF2-40B4-BE49-F238E27FC236}">
                <a16:creationId xmlns:a16="http://schemas.microsoft.com/office/drawing/2014/main" id="{D28FF4D7-AB67-2CA8-E46D-AC385A2BD5A9}"/>
              </a:ext>
            </a:extLst>
          </p:cNvPr>
          <p:cNvSpPr/>
          <p:nvPr/>
        </p:nvSpPr>
        <p:spPr>
          <a:xfrm rot="21314942">
            <a:off x="2578636" y="4208620"/>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76" name="Rectangle 75">
            <a:extLst>
              <a:ext uri="{FF2B5EF4-FFF2-40B4-BE49-F238E27FC236}">
                <a16:creationId xmlns:a16="http://schemas.microsoft.com/office/drawing/2014/main" id="{7F3D619D-F1EE-2605-7BEB-070DD3B036F4}"/>
              </a:ext>
            </a:extLst>
          </p:cNvPr>
          <p:cNvSpPr/>
          <p:nvPr/>
        </p:nvSpPr>
        <p:spPr>
          <a:xfrm rot="21314942">
            <a:off x="2501168" y="4151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77" name="Rectangle 76">
            <a:extLst>
              <a:ext uri="{FF2B5EF4-FFF2-40B4-BE49-F238E27FC236}">
                <a16:creationId xmlns:a16="http://schemas.microsoft.com/office/drawing/2014/main" id="{283459C7-B0D6-4100-8BE5-FAB8F74F20BE}"/>
              </a:ext>
            </a:extLst>
          </p:cNvPr>
          <p:cNvSpPr/>
          <p:nvPr/>
        </p:nvSpPr>
        <p:spPr>
          <a:xfrm rot="21314942">
            <a:off x="2423701" y="4093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78" name="Rectangle 77">
            <a:extLst>
              <a:ext uri="{FF2B5EF4-FFF2-40B4-BE49-F238E27FC236}">
                <a16:creationId xmlns:a16="http://schemas.microsoft.com/office/drawing/2014/main" id="{737AD0AC-9C6B-B7BC-7798-834EF2D93150}"/>
              </a:ext>
            </a:extLst>
          </p:cNvPr>
          <p:cNvSpPr/>
          <p:nvPr/>
        </p:nvSpPr>
        <p:spPr>
          <a:xfrm rot="21314942">
            <a:off x="2346233" y="4036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79" name="Rectangle 78">
            <a:extLst>
              <a:ext uri="{FF2B5EF4-FFF2-40B4-BE49-F238E27FC236}">
                <a16:creationId xmlns:a16="http://schemas.microsoft.com/office/drawing/2014/main" id="{D7B78358-BCD8-9C83-4E03-E101898A63E3}"/>
              </a:ext>
            </a:extLst>
          </p:cNvPr>
          <p:cNvSpPr/>
          <p:nvPr/>
        </p:nvSpPr>
        <p:spPr>
          <a:xfrm rot="21314942">
            <a:off x="2268766" y="3978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80" name="Rectangle 79">
            <a:extLst>
              <a:ext uri="{FF2B5EF4-FFF2-40B4-BE49-F238E27FC236}">
                <a16:creationId xmlns:a16="http://schemas.microsoft.com/office/drawing/2014/main" id="{377D0A07-991A-D721-6272-0BECEABFE179}"/>
              </a:ext>
            </a:extLst>
          </p:cNvPr>
          <p:cNvSpPr/>
          <p:nvPr/>
        </p:nvSpPr>
        <p:spPr>
          <a:xfrm rot="21314942">
            <a:off x="2191298" y="39211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r>
              <a:rPr lang="en-GB" sz="1200">
                <a:solidFill>
                  <a:schemeClr val="tx1"/>
                </a:solidFill>
                <a:latin typeface="+mj-lt"/>
              </a:rPr>
              <a:t>(IQ_THREAD)</a:t>
            </a:r>
          </a:p>
        </p:txBody>
      </p:sp>
      <p:sp>
        <p:nvSpPr>
          <p:cNvPr id="81" name="Rectangle 80">
            <a:extLst>
              <a:ext uri="{FF2B5EF4-FFF2-40B4-BE49-F238E27FC236}">
                <a16:creationId xmlns:a16="http://schemas.microsoft.com/office/drawing/2014/main" id="{D4ECAB60-59D2-0848-F21B-3504ACC003E7}"/>
              </a:ext>
            </a:extLst>
          </p:cNvPr>
          <p:cNvSpPr/>
          <p:nvPr/>
        </p:nvSpPr>
        <p:spPr>
          <a:xfrm rot="21314942">
            <a:off x="2113830" y="3863617"/>
            <a:ext cx="1232281" cy="1230838"/>
          </a:xfrm>
          <a:prstGeom prst="rect">
            <a:avLst/>
          </a:prstGeom>
          <a:solidFill>
            <a:srgbClr val="114C86"/>
          </a:solidFill>
          <a:ln>
            <a:solidFill>
              <a:srgbClr val="020A52"/>
            </a:solid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Instruction Queue</a:t>
            </a:r>
          </a:p>
          <a:p>
            <a:pPr algn="ctr"/>
            <a:endParaRPr lang="en-GB" sz="1200">
              <a:solidFill>
                <a:schemeClr val="tx1"/>
              </a:solidFill>
              <a:latin typeface="+mj-lt"/>
            </a:endParaRPr>
          </a:p>
        </p:txBody>
      </p:sp>
      <p:sp>
        <p:nvSpPr>
          <p:cNvPr id="82" name="Trapezoid 81">
            <a:extLst>
              <a:ext uri="{FF2B5EF4-FFF2-40B4-BE49-F238E27FC236}">
                <a16:creationId xmlns:a16="http://schemas.microsoft.com/office/drawing/2014/main" id="{E06F9E16-5C11-8870-F237-976184D9300B}"/>
              </a:ext>
            </a:extLst>
          </p:cNvPr>
          <p:cNvSpPr/>
          <p:nvPr/>
        </p:nvSpPr>
        <p:spPr>
          <a:xfrm rot="5114942">
            <a:off x="3435792" y="4341535"/>
            <a:ext cx="1654314" cy="402873"/>
          </a:xfrm>
          <a:prstGeom prst="trapezoid">
            <a:avLst>
              <a:gd name="adj" fmla="val 51181"/>
            </a:avLst>
          </a:prstGeom>
          <a:solidFill>
            <a:srgbClr val="114C86"/>
          </a:solidFill>
          <a:ln>
            <a:solidFill>
              <a:srgbClr val="020A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err="1">
              <a:solidFill>
                <a:schemeClr val="tx1"/>
              </a:solidFill>
            </a:endParaRPr>
          </a:p>
        </p:txBody>
      </p:sp>
      <p:cxnSp>
        <p:nvCxnSpPr>
          <p:cNvPr id="83" name="Straight Arrow Connector 82">
            <a:extLst>
              <a:ext uri="{FF2B5EF4-FFF2-40B4-BE49-F238E27FC236}">
                <a16:creationId xmlns:a16="http://schemas.microsoft.com/office/drawing/2014/main" id="{1E787A2D-7C3D-9939-EB72-2E4042279621}"/>
              </a:ext>
            </a:extLst>
          </p:cNvPr>
          <p:cNvCxnSpPr>
            <a:stCxn id="81" idx="3"/>
          </p:cNvCxnSpPr>
          <p:nvPr/>
        </p:nvCxnSpPr>
        <p:spPr>
          <a:xfrm rot="21314942">
            <a:off x="3342784" y="4398815"/>
            <a:ext cx="704837"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71F4B5B7-DFDF-7C6E-D951-96B04D10D152}"/>
              </a:ext>
            </a:extLst>
          </p:cNvPr>
          <p:cNvCxnSpPr>
            <a:cxnSpLocks/>
            <a:stCxn id="80" idx="3"/>
          </p:cNvCxnSpPr>
          <p:nvPr/>
        </p:nvCxnSpPr>
        <p:spPr>
          <a:xfrm rot="21314942">
            <a:off x="3420754" y="4459299"/>
            <a:ext cx="632398" cy="911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72C1E3CC-E9AB-E0E3-4B05-41A261941246}"/>
              </a:ext>
            </a:extLst>
          </p:cNvPr>
          <p:cNvCxnSpPr>
            <a:cxnSpLocks/>
            <a:stCxn id="79" idx="3"/>
          </p:cNvCxnSpPr>
          <p:nvPr/>
        </p:nvCxnSpPr>
        <p:spPr>
          <a:xfrm rot="21314942">
            <a:off x="3498346" y="4519799"/>
            <a:ext cx="559959" cy="911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12BC6C3F-D244-3596-9272-486E0BB575C8}"/>
              </a:ext>
            </a:extLst>
          </p:cNvPr>
          <p:cNvCxnSpPr>
            <a:cxnSpLocks/>
            <a:stCxn id="78" idx="3"/>
            <a:endCxn id="82" idx="2"/>
          </p:cNvCxnSpPr>
          <p:nvPr/>
        </p:nvCxnSpPr>
        <p:spPr>
          <a:xfrm rot="21314942" flipV="1">
            <a:off x="3575541" y="4579845"/>
            <a:ext cx="487521" cy="47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A349B1AB-722B-6763-7C05-493E114F5F85}"/>
              </a:ext>
            </a:extLst>
          </p:cNvPr>
          <p:cNvCxnSpPr>
            <a:cxnSpLocks/>
            <a:stCxn id="77" idx="3"/>
          </p:cNvCxnSpPr>
          <p:nvPr/>
        </p:nvCxnSpPr>
        <p:spPr>
          <a:xfrm rot="21314942">
            <a:off x="3653400" y="4640804"/>
            <a:ext cx="415082" cy="598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4EC7879B-14E4-00AD-917D-ACCE5A3BDED0}"/>
              </a:ext>
            </a:extLst>
          </p:cNvPr>
          <p:cNvCxnSpPr>
            <a:cxnSpLocks/>
            <a:stCxn id="76" idx="3"/>
          </p:cNvCxnSpPr>
          <p:nvPr/>
        </p:nvCxnSpPr>
        <p:spPr>
          <a:xfrm rot="21314942">
            <a:off x="3731047" y="4701301"/>
            <a:ext cx="342643" cy="731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AC46B29-2425-19C1-563B-D3B24568FF70}"/>
              </a:ext>
            </a:extLst>
          </p:cNvPr>
          <p:cNvCxnSpPr>
            <a:cxnSpLocks/>
            <a:stCxn id="75" idx="3"/>
          </p:cNvCxnSpPr>
          <p:nvPr/>
        </p:nvCxnSpPr>
        <p:spPr>
          <a:xfrm rot="21314942">
            <a:off x="3808612" y="4761805"/>
            <a:ext cx="270204" cy="66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0" name="Rectangle 89">
            <a:extLst>
              <a:ext uri="{FF2B5EF4-FFF2-40B4-BE49-F238E27FC236}">
                <a16:creationId xmlns:a16="http://schemas.microsoft.com/office/drawing/2014/main" id="{2BEDF389-8AA4-24FE-D3AC-B48A96CA1EEA}"/>
              </a:ext>
            </a:extLst>
          </p:cNvPr>
          <p:cNvSpPr/>
          <p:nvPr/>
        </p:nvSpPr>
        <p:spPr>
          <a:xfrm rot="21314942">
            <a:off x="2228527" y="4695543"/>
            <a:ext cx="1093633" cy="328026"/>
          </a:xfrm>
          <a:prstGeom prst="rect">
            <a:avLst/>
          </a:prstGeom>
          <a:solidFill>
            <a:srgbClr val="FEC91B"/>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800" b="1">
                <a:solidFill>
                  <a:schemeClr val="bg1"/>
                </a:solidFill>
                <a:latin typeface="+mj-lt"/>
              </a:rPr>
              <a:t>2x Cache Line</a:t>
            </a:r>
            <a:endParaRPr lang="en-GB" sz="800">
              <a:solidFill>
                <a:schemeClr val="bg1"/>
              </a:solidFill>
              <a:latin typeface="+mj-lt"/>
            </a:endParaRPr>
          </a:p>
        </p:txBody>
      </p:sp>
      <p:sp>
        <p:nvSpPr>
          <p:cNvPr id="92" name="TextBox 91">
            <a:extLst>
              <a:ext uri="{FF2B5EF4-FFF2-40B4-BE49-F238E27FC236}">
                <a16:creationId xmlns:a16="http://schemas.microsoft.com/office/drawing/2014/main" id="{955BE811-736F-C53C-6510-87502A859FC0}"/>
              </a:ext>
            </a:extLst>
          </p:cNvPr>
          <p:cNvSpPr txBox="1"/>
          <p:nvPr/>
        </p:nvSpPr>
        <p:spPr>
          <a:xfrm rot="21333480">
            <a:off x="189857" y="1205521"/>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Instruction fetch stall</a:t>
            </a:r>
          </a:p>
        </p:txBody>
      </p:sp>
      <p:sp>
        <p:nvSpPr>
          <p:cNvPr id="93" name="Freeform: Shape 92">
            <a:extLst>
              <a:ext uri="{FF2B5EF4-FFF2-40B4-BE49-F238E27FC236}">
                <a16:creationId xmlns:a16="http://schemas.microsoft.com/office/drawing/2014/main" id="{C8D906D0-7DAE-84BF-CE8C-574D812D047E}"/>
              </a:ext>
            </a:extLst>
          </p:cNvPr>
          <p:cNvSpPr/>
          <p:nvPr/>
        </p:nvSpPr>
        <p:spPr>
          <a:xfrm rot="10285952">
            <a:off x="579168" y="1589446"/>
            <a:ext cx="2189739" cy="141349"/>
          </a:xfrm>
          <a:custGeom>
            <a:avLst/>
            <a:gdLst>
              <a:gd name="connsiteX0" fmla="*/ 0 w 2189739"/>
              <a:gd name="connsiteY0" fmla="*/ 39009 h 141349"/>
              <a:gd name="connsiteX1" fmla="*/ 607427 w 2189739"/>
              <a:gd name="connsiteY1" fmla="*/ 19504 h 141349"/>
              <a:gd name="connsiteX2" fmla="*/ 1109867 w 2189739"/>
              <a:gd name="connsiteY2" fmla="*/ 9752 h 141349"/>
              <a:gd name="connsiteX3" fmla="*/ 1454826 w 2189739"/>
              <a:gd name="connsiteY3" fmla="*/ 0 h 141349"/>
              <a:gd name="connsiteX4" fmla="*/ 1792286 w 2189739"/>
              <a:gd name="connsiteY4" fmla="*/ 29257 h 141349"/>
              <a:gd name="connsiteX5" fmla="*/ 1957266 w 2189739"/>
              <a:gd name="connsiteY5" fmla="*/ 117028 h 141349"/>
              <a:gd name="connsiteX6" fmla="*/ 2009760 w 2189739"/>
              <a:gd name="connsiteY6" fmla="*/ 126780 h 141349"/>
              <a:gd name="connsiteX7" fmla="*/ 2189739 w 2189739"/>
              <a:gd name="connsiteY7" fmla="*/ 136532 h 14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9739" h="141349" extrusionOk="0">
                <a:moveTo>
                  <a:pt x="0" y="39009"/>
                </a:moveTo>
                <a:cubicBezTo>
                  <a:pt x="186341" y="34042"/>
                  <a:pt x="455855" y="22959"/>
                  <a:pt x="607427" y="19504"/>
                </a:cubicBezTo>
                <a:cubicBezTo>
                  <a:pt x="850486" y="36060"/>
                  <a:pt x="987949" y="29683"/>
                  <a:pt x="1109867" y="9752"/>
                </a:cubicBezTo>
                <a:cubicBezTo>
                  <a:pt x="1239447" y="20163"/>
                  <a:pt x="1306911" y="-975"/>
                  <a:pt x="1454826" y="0"/>
                </a:cubicBezTo>
                <a:cubicBezTo>
                  <a:pt x="1571846" y="14335"/>
                  <a:pt x="1663795" y="16345"/>
                  <a:pt x="1792286" y="29257"/>
                </a:cubicBezTo>
                <a:cubicBezTo>
                  <a:pt x="1839843" y="36460"/>
                  <a:pt x="1930388" y="107230"/>
                  <a:pt x="1957266" y="117028"/>
                </a:cubicBezTo>
                <a:cubicBezTo>
                  <a:pt x="1974362" y="126014"/>
                  <a:pt x="1989772" y="122331"/>
                  <a:pt x="2009760" y="126780"/>
                </a:cubicBezTo>
                <a:cubicBezTo>
                  <a:pt x="2130017" y="195758"/>
                  <a:pt x="1844822" y="150611"/>
                  <a:pt x="2189739" y="136532"/>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TextBox 94">
            <a:extLst>
              <a:ext uri="{FF2B5EF4-FFF2-40B4-BE49-F238E27FC236}">
                <a16:creationId xmlns:a16="http://schemas.microsoft.com/office/drawing/2014/main" id="{D3AAEE0B-343D-F137-07A5-0AFC3FF8B47E}"/>
              </a:ext>
            </a:extLst>
          </p:cNvPr>
          <p:cNvSpPr txBox="1"/>
          <p:nvPr/>
        </p:nvSpPr>
        <p:spPr>
          <a:xfrm rot="21221272">
            <a:off x="474546" y="1840708"/>
            <a:ext cx="3623712" cy="150810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If there are no instruction cache lines available for a thread, then we can’t run any code for that thread.</a:t>
            </a:r>
          </a:p>
        </p:txBody>
      </p:sp>
      <p:sp>
        <p:nvSpPr>
          <p:cNvPr id="153" name="TextBox 152">
            <a:extLst>
              <a:ext uri="{FF2B5EF4-FFF2-40B4-BE49-F238E27FC236}">
                <a16:creationId xmlns:a16="http://schemas.microsoft.com/office/drawing/2014/main" id="{D00C7D4F-2F57-9CEF-27A7-84CA05BE95A3}"/>
              </a:ext>
            </a:extLst>
          </p:cNvPr>
          <p:cNvSpPr txBox="1"/>
          <p:nvPr/>
        </p:nvSpPr>
        <p:spPr>
          <a:xfrm rot="478546">
            <a:off x="5296691" y="2535391"/>
            <a:ext cx="1550493" cy="1107996"/>
          </a:xfrm>
          <a:prstGeom prst="rect">
            <a:avLst/>
          </a:prstGeom>
          <a:noFill/>
        </p:spPr>
        <p:txBody>
          <a:bodyPr wrap="square" lIns="137160" tIns="137160" rIns="137160" bIns="137160" rtlCol="0">
            <a:spAutoFit/>
          </a:bodyPr>
          <a:lstStyle/>
          <a:p>
            <a:pPr algn="ctr"/>
            <a:r>
              <a:rPr lang="en-GB">
                <a:solidFill>
                  <a:schemeClr val="bg1"/>
                </a:solidFill>
                <a:latin typeface="Bradley Hand ITC" panose="03070402050302030203" pitchFamily="66" charset="0"/>
              </a:rPr>
              <a:t>FIFO inside here can get filled up.</a:t>
            </a:r>
          </a:p>
        </p:txBody>
      </p:sp>
      <p:cxnSp>
        <p:nvCxnSpPr>
          <p:cNvPr id="154" name="Connector: Curved 153">
            <a:extLst>
              <a:ext uri="{FF2B5EF4-FFF2-40B4-BE49-F238E27FC236}">
                <a16:creationId xmlns:a16="http://schemas.microsoft.com/office/drawing/2014/main" id="{B3674371-F932-DB66-4190-48312C655FA7}"/>
              </a:ext>
            </a:extLst>
          </p:cNvPr>
          <p:cNvCxnSpPr>
            <a:cxnSpLocks/>
            <a:stCxn id="153" idx="3"/>
            <a:endCxn id="130" idx="2"/>
          </p:cNvCxnSpPr>
          <p:nvPr/>
        </p:nvCxnSpPr>
        <p:spPr>
          <a:xfrm flipV="1">
            <a:off x="6839685" y="2400461"/>
            <a:ext cx="1107602" cy="796497"/>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D76DF672-BB30-93A9-D2B5-F8E01DF1ABF9}"/>
              </a:ext>
            </a:extLst>
          </p:cNvPr>
          <p:cNvGrpSpPr/>
          <p:nvPr/>
        </p:nvGrpSpPr>
        <p:grpSpPr>
          <a:xfrm>
            <a:off x="7523075" y="2667911"/>
            <a:ext cx="4673807" cy="3999937"/>
            <a:chOff x="6902123" y="1291311"/>
            <a:chExt cx="4673807" cy="3999937"/>
          </a:xfrm>
        </p:grpSpPr>
        <p:grpSp>
          <p:nvGrpSpPr>
            <p:cNvPr id="27" name="Group 26">
              <a:extLst>
                <a:ext uri="{FF2B5EF4-FFF2-40B4-BE49-F238E27FC236}">
                  <a16:creationId xmlns:a16="http://schemas.microsoft.com/office/drawing/2014/main" id="{61FECFB2-8FBE-03D5-038C-A69DCD22C128}"/>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40" name="Freeform: Shape 39">
                <a:extLst>
                  <a:ext uri="{FF2B5EF4-FFF2-40B4-BE49-F238E27FC236}">
                    <a16:creationId xmlns:a16="http://schemas.microsoft.com/office/drawing/2014/main" id="{4224FB22-C380-CA46-4DCB-08AB4D18C7D7}"/>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41" name="Right Triangle 40">
                <a:extLst>
                  <a:ext uri="{FF2B5EF4-FFF2-40B4-BE49-F238E27FC236}">
                    <a16:creationId xmlns:a16="http://schemas.microsoft.com/office/drawing/2014/main" id="{0F6677D7-24B3-FE3A-F688-09538F8C5042}"/>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8" name="Straight Connector 27">
              <a:extLst>
                <a:ext uri="{FF2B5EF4-FFF2-40B4-BE49-F238E27FC236}">
                  <a16:creationId xmlns:a16="http://schemas.microsoft.com/office/drawing/2014/main" id="{2784B6B3-83C8-EF2F-555E-78ADCFC9C155}"/>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AEC4FEA-0D4D-988C-EDE6-6F134C87D3E6}"/>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D8DBFC9-BC7E-5BE6-3ADA-6015B0B1D7ED}"/>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6C05436-404E-A0B4-6ACA-EE72A3AC9927}"/>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18548E4-3CD6-7DC2-23AF-337903D131CF}"/>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1E412E9-B421-4E2B-BCD9-F4B8CE58FB0F}"/>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2F83F3EF-412D-E654-6403-3C0DFA18483F}"/>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7AD5299-0F52-41E7-1762-5B24D60B7491}"/>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78F862C-A834-3D9B-31FA-7CF24000355C}"/>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BD65C9E5-A51B-BDAF-D779-0B14AA19E9E1}"/>
                </a:ext>
              </a:extLst>
            </p:cNvPr>
            <p:cNvGrpSpPr/>
            <p:nvPr/>
          </p:nvGrpSpPr>
          <p:grpSpPr>
            <a:xfrm>
              <a:off x="8815167" y="5036974"/>
              <a:ext cx="377850" cy="181712"/>
              <a:chOff x="8641807" y="6043769"/>
              <a:chExt cx="377850" cy="181712"/>
            </a:xfrm>
          </p:grpSpPr>
          <p:sp>
            <p:nvSpPr>
              <p:cNvPr id="38" name="Freeform: Shape 37">
                <a:extLst>
                  <a:ext uri="{FF2B5EF4-FFF2-40B4-BE49-F238E27FC236}">
                    <a16:creationId xmlns:a16="http://schemas.microsoft.com/office/drawing/2014/main" id="{8E3707D6-EB24-D37E-96CD-F13533036D16}"/>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9" name="Freeform: Shape 38">
                <a:extLst>
                  <a:ext uri="{FF2B5EF4-FFF2-40B4-BE49-F238E27FC236}">
                    <a16:creationId xmlns:a16="http://schemas.microsoft.com/office/drawing/2014/main" id="{E82E6FC9-ADA9-E0D8-3FDD-619ED3224312}"/>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42" name="Rectangle 41">
            <a:extLst>
              <a:ext uri="{FF2B5EF4-FFF2-40B4-BE49-F238E27FC236}">
                <a16:creationId xmlns:a16="http://schemas.microsoft.com/office/drawing/2014/main" id="{E093292A-8283-1BAE-956C-64DF9B9F7830}"/>
              </a:ext>
            </a:extLst>
          </p:cNvPr>
          <p:cNvSpPr/>
          <p:nvPr/>
        </p:nvSpPr>
        <p:spPr>
          <a:xfrm rot="205196">
            <a:off x="8084352" y="4055935"/>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3" name="Rectangle 42">
            <a:extLst>
              <a:ext uri="{FF2B5EF4-FFF2-40B4-BE49-F238E27FC236}">
                <a16:creationId xmlns:a16="http://schemas.microsoft.com/office/drawing/2014/main" id="{86A44E9B-A78D-243A-A6E4-66E1CFE50A65}"/>
              </a:ext>
            </a:extLst>
          </p:cNvPr>
          <p:cNvSpPr/>
          <p:nvPr/>
        </p:nvSpPr>
        <p:spPr>
          <a:xfrm rot="268640">
            <a:off x="10298523" y="4151699"/>
            <a:ext cx="1226844" cy="1040663"/>
          </a:xfrm>
          <a:custGeom>
            <a:avLst/>
            <a:gdLst>
              <a:gd name="connsiteX0" fmla="*/ 0 w 1226844"/>
              <a:gd name="connsiteY0" fmla="*/ 0 h 1040663"/>
              <a:gd name="connsiteX1" fmla="*/ 396680 w 1226844"/>
              <a:gd name="connsiteY1" fmla="*/ 0 h 1040663"/>
              <a:gd name="connsiteX2" fmla="*/ 805628 w 1226844"/>
              <a:gd name="connsiteY2" fmla="*/ 0 h 1040663"/>
              <a:gd name="connsiteX3" fmla="*/ 1226844 w 1226844"/>
              <a:gd name="connsiteY3" fmla="*/ 0 h 1040663"/>
              <a:gd name="connsiteX4" fmla="*/ 1226844 w 1226844"/>
              <a:gd name="connsiteY4" fmla="*/ 489112 h 1040663"/>
              <a:gd name="connsiteX5" fmla="*/ 1226844 w 1226844"/>
              <a:gd name="connsiteY5" fmla="*/ 1040663 h 1040663"/>
              <a:gd name="connsiteX6" fmla="*/ 805628 w 1226844"/>
              <a:gd name="connsiteY6" fmla="*/ 1040663 h 1040663"/>
              <a:gd name="connsiteX7" fmla="*/ 396680 w 1226844"/>
              <a:gd name="connsiteY7" fmla="*/ 1040663 h 1040663"/>
              <a:gd name="connsiteX8" fmla="*/ 0 w 1226844"/>
              <a:gd name="connsiteY8" fmla="*/ 1040663 h 1040663"/>
              <a:gd name="connsiteX9" fmla="*/ 0 w 1226844"/>
              <a:gd name="connsiteY9" fmla="*/ 551551 h 1040663"/>
              <a:gd name="connsiteX10" fmla="*/ 0 w 1226844"/>
              <a:gd name="connsiteY10" fmla="*/ 0 h 10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1040663"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32512" y="180718"/>
                  <a:pt x="1198248" y="279342"/>
                  <a:pt x="1226844" y="489112"/>
                </a:cubicBezTo>
                <a:cubicBezTo>
                  <a:pt x="1255440" y="698882"/>
                  <a:pt x="1174599" y="765863"/>
                  <a:pt x="1226844" y="1040663"/>
                </a:cubicBezTo>
                <a:cubicBezTo>
                  <a:pt x="1088504" y="1087274"/>
                  <a:pt x="997561" y="1006510"/>
                  <a:pt x="805628" y="1040663"/>
                </a:cubicBezTo>
                <a:cubicBezTo>
                  <a:pt x="613695" y="1074816"/>
                  <a:pt x="555393" y="1026404"/>
                  <a:pt x="396680" y="1040663"/>
                </a:cubicBezTo>
                <a:cubicBezTo>
                  <a:pt x="237967" y="1054922"/>
                  <a:pt x="138354" y="1007827"/>
                  <a:pt x="0" y="1040663"/>
                </a:cubicBezTo>
                <a:cubicBezTo>
                  <a:pt x="-20004" y="879710"/>
                  <a:pt x="3627" y="776238"/>
                  <a:pt x="0" y="551551"/>
                </a:cubicBezTo>
                <a:cubicBezTo>
                  <a:pt x="-3627" y="326864"/>
                  <a:pt x="21879" y="255152"/>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4" name="Arrow: Right 43">
            <a:extLst>
              <a:ext uri="{FF2B5EF4-FFF2-40B4-BE49-F238E27FC236}">
                <a16:creationId xmlns:a16="http://schemas.microsoft.com/office/drawing/2014/main" id="{292E6BED-724B-3EEC-9E57-BFDCCDCB06EF}"/>
              </a:ext>
            </a:extLst>
          </p:cNvPr>
          <p:cNvSpPr/>
          <p:nvPr/>
        </p:nvSpPr>
        <p:spPr>
          <a:xfrm rot="282763">
            <a:off x="9451948" y="4453486"/>
            <a:ext cx="773206" cy="224137"/>
          </a:xfrm>
          <a:custGeom>
            <a:avLst/>
            <a:gdLst>
              <a:gd name="connsiteX0" fmla="*/ 0 w 773206"/>
              <a:gd name="connsiteY0" fmla="*/ 56034 h 224137"/>
              <a:gd name="connsiteX1" fmla="*/ 661138 w 773206"/>
              <a:gd name="connsiteY1" fmla="*/ 56034 h 224137"/>
              <a:gd name="connsiteX2" fmla="*/ 661138 w 773206"/>
              <a:gd name="connsiteY2" fmla="*/ 0 h 224137"/>
              <a:gd name="connsiteX3" fmla="*/ 773206 w 773206"/>
              <a:gd name="connsiteY3" fmla="*/ 112069 h 224137"/>
              <a:gd name="connsiteX4" fmla="*/ 661138 w 773206"/>
              <a:gd name="connsiteY4" fmla="*/ 224137 h 224137"/>
              <a:gd name="connsiteX5" fmla="*/ 661138 w 773206"/>
              <a:gd name="connsiteY5" fmla="*/ 168103 h 224137"/>
              <a:gd name="connsiteX6" fmla="*/ 0 w 773206"/>
              <a:gd name="connsiteY6" fmla="*/ 168103 h 224137"/>
              <a:gd name="connsiteX7" fmla="*/ 0 w 773206"/>
              <a:gd name="connsiteY7" fmla="*/ 56034 h 22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206" h="224137" extrusionOk="0">
                <a:moveTo>
                  <a:pt x="0" y="56034"/>
                </a:moveTo>
                <a:cubicBezTo>
                  <a:pt x="279839" y="52627"/>
                  <a:pt x="499224" y="58792"/>
                  <a:pt x="661138" y="56034"/>
                </a:cubicBezTo>
                <a:cubicBezTo>
                  <a:pt x="661506" y="37013"/>
                  <a:pt x="661793" y="21079"/>
                  <a:pt x="661138" y="0"/>
                </a:cubicBezTo>
                <a:cubicBezTo>
                  <a:pt x="681953" y="25043"/>
                  <a:pt x="738454" y="87675"/>
                  <a:pt x="773206" y="112069"/>
                </a:cubicBezTo>
                <a:cubicBezTo>
                  <a:pt x="749245" y="135799"/>
                  <a:pt x="689630" y="203530"/>
                  <a:pt x="661138" y="224137"/>
                </a:cubicBezTo>
                <a:cubicBezTo>
                  <a:pt x="659905" y="197728"/>
                  <a:pt x="659458" y="187651"/>
                  <a:pt x="661138" y="168103"/>
                </a:cubicBezTo>
                <a:cubicBezTo>
                  <a:pt x="437705" y="173783"/>
                  <a:pt x="305531" y="165455"/>
                  <a:pt x="0" y="168103"/>
                </a:cubicBezTo>
                <a:cubicBezTo>
                  <a:pt x="951" y="121728"/>
                  <a:pt x="-5333" y="87829"/>
                  <a:pt x="0" y="56034"/>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TextBox 44">
            <a:extLst>
              <a:ext uri="{FF2B5EF4-FFF2-40B4-BE49-F238E27FC236}">
                <a16:creationId xmlns:a16="http://schemas.microsoft.com/office/drawing/2014/main" id="{1858461A-EC8C-0B12-1D12-D7713EA3B551}"/>
              </a:ext>
            </a:extLst>
          </p:cNvPr>
          <p:cNvSpPr txBox="1"/>
          <p:nvPr/>
        </p:nvSpPr>
        <p:spPr>
          <a:xfrm rot="21424509">
            <a:off x="8034823" y="4020543"/>
            <a:ext cx="1276529" cy="1200329"/>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Jump</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execution</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unit</a:t>
            </a:r>
          </a:p>
        </p:txBody>
      </p:sp>
      <p:sp>
        <p:nvSpPr>
          <p:cNvPr id="46" name="TextBox 45">
            <a:extLst>
              <a:ext uri="{FF2B5EF4-FFF2-40B4-BE49-F238E27FC236}">
                <a16:creationId xmlns:a16="http://schemas.microsoft.com/office/drawing/2014/main" id="{E118F7A7-4F84-1926-ABC9-03AC5DA1AE5B}"/>
              </a:ext>
            </a:extLst>
          </p:cNvPr>
          <p:cNvSpPr txBox="1"/>
          <p:nvPr/>
        </p:nvSpPr>
        <p:spPr>
          <a:xfrm rot="173231">
            <a:off x="10161285" y="4277382"/>
            <a:ext cx="1501319" cy="892552"/>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Instruction</a:t>
            </a:r>
            <a:br>
              <a:rPr lang="en-GB" sz="2000" b="1">
                <a:solidFill>
                  <a:schemeClr val="bg1"/>
                </a:solidFill>
                <a:latin typeface="Bradley Hand ITC" panose="03070402050302030203" pitchFamily="66" charset="0"/>
              </a:rPr>
            </a:br>
            <a:r>
              <a:rPr lang="en-GB" sz="2000" b="1">
                <a:solidFill>
                  <a:schemeClr val="bg1"/>
                </a:solidFill>
                <a:latin typeface="Bradley Hand ITC" panose="03070402050302030203" pitchFamily="66" charset="0"/>
              </a:rPr>
              <a:t>queue</a:t>
            </a:r>
          </a:p>
        </p:txBody>
      </p:sp>
      <p:grpSp>
        <p:nvGrpSpPr>
          <p:cNvPr id="47" name="Group 46">
            <a:extLst>
              <a:ext uri="{FF2B5EF4-FFF2-40B4-BE49-F238E27FC236}">
                <a16:creationId xmlns:a16="http://schemas.microsoft.com/office/drawing/2014/main" id="{AA8FCE03-B758-620D-53E7-27BA0E9F664A}"/>
              </a:ext>
            </a:extLst>
          </p:cNvPr>
          <p:cNvGrpSpPr/>
          <p:nvPr/>
        </p:nvGrpSpPr>
        <p:grpSpPr>
          <a:xfrm>
            <a:off x="5876575" y="4722794"/>
            <a:ext cx="2355349" cy="2075148"/>
            <a:chOff x="628702" y="1189905"/>
            <a:chExt cx="2355349" cy="2075148"/>
          </a:xfrm>
        </p:grpSpPr>
        <p:grpSp>
          <p:nvGrpSpPr>
            <p:cNvPr id="48" name="Group 47">
              <a:extLst>
                <a:ext uri="{FF2B5EF4-FFF2-40B4-BE49-F238E27FC236}">
                  <a16:creationId xmlns:a16="http://schemas.microsoft.com/office/drawing/2014/main" id="{83601DAD-B5D9-C252-26C3-E3240ED4A91C}"/>
                </a:ext>
              </a:extLst>
            </p:cNvPr>
            <p:cNvGrpSpPr/>
            <p:nvPr/>
          </p:nvGrpSpPr>
          <p:grpSpPr>
            <a:xfrm>
              <a:off x="628702" y="1189905"/>
              <a:ext cx="2355349" cy="2075148"/>
              <a:chOff x="628702" y="1189905"/>
              <a:chExt cx="2355349" cy="2075148"/>
            </a:xfrm>
          </p:grpSpPr>
          <p:grpSp>
            <p:nvGrpSpPr>
              <p:cNvPr id="52" name="Group 51">
                <a:extLst>
                  <a:ext uri="{FF2B5EF4-FFF2-40B4-BE49-F238E27FC236}">
                    <a16:creationId xmlns:a16="http://schemas.microsoft.com/office/drawing/2014/main" id="{BA9EE6A4-709D-7498-94E3-97C1A09206EC}"/>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54" name="Rectangle 24">
                  <a:extLst>
                    <a:ext uri="{FF2B5EF4-FFF2-40B4-BE49-F238E27FC236}">
                      <a16:creationId xmlns:a16="http://schemas.microsoft.com/office/drawing/2014/main" id="{7CAFDC33-D976-F67F-3853-695BCB7AA0A3}"/>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5" name="Rectangle 54">
                  <a:extLst>
                    <a:ext uri="{FF2B5EF4-FFF2-40B4-BE49-F238E27FC236}">
                      <a16:creationId xmlns:a16="http://schemas.microsoft.com/office/drawing/2014/main" id="{5C9B7DC6-77D1-9B1C-09E6-C8D977A0B2E5}"/>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53" name="TextBox 52">
                <a:extLst>
                  <a:ext uri="{FF2B5EF4-FFF2-40B4-BE49-F238E27FC236}">
                    <a16:creationId xmlns:a16="http://schemas.microsoft.com/office/drawing/2014/main" id="{552653D0-3706-B93C-C17D-3324D708AED0}"/>
                  </a:ext>
                </a:extLst>
              </p:cNvPr>
              <p:cNvSpPr txBox="1"/>
              <p:nvPr/>
            </p:nvSpPr>
            <p:spPr>
              <a:xfrm rot="21377463">
                <a:off x="810131" y="1489395"/>
                <a:ext cx="2030933" cy="1661993"/>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When we don’t yet know the new instruction pointer, we can’t execute code.</a:t>
                </a:r>
              </a:p>
            </p:txBody>
          </p:sp>
        </p:grpSp>
        <p:grpSp>
          <p:nvGrpSpPr>
            <p:cNvPr id="49" name="Group 48">
              <a:extLst>
                <a:ext uri="{FF2B5EF4-FFF2-40B4-BE49-F238E27FC236}">
                  <a16:creationId xmlns:a16="http://schemas.microsoft.com/office/drawing/2014/main" id="{57737F7F-905B-73CF-0AEC-DFECEE2A4CBA}"/>
                </a:ext>
              </a:extLst>
            </p:cNvPr>
            <p:cNvGrpSpPr/>
            <p:nvPr/>
          </p:nvGrpSpPr>
          <p:grpSpPr>
            <a:xfrm rot="21211140">
              <a:off x="2568950" y="2962697"/>
              <a:ext cx="377850" cy="181710"/>
              <a:chOff x="10290295" y="6047121"/>
              <a:chExt cx="377850" cy="181710"/>
            </a:xfrm>
          </p:grpSpPr>
          <p:sp>
            <p:nvSpPr>
              <p:cNvPr id="50" name="Freeform: Shape 49">
                <a:extLst>
                  <a:ext uri="{FF2B5EF4-FFF2-40B4-BE49-F238E27FC236}">
                    <a16:creationId xmlns:a16="http://schemas.microsoft.com/office/drawing/2014/main" id="{A5933F8C-AA8D-D77B-EF9F-4CF803243874}"/>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1" name="Freeform: Shape 50">
                <a:extLst>
                  <a:ext uri="{FF2B5EF4-FFF2-40B4-BE49-F238E27FC236}">
                    <a16:creationId xmlns:a16="http://schemas.microsoft.com/office/drawing/2014/main" id="{5665D5B9-2C7E-A9C9-48B7-330F025D65B7}"/>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56" name="TextBox 55">
            <a:extLst>
              <a:ext uri="{FF2B5EF4-FFF2-40B4-BE49-F238E27FC236}">
                <a16:creationId xmlns:a16="http://schemas.microsoft.com/office/drawing/2014/main" id="{D7156950-7FC7-4A7A-9096-06C94A4DA873}"/>
              </a:ext>
            </a:extLst>
          </p:cNvPr>
          <p:cNvSpPr txBox="1"/>
          <p:nvPr/>
        </p:nvSpPr>
        <p:spPr>
          <a:xfrm rot="247528">
            <a:off x="9469966" y="3133288"/>
            <a:ext cx="2924503"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Jump dependency</a:t>
            </a:r>
          </a:p>
        </p:txBody>
      </p:sp>
      <p:sp>
        <p:nvSpPr>
          <p:cNvPr id="57" name="Freeform: Shape 56">
            <a:extLst>
              <a:ext uri="{FF2B5EF4-FFF2-40B4-BE49-F238E27FC236}">
                <a16:creationId xmlns:a16="http://schemas.microsoft.com/office/drawing/2014/main" id="{7385C733-DE17-52AE-FAF3-F74E8A545A3C}"/>
              </a:ext>
            </a:extLst>
          </p:cNvPr>
          <p:cNvSpPr/>
          <p:nvPr/>
        </p:nvSpPr>
        <p:spPr>
          <a:xfrm>
            <a:off x="9958971" y="35486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Freeform: Shape 57">
            <a:extLst>
              <a:ext uri="{FF2B5EF4-FFF2-40B4-BE49-F238E27FC236}">
                <a16:creationId xmlns:a16="http://schemas.microsoft.com/office/drawing/2014/main" id="{D5E92349-F2CB-FF4F-D356-55030B9FE20B}"/>
              </a:ext>
            </a:extLst>
          </p:cNvPr>
          <p:cNvSpPr/>
          <p:nvPr/>
        </p:nvSpPr>
        <p:spPr>
          <a:xfrm flipV="1">
            <a:off x="9958971" y="3523185"/>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Graphic 157" descr="Thumbs Down outline">
            <a:extLst>
              <a:ext uri="{FF2B5EF4-FFF2-40B4-BE49-F238E27FC236}">
                <a16:creationId xmlns:a16="http://schemas.microsoft.com/office/drawing/2014/main" id="{5D4212EA-107D-E430-1C1C-4115243EBA2C}"/>
              </a:ext>
            </a:extLst>
          </p:cNvPr>
          <p:cNvSpPr/>
          <p:nvPr/>
        </p:nvSpPr>
        <p:spPr>
          <a:xfrm rot="21134529">
            <a:off x="863383" y="3863984"/>
            <a:ext cx="762004" cy="666275"/>
          </a:xfrm>
          <a:custGeom>
            <a:avLst/>
            <a:gdLst>
              <a:gd name="connsiteX0" fmla="*/ 724986 w 762004"/>
              <a:gd name="connsiteY0" fmla="*/ 289608 h 666275"/>
              <a:gd name="connsiteX1" fmla="*/ 724962 w 762004"/>
              <a:gd name="connsiteY1" fmla="*/ 289489 h 666275"/>
              <a:gd name="connsiteX2" fmla="*/ 724986 w 762004"/>
              <a:gd name="connsiteY2" fmla="*/ 289465 h 666275"/>
              <a:gd name="connsiteX3" fmla="*/ 727607 w 762004"/>
              <a:gd name="connsiteY3" fmla="*/ 209102 h 666275"/>
              <a:gd name="connsiteX4" fmla="*/ 698316 w 762004"/>
              <a:gd name="connsiteY4" fmla="*/ 192443 h 666275"/>
              <a:gd name="connsiteX5" fmla="*/ 698297 w 762004"/>
              <a:gd name="connsiteY5" fmla="*/ 192310 h 666275"/>
              <a:gd name="connsiteX6" fmla="*/ 698316 w 762004"/>
              <a:gd name="connsiteY6" fmla="*/ 192291 h 666275"/>
              <a:gd name="connsiteX7" fmla="*/ 714375 w 762004"/>
              <a:gd name="connsiteY7" fmla="*/ 152400 h 666275"/>
              <a:gd name="connsiteX8" fmla="*/ 657225 w 762004"/>
              <a:gd name="connsiteY8" fmla="*/ 95250 h 666275"/>
              <a:gd name="connsiteX9" fmla="*/ 651729 w 762004"/>
              <a:gd name="connsiteY9" fmla="*/ 95250 h 666275"/>
              <a:gd name="connsiteX10" fmla="*/ 651635 w 762004"/>
              <a:gd name="connsiteY10" fmla="*/ 95154 h 666275"/>
              <a:gd name="connsiteX11" fmla="*/ 651662 w 762004"/>
              <a:gd name="connsiteY11" fmla="*/ 95088 h 666275"/>
              <a:gd name="connsiteX12" fmla="*/ 666750 w 762004"/>
              <a:gd name="connsiteY12" fmla="*/ 57150 h 666275"/>
              <a:gd name="connsiteX13" fmla="*/ 609600 w 762004"/>
              <a:gd name="connsiteY13" fmla="*/ 0 h 666275"/>
              <a:gd name="connsiteX14" fmla="*/ 438150 w 762004"/>
              <a:gd name="connsiteY14" fmla="*/ 0 h 666275"/>
              <a:gd name="connsiteX15" fmla="*/ 238125 w 762004"/>
              <a:gd name="connsiteY15" fmla="*/ 76200 h 666275"/>
              <a:gd name="connsiteX16" fmla="*/ 200025 w 762004"/>
              <a:gd name="connsiteY16" fmla="*/ 76200 h 666275"/>
              <a:gd name="connsiteX17" fmla="*/ 200025 w 762004"/>
              <a:gd name="connsiteY17" fmla="*/ 66675 h 666275"/>
              <a:gd name="connsiteX18" fmla="*/ 161925 w 762004"/>
              <a:gd name="connsiteY18" fmla="*/ 28575 h 666275"/>
              <a:gd name="connsiteX19" fmla="*/ 0 w 762004"/>
              <a:gd name="connsiteY19" fmla="*/ 28575 h 666275"/>
              <a:gd name="connsiteX20" fmla="*/ 0 w 762004"/>
              <a:gd name="connsiteY20" fmla="*/ 428625 h 666275"/>
              <a:gd name="connsiteX21" fmla="*/ 161925 w 762004"/>
              <a:gd name="connsiteY21" fmla="*/ 428625 h 666275"/>
              <a:gd name="connsiteX22" fmla="*/ 200025 w 762004"/>
              <a:gd name="connsiteY22" fmla="*/ 390525 h 666275"/>
              <a:gd name="connsiteX23" fmla="*/ 200025 w 762004"/>
              <a:gd name="connsiteY23" fmla="*/ 381000 h 666275"/>
              <a:gd name="connsiteX24" fmla="*/ 220466 w 762004"/>
              <a:gd name="connsiteY24" fmla="*/ 381000 h 666275"/>
              <a:gd name="connsiteX25" fmla="*/ 254899 w 762004"/>
              <a:gd name="connsiteY25" fmla="*/ 390335 h 666275"/>
              <a:gd name="connsiteX26" fmla="*/ 409575 w 762004"/>
              <a:gd name="connsiteY26" fmla="*/ 609600 h 666275"/>
              <a:gd name="connsiteX27" fmla="*/ 467201 w 762004"/>
              <a:gd name="connsiteY27" fmla="*/ 666274 h 666275"/>
              <a:gd name="connsiteX28" fmla="*/ 523875 w 762004"/>
              <a:gd name="connsiteY28" fmla="*/ 608648 h 666275"/>
              <a:gd name="connsiteX29" fmla="*/ 495300 w 762004"/>
              <a:gd name="connsiteY29" fmla="*/ 427673 h 666275"/>
              <a:gd name="connsiteX30" fmla="*/ 523875 w 762004"/>
              <a:gd name="connsiteY30" fmla="*/ 400050 h 666275"/>
              <a:gd name="connsiteX31" fmla="*/ 704850 w 762004"/>
              <a:gd name="connsiteY31" fmla="*/ 400050 h 666275"/>
              <a:gd name="connsiteX32" fmla="*/ 762000 w 762004"/>
              <a:gd name="connsiteY32" fmla="*/ 342900 h 666275"/>
              <a:gd name="connsiteX33" fmla="*/ 724986 w 762004"/>
              <a:gd name="connsiteY33" fmla="*/ 289608 h 666275"/>
              <a:gd name="connsiteX34" fmla="*/ 180975 w 762004"/>
              <a:gd name="connsiteY34" fmla="*/ 390468 h 666275"/>
              <a:gd name="connsiteX35" fmla="*/ 161925 w 762004"/>
              <a:gd name="connsiteY35" fmla="*/ 409575 h 666275"/>
              <a:gd name="connsiteX36" fmla="*/ 19050 w 762004"/>
              <a:gd name="connsiteY36" fmla="*/ 409575 h 666275"/>
              <a:gd name="connsiteX37" fmla="*/ 19050 w 762004"/>
              <a:gd name="connsiteY37" fmla="*/ 47625 h 666275"/>
              <a:gd name="connsiteX38" fmla="*/ 161925 w 762004"/>
              <a:gd name="connsiteY38" fmla="*/ 47625 h 666275"/>
              <a:gd name="connsiteX39" fmla="*/ 180975 w 762004"/>
              <a:gd name="connsiteY39" fmla="*/ 66675 h 666275"/>
              <a:gd name="connsiteX40" fmla="*/ 180975 w 762004"/>
              <a:gd name="connsiteY40" fmla="*/ 390468 h 666275"/>
              <a:gd name="connsiteX41" fmla="*/ 704850 w 762004"/>
              <a:gd name="connsiteY41" fmla="*/ 381000 h 666275"/>
              <a:gd name="connsiteX42" fmla="*/ 523542 w 762004"/>
              <a:gd name="connsiteY42" fmla="*/ 381000 h 666275"/>
              <a:gd name="connsiteX43" fmla="*/ 476250 w 762004"/>
              <a:gd name="connsiteY43" fmla="*/ 426720 h 666275"/>
              <a:gd name="connsiteX44" fmla="*/ 476250 w 762004"/>
              <a:gd name="connsiteY44" fmla="*/ 428758 h 666275"/>
              <a:gd name="connsiteX45" fmla="*/ 482184 w 762004"/>
              <a:gd name="connsiteY45" fmla="*/ 451371 h 666275"/>
              <a:gd name="connsiteX46" fmla="*/ 504825 w 762004"/>
              <a:gd name="connsiteY46" fmla="*/ 607295 h 666275"/>
              <a:gd name="connsiteX47" fmla="*/ 469100 w 762004"/>
              <a:gd name="connsiteY47" fmla="*/ 647630 h 666275"/>
              <a:gd name="connsiteX48" fmla="*/ 466725 w 762004"/>
              <a:gd name="connsiteY48" fmla="*/ 647700 h 666275"/>
              <a:gd name="connsiteX49" fmla="*/ 428625 w 762004"/>
              <a:gd name="connsiteY49" fmla="*/ 609600 h 666275"/>
              <a:gd name="connsiteX50" fmla="*/ 264614 w 762004"/>
              <a:gd name="connsiteY50" fmla="*/ 373942 h 666275"/>
              <a:gd name="connsiteX51" fmla="*/ 220466 w 762004"/>
              <a:gd name="connsiteY51" fmla="*/ 361950 h 666275"/>
              <a:gd name="connsiteX52" fmla="*/ 200025 w 762004"/>
              <a:gd name="connsiteY52" fmla="*/ 361950 h 666275"/>
              <a:gd name="connsiteX53" fmla="*/ 200025 w 762004"/>
              <a:gd name="connsiteY53" fmla="*/ 95250 h 666275"/>
              <a:gd name="connsiteX54" fmla="*/ 238125 w 762004"/>
              <a:gd name="connsiteY54" fmla="*/ 95250 h 666275"/>
              <a:gd name="connsiteX55" fmla="*/ 315725 w 762004"/>
              <a:gd name="connsiteY55" fmla="*/ 62046 h 666275"/>
              <a:gd name="connsiteX56" fmla="*/ 438150 w 762004"/>
              <a:gd name="connsiteY56" fmla="*/ 19050 h 666275"/>
              <a:gd name="connsiteX57" fmla="*/ 609600 w 762004"/>
              <a:gd name="connsiteY57" fmla="*/ 19050 h 666275"/>
              <a:gd name="connsiteX58" fmla="*/ 647700 w 762004"/>
              <a:gd name="connsiteY58" fmla="*/ 57445 h 666275"/>
              <a:gd name="connsiteX59" fmla="*/ 637918 w 762004"/>
              <a:gd name="connsiteY59" fmla="*/ 81915 h 666275"/>
              <a:gd name="connsiteX60" fmla="*/ 638187 w 762004"/>
              <a:gd name="connsiteY60" fmla="*/ 108855 h 666275"/>
              <a:gd name="connsiteX61" fmla="*/ 651510 w 762004"/>
              <a:gd name="connsiteY61" fmla="*/ 114300 h 666275"/>
              <a:gd name="connsiteX62" fmla="*/ 657168 w 762004"/>
              <a:gd name="connsiteY62" fmla="*/ 114300 h 666275"/>
              <a:gd name="connsiteX63" fmla="*/ 695325 w 762004"/>
              <a:gd name="connsiteY63" fmla="*/ 152581 h 666275"/>
              <a:gd name="connsiteX64" fmla="*/ 684619 w 762004"/>
              <a:gd name="connsiteY64" fmla="*/ 179070 h 666275"/>
              <a:gd name="connsiteX65" fmla="*/ 684805 w 762004"/>
              <a:gd name="connsiteY65" fmla="*/ 206011 h 666275"/>
              <a:gd name="connsiteX66" fmla="*/ 694144 w 762004"/>
              <a:gd name="connsiteY66" fmla="*/ 211064 h 666275"/>
              <a:gd name="connsiteX67" fmla="*/ 723057 w 762004"/>
              <a:gd name="connsiteY67" fmla="*/ 256036 h 666275"/>
              <a:gd name="connsiteX68" fmla="*/ 711879 w 762004"/>
              <a:gd name="connsiteY68" fmla="*/ 275673 h 666275"/>
              <a:gd name="connsiteX69" fmla="*/ 710931 w 762004"/>
              <a:gd name="connsiteY69" fmla="*/ 302597 h 666275"/>
              <a:gd name="connsiteX70" fmla="*/ 718471 w 762004"/>
              <a:gd name="connsiteY70" fmla="*/ 307553 h 666275"/>
              <a:gd name="connsiteX71" fmla="*/ 742950 w 762004"/>
              <a:gd name="connsiteY71" fmla="*/ 342843 h 666275"/>
              <a:gd name="connsiteX72" fmla="*/ 704850 w 762004"/>
              <a:gd name="connsiteY72" fmla="*/ 381000 h 66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62004" h="666275" extrusionOk="0">
                <a:moveTo>
                  <a:pt x="724986" y="289608"/>
                </a:moveTo>
                <a:cubicBezTo>
                  <a:pt x="724966" y="289567"/>
                  <a:pt x="724974" y="289525"/>
                  <a:pt x="724962" y="289489"/>
                </a:cubicBezTo>
                <a:cubicBezTo>
                  <a:pt x="724972" y="289478"/>
                  <a:pt x="724977" y="289469"/>
                  <a:pt x="724986" y="289465"/>
                </a:cubicBezTo>
                <a:cubicBezTo>
                  <a:pt x="743110" y="265685"/>
                  <a:pt x="745196" y="230348"/>
                  <a:pt x="727607" y="209102"/>
                </a:cubicBezTo>
                <a:cubicBezTo>
                  <a:pt x="718927" y="201510"/>
                  <a:pt x="708909" y="194317"/>
                  <a:pt x="698316" y="192443"/>
                </a:cubicBezTo>
                <a:cubicBezTo>
                  <a:pt x="698277" y="192410"/>
                  <a:pt x="698254" y="192341"/>
                  <a:pt x="698297" y="192310"/>
                </a:cubicBezTo>
                <a:cubicBezTo>
                  <a:pt x="698303" y="192301"/>
                  <a:pt x="698305" y="192298"/>
                  <a:pt x="698316" y="192291"/>
                </a:cubicBezTo>
                <a:cubicBezTo>
                  <a:pt x="710784" y="181868"/>
                  <a:pt x="717743" y="167825"/>
                  <a:pt x="714375" y="152400"/>
                </a:cubicBezTo>
                <a:cubicBezTo>
                  <a:pt x="715551" y="116983"/>
                  <a:pt x="695827" y="100574"/>
                  <a:pt x="657225" y="95250"/>
                </a:cubicBezTo>
                <a:cubicBezTo>
                  <a:pt x="654604" y="95296"/>
                  <a:pt x="653462" y="95102"/>
                  <a:pt x="651729" y="95250"/>
                </a:cubicBezTo>
                <a:cubicBezTo>
                  <a:pt x="651682" y="95261"/>
                  <a:pt x="651638" y="95212"/>
                  <a:pt x="651635" y="95154"/>
                </a:cubicBezTo>
                <a:cubicBezTo>
                  <a:pt x="651640" y="95134"/>
                  <a:pt x="651650" y="95108"/>
                  <a:pt x="651662" y="95088"/>
                </a:cubicBezTo>
                <a:cubicBezTo>
                  <a:pt x="659297" y="84551"/>
                  <a:pt x="664831" y="69217"/>
                  <a:pt x="666750" y="57150"/>
                </a:cubicBezTo>
                <a:cubicBezTo>
                  <a:pt x="660670" y="24327"/>
                  <a:pt x="641735" y="4783"/>
                  <a:pt x="609600" y="0"/>
                </a:cubicBezTo>
                <a:cubicBezTo>
                  <a:pt x="556658" y="8435"/>
                  <a:pt x="515712" y="-19225"/>
                  <a:pt x="438150" y="0"/>
                </a:cubicBezTo>
                <a:cubicBezTo>
                  <a:pt x="312070" y="11832"/>
                  <a:pt x="310872" y="78268"/>
                  <a:pt x="238125" y="76200"/>
                </a:cubicBezTo>
                <a:cubicBezTo>
                  <a:pt x="227041" y="79957"/>
                  <a:pt x="218219" y="75524"/>
                  <a:pt x="200025" y="76200"/>
                </a:cubicBezTo>
                <a:cubicBezTo>
                  <a:pt x="199791" y="72204"/>
                  <a:pt x="200716" y="68875"/>
                  <a:pt x="200025" y="66675"/>
                </a:cubicBezTo>
                <a:cubicBezTo>
                  <a:pt x="199162" y="49504"/>
                  <a:pt x="182682" y="33429"/>
                  <a:pt x="161925" y="28575"/>
                </a:cubicBezTo>
                <a:cubicBezTo>
                  <a:pt x="115388" y="36102"/>
                  <a:pt x="68870" y="25909"/>
                  <a:pt x="0" y="28575"/>
                </a:cubicBezTo>
                <a:cubicBezTo>
                  <a:pt x="3628" y="168867"/>
                  <a:pt x="-47039" y="339528"/>
                  <a:pt x="0" y="428625"/>
                </a:cubicBezTo>
                <a:cubicBezTo>
                  <a:pt x="58753" y="422698"/>
                  <a:pt x="128351" y="433926"/>
                  <a:pt x="161925" y="428625"/>
                </a:cubicBezTo>
                <a:cubicBezTo>
                  <a:pt x="176663" y="428079"/>
                  <a:pt x="201951" y="411590"/>
                  <a:pt x="200025" y="390525"/>
                </a:cubicBezTo>
                <a:cubicBezTo>
                  <a:pt x="199341" y="386010"/>
                  <a:pt x="200428" y="384548"/>
                  <a:pt x="200025" y="381000"/>
                </a:cubicBezTo>
                <a:cubicBezTo>
                  <a:pt x="204360" y="380368"/>
                  <a:pt x="216165" y="381302"/>
                  <a:pt x="220466" y="381000"/>
                </a:cubicBezTo>
                <a:cubicBezTo>
                  <a:pt x="233063" y="381050"/>
                  <a:pt x="245327" y="385861"/>
                  <a:pt x="254899" y="390335"/>
                </a:cubicBezTo>
                <a:cubicBezTo>
                  <a:pt x="287686" y="420060"/>
                  <a:pt x="432459" y="487416"/>
                  <a:pt x="409575" y="609600"/>
                </a:cubicBezTo>
                <a:cubicBezTo>
                  <a:pt x="409251" y="644587"/>
                  <a:pt x="431905" y="669968"/>
                  <a:pt x="467201" y="666274"/>
                </a:cubicBezTo>
                <a:cubicBezTo>
                  <a:pt x="496301" y="659304"/>
                  <a:pt x="530394" y="645077"/>
                  <a:pt x="523875" y="608648"/>
                </a:cubicBezTo>
                <a:cubicBezTo>
                  <a:pt x="525114" y="483720"/>
                  <a:pt x="494830" y="445659"/>
                  <a:pt x="495300" y="427673"/>
                </a:cubicBezTo>
                <a:cubicBezTo>
                  <a:pt x="497075" y="412934"/>
                  <a:pt x="509424" y="400542"/>
                  <a:pt x="523875" y="400050"/>
                </a:cubicBezTo>
                <a:cubicBezTo>
                  <a:pt x="606379" y="378705"/>
                  <a:pt x="615558" y="402967"/>
                  <a:pt x="704850" y="400050"/>
                </a:cubicBezTo>
                <a:cubicBezTo>
                  <a:pt x="740207" y="398953"/>
                  <a:pt x="759414" y="375614"/>
                  <a:pt x="762000" y="342900"/>
                </a:cubicBezTo>
                <a:cubicBezTo>
                  <a:pt x="762308" y="319811"/>
                  <a:pt x="747777" y="298811"/>
                  <a:pt x="724986" y="289608"/>
                </a:cubicBezTo>
                <a:close/>
                <a:moveTo>
                  <a:pt x="180975" y="390468"/>
                </a:moveTo>
                <a:cubicBezTo>
                  <a:pt x="181555" y="397996"/>
                  <a:pt x="172769" y="406682"/>
                  <a:pt x="161925" y="409575"/>
                </a:cubicBezTo>
                <a:cubicBezTo>
                  <a:pt x="112117" y="410961"/>
                  <a:pt x="90311" y="401445"/>
                  <a:pt x="19050" y="409575"/>
                </a:cubicBezTo>
                <a:cubicBezTo>
                  <a:pt x="12751" y="261267"/>
                  <a:pt x="36052" y="151851"/>
                  <a:pt x="19050" y="47625"/>
                </a:cubicBezTo>
                <a:cubicBezTo>
                  <a:pt x="81546" y="38322"/>
                  <a:pt x="117258" y="64064"/>
                  <a:pt x="161925" y="47625"/>
                </a:cubicBezTo>
                <a:cubicBezTo>
                  <a:pt x="173420" y="49814"/>
                  <a:pt x="180561" y="55997"/>
                  <a:pt x="180975" y="66675"/>
                </a:cubicBezTo>
                <a:cubicBezTo>
                  <a:pt x="187034" y="173277"/>
                  <a:pt x="162785" y="234719"/>
                  <a:pt x="180975" y="390468"/>
                </a:cubicBezTo>
                <a:close/>
                <a:moveTo>
                  <a:pt x="704850" y="381000"/>
                </a:moveTo>
                <a:cubicBezTo>
                  <a:pt x="646453" y="382030"/>
                  <a:pt x="605313" y="360469"/>
                  <a:pt x="523542" y="381000"/>
                </a:cubicBezTo>
                <a:cubicBezTo>
                  <a:pt x="502206" y="381449"/>
                  <a:pt x="474257" y="402036"/>
                  <a:pt x="476250" y="426720"/>
                </a:cubicBezTo>
                <a:cubicBezTo>
                  <a:pt x="476185" y="427410"/>
                  <a:pt x="476270" y="427953"/>
                  <a:pt x="476250" y="428758"/>
                </a:cubicBezTo>
                <a:cubicBezTo>
                  <a:pt x="478490" y="435652"/>
                  <a:pt x="480782" y="445424"/>
                  <a:pt x="482184" y="451371"/>
                </a:cubicBezTo>
                <a:cubicBezTo>
                  <a:pt x="485925" y="481340"/>
                  <a:pt x="510734" y="518499"/>
                  <a:pt x="504825" y="607295"/>
                </a:cubicBezTo>
                <a:cubicBezTo>
                  <a:pt x="505445" y="628402"/>
                  <a:pt x="488677" y="647518"/>
                  <a:pt x="469100" y="647630"/>
                </a:cubicBezTo>
                <a:cubicBezTo>
                  <a:pt x="468261" y="647662"/>
                  <a:pt x="467467" y="647618"/>
                  <a:pt x="466725" y="647700"/>
                </a:cubicBezTo>
                <a:cubicBezTo>
                  <a:pt x="447315" y="650983"/>
                  <a:pt x="424700" y="632328"/>
                  <a:pt x="428625" y="609600"/>
                </a:cubicBezTo>
                <a:cubicBezTo>
                  <a:pt x="428666" y="499410"/>
                  <a:pt x="308378" y="409114"/>
                  <a:pt x="264614" y="373942"/>
                </a:cubicBezTo>
                <a:cubicBezTo>
                  <a:pt x="249129" y="363331"/>
                  <a:pt x="236079" y="361215"/>
                  <a:pt x="220466" y="361950"/>
                </a:cubicBezTo>
                <a:cubicBezTo>
                  <a:pt x="216330" y="362295"/>
                  <a:pt x="205047" y="359767"/>
                  <a:pt x="200025" y="361950"/>
                </a:cubicBezTo>
                <a:cubicBezTo>
                  <a:pt x="179564" y="302642"/>
                  <a:pt x="220216" y="213381"/>
                  <a:pt x="200025" y="95250"/>
                </a:cubicBezTo>
                <a:cubicBezTo>
                  <a:pt x="209190" y="92456"/>
                  <a:pt x="226218" y="98149"/>
                  <a:pt x="238125" y="95250"/>
                </a:cubicBezTo>
                <a:cubicBezTo>
                  <a:pt x="273814" y="94459"/>
                  <a:pt x="294006" y="79699"/>
                  <a:pt x="315725" y="62046"/>
                </a:cubicBezTo>
                <a:cubicBezTo>
                  <a:pt x="349238" y="41285"/>
                  <a:pt x="361861" y="19361"/>
                  <a:pt x="438150" y="19050"/>
                </a:cubicBezTo>
                <a:cubicBezTo>
                  <a:pt x="517603" y="11395"/>
                  <a:pt x="539327" y="38630"/>
                  <a:pt x="609600" y="19050"/>
                </a:cubicBezTo>
                <a:cubicBezTo>
                  <a:pt x="627525" y="15352"/>
                  <a:pt x="649702" y="32324"/>
                  <a:pt x="647700" y="57445"/>
                </a:cubicBezTo>
                <a:cubicBezTo>
                  <a:pt x="647116" y="64923"/>
                  <a:pt x="642432" y="75775"/>
                  <a:pt x="637918" y="81915"/>
                </a:cubicBezTo>
                <a:cubicBezTo>
                  <a:pt x="629132" y="91364"/>
                  <a:pt x="630142" y="98740"/>
                  <a:pt x="638187" y="108855"/>
                </a:cubicBezTo>
                <a:cubicBezTo>
                  <a:pt x="641879" y="112842"/>
                  <a:pt x="646944" y="113524"/>
                  <a:pt x="651510" y="114300"/>
                </a:cubicBezTo>
                <a:cubicBezTo>
                  <a:pt x="653431" y="114152"/>
                  <a:pt x="654964" y="114750"/>
                  <a:pt x="657168" y="114300"/>
                </a:cubicBezTo>
                <a:cubicBezTo>
                  <a:pt x="676622" y="117450"/>
                  <a:pt x="696496" y="129913"/>
                  <a:pt x="695325" y="152581"/>
                </a:cubicBezTo>
                <a:cubicBezTo>
                  <a:pt x="696126" y="162890"/>
                  <a:pt x="691301" y="173155"/>
                  <a:pt x="684619" y="179070"/>
                </a:cubicBezTo>
                <a:cubicBezTo>
                  <a:pt x="677315" y="187086"/>
                  <a:pt x="678401" y="199989"/>
                  <a:pt x="684805" y="206011"/>
                </a:cubicBezTo>
                <a:cubicBezTo>
                  <a:pt x="687194" y="208824"/>
                  <a:pt x="690472" y="210459"/>
                  <a:pt x="694144" y="211064"/>
                </a:cubicBezTo>
                <a:cubicBezTo>
                  <a:pt x="716818" y="217427"/>
                  <a:pt x="727419" y="238613"/>
                  <a:pt x="723057" y="256036"/>
                </a:cubicBezTo>
                <a:cubicBezTo>
                  <a:pt x="723256" y="264604"/>
                  <a:pt x="717179" y="271464"/>
                  <a:pt x="711879" y="275673"/>
                </a:cubicBezTo>
                <a:cubicBezTo>
                  <a:pt x="703701" y="282462"/>
                  <a:pt x="703614" y="295668"/>
                  <a:pt x="710931" y="302597"/>
                </a:cubicBezTo>
                <a:cubicBezTo>
                  <a:pt x="712893" y="305312"/>
                  <a:pt x="716110" y="305875"/>
                  <a:pt x="718471" y="307553"/>
                </a:cubicBezTo>
                <a:cubicBezTo>
                  <a:pt x="732910" y="313153"/>
                  <a:pt x="744148" y="327450"/>
                  <a:pt x="742950" y="342843"/>
                </a:cubicBezTo>
                <a:cubicBezTo>
                  <a:pt x="745048" y="364686"/>
                  <a:pt x="727427" y="382962"/>
                  <a:pt x="704850" y="381000"/>
                </a:cubicBezTo>
                <a:close/>
              </a:path>
            </a:pathLst>
          </a:custGeom>
          <a:noFill/>
          <a:ln w="19050" cap="flat">
            <a:solidFill>
              <a:schemeClr val="bg1"/>
            </a:solidFill>
            <a:prstDash val="solid"/>
            <a:miter/>
            <a:extLst>
              <a:ext uri="{C807C97D-BFC1-408E-A445-0C87EB9F89A2}">
                <ask:lineSketchStyleProps xmlns:ask="http://schemas.microsoft.com/office/drawing/2018/sketchyshapes" sd="2905500228">
                  <a:custGeom>
                    <a:avLst/>
                    <a:gdLst>
                      <a:gd name="connsiteX0" fmla="*/ 724986 w 762004"/>
                      <a:gd name="connsiteY0" fmla="*/ 289608 h 666275"/>
                      <a:gd name="connsiteX1" fmla="*/ 724962 w 762004"/>
                      <a:gd name="connsiteY1" fmla="*/ 289489 h 666275"/>
                      <a:gd name="connsiteX2" fmla="*/ 724986 w 762004"/>
                      <a:gd name="connsiteY2" fmla="*/ 289465 h 666275"/>
                      <a:gd name="connsiteX3" fmla="*/ 727607 w 762004"/>
                      <a:gd name="connsiteY3" fmla="*/ 209102 h 666275"/>
                      <a:gd name="connsiteX4" fmla="*/ 698316 w 762004"/>
                      <a:gd name="connsiteY4" fmla="*/ 192443 h 666275"/>
                      <a:gd name="connsiteX5" fmla="*/ 698297 w 762004"/>
                      <a:gd name="connsiteY5" fmla="*/ 192310 h 666275"/>
                      <a:gd name="connsiteX6" fmla="*/ 698316 w 762004"/>
                      <a:gd name="connsiteY6" fmla="*/ 192291 h 666275"/>
                      <a:gd name="connsiteX7" fmla="*/ 714375 w 762004"/>
                      <a:gd name="connsiteY7" fmla="*/ 152400 h 666275"/>
                      <a:gd name="connsiteX8" fmla="*/ 657225 w 762004"/>
                      <a:gd name="connsiteY8" fmla="*/ 95250 h 666275"/>
                      <a:gd name="connsiteX9" fmla="*/ 651729 w 762004"/>
                      <a:gd name="connsiteY9" fmla="*/ 95250 h 666275"/>
                      <a:gd name="connsiteX10" fmla="*/ 651635 w 762004"/>
                      <a:gd name="connsiteY10" fmla="*/ 95154 h 666275"/>
                      <a:gd name="connsiteX11" fmla="*/ 651662 w 762004"/>
                      <a:gd name="connsiteY11" fmla="*/ 95088 h 666275"/>
                      <a:gd name="connsiteX12" fmla="*/ 666750 w 762004"/>
                      <a:gd name="connsiteY12" fmla="*/ 57150 h 666275"/>
                      <a:gd name="connsiteX13" fmla="*/ 609600 w 762004"/>
                      <a:gd name="connsiteY13" fmla="*/ 0 h 666275"/>
                      <a:gd name="connsiteX14" fmla="*/ 438150 w 762004"/>
                      <a:gd name="connsiteY14" fmla="*/ 0 h 666275"/>
                      <a:gd name="connsiteX15" fmla="*/ 238125 w 762004"/>
                      <a:gd name="connsiteY15" fmla="*/ 76200 h 666275"/>
                      <a:gd name="connsiteX16" fmla="*/ 200025 w 762004"/>
                      <a:gd name="connsiteY16" fmla="*/ 76200 h 666275"/>
                      <a:gd name="connsiteX17" fmla="*/ 200025 w 762004"/>
                      <a:gd name="connsiteY17" fmla="*/ 66675 h 666275"/>
                      <a:gd name="connsiteX18" fmla="*/ 161925 w 762004"/>
                      <a:gd name="connsiteY18" fmla="*/ 28575 h 666275"/>
                      <a:gd name="connsiteX19" fmla="*/ 0 w 762004"/>
                      <a:gd name="connsiteY19" fmla="*/ 28575 h 666275"/>
                      <a:gd name="connsiteX20" fmla="*/ 0 w 762004"/>
                      <a:gd name="connsiteY20" fmla="*/ 428625 h 666275"/>
                      <a:gd name="connsiteX21" fmla="*/ 161925 w 762004"/>
                      <a:gd name="connsiteY21" fmla="*/ 428625 h 666275"/>
                      <a:gd name="connsiteX22" fmla="*/ 200025 w 762004"/>
                      <a:gd name="connsiteY22" fmla="*/ 390525 h 666275"/>
                      <a:gd name="connsiteX23" fmla="*/ 200025 w 762004"/>
                      <a:gd name="connsiteY23" fmla="*/ 381000 h 666275"/>
                      <a:gd name="connsiteX24" fmla="*/ 220466 w 762004"/>
                      <a:gd name="connsiteY24" fmla="*/ 381000 h 666275"/>
                      <a:gd name="connsiteX25" fmla="*/ 254899 w 762004"/>
                      <a:gd name="connsiteY25" fmla="*/ 390335 h 666275"/>
                      <a:gd name="connsiteX26" fmla="*/ 409575 w 762004"/>
                      <a:gd name="connsiteY26" fmla="*/ 609600 h 666275"/>
                      <a:gd name="connsiteX27" fmla="*/ 467201 w 762004"/>
                      <a:gd name="connsiteY27" fmla="*/ 666274 h 666275"/>
                      <a:gd name="connsiteX28" fmla="*/ 523875 w 762004"/>
                      <a:gd name="connsiteY28" fmla="*/ 608648 h 666275"/>
                      <a:gd name="connsiteX29" fmla="*/ 495300 w 762004"/>
                      <a:gd name="connsiteY29" fmla="*/ 427673 h 666275"/>
                      <a:gd name="connsiteX30" fmla="*/ 523875 w 762004"/>
                      <a:gd name="connsiteY30" fmla="*/ 400050 h 666275"/>
                      <a:gd name="connsiteX31" fmla="*/ 704850 w 762004"/>
                      <a:gd name="connsiteY31" fmla="*/ 400050 h 666275"/>
                      <a:gd name="connsiteX32" fmla="*/ 762000 w 762004"/>
                      <a:gd name="connsiteY32" fmla="*/ 342900 h 666275"/>
                      <a:gd name="connsiteX33" fmla="*/ 724986 w 762004"/>
                      <a:gd name="connsiteY33" fmla="*/ 289608 h 666275"/>
                      <a:gd name="connsiteX34" fmla="*/ 180975 w 762004"/>
                      <a:gd name="connsiteY34" fmla="*/ 390468 h 666275"/>
                      <a:gd name="connsiteX35" fmla="*/ 161925 w 762004"/>
                      <a:gd name="connsiteY35" fmla="*/ 409575 h 666275"/>
                      <a:gd name="connsiteX36" fmla="*/ 19050 w 762004"/>
                      <a:gd name="connsiteY36" fmla="*/ 409575 h 666275"/>
                      <a:gd name="connsiteX37" fmla="*/ 19050 w 762004"/>
                      <a:gd name="connsiteY37" fmla="*/ 47625 h 666275"/>
                      <a:gd name="connsiteX38" fmla="*/ 161925 w 762004"/>
                      <a:gd name="connsiteY38" fmla="*/ 47625 h 666275"/>
                      <a:gd name="connsiteX39" fmla="*/ 180975 w 762004"/>
                      <a:gd name="connsiteY39" fmla="*/ 66675 h 666275"/>
                      <a:gd name="connsiteX40" fmla="*/ 180975 w 762004"/>
                      <a:gd name="connsiteY40" fmla="*/ 390468 h 666275"/>
                      <a:gd name="connsiteX41" fmla="*/ 704850 w 762004"/>
                      <a:gd name="connsiteY41" fmla="*/ 381000 h 666275"/>
                      <a:gd name="connsiteX42" fmla="*/ 523542 w 762004"/>
                      <a:gd name="connsiteY42" fmla="*/ 381000 h 666275"/>
                      <a:gd name="connsiteX43" fmla="*/ 476250 w 762004"/>
                      <a:gd name="connsiteY43" fmla="*/ 426720 h 666275"/>
                      <a:gd name="connsiteX44" fmla="*/ 476250 w 762004"/>
                      <a:gd name="connsiteY44" fmla="*/ 428758 h 666275"/>
                      <a:gd name="connsiteX45" fmla="*/ 482184 w 762004"/>
                      <a:gd name="connsiteY45" fmla="*/ 451371 h 666275"/>
                      <a:gd name="connsiteX46" fmla="*/ 504825 w 762004"/>
                      <a:gd name="connsiteY46" fmla="*/ 607295 h 666275"/>
                      <a:gd name="connsiteX47" fmla="*/ 469100 w 762004"/>
                      <a:gd name="connsiteY47" fmla="*/ 647630 h 666275"/>
                      <a:gd name="connsiteX48" fmla="*/ 466725 w 762004"/>
                      <a:gd name="connsiteY48" fmla="*/ 647700 h 666275"/>
                      <a:gd name="connsiteX49" fmla="*/ 428625 w 762004"/>
                      <a:gd name="connsiteY49" fmla="*/ 609600 h 666275"/>
                      <a:gd name="connsiteX50" fmla="*/ 264614 w 762004"/>
                      <a:gd name="connsiteY50" fmla="*/ 373942 h 666275"/>
                      <a:gd name="connsiteX51" fmla="*/ 220466 w 762004"/>
                      <a:gd name="connsiteY51" fmla="*/ 361950 h 666275"/>
                      <a:gd name="connsiteX52" fmla="*/ 200025 w 762004"/>
                      <a:gd name="connsiteY52" fmla="*/ 361950 h 666275"/>
                      <a:gd name="connsiteX53" fmla="*/ 200025 w 762004"/>
                      <a:gd name="connsiteY53" fmla="*/ 95250 h 666275"/>
                      <a:gd name="connsiteX54" fmla="*/ 238125 w 762004"/>
                      <a:gd name="connsiteY54" fmla="*/ 95250 h 666275"/>
                      <a:gd name="connsiteX55" fmla="*/ 315725 w 762004"/>
                      <a:gd name="connsiteY55" fmla="*/ 62046 h 666275"/>
                      <a:gd name="connsiteX56" fmla="*/ 438150 w 762004"/>
                      <a:gd name="connsiteY56" fmla="*/ 19050 h 666275"/>
                      <a:gd name="connsiteX57" fmla="*/ 609600 w 762004"/>
                      <a:gd name="connsiteY57" fmla="*/ 19050 h 666275"/>
                      <a:gd name="connsiteX58" fmla="*/ 647700 w 762004"/>
                      <a:gd name="connsiteY58" fmla="*/ 57445 h 666275"/>
                      <a:gd name="connsiteX59" fmla="*/ 637918 w 762004"/>
                      <a:gd name="connsiteY59" fmla="*/ 81915 h 666275"/>
                      <a:gd name="connsiteX60" fmla="*/ 638187 w 762004"/>
                      <a:gd name="connsiteY60" fmla="*/ 108855 h 666275"/>
                      <a:gd name="connsiteX61" fmla="*/ 651510 w 762004"/>
                      <a:gd name="connsiteY61" fmla="*/ 114300 h 666275"/>
                      <a:gd name="connsiteX62" fmla="*/ 657168 w 762004"/>
                      <a:gd name="connsiteY62" fmla="*/ 114300 h 666275"/>
                      <a:gd name="connsiteX63" fmla="*/ 695325 w 762004"/>
                      <a:gd name="connsiteY63" fmla="*/ 152581 h 666275"/>
                      <a:gd name="connsiteX64" fmla="*/ 684619 w 762004"/>
                      <a:gd name="connsiteY64" fmla="*/ 179070 h 666275"/>
                      <a:gd name="connsiteX65" fmla="*/ 684805 w 762004"/>
                      <a:gd name="connsiteY65" fmla="*/ 206011 h 666275"/>
                      <a:gd name="connsiteX66" fmla="*/ 694144 w 762004"/>
                      <a:gd name="connsiteY66" fmla="*/ 211064 h 666275"/>
                      <a:gd name="connsiteX67" fmla="*/ 723057 w 762004"/>
                      <a:gd name="connsiteY67" fmla="*/ 256036 h 666275"/>
                      <a:gd name="connsiteX68" fmla="*/ 711879 w 762004"/>
                      <a:gd name="connsiteY68" fmla="*/ 275673 h 666275"/>
                      <a:gd name="connsiteX69" fmla="*/ 710931 w 762004"/>
                      <a:gd name="connsiteY69" fmla="*/ 302597 h 666275"/>
                      <a:gd name="connsiteX70" fmla="*/ 718471 w 762004"/>
                      <a:gd name="connsiteY70" fmla="*/ 307553 h 666275"/>
                      <a:gd name="connsiteX71" fmla="*/ 742950 w 762004"/>
                      <a:gd name="connsiteY71" fmla="*/ 342843 h 666275"/>
                      <a:gd name="connsiteX72" fmla="*/ 704850 w 762004"/>
                      <a:gd name="connsiteY72" fmla="*/ 381000 h 66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62004" h="666275">
                        <a:moveTo>
                          <a:pt x="724986" y="289608"/>
                        </a:moveTo>
                        <a:cubicBezTo>
                          <a:pt x="724947" y="289582"/>
                          <a:pt x="724935" y="289529"/>
                          <a:pt x="724962" y="289489"/>
                        </a:cubicBezTo>
                        <a:cubicBezTo>
                          <a:pt x="724968" y="289479"/>
                          <a:pt x="724976" y="289471"/>
                          <a:pt x="724986" y="289465"/>
                        </a:cubicBezTo>
                        <a:cubicBezTo>
                          <a:pt x="747901" y="267997"/>
                          <a:pt x="749075" y="232018"/>
                          <a:pt x="727607" y="209102"/>
                        </a:cubicBezTo>
                        <a:cubicBezTo>
                          <a:pt x="719751" y="200717"/>
                          <a:pt x="709538" y="194909"/>
                          <a:pt x="698316" y="192443"/>
                        </a:cubicBezTo>
                        <a:cubicBezTo>
                          <a:pt x="698274" y="192412"/>
                          <a:pt x="698265" y="192352"/>
                          <a:pt x="698297" y="192310"/>
                        </a:cubicBezTo>
                        <a:cubicBezTo>
                          <a:pt x="698303" y="192302"/>
                          <a:pt x="698308" y="192296"/>
                          <a:pt x="698316" y="192291"/>
                        </a:cubicBezTo>
                        <a:cubicBezTo>
                          <a:pt x="708746" y="181648"/>
                          <a:pt x="714522" y="167300"/>
                          <a:pt x="714375" y="152400"/>
                        </a:cubicBezTo>
                        <a:cubicBezTo>
                          <a:pt x="714281" y="120876"/>
                          <a:pt x="688749" y="95344"/>
                          <a:pt x="657225" y="95250"/>
                        </a:cubicBezTo>
                        <a:lnTo>
                          <a:pt x="651729" y="95250"/>
                        </a:lnTo>
                        <a:cubicBezTo>
                          <a:pt x="651677" y="95249"/>
                          <a:pt x="651635" y="95206"/>
                          <a:pt x="651635" y="95154"/>
                        </a:cubicBezTo>
                        <a:cubicBezTo>
                          <a:pt x="651636" y="95129"/>
                          <a:pt x="651645" y="95105"/>
                          <a:pt x="651662" y="95088"/>
                        </a:cubicBezTo>
                        <a:cubicBezTo>
                          <a:pt x="661540" y="84953"/>
                          <a:pt x="666970" y="71300"/>
                          <a:pt x="666750" y="57150"/>
                        </a:cubicBezTo>
                        <a:cubicBezTo>
                          <a:pt x="666656" y="25626"/>
                          <a:pt x="641124" y="94"/>
                          <a:pt x="609600" y="0"/>
                        </a:cubicBezTo>
                        <a:lnTo>
                          <a:pt x="438150" y="0"/>
                        </a:lnTo>
                        <a:cubicBezTo>
                          <a:pt x="310515" y="0"/>
                          <a:pt x="305753" y="76200"/>
                          <a:pt x="238125" y="76200"/>
                        </a:cubicBezTo>
                        <a:lnTo>
                          <a:pt x="200025" y="76200"/>
                        </a:lnTo>
                        <a:lnTo>
                          <a:pt x="200025" y="66675"/>
                        </a:lnTo>
                        <a:cubicBezTo>
                          <a:pt x="199957" y="45661"/>
                          <a:pt x="182939" y="28643"/>
                          <a:pt x="161925" y="28575"/>
                        </a:cubicBezTo>
                        <a:lnTo>
                          <a:pt x="0" y="28575"/>
                        </a:lnTo>
                        <a:lnTo>
                          <a:pt x="0" y="428625"/>
                        </a:lnTo>
                        <a:lnTo>
                          <a:pt x="161925" y="428625"/>
                        </a:lnTo>
                        <a:cubicBezTo>
                          <a:pt x="182939" y="428557"/>
                          <a:pt x="199957" y="411539"/>
                          <a:pt x="200025" y="390525"/>
                        </a:cubicBezTo>
                        <a:lnTo>
                          <a:pt x="200025" y="381000"/>
                        </a:lnTo>
                        <a:lnTo>
                          <a:pt x="220466" y="381000"/>
                        </a:lnTo>
                        <a:cubicBezTo>
                          <a:pt x="232570" y="380988"/>
                          <a:pt x="244458" y="384210"/>
                          <a:pt x="254899" y="390335"/>
                        </a:cubicBezTo>
                        <a:cubicBezTo>
                          <a:pt x="298133" y="415709"/>
                          <a:pt x="409575" y="491871"/>
                          <a:pt x="409575" y="609600"/>
                        </a:cubicBezTo>
                        <a:cubicBezTo>
                          <a:pt x="409838" y="641163"/>
                          <a:pt x="435638" y="666537"/>
                          <a:pt x="467201" y="666274"/>
                        </a:cubicBezTo>
                        <a:cubicBezTo>
                          <a:pt x="498764" y="666011"/>
                          <a:pt x="524138" y="640211"/>
                          <a:pt x="523875" y="608648"/>
                        </a:cubicBezTo>
                        <a:cubicBezTo>
                          <a:pt x="523751" y="478907"/>
                          <a:pt x="496253" y="444741"/>
                          <a:pt x="495300" y="427673"/>
                        </a:cubicBezTo>
                        <a:cubicBezTo>
                          <a:pt x="496084" y="412386"/>
                          <a:pt x="508570" y="400316"/>
                          <a:pt x="523875" y="400050"/>
                        </a:cubicBezTo>
                        <a:lnTo>
                          <a:pt x="704850" y="400050"/>
                        </a:lnTo>
                        <a:cubicBezTo>
                          <a:pt x="736374" y="399956"/>
                          <a:pt x="761906" y="374424"/>
                          <a:pt x="762000" y="342900"/>
                        </a:cubicBezTo>
                        <a:cubicBezTo>
                          <a:pt x="762286" y="319061"/>
                          <a:pt x="747424" y="297664"/>
                          <a:pt x="724986" y="289608"/>
                        </a:cubicBezTo>
                        <a:close/>
                        <a:moveTo>
                          <a:pt x="180975" y="390468"/>
                        </a:moveTo>
                        <a:cubicBezTo>
                          <a:pt x="180928" y="400979"/>
                          <a:pt x="172436" y="409497"/>
                          <a:pt x="161925" y="409575"/>
                        </a:cubicBezTo>
                        <a:lnTo>
                          <a:pt x="19050" y="409575"/>
                        </a:lnTo>
                        <a:lnTo>
                          <a:pt x="19050" y="47625"/>
                        </a:lnTo>
                        <a:lnTo>
                          <a:pt x="161925" y="47625"/>
                        </a:lnTo>
                        <a:cubicBezTo>
                          <a:pt x="172411" y="47708"/>
                          <a:pt x="180892" y="56189"/>
                          <a:pt x="180975" y="66675"/>
                        </a:cubicBezTo>
                        <a:lnTo>
                          <a:pt x="180975" y="390468"/>
                        </a:lnTo>
                        <a:close/>
                        <a:moveTo>
                          <a:pt x="704850" y="381000"/>
                        </a:moveTo>
                        <a:lnTo>
                          <a:pt x="523542" y="381000"/>
                        </a:lnTo>
                        <a:cubicBezTo>
                          <a:pt x="498238" y="381507"/>
                          <a:pt x="477611" y="401448"/>
                          <a:pt x="476250" y="426720"/>
                        </a:cubicBezTo>
                        <a:cubicBezTo>
                          <a:pt x="476212" y="427399"/>
                          <a:pt x="476212" y="428079"/>
                          <a:pt x="476250" y="428758"/>
                        </a:cubicBezTo>
                        <a:cubicBezTo>
                          <a:pt x="477136" y="436541"/>
                          <a:pt x="479134" y="444156"/>
                          <a:pt x="482184" y="451371"/>
                        </a:cubicBezTo>
                        <a:cubicBezTo>
                          <a:pt x="490033" y="473393"/>
                          <a:pt x="504587" y="514350"/>
                          <a:pt x="504825" y="607295"/>
                        </a:cubicBezTo>
                        <a:cubicBezTo>
                          <a:pt x="506099" y="628299"/>
                          <a:pt x="490103" y="646357"/>
                          <a:pt x="469100" y="647630"/>
                        </a:cubicBezTo>
                        <a:cubicBezTo>
                          <a:pt x="468309" y="647678"/>
                          <a:pt x="467517" y="647702"/>
                          <a:pt x="466725" y="647700"/>
                        </a:cubicBezTo>
                        <a:cubicBezTo>
                          <a:pt x="445683" y="647700"/>
                          <a:pt x="428625" y="630642"/>
                          <a:pt x="428625" y="609600"/>
                        </a:cubicBezTo>
                        <a:cubicBezTo>
                          <a:pt x="428625" y="483870"/>
                          <a:pt x="313925" y="402908"/>
                          <a:pt x="264614" y="373942"/>
                        </a:cubicBezTo>
                        <a:cubicBezTo>
                          <a:pt x="251228" y="366087"/>
                          <a:pt x="235987" y="361946"/>
                          <a:pt x="220466" y="361950"/>
                        </a:cubicBezTo>
                        <a:lnTo>
                          <a:pt x="200025" y="361950"/>
                        </a:lnTo>
                        <a:lnTo>
                          <a:pt x="200025" y="95250"/>
                        </a:lnTo>
                        <a:lnTo>
                          <a:pt x="238125" y="95250"/>
                        </a:lnTo>
                        <a:cubicBezTo>
                          <a:pt x="273167" y="95250"/>
                          <a:pt x="294799" y="78372"/>
                          <a:pt x="315725" y="62046"/>
                        </a:cubicBezTo>
                        <a:cubicBezTo>
                          <a:pt x="342824" y="40957"/>
                          <a:pt x="370837" y="19050"/>
                          <a:pt x="438150" y="19050"/>
                        </a:cubicBezTo>
                        <a:lnTo>
                          <a:pt x="609600" y="19050"/>
                        </a:lnTo>
                        <a:cubicBezTo>
                          <a:pt x="630684" y="19228"/>
                          <a:pt x="647685" y="36362"/>
                          <a:pt x="647700" y="57445"/>
                        </a:cubicBezTo>
                        <a:cubicBezTo>
                          <a:pt x="647829" y="66579"/>
                          <a:pt x="644308" y="75387"/>
                          <a:pt x="637918" y="81915"/>
                        </a:cubicBezTo>
                        <a:cubicBezTo>
                          <a:pt x="630553" y="89428"/>
                          <a:pt x="630674" y="101490"/>
                          <a:pt x="638187" y="108855"/>
                        </a:cubicBezTo>
                        <a:cubicBezTo>
                          <a:pt x="641745" y="112342"/>
                          <a:pt x="646528" y="114297"/>
                          <a:pt x="651510" y="114300"/>
                        </a:cubicBezTo>
                        <a:lnTo>
                          <a:pt x="657168" y="114300"/>
                        </a:lnTo>
                        <a:cubicBezTo>
                          <a:pt x="678235" y="114431"/>
                          <a:pt x="695263" y="131513"/>
                          <a:pt x="695325" y="152581"/>
                        </a:cubicBezTo>
                        <a:cubicBezTo>
                          <a:pt x="695406" y="162480"/>
                          <a:pt x="691556" y="172007"/>
                          <a:pt x="684619" y="179070"/>
                        </a:cubicBezTo>
                        <a:cubicBezTo>
                          <a:pt x="677230" y="186560"/>
                          <a:pt x="677314" y="198622"/>
                          <a:pt x="684805" y="206011"/>
                        </a:cubicBezTo>
                        <a:cubicBezTo>
                          <a:pt x="687375" y="208546"/>
                          <a:pt x="690615" y="210299"/>
                          <a:pt x="694144" y="211064"/>
                        </a:cubicBezTo>
                        <a:cubicBezTo>
                          <a:pt x="714546" y="215498"/>
                          <a:pt x="727492" y="235633"/>
                          <a:pt x="723057" y="256036"/>
                        </a:cubicBezTo>
                        <a:cubicBezTo>
                          <a:pt x="721421" y="263568"/>
                          <a:pt x="717520" y="270420"/>
                          <a:pt x="711879" y="275673"/>
                        </a:cubicBezTo>
                        <a:cubicBezTo>
                          <a:pt x="704182" y="282846"/>
                          <a:pt x="703758" y="294900"/>
                          <a:pt x="710931" y="302597"/>
                        </a:cubicBezTo>
                        <a:cubicBezTo>
                          <a:pt x="713011" y="304829"/>
                          <a:pt x="715597" y="306528"/>
                          <a:pt x="718471" y="307553"/>
                        </a:cubicBezTo>
                        <a:cubicBezTo>
                          <a:pt x="733339" y="312869"/>
                          <a:pt x="743179" y="327054"/>
                          <a:pt x="742950" y="342843"/>
                        </a:cubicBezTo>
                        <a:cubicBezTo>
                          <a:pt x="742841" y="363849"/>
                          <a:pt x="725856" y="380859"/>
                          <a:pt x="704850" y="381000"/>
                        </a:cubicBezTo>
                        <a:close/>
                      </a:path>
                    </a:pathLst>
                  </a:custGeom>
                  <ask:type>
                    <ask:lineSketchScribble/>
                  </ask:type>
                </ask:lineSketchStyleProps>
              </a:ext>
            </a:extLst>
          </a:ln>
        </p:spPr>
        <p:txBody>
          <a:bodyPr rtlCol="0" anchor="ctr"/>
          <a:lstStyle/>
          <a:p>
            <a:endParaRPr lang="en-GB"/>
          </a:p>
        </p:txBody>
      </p:sp>
      <p:sp>
        <p:nvSpPr>
          <p:cNvPr id="160" name="TextBox 159">
            <a:extLst>
              <a:ext uri="{FF2B5EF4-FFF2-40B4-BE49-F238E27FC236}">
                <a16:creationId xmlns:a16="http://schemas.microsoft.com/office/drawing/2014/main" id="{7E731EF1-F518-B288-BBBC-02C1CE3E3BFB}"/>
              </a:ext>
            </a:extLst>
          </p:cNvPr>
          <p:cNvSpPr txBox="1"/>
          <p:nvPr/>
        </p:nvSpPr>
        <p:spPr>
          <a:xfrm rot="262263">
            <a:off x="9070828" y="3775092"/>
            <a:ext cx="1550493" cy="830997"/>
          </a:xfrm>
          <a:prstGeom prst="rect">
            <a:avLst/>
          </a:prstGeom>
          <a:noFill/>
        </p:spPr>
        <p:txBody>
          <a:bodyPr wrap="square" lIns="137160" tIns="137160" rIns="137160" bIns="137160" rtlCol="0">
            <a:spAutoFit/>
          </a:bodyPr>
          <a:lstStyle/>
          <a:p>
            <a:pPr algn="ctr"/>
            <a:r>
              <a:rPr lang="en-GB">
                <a:solidFill>
                  <a:schemeClr val="bg1"/>
                </a:solidFill>
                <a:latin typeface="Bradley Hand ITC" panose="03070402050302030203" pitchFamily="66" charset="0"/>
              </a:rPr>
              <a:t>jump address</a:t>
            </a:r>
          </a:p>
        </p:txBody>
      </p:sp>
      <p:sp>
        <p:nvSpPr>
          <p:cNvPr id="161" name="Arrow: Right 160">
            <a:extLst>
              <a:ext uri="{FF2B5EF4-FFF2-40B4-BE49-F238E27FC236}">
                <a16:creationId xmlns:a16="http://schemas.microsoft.com/office/drawing/2014/main" id="{D3C9A134-A5DB-3873-0378-2592D8630537}"/>
              </a:ext>
            </a:extLst>
          </p:cNvPr>
          <p:cNvSpPr/>
          <p:nvPr/>
        </p:nvSpPr>
        <p:spPr>
          <a:xfrm rot="16655183">
            <a:off x="10613024" y="5316991"/>
            <a:ext cx="386920" cy="264318"/>
          </a:xfrm>
          <a:custGeom>
            <a:avLst/>
            <a:gdLst>
              <a:gd name="connsiteX0" fmla="*/ 0 w 386920"/>
              <a:gd name="connsiteY0" fmla="*/ 66080 h 264318"/>
              <a:gd name="connsiteX1" fmla="*/ 254761 w 386920"/>
              <a:gd name="connsiteY1" fmla="*/ 66080 h 264318"/>
              <a:gd name="connsiteX2" fmla="*/ 254761 w 386920"/>
              <a:gd name="connsiteY2" fmla="*/ 0 h 264318"/>
              <a:gd name="connsiteX3" fmla="*/ 386920 w 386920"/>
              <a:gd name="connsiteY3" fmla="*/ 132159 h 264318"/>
              <a:gd name="connsiteX4" fmla="*/ 254761 w 386920"/>
              <a:gd name="connsiteY4" fmla="*/ 264318 h 264318"/>
              <a:gd name="connsiteX5" fmla="*/ 254761 w 386920"/>
              <a:gd name="connsiteY5" fmla="*/ 198239 h 264318"/>
              <a:gd name="connsiteX6" fmla="*/ 0 w 386920"/>
              <a:gd name="connsiteY6" fmla="*/ 198239 h 264318"/>
              <a:gd name="connsiteX7" fmla="*/ 0 w 386920"/>
              <a:gd name="connsiteY7" fmla="*/ 66080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20" h="264318" extrusionOk="0">
                <a:moveTo>
                  <a:pt x="0" y="66080"/>
                </a:moveTo>
                <a:cubicBezTo>
                  <a:pt x="74716" y="75652"/>
                  <a:pt x="186030" y="66542"/>
                  <a:pt x="254761" y="66080"/>
                </a:cubicBezTo>
                <a:cubicBezTo>
                  <a:pt x="255219" y="46509"/>
                  <a:pt x="255676" y="15996"/>
                  <a:pt x="254761" y="0"/>
                </a:cubicBezTo>
                <a:cubicBezTo>
                  <a:pt x="285896" y="34006"/>
                  <a:pt x="328341" y="69814"/>
                  <a:pt x="386920" y="132159"/>
                </a:cubicBezTo>
                <a:cubicBezTo>
                  <a:pt x="335421" y="195404"/>
                  <a:pt x="323049" y="201616"/>
                  <a:pt x="254761" y="264318"/>
                </a:cubicBezTo>
                <a:cubicBezTo>
                  <a:pt x="256255" y="241269"/>
                  <a:pt x="252612" y="217648"/>
                  <a:pt x="254761" y="198239"/>
                </a:cubicBezTo>
                <a:cubicBezTo>
                  <a:pt x="133815" y="188123"/>
                  <a:pt x="63010" y="197234"/>
                  <a:pt x="0" y="198239"/>
                </a:cubicBezTo>
                <a:cubicBezTo>
                  <a:pt x="-5391" y="158636"/>
                  <a:pt x="1685" y="114892"/>
                  <a:pt x="0" y="66080"/>
                </a:cubicBezTo>
                <a:close/>
              </a:path>
            </a:pathLst>
          </a:custGeom>
          <a:noFill/>
          <a:ln>
            <a:solidFill>
              <a:schemeClr val="bg1"/>
            </a:solidFill>
            <a:extLst>
              <a:ext uri="{C807C97D-BFC1-408E-A445-0C87EB9F89A2}">
                <ask:lineSketchStyleProps xmlns:ask="http://schemas.microsoft.com/office/drawing/2018/sketchyshapes" sd="1004465819">
                  <a:prstGeom prst="rightArrow">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62" name="TextBox 161">
            <a:extLst>
              <a:ext uri="{FF2B5EF4-FFF2-40B4-BE49-F238E27FC236}">
                <a16:creationId xmlns:a16="http://schemas.microsoft.com/office/drawing/2014/main" id="{5BA480C1-CFA0-5730-EE49-CC301EEFB570}"/>
              </a:ext>
            </a:extLst>
          </p:cNvPr>
          <p:cNvSpPr txBox="1"/>
          <p:nvPr/>
        </p:nvSpPr>
        <p:spPr>
          <a:xfrm rot="173231">
            <a:off x="10049021" y="5751105"/>
            <a:ext cx="1501319"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I$</a:t>
            </a:r>
          </a:p>
        </p:txBody>
      </p:sp>
      <p:sp>
        <p:nvSpPr>
          <p:cNvPr id="163" name="Rectangle 162">
            <a:extLst>
              <a:ext uri="{FF2B5EF4-FFF2-40B4-BE49-F238E27FC236}">
                <a16:creationId xmlns:a16="http://schemas.microsoft.com/office/drawing/2014/main" id="{2AF71116-A28B-EA41-C768-80AEAA3226E3}"/>
              </a:ext>
            </a:extLst>
          </p:cNvPr>
          <p:cNvSpPr/>
          <p:nvPr/>
        </p:nvSpPr>
        <p:spPr>
          <a:xfrm rot="268640">
            <a:off x="10195418" y="5728802"/>
            <a:ext cx="1226844" cy="607379"/>
          </a:xfrm>
          <a:custGeom>
            <a:avLst/>
            <a:gdLst>
              <a:gd name="connsiteX0" fmla="*/ 0 w 1226844"/>
              <a:gd name="connsiteY0" fmla="*/ 0 h 607379"/>
              <a:gd name="connsiteX1" fmla="*/ 396680 w 1226844"/>
              <a:gd name="connsiteY1" fmla="*/ 0 h 607379"/>
              <a:gd name="connsiteX2" fmla="*/ 805628 w 1226844"/>
              <a:gd name="connsiteY2" fmla="*/ 0 h 607379"/>
              <a:gd name="connsiteX3" fmla="*/ 1226844 w 1226844"/>
              <a:gd name="connsiteY3" fmla="*/ 0 h 607379"/>
              <a:gd name="connsiteX4" fmla="*/ 1226844 w 1226844"/>
              <a:gd name="connsiteY4" fmla="*/ 285468 h 607379"/>
              <a:gd name="connsiteX5" fmla="*/ 1226844 w 1226844"/>
              <a:gd name="connsiteY5" fmla="*/ 607379 h 607379"/>
              <a:gd name="connsiteX6" fmla="*/ 805628 w 1226844"/>
              <a:gd name="connsiteY6" fmla="*/ 607379 h 607379"/>
              <a:gd name="connsiteX7" fmla="*/ 396680 w 1226844"/>
              <a:gd name="connsiteY7" fmla="*/ 607379 h 607379"/>
              <a:gd name="connsiteX8" fmla="*/ 0 w 1226844"/>
              <a:gd name="connsiteY8" fmla="*/ 607379 h 607379"/>
              <a:gd name="connsiteX9" fmla="*/ 0 w 1226844"/>
              <a:gd name="connsiteY9" fmla="*/ 321911 h 607379"/>
              <a:gd name="connsiteX10" fmla="*/ 0 w 1226844"/>
              <a:gd name="connsiteY10" fmla="*/ 0 h 60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6844" h="607379" extrusionOk="0">
                <a:moveTo>
                  <a:pt x="0" y="0"/>
                </a:moveTo>
                <a:cubicBezTo>
                  <a:pt x="186830" y="-529"/>
                  <a:pt x="300351" y="7406"/>
                  <a:pt x="396680" y="0"/>
                </a:cubicBezTo>
                <a:cubicBezTo>
                  <a:pt x="493009" y="-7406"/>
                  <a:pt x="624122" y="32742"/>
                  <a:pt x="805628" y="0"/>
                </a:cubicBezTo>
                <a:cubicBezTo>
                  <a:pt x="987134" y="-32742"/>
                  <a:pt x="1109639" y="12433"/>
                  <a:pt x="1226844" y="0"/>
                </a:cubicBezTo>
                <a:cubicBezTo>
                  <a:pt x="1254416" y="95443"/>
                  <a:pt x="1214263" y="197533"/>
                  <a:pt x="1226844" y="285468"/>
                </a:cubicBezTo>
                <a:cubicBezTo>
                  <a:pt x="1239425" y="373403"/>
                  <a:pt x="1205540" y="474067"/>
                  <a:pt x="1226844" y="607379"/>
                </a:cubicBezTo>
                <a:cubicBezTo>
                  <a:pt x="1088504" y="653990"/>
                  <a:pt x="997561" y="573226"/>
                  <a:pt x="805628" y="607379"/>
                </a:cubicBezTo>
                <a:cubicBezTo>
                  <a:pt x="613695" y="641532"/>
                  <a:pt x="555393" y="593120"/>
                  <a:pt x="396680" y="607379"/>
                </a:cubicBezTo>
                <a:cubicBezTo>
                  <a:pt x="237967" y="621638"/>
                  <a:pt x="138354" y="574543"/>
                  <a:pt x="0" y="607379"/>
                </a:cubicBezTo>
                <a:cubicBezTo>
                  <a:pt x="-3498" y="469008"/>
                  <a:pt x="12138" y="446829"/>
                  <a:pt x="0" y="321911"/>
                </a:cubicBezTo>
                <a:cubicBezTo>
                  <a:pt x="-12138" y="196993"/>
                  <a:pt x="7399" y="112375"/>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1173183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wipe(down)">
                                      <p:cBhvr>
                                        <p:cTn id="11" dur="500"/>
                                        <p:tgtEl>
                                          <p:spTgt spid="57"/>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wipe(down)">
                                      <p:cBhvr>
                                        <p:cTn id="15" dur="500"/>
                                        <p:tgtEl>
                                          <p:spTgt spid="58"/>
                                        </p:tgtEl>
                                      </p:cBhvr>
                                    </p:animEffect>
                                  </p:childTnLst>
                                </p:cTn>
                              </p:par>
                            </p:childTnLst>
                          </p:cTn>
                        </p:par>
                        <p:par>
                          <p:cTn id="16" fill="hold">
                            <p:stCondLst>
                              <p:cond delay="2000"/>
                            </p:stCondLst>
                            <p:childTnLst>
                              <p:par>
                                <p:cTn id="17" presetID="21" presetClass="entr" presetSubtype="1"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wheel(1)">
                                      <p:cBhvr>
                                        <p:cTn id="19" dur="500"/>
                                        <p:tgtEl>
                                          <p:spTgt spid="42"/>
                                        </p:tgtEl>
                                      </p:cBhvr>
                                    </p:animEffect>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wipe(left)">
                                      <p:cBhvr>
                                        <p:cTn id="23" dur="500"/>
                                        <p:tgtEl>
                                          <p:spTgt spid="45"/>
                                        </p:tgtEl>
                                      </p:cBhvr>
                                    </p:animEffect>
                                  </p:childTnLst>
                                </p:cTn>
                              </p:par>
                            </p:childTnLst>
                          </p:cTn>
                        </p:par>
                        <p:par>
                          <p:cTn id="24" fill="hold">
                            <p:stCondLst>
                              <p:cond delay="3000"/>
                            </p:stCondLst>
                            <p:childTnLst>
                              <p:par>
                                <p:cTn id="25" presetID="21" presetClass="entr" presetSubtype="1"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heel(1)">
                                      <p:cBhvr>
                                        <p:cTn id="27" dur="500"/>
                                        <p:tgtEl>
                                          <p:spTgt spid="43"/>
                                        </p:tgtEl>
                                      </p:cBhvr>
                                    </p:animEffect>
                                  </p:childTnLst>
                                </p:cTn>
                              </p:par>
                            </p:childTnLst>
                          </p:cTn>
                        </p:par>
                        <p:par>
                          <p:cTn id="28" fill="hold">
                            <p:stCondLst>
                              <p:cond delay="3500"/>
                            </p:stCondLst>
                            <p:childTnLst>
                              <p:par>
                                <p:cTn id="29" presetID="22" presetClass="entr" presetSubtype="8"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left)">
                                      <p:cBhvr>
                                        <p:cTn id="31" dur="500"/>
                                        <p:tgtEl>
                                          <p:spTgt spid="46"/>
                                        </p:tgtEl>
                                      </p:cBhvr>
                                    </p:animEffect>
                                  </p:childTnLst>
                                </p:cTn>
                              </p:par>
                            </p:childTnLst>
                          </p:cTn>
                        </p:par>
                        <p:par>
                          <p:cTn id="32" fill="hold">
                            <p:stCondLst>
                              <p:cond delay="4000"/>
                            </p:stCondLst>
                            <p:childTnLst>
                              <p:par>
                                <p:cTn id="33" presetID="21" presetClass="entr" presetSubtype="1" fill="hold" grpId="0" nodeType="afterEffect">
                                  <p:stCondLst>
                                    <p:cond delay="0"/>
                                  </p:stCondLst>
                                  <p:childTnLst>
                                    <p:set>
                                      <p:cBhvr>
                                        <p:cTn id="34" dur="1" fill="hold">
                                          <p:stCondLst>
                                            <p:cond delay="0"/>
                                          </p:stCondLst>
                                        </p:cTn>
                                        <p:tgtEl>
                                          <p:spTgt spid="163"/>
                                        </p:tgtEl>
                                        <p:attrNameLst>
                                          <p:attrName>style.visibility</p:attrName>
                                        </p:attrNameLst>
                                      </p:cBhvr>
                                      <p:to>
                                        <p:strVal val="visible"/>
                                      </p:to>
                                    </p:set>
                                    <p:animEffect transition="in" filter="wheel(1)">
                                      <p:cBhvr>
                                        <p:cTn id="35" dur="500"/>
                                        <p:tgtEl>
                                          <p:spTgt spid="163"/>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162"/>
                                        </p:tgtEl>
                                        <p:attrNameLst>
                                          <p:attrName>style.visibility</p:attrName>
                                        </p:attrNameLst>
                                      </p:cBhvr>
                                      <p:to>
                                        <p:strVal val="visible"/>
                                      </p:to>
                                    </p:set>
                                    <p:animEffect transition="in" filter="wipe(left)">
                                      <p:cBhvr>
                                        <p:cTn id="39" dur="500"/>
                                        <p:tgtEl>
                                          <p:spTgt spid="162"/>
                                        </p:tgtEl>
                                      </p:cBhvr>
                                    </p:animEffect>
                                  </p:childTnLst>
                                </p:cTn>
                              </p:par>
                            </p:childTnLst>
                          </p:cTn>
                        </p:par>
                        <p:par>
                          <p:cTn id="40" fill="hold">
                            <p:stCondLst>
                              <p:cond delay="5000"/>
                            </p:stCondLst>
                            <p:childTnLst>
                              <p:par>
                                <p:cTn id="41" presetID="21" presetClass="entr" presetSubtype="1"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heel(1)">
                                      <p:cBhvr>
                                        <p:cTn id="43" dur="500"/>
                                        <p:tgtEl>
                                          <p:spTgt spid="44"/>
                                        </p:tgtEl>
                                      </p:cBhvr>
                                    </p:animEffect>
                                  </p:childTnLst>
                                </p:cTn>
                              </p:par>
                            </p:childTnLst>
                          </p:cTn>
                        </p:par>
                        <p:par>
                          <p:cTn id="44" fill="hold">
                            <p:stCondLst>
                              <p:cond delay="5500"/>
                            </p:stCondLst>
                            <p:childTnLst>
                              <p:par>
                                <p:cTn id="45" presetID="21"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heel(1)">
                                      <p:cBhvr>
                                        <p:cTn id="47" dur="500"/>
                                        <p:tgtEl>
                                          <p:spTgt spid="161"/>
                                        </p:tgtEl>
                                      </p:cBhvr>
                                    </p:animEffect>
                                  </p:childTnLst>
                                </p:cTn>
                              </p:par>
                            </p:childTnLst>
                          </p:cTn>
                        </p:par>
                        <p:par>
                          <p:cTn id="48" fill="hold">
                            <p:stCondLst>
                              <p:cond delay="6000"/>
                            </p:stCondLst>
                            <p:childTnLst>
                              <p:par>
                                <p:cTn id="49" presetID="22" presetClass="entr" presetSubtype="8" fill="hold" grpId="0" nodeType="afterEffect">
                                  <p:stCondLst>
                                    <p:cond delay="0"/>
                                  </p:stCondLst>
                                  <p:childTnLst>
                                    <p:set>
                                      <p:cBhvr>
                                        <p:cTn id="50" dur="1" fill="hold">
                                          <p:stCondLst>
                                            <p:cond delay="0"/>
                                          </p:stCondLst>
                                        </p:cTn>
                                        <p:tgtEl>
                                          <p:spTgt spid="160"/>
                                        </p:tgtEl>
                                        <p:attrNameLst>
                                          <p:attrName>style.visibility</p:attrName>
                                        </p:attrNameLst>
                                      </p:cBhvr>
                                      <p:to>
                                        <p:strVal val="visible"/>
                                      </p:to>
                                    </p:set>
                                    <p:animEffect transition="in" filter="wipe(left)">
                                      <p:cBhvr>
                                        <p:cTn id="51" dur="500"/>
                                        <p:tgtEl>
                                          <p:spTgt spid="160"/>
                                        </p:tgtEl>
                                      </p:cBhvr>
                                    </p:animEffect>
                                  </p:childTnLst>
                                </p:cTn>
                              </p:par>
                            </p:childTnLst>
                          </p:cTn>
                        </p:par>
                        <p:par>
                          <p:cTn id="52" fill="hold">
                            <p:stCondLst>
                              <p:cond delay="6500"/>
                            </p:stCondLst>
                            <p:childTnLst>
                              <p:par>
                                <p:cTn id="53" presetID="22" presetClass="entr" presetSubtype="1" fill="hold" nodeType="after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wipe(up)">
                                      <p:cBhvr>
                                        <p:cTn id="5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p:bldP spid="46" grpId="0"/>
      <p:bldP spid="56" grpId="0"/>
      <p:bldP spid="57" grpId="0" animBg="1"/>
      <p:bldP spid="58" grpId="0" animBg="1"/>
      <p:bldP spid="160" grpId="0"/>
      <p:bldP spid="161" grpId="0" animBg="1"/>
      <p:bldP spid="162" grpId="0"/>
      <p:bldP spid="16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2B0105-DF2A-85F1-1EA1-7B14D9D14987}"/>
            </a:ext>
          </a:extLst>
        </p:cNvPr>
        <p:cNvGrpSpPr/>
        <p:nvPr/>
      </p:nvGrpSpPr>
      <p:grpSpPr>
        <a:xfrm>
          <a:off x="0" y="0"/>
          <a:ext cx="0" cy="0"/>
          <a:chOff x="0" y="0"/>
          <a:chExt cx="0" cy="0"/>
        </a:xfrm>
      </p:grpSpPr>
      <p:pic>
        <p:nvPicPr>
          <p:cNvPr id="147" name="Picture 146">
            <a:extLst>
              <a:ext uri="{FF2B5EF4-FFF2-40B4-BE49-F238E27FC236}">
                <a16:creationId xmlns:a16="http://schemas.microsoft.com/office/drawing/2014/main" id="{63716F49-3BA8-5434-ACA2-C204DD1C66DB}"/>
              </a:ext>
            </a:extLst>
          </p:cNvPr>
          <p:cNvPicPr>
            <a:picLocks noChangeAspect="1"/>
          </p:cNvPicPr>
          <p:nvPr/>
        </p:nvPicPr>
        <p:blipFill>
          <a:blip r:embed="rId3"/>
          <a:stretch>
            <a:fillRect/>
          </a:stretch>
        </p:blipFill>
        <p:spPr>
          <a:xfrm>
            <a:off x="0" y="114300"/>
            <a:ext cx="12192000" cy="6629400"/>
          </a:xfrm>
          <a:prstGeom prst="rect">
            <a:avLst/>
          </a:prstGeom>
        </p:spPr>
      </p:pic>
      <p:sp>
        <p:nvSpPr>
          <p:cNvPr id="148" name="Rectangle 147">
            <a:extLst>
              <a:ext uri="{FF2B5EF4-FFF2-40B4-BE49-F238E27FC236}">
                <a16:creationId xmlns:a16="http://schemas.microsoft.com/office/drawing/2014/main" id="{4F4D634B-9105-AFF5-FFD4-582E0C7B549C}"/>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149" name="Picture 148">
            <a:extLst>
              <a:ext uri="{FF2B5EF4-FFF2-40B4-BE49-F238E27FC236}">
                <a16:creationId xmlns:a16="http://schemas.microsoft.com/office/drawing/2014/main" id="{56CC6B3E-E8BF-ABE2-D8FB-BCD6CE50C7C0}"/>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150" name="Group 149">
            <a:extLst>
              <a:ext uri="{FF2B5EF4-FFF2-40B4-BE49-F238E27FC236}">
                <a16:creationId xmlns:a16="http://schemas.microsoft.com/office/drawing/2014/main" id="{BB4338D7-B97E-898A-42A6-9A7C1808BF4F}"/>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151" name="Rectangle 24">
              <a:extLst>
                <a:ext uri="{FF2B5EF4-FFF2-40B4-BE49-F238E27FC236}">
                  <a16:creationId xmlns:a16="http://schemas.microsoft.com/office/drawing/2014/main" id="{36C15A26-F913-FDD9-2FCA-A2EA5B1F267D}"/>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2" name="Rectangle 151">
              <a:extLst>
                <a:ext uri="{FF2B5EF4-FFF2-40B4-BE49-F238E27FC236}">
                  <a16:creationId xmlns:a16="http://schemas.microsoft.com/office/drawing/2014/main" id="{B547E9D4-9F19-B29A-05CE-4B08D95524F3}"/>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3" name="TextBox 152">
              <a:extLst>
                <a:ext uri="{FF2B5EF4-FFF2-40B4-BE49-F238E27FC236}">
                  <a16:creationId xmlns:a16="http://schemas.microsoft.com/office/drawing/2014/main" id="{7B6B7273-DBD2-33B4-1D1C-9AC022A659F4}"/>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grpSp>
        <p:nvGrpSpPr>
          <p:cNvPr id="154" name="Group 153">
            <a:extLst>
              <a:ext uri="{FF2B5EF4-FFF2-40B4-BE49-F238E27FC236}">
                <a16:creationId xmlns:a16="http://schemas.microsoft.com/office/drawing/2014/main" id="{A56C6A31-E64F-CCF4-89AA-9BEDA84CB408}"/>
              </a:ext>
            </a:extLst>
          </p:cNvPr>
          <p:cNvGrpSpPr/>
          <p:nvPr/>
        </p:nvGrpSpPr>
        <p:grpSpPr>
          <a:xfrm rot="177552">
            <a:off x="2829777" y="4991679"/>
            <a:ext cx="377850" cy="181710"/>
            <a:chOff x="9309924" y="5934070"/>
            <a:chExt cx="377850" cy="181710"/>
          </a:xfrm>
        </p:grpSpPr>
        <p:sp>
          <p:nvSpPr>
            <p:cNvPr id="155" name="Freeform: Shape 154">
              <a:extLst>
                <a:ext uri="{FF2B5EF4-FFF2-40B4-BE49-F238E27FC236}">
                  <a16:creationId xmlns:a16="http://schemas.microsoft.com/office/drawing/2014/main" id="{D3B8CFFB-0BA2-7B60-D233-999F4C186929}"/>
                </a:ext>
              </a:extLst>
            </p:cNvPr>
            <p:cNvSpPr/>
            <p:nvPr/>
          </p:nvSpPr>
          <p:spPr>
            <a:xfrm rot="176348">
              <a:off x="9309924" y="5945887"/>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56" name="Freeform: Shape 155">
              <a:extLst>
                <a:ext uri="{FF2B5EF4-FFF2-40B4-BE49-F238E27FC236}">
                  <a16:creationId xmlns:a16="http://schemas.microsoft.com/office/drawing/2014/main" id="{30C250F3-5EC5-B9FC-B876-807C199CE0FA}"/>
                </a:ext>
              </a:extLst>
            </p:cNvPr>
            <p:cNvSpPr/>
            <p:nvPr/>
          </p:nvSpPr>
          <p:spPr>
            <a:xfrm rot="176348">
              <a:off x="9309995" y="5934070"/>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57" name="Arrow: Up 156">
            <a:extLst>
              <a:ext uri="{FF2B5EF4-FFF2-40B4-BE49-F238E27FC236}">
                <a16:creationId xmlns:a16="http://schemas.microsoft.com/office/drawing/2014/main" id="{2A789DA8-6B65-F51A-65CA-691AE6FC8717}"/>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58" name="Group 157">
            <a:extLst>
              <a:ext uri="{FF2B5EF4-FFF2-40B4-BE49-F238E27FC236}">
                <a16:creationId xmlns:a16="http://schemas.microsoft.com/office/drawing/2014/main" id="{FB5535F3-F277-4F1C-467A-CDEE4F3216A4}"/>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3861391-488D-B85E-3EAF-C2E3BEE48DA7}"/>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60" name="Straight Connector 159">
              <a:extLst>
                <a:ext uri="{FF2B5EF4-FFF2-40B4-BE49-F238E27FC236}">
                  <a16:creationId xmlns:a16="http://schemas.microsoft.com/office/drawing/2014/main" id="{B289373E-93C9-5862-07CE-F152403A66C3}"/>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9DBAAB8B-F0F8-C4BF-5A9D-0F63EF4D41A5}"/>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E1A33003-D90F-814E-8937-C2576022CF20}"/>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F6FB46B5-1D15-CAE2-656C-742DE3784D5F}"/>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3996DFF-3CCB-2406-EF4C-CFC0837D9490}"/>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4815A6E5-CA9C-5961-4DF3-D98B97C52E79}"/>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E85BA62-BADE-F769-A011-D897AC351D6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FA4DBD45-3035-05C4-164D-31B65411B489}"/>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59655AD9-F60D-A253-3442-D338622206FF}"/>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9" name="Group 168">
              <a:extLst>
                <a:ext uri="{FF2B5EF4-FFF2-40B4-BE49-F238E27FC236}">
                  <a16:creationId xmlns:a16="http://schemas.microsoft.com/office/drawing/2014/main" id="{F23ADC7B-A1FD-ABF4-389C-33C2EBEDF8EB}"/>
                </a:ext>
              </a:extLst>
            </p:cNvPr>
            <p:cNvGrpSpPr/>
            <p:nvPr/>
          </p:nvGrpSpPr>
          <p:grpSpPr>
            <a:xfrm>
              <a:off x="8815167" y="5036974"/>
              <a:ext cx="377850" cy="181712"/>
              <a:chOff x="8641807" y="6043769"/>
              <a:chExt cx="377850" cy="181712"/>
            </a:xfrm>
          </p:grpSpPr>
          <p:sp>
            <p:nvSpPr>
              <p:cNvPr id="170" name="Freeform: Shape 169">
                <a:extLst>
                  <a:ext uri="{FF2B5EF4-FFF2-40B4-BE49-F238E27FC236}">
                    <a16:creationId xmlns:a16="http://schemas.microsoft.com/office/drawing/2014/main" id="{8CE3225F-0E14-8286-DA25-AADADF790AB1}"/>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71" name="Freeform: Shape 170">
                <a:extLst>
                  <a:ext uri="{FF2B5EF4-FFF2-40B4-BE49-F238E27FC236}">
                    <a16:creationId xmlns:a16="http://schemas.microsoft.com/office/drawing/2014/main" id="{E198895E-EB50-2DAE-4509-052B81F0C671}"/>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72" name="TextBox 171">
            <a:extLst>
              <a:ext uri="{FF2B5EF4-FFF2-40B4-BE49-F238E27FC236}">
                <a16:creationId xmlns:a16="http://schemas.microsoft.com/office/drawing/2014/main" id="{2ED31E3C-8DDD-33A9-6FFC-9B35F2036456}"/>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173" name="TextBox 172">
            <a:extLst>
              <a:ext uri="{FF2B5EF4-FFF2-40B4-BE49-F238E27FC236}">
                <a16:creationId xmlns:a16="http://schemas.microsoft.com/office/drawing/2014/main" id="{CE3E2DFE-D439-8461-406F-E875D0A4E282}"/>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174" name="TextBox 173">
            <a:extLst>
              <a:ext uri="{FF2B5EF4-FFF2-40B4-BE49-F238E27FC236}">
                <a16:creationId xmlns:a16="http://schemas.microsoft.com/office/drawing/2014/main" id="{D7125268-DA70-84B1-14AA-032AF69E6F60}"/>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175" name="TextBox 174">
            <a:extLst>
              <a:ext uri="{FF2B5EF4-FFF2-40B4-BE49-F238E27FC236}">
                <a16:creationId xmlns:a16="http://schemas.microsoft.com/office/drawing/2014/main" id="{EB840763-5495-7F08-16CC-F598D5C10EAB}"/>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176" name="TextBox 175">
            <a:extLst>
              <a:ext uri="{FF2B5EF4-FFF2-40B4-BE49-F238E27FC236}">
                <a16:creationId xmlns:a16="http://schemas.microsoft.com/office/drawing/2014/main" id="{C46F5248-2062-C24F-C4A4-E1D776C6C295}"/>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177" name="TextBox 176">
            <a:extLst>
              <a:ext uri="{FF2B5EF4-FFF2-40B4-BE49-F238E27FC236}">
                <a16:creationId xmlns:a16="http://schemas.microsoft.com/office/drawing/2014/main" id="{2EDA31AB-0493-798A-BCC7-B6D73C5EC1A1}"/>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178" name="TextBox 177">
            <a:extLst>
              <a:ext uri="{FF2B5EF4-FFF2-40B4-BE49-F238E27FC236}">
                <a16:creationId xmlns:a16="http://schemas.microsoft.com/office/drawing/2014/main" id="{92DD565E-FDE3-75A7-B74D-F7FC245BE3B9}"/>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179" name="TextBox 178">
            <a:extLst>
              <a:ext uri="{FF2B5EF4-FFF2-40B4-BE49-F238E27FC236}">
                <a16:creationId xmlns:a16="http://schemas.microsoft.com/office/drawing/2014/main" id="{26D1329B-172C-2907-4608-8CE15120C274}"/>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180" name="TextBox 179">
            <a:extLst>
              <a:ext uri="{FF2B5EF4-FFF2-40B4-BE49-F238E27FC236}">
                <a16:creationId xmlns:a16="http://schemas.microsoft.com/office/drawing/2014/main" id="{5FAC4406-8B77-73C9-B45C-5CA1FAF69C5C}"/>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181" name="Flowchart: Process 180">
            <a:extLst>
              <a:ext uri="{FF2B5EF4-FFF2-40B4-BE49-F238E27FC236}">
                <a16:creationId xmlns:a16="http://schemas.microsoft.com/office/drawing/2014/main" id="{0B211898-A970-C226-E7A4-9ED79ADF78F2}"/>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82" name="Arrow: Down 181">
            <a:extLst>
              <a:ext uri="{FF2B5EF4-FFF2-40B4-BE49-F238E27FC236}">
                <a16:creationId xmlns:a16="http://schemas.microsoft.com/office/drawing/2014/main" id="{1BE045B6-F521-60DA-943A-27B9F26155F9}"/>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83" name="TextBox 182">
            <a:extLst>
              <a:ext uri="{FF2B5EF4-FFF2-40B4-BE49-F238E27FC236}">
                <a16:creationId xmlns:a16="http://schemas.microsoft.com/office/drawing/2014/main" id="{F46C2752-F262-6F43-4A04-E21A65C44D0B}"/>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184" name="TextBox 183">
            <a:extLst>
              <a:ext uri="{FF2B5EF4-FFF2-40B4-BE49-F238E27FC236}">
                <a16:creationId xmlns:a16="http://schemas.microsoft.com/office/drawing/2014/main" id="{03D4253D-9B78-3F2A-E863-F9F90947B636}"/>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185" name="TextBox 184">
            <a:extLst>
              <a:ext uri="{FF2B5EF4-FFF2-40B4-BE49-F238E27FC236}">
                <a16:creationId xmlns:a16="http://schemas.microsoft.com/office/drawing/2014/main" id="{843D82DC-5172-5B99-3EA7-BF9B77A03183}"/>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186" name="Freeform: Shape 185">
            <a:extLst>
              <a:ext uri="{FF2B5EF4-FFF2-40B4-BE49-F238E27FC236}">
                <a16:creationId xmlns:a16="http://schemas.microsoft.com/office/drawing/2014/main" id="{609739CA-B7DF-0D1B-5286-160BDB9193BC}"/>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reeform: Shape 186">
            <a:extLst>
              <a:ext uri="{FF2B5EF4-FFF2-40B4-BE49-F238E27FC236}">
                <a16:creationId xmlns:a16="http://schemas.microsoft.com/office/drawing/2014/main" id="{ECD83E41-02C4-8172-4A12-E73EEA0FED78}"/>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reeform: Shape 187">
            <a:extLst>
              <a:ext uri="{FF2B5EF4-FFF2-40B4-BE49-F238E27FC236}">
                <a16:creationId xmlns:a16="http://schemas.microsoft.com/office/drawing/2014/main" id="{CE675F78-96A5-0046-DF66-8191FF3BCDA1}"/>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fik 6">
            <a:extLst>
              <a:ext uri="{FF2B5EF4-FFF2-40B4-BE49-F238E27FC236}">
                <a16:creationId xmlns:a16="http://schemas.microsoft.com/office/drawing/2014/main" id="{B6FC6F7C-9711-1C3B-475E-DBF83E98205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A8FEA9BD-7E4D-51BD-974B-CE0D84CB1977}"/>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59</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905929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500"/>
                                        <p:tgtEl>
                                          <p:spTgt spid="18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Effect transition="in" filter="wipe(left)">
                                      <p:cBhvr>
                                        <p:cTn id="11" dur="500"/>
                                        <p:tgtEl>
                                          <p:spTgt spid="18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wipe(left)">
                                      <p:cBhvr>
                                        <p:cTn id="15" dur="500"/>
                                        <p:tgtEl>
                                          <p:spTgt spid="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81316EA-2D34-B2A2-2AD4-B26462F0C8FD}"/>
            </a:ext>
          </a:extLst>
        </p:cNvPr>
        <p:cNvGrpSpPr/>
        <p:nvPr/>
      </p:nvGrpSpPr>
      <p:grpSpPr>
        <a:xfrm>
          <a:off x="0" y="0"/>
          <a:ext cx="0" cy="0"/>
          <a:chOff x="0" y="0"/>
          <a:chExt cx="0" cy="0"/>
        </a:xfrm>
      </p:grpSpPr>
      <p:grpSp>
        <p:nvGrpSpPr>
          <p:cNvPr id="83" name="Group 82">
            <a:extLst>
              <a:ext uri="{FF2B5EF4-FFF2-40B4-BE49-F238E27FC236}">
                <a16:creationId xmlns:a16="http://schemas.microsoft.com/office/drawing/2014/main" id="{625013F0-E055-17A7-8CED-F818E7FA6009}"/>
              </a:ext>
            </a:extLst>
          </p:cNvPr>
          <p:cNvGrpSpPr/>
          <p:nvPr/>
        </p:nvGrpSpPr>
        <p:grpSpPr>
          <a:xfrm>
            <a:off x="3976648" y="1412712"/>
            <a:ext cx="4146762" cy="4146999"/>
            <a:chOff x="5896907" y="1716453"/>
            <a:chExt cx="4146762" cy="4146999"/>
          </a:xfrm>
        </p:grpSpPr>
        <p:sp>
          <p:nvSpPr>
            <p:cNvPr id="5" name="Freeform: Shape 4">
              <a:extLst>
                <a:ext uri="{FF2B5EF4-FFF2-40B4-BE49-F238E27FC236}">
                  <a16:creationId xmlns:a16="http://schemas.microsoft.com/office/drawing/2014/main" id="{F39A3CF0-1FB4-0CE9-7D2F-848169F12101}"/>
                </a:ext>
              </a:extLst>
            </p:cNvPr>
            <p:cNvSpPr/>
            <p:nvPr/>
          </p:nvSpPr>
          <p:spPr>
            <a:xfrm rot="18900000">
              <a:off x="7072780" y="2754919"/>
              <a:ext cx="67232" cy="342104"/>
            </a:xfrm>
            <a:custGeom>
              <a:avLst/>
              <a:gdLst>
                <a:gd name="connsiteX0" fmla="*/ 86 w 67232"/>
                <a:gd name="connsiteY0" fmla="*/ -31 h 342104"/>
                <a:gd name="connsiteX1" fmla="*/ 86 w 67232"/>
                <a:gd name="connsiteY1" fmla="*/ 342074 h 342104"/>
                <a:gd name="connsiteX2" fmla="*/ 67318 w 67232"/>
                <a:gd name="connsiteY2" fmla="*/ 342074 h 342104"/>
                <a:gd name="connsiteX3" fmla="*/ 67229 w 67232"/>
                <a:gd name="connsiteY3" fmla="*/ -31 h 342104"/>
                <a:gd name="connsiteX4" fmla="*/ 86 w 67232"/>
                <a:gd name="connsiteY4" fmla="*/ -31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32" h="342104">
                  <a:moveTo>
                    <a:pt x="86" y="-31"/>
                  </a:moveTo>
                  <a:lnTo>
                    <a:pt x="86" y="342074"/>
                  </a:lnTo>
                  <a:lnTo>
                    <a:pt x="67318" y="342074"/>
                  </a:lnTo>
                  <a:lnTo>
                    <a:pt x="67229" y="-31"/>
                  </a:lnTo>
                  <a:lnTo>
                    <a:pt x="86" y="-31"/>
                  </a:lnTo>
                  <a:close/>
                </a:path>
              </a:pathLst>
            </a:custGeom>
            <a:solidFill>
              <a:srgbClr val="ADDAAD"/>
            </a:solidFill>
            <a:ln w="8883" cap="flat">
              <a:noFill/>
              <a:prstDash val="solid"/>
              <a:miter/>
            </a:ln>
          </p:spPr>
          <p:txBody>
            <a:bodyPr rtlCol="0" anchor="ctr"/>
            <a:lstStyle/>
            <a:p>
              <a:endParaRPr lang="en-GB"/>
            </a:p>
          </p:txBody>
        </p:sp>
        <p:sp>
          <p:nvSpPr>
            <p:cNvPr id="6" name="Freeform: Shape 5">
              <a:extLst>
                <a:ext uri="{FF2B5EF4-FFF2-40B4-BE49-F238E27FC236}">
                  <a16:creationId xmlns:a16="http://schemas.microsoft.com/office/drawing/2014/main" id="{CCF44C3B-5AD2-6BFA-3C7A-1BF49F938D8A}"/>
                </a:ext>
              </a:extLst>
            </p:cNvPr>
            <p:cNvSpPr/>
            <p:nvPr/>
          </p:nvSpPr>
          <p:spPr>
            <a:xfrm rot="18900000">
              <a:off x="7691811" y="4969950"/>
              <a:ext cx="1310550" cy="342102"/>
            </a:xfrm>
            <a:custGeom>
              <a:avLst/>
              <a:gdLst>
                <a:gd name="connsiteX0" fmla="*/ 101 w 1310550"/>
                <a:gd name="connsiteY0" fmla="*/ 342070 h 342102"/>
                <a:gd name="connsiteX1" fmla="*/ 1310652 w 1310550"/>
                <a:gd name="connsiteY1" fmla="*/ 342070 h 342102"/>
                <a:gd name="connsiteX2" fmla="*/ 1310652 w 1310550"/>
                <a:gd name="connsiteY2" fmla="*/ -33 h 342102"/>
                <a:gd name="connsiteX3" fmla="*/ 342202 w 1310550"/>
                <a:gd name="connsiteY3" fmla="*/ -33 h 342102"/>
                <a:gd name="connsiteX4" fmla="*/ 101 w 1310550"/>
                <a:gd name="connsiteY4" fmla="*/ 342070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550" h="342102">
                  <a:moveTo>
                    <a:pt x="101" y="342070"/>
                  </a:moveTo>
                  <a:lnTo>
                    <a:pt x="1310652" y="342070"/>
                  </a:lnTo>
                  <a:lnTo>
                    <a:pt x="1310652" y="-33"/>
                  </a:lnTo>
                  <a:lnTo>
                    <a:pt x="342202" y="-33"/>
                  </a:lnTo>
                  <a:lnTo>
                    <a:pt x="101" y="342070"/>
                  </a:lnTo>
                  <a:close/>
                </a:path>
              </a:pathLst>
            </a:custGeom>
            <a:solidFill>
              <a:srgbClr val="0F630F"/>
            </a:solidFill>
            <a:ln w="8883" cap="flat">
              <a:noFill/>
              <a:prstDash val="solid"/>
              <a:miter/>
            </a:ln>
          </p:spPr>
          <p:txBody>
            <a:bodyPr rtlCol="0" anchor="ctr"/>
            <a:lstStyle/>
            <a:p>
              <a:endParaRPr lang="en-GB"/>
            </a:p>
          </p:txBody>
        </p:sp>
        <p:sp>
          <p:nvSpPr>
            <p:cNvPr id="7" name="Freeform: Shape 6">
              <a:extLst>
                <a:ext uri="{FF2B5EF4-FFF2-40B4-BE49-F238E27FC236}">
                  <a16:creationId xmlns:a16="http://schemas.microsoft.com/office/drawing/2014/main" id="{5C53AD7A-7EC1-CCB2-935D-CEA95080D281}"/>
                </a:ext>
              </a:extLst>
            </p:cNvPr>
            <p:cNvSpPr/>
            <p:nvPr/>
          </p:nvSpPr>
          <p:spPr>
            <a:xfrm rot="18900000">
              <a:off x="7423213" y="4485381"/>
              <a:ext cx="342101" cy="1312826"/>
            </a:xfrm>
            <a:custGeom>
              <a:avLst/>
              <a:gdLst>
                <a:gd name="connsiteX0" fmla="*/ 342201 w 342101"/>
                <a:gd name="connsiteY0" fmla="*/ 970694 h 1312826"/>
                <a:gd name="connsiteX1" fmla="*/ 342152 w 342101"/>
                <a:gd name="connsiteY1" fmla="*/ -28 h 1312826"/>
                <a:gd name="connsiteX2" fmla="*/ 100 w 342101"/>
                <a:gd name="connsiteY2" fmla="*/ -28 h 1312826"/>
                <a:gd name="connsiteX3" fmla="*/ 100 w 342101"/>
                <a:gd name="connsiteY3" fmla="*/ 1312799 h 1312826"/>
                <a:gd name="connsiteX4" fmla="*/ 342201 w 342101"/>
                <a:gd name="connsiteY4" fmla="*/ 970694 h 13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2826">
                  <a:moveTo>
                    <a:pt x="342201" y="970694"/>
                  </a:moveTo>
                  <a:lnTo>
                    <a:pt x="342152" y="-28"/>
                  </a:lnTo>
                  <a:lnTo>
                    <a:pt x="100" y="-28"/>
                  </a:lnTo>
                  <a:lnTo>
                    <a:pt x="100" y="1312799"/>
                  </a:lnTo>
                  <a:lnTo>
                    <a:pt x="342201" y="970694"/>
                  </a:lnTo>
                  <a:close/>
                </a:path>
              </a:pathLst>
            </a:custGeom>
            <a:solidFill>
              <a:srgbClr val="0F630F"/>
            </a:solidFill>
            <a:ln w="8883" cap="flat">
              <a:noFill/>
              <a:prstDash val="solid"/>
              <a:miter/>
            </a:ln>
          </p:spPr>
          <p:txBody>
            <a:bodyPr rtlCol="0" anchor="ctr"/>
            <a:lstStyle/>
            <a:p>
              <a:endParaRPr lang="en-GB"/>
            </a:p>
          </p:txBody>
        </p:sp>
        <p:sp>
          <p:nvSpPr>
            <p:cNvPr id="8" name="Freeform: Shape 7">
              <a:extLst>
                <a:ext uri="{FF2B5EF4-FFF2-40B4-BE49-F238E27FC236}">
                  <a16:creationId xmlns:a16="http://schemas.microsoft.com/office/drawing/2014/main" id="{042A45EF-6D16-A7BF-9EAB-690E94505765}"/>
                </a:ext>
              </a:extLst>
            </p:cNvPr>
            <p:cNvSpPr/>
            <p:nvPr/>
          </p:nvSpPr>
          <p:spPr>
            <a:xfrm rot="18900000">
              <a:off x="7775687" y="5289940"/>
              <a:ext cx="390763" cy="388531"/>
            </a:xfrm>
            <a:custGeom>
              <a:avLst/>
              <a:gdLst>
                <a:gd name="connsiteX0" fmla="*/ 342204 w 390763"/>
                <a:gd name="connsiteY0" fmla="*/ -30 h 388531"/>
                <a:gd name="connsiteX1" fmla="*/ 102 w 390763"/>
                <a:gd name="connsiteY1" fmla="*/ 342075 h 388531"/>
                <a:gd name="connsiteX2" fmla="*/ 102 w 390763"/>
                <a:gd name="connsiteY2" fmla="*/ 388502 h 388531"/>
                <a:gd name="connsiteX3" fmla="*/ 48765 w 390763"/>
                <a:gd name="connsiteY3" fmla="*/ 388502 h 388531"/>
                <a:gd name="connsiteX4" fmla="*/ 390866 w 390763"/>
                <a:gd name="connsiteY4" fmla="*/ 46400 h 388531"/>
                <a:gd name="connsiteX5" fmla="*/ 342204 w 390763"/>
                <a:gd name="connsiteY5" fmla="*/ 46400 h 388531"/>
                <a:gd name="connsiteX6" fmla="*/ 342204 w 390763"/>
                <a:gd name="connsiteY6" fmla="*/ -30 h 38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63" h="388531">
                  <a:moveTo>
                    <a:pt x="342204" y="-30"/>
                  </a:moveTo>
                  <a:lnTo>
                    <a:pt x="102" y="342075"/>
                  </a:lnTo>
                  <a:lnTo>
                    <a:pt x="102" y="388502"/>
                  </a:lnTo>
                  <a:lnTo>
                    <a:pt x="48765" y="388502"/>
                  </a:lnTo>
                  <a:lnTo>
                    <a:pt x="390866" y="46400"/>
                  </a:lnTo>
                  <a:lnTo>
                    <a:pt x="342204" y="46400"/>
                  </a:lnTo>
                  <a:lnTo>
                    <a:pt x="342204" y="-30"/>
                  </a:lnTo>
                  <a:close/>
                </a:path>
              </a:pathLst>
            </a:custGeom>
            <a:solidFill>
              <a:srgbClr val="ADDAAD"/>
            </a:solidFill>
            <a:ln w="8883"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709BE006-E1B7-12FB-7223-B07B435C83D2}"/>
                </a:ext>
              </a:extLst>
            </p:cNvPr>
            <p:cNvSpPr/>
            <p:nvPr/>
          </p:nvSpPr>
          <p:spPr>
            <a:xfrm rot="18900000">
              <a:off x="6447821" y="3510496"/>
              <a:ext cx="342101" cy="1311726"/>
            </a:xfrm>
            <a:custGeom>
              <a:avLst/>
              <a:gdLst>
                <a:gd name="connsiteX0" fmla="*/ 342193 w 342101"/>
                <a:gd name="connsiteY0" fmla="*/ 1311702 h 1311726"/>
                <a:gd name="connsiteX1" fmla="*/ 342144 w 342101"/>
                <a:gd name="connsiteY1" fmla="*/ 342080 h 1311726"/>
                <a:gd name="connsiteX2" fmla="*/ 92 w 342101"/>
                <a:gd name="connsiteY2" fmla="*/ -25 h 1311726"/>
                <a:gd name="connsiteX3" fmla="*/ 92 w 342101"/>
                <a:gd name="connsiteY3" fmla="*/ 1311702 h 1311726"/>
                <a:gd name="connsiteX4" fmla="*/ 342193 w 342101"/>
                <a:gd name="connsiteY4" fmla="*/ 1311702 h 131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1726">
                  <a:moveTo>
                    <a:pt x="342193" y="1311702"/>
                  </a:moveTo>
                  <a:lnTo>
                    <a:pt x="342144" y="342080"/>
                  </a:lnTo>
                  <a:lnTo>
                    <a:pt x="92" y="-25"/>
                  </a:lnTo>
                  <a:lnTo>
                    <a:pt x="92" y="1311702"/>
                  </a:lnTo>
                  <a:lnTo>
                    <a:pt x="342193" y="1311702"/>
                  </a:lnTo>
                  <a:close/>
                </a:path>
              </a:pathLst>
            </a:custGeom>
            <a:solidFill>
              <a:srgbClr val="0F630F"/>
            </a:solidFill>
            <a:ln w="8883"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8A1FAE6C-DAD5-DFB9-7E0D-750B0A013D34}"/>
                </a:ext>
              </a:extLst>
            </p:cNvPr>
            <p:cNvSpPr/>
            <p:nvPr/>
          </p:nvSpPr>
          <p:spPr>
            <a:xfrm rot="18900000">
              <a:off x="6935323" y="4620284"/>
              <a:ext cx="342101" cy="67197"/>
            </a:xfrm>
            <a:custGeom>
              <a:avLst/>
              <a:gdLst>
                <a:gd name="connsiteX0" fmla="*/ 342197 w 342101"/>
                <a:gd name="connsiteY0" fmla="*/ -27 h 67197"/>
                <a:gd name="connsiteX1" fmla="*/ 96 w 342101"/>
                <a:gd name="connsiteY1" fmla="*/ -27 h 67197"/>
                <a:gd name="connsiteX2" fmla="*/ 96 w 342101"/>
                <a:gd name="connsiteY2" fmla="*/ 67171 h 67197"/>
                <a:gd name="connsiteX3" fmla="*/ 342148 w 342101"/>
                <a:gd name="connsiteY3" fmla="*/ 67171 h 67197"/>
                <a:gd name="connsiteX4" fmla="*/ 342197 w 342101"/>
                <a:gd name="connsiteY4" fmla="*/ -27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67197">
                  <a:moveTo>
                    <a:pt x="342197" y="-27"/>
                  </a:moveTo>
                  <a:lnTo>
                    <a:pt x="96" y="-27"/>
                  </a:lnTo>
                  <a:lnTo>
                    <a:pt x="96" y="67171"/>
                  </a:lnTo>
                  <a:lnTo>
                    <a:pt x="342148" y="67171"/>
                  </a:lnTo>
                  <a:lnTo>
                    <a:pt x="342197" y="-27"/>
                  </a:lnTo>
                  <a:close/>
                </a:path>
              </a:pathLst>
            </a:custGeom>
            <a:solidFill>
              <a:srgbClr val="ADDAAD"/>
            </a:solidFill>
            <a:ln w="8883"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0C8E6B59-85BA-F54F-D334-DD6C1B22EB23}"/>
                </a:ext>
              </a:extLst>
            </p:cNvPr>
            <p:cNvSpPr/>
            <p:nvPr/>
          </p:nvSpPr>
          <p:spPr>
            <a:xfrm rot="18900000">
              <a:off x="6081259" y="3595118"/>
              <a:ext cx="389639" cy="389632"/>
            </a:xfrm>
            <a:custGeom>
              <a:avLst/>
              <a:gdLst>
                <a:gd name="connsiteX0" fmla="*/ 389728 w 389639"/>
                <a:gd name="connsiteY0" fmla="*/ 342081 h 389632"/>
                <a:gd name="connsiteX1" fmla="*/ 47676 w 389639"/>
                <a:gd name="connsiteY1" fmla="*/ -24 h 389632"/>
                <a:gd name="connsiteX2" fmla="*/ 89 w 389639"/>
                <a:gd name="connsiteY2" fmla="*/ -24 h 389632"/>
                <a:gd name="connsiteX3" fmla="*/ 89 w 389639"/>
                <a:gd name="connsiteY3" fmla="*/ 47504 h 389632"/>
                <a:gd name="connsiteX4" fmla="*/ 342141 w 389639"/>
                <a:gd name="connsiteY4" fmla="*/ 389609 h 389632"/>
                <a:gd name="connsiteX5" fmla="*/ 342141 w 389639"/>
                <a:gd name="connsiteY5" fmla="*/ 342081 h 389632"/>
                <a:gd name="connsiteX6" fmla="*/ 389728 w 389639"/>
                <a:gd name="connsiteY6" fmla="*/ 342081 h 38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39" h="389632">
                  <a:moveTo>
                    <a:pt x="389728" y="342081"/>
                  </a:moveTo>
                  <a:lnTo>
                    <a:pt x="47676" y="-24"/>
                  </a:lnTo>
                  <a:lnTo>
                    <a:pt x="89" y="-24"/>
                  </a:lnTo>
                  <a:lnTo>
                    <a:pt x="89" y="47504"/>
                  </a:lnTo>
                  <a:lnTo>
                    <a:pt x="342141" y="389609"/>
                  </a:lnTo>
                  <a:lnTo>
                    <a:pt x="342141" y="342081"/>
                  </a:lnTo>
                  <a:lnTo>
                    <a:pt x="389728" y="342081"/>
                  </a:lnTo>
                  <a:close/>
                </a:path>
              </a:pathLst>
            </a:custGeom>
            <a:solidFill>
              <a:srgbClr val="ADDAAD"/>
            </a:solidFill>
            <a:ln w="8883"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0347D513-F10E-F067-CFAF-980AB747803E}"/>
                </a:ext>
              </a:extLst>
            </p:cNvPr>
            <p:cNvSpPr/>
            <p:nvPr/>
          </p:nvSpPr>
          <p:spPr>
            <a:xfrm rot="18900000">
              <a:off x="5963084" y="3242441"/>
              <a:ext cx="1311625" cy="342104"/>
            </a:xfrm>
            <a:custGeom>
              <a:avLst/>
              <a:gdLst>
                <a:gd name="connsiteX0" fmla="*/ 1311713 w 1311625"/>
                <a:gd name="connsiteY0" fmla="*/ -27 h 342104"/>
                <a:gd name="connsiteX1" fmla="*/ 87 w 1311625"/>
                <a:gd name="connsiteY1" fmla="*/ -27 h 342104"/>
                <a:gd name="connsiteX2" fmla="*/ 342139 w 1311625"/>
                <a:gd name="connsiteY2" fmla="*/ 342078 h 342104"/>
                <a:gd name="connsiteX3" fmla="*/ 1311713 w 1311625"/>
                <a:gd name="connsiteY3" fmla="*/ 342078 h 342104"/>
                <a:gd name="connsiteX4" fmla="*/ 1311713 w 1311625"/>
                <a:gd name="connsiteY4" fmla="*/ -27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25" h="342104">
                  <a:moveTo>
                    <a:pt x="1311713" y="-27"/>
                  </a:moveTo>
                  <a:lnTo>
                    <a:pt x="87" y="-27"/>
                  </a:lnTo>
                  <a:lnTo>
                    <a:pt x="342139" y="342078"/>
                  </a:lnTo>
                  <a:lnTo>
                    <a:pt x="1311713" y="342078"/>
                  </a:lnTo>
                  <a:lnTo>
                    <a:pt x="1311713" y="-27"/>
                  </a:lnTo>
                  <a:close/>
                </a:path>
              </a:pathLst>
            </a:custGeom>
            <a:solidFill>
              <a:srgbClr val="0F630F"/>
            </a:solidFill>
            <a:ln w="8883"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67DFF77D-1EBB-D232-1C51-8F5161A62F23}"/>
                </a:ext>
              </a:extLst>
            </p:cNvPr>
            <p:cNvSpPr/>
            <p:nvPr/>
          </p:nvSpPr>
          <p:spPr>
            <a:xfrm rot="18900000">
              <a:off x="8800596" y="4482823"/>
              <a:ext cx="67188" cy="342102"/>
            </a:xfrm>
            <a:custGeom>
              <a:avLst/>
              <a:gdLst>
                <a:gd name="connsiteX0" fmla="*/ 67243 w 67188"/>
                <a:gd name="connsiteY0" fmla="*/ 342066 h 342102"/>
                <a:gd name="connsiteX1" fmla="*/ 67288 w 67188"/>
                <a:gd name="connsiteY1" fmla="*/ -37 h 342102"/>
                <a:gd name="connsiteX2" fmla="*/ 100 w 67188"/>
                <a:gd name="connsiteY2" fmla="*/ -37 h 342102"/>
                <a:gd name="connsiteX3" fmla="*/ 100 w 67188"/>
                <a:gd name="connsiteY3" fmla="*/ 342066 h 342102"/>
                <a:gd name="connsiteX4" fmla="*/ 67243 w 67188"/>
                <a:gd name="connsiteY4" fmla="*/ 342066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88" h="342102">
                  <a:moveTo>
                    <a:pt x="67243" y="342066"/>
                  </a:moveTo>
                  <a:lnTo>
                    <a:pt x="67288" y="-37"/>
                  </a:lnTo>
                  <a:lnTo>
                    <a:pt x="100" y="-37"/>
                  </a:lnTo>
                  <a:lnTo>
                    <a:pt x="100" y="342066"/>
                  </a:lnTo>
                  <a:lnTo>
                    <a:pt x="67243" y="342066"/>
                  </a:lnTo>
                  <a:close/>
                </a:path>
              </a:pathLst>
            </a:custGeom>
            <a:solidFill>
              <a:srgbClr val="ADDAAD"/>
            </a:solidFill>
            <a:ln w="8883"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BD2BB104-8EDA-498C-09E9-38B99F8906B3}"/>
                </a:ext>
              </a:extLst>
            </p:cNvPr>
            <p:cNvSpPr/>
            <p:nvPr/>
          </p:nvSpPr>
          <p:spPr>
            <a:xfrm rot="18900000">
              <a:off x="8665817" y="3995317"/>
              <a:ext cx="1311716" cy="342102"/>
            </a:xfrm>
            <a:custGeom>
              <a:avLst/>
              <a:gdLst>
                <a:gd name="connsiteX0" fmla="*/ 1311814 w 1311716"/>
                <a:gd name="connsiteY0" fmla="*/ 342062 h 342102"/>
                <a:gd name="connsiteX1" fmla="*/ 969711 w 1311716"/>
                <a:gd name="connsiteY1" fmla="*/ -41 h 342102"/>
                <a:gd name="connsiteX2" fmla="*/ 143 w 1311716"/>
                <a:gd name="connsiteY2" fmla="*/ -41 h 342102"/>
                <a:gd name="connsiteX3" fmla="*/ 98 w 1311716"/>
                <a:gd name="connsiteY3" fmla="*/ 342062 h 342102"/>
                <a:gd name="connsiteX4" fmla="*/ 1311814 w 1311716"/>
                <a:gd name="connsiteY4" fmla="*/ 342062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716" h="342102">
                  <a:moveTo>
                    <a:pt x="1311814" y="342062"/>
                  </a:moveTo>
                  <a:lnTo>
                    <a:pt x="969711" y="-41"/>
                  </a:lnTo>
                  <a:lnTo>
                    <a:pt x="143" y="-41"/>
                  </a:lnTo>
                  <a:lnTo>
                    <a:pt x="98" y="342062"/>
                  </a:lnTo>
                  <a:lnTo>
                    <a:pt x="1311814" y="342062"/>
                  </a:lnTo>
                  <a:close/>
                </a:path>
              </a:pathLst>
            </a:custGeom>
            <a:solidFill>
              <a:srgbClr val="0F630F"/>
            </a:solidFill>
            <a:ln w="8883"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EC22459E-30B2-0BAE-59FA-C065E773FF0E}"/>
                </a:ext>
              </a:extLst>
            </p:cNvPr>
            <p:cNvSpPr/>
            <p:nvPr/>
          </p:nvSpPr>
          <p:spPr>
            <a:xfrm rot="18900000">
              <a:off x="9469631" y="3595025"/>
              <a:ext cx="389603" cy="389753"/>
            </a:xfrm>
            <a:custGeom>
              <a:avLst/>
              <a:gdLst>
                <a:gd name="connsiteX0" fmla="*/ 389700 w 389603"/>
                <a:gd name="connsiteY0" fmla="*/ 342059 h 389753"/>
                <a:gd name="connsiteX1" fmla="*/ 47597 w 389603"/>
                <a:gd name="connsiteY1" fmla="*/ -43 h 389753"/>
                <a:gd name="connsiteX2" fmla="*/ 47597 w 389603"/>
                <a:gd name="connsiteY2" fmla="*/ 47607 h 389753"/>
                <a:gd name="connsiteX3" fmla="*/ 97 w 389603"/>
                <a:gd name="connsiteY3" fmla="*/ 47607 h 389753"/>
                <a:gd name="connsiteX4" fmla="*/ 342200 w 389603"/>
                <a:gd name="connsiteY4" fmla="*/ 389710 h 389753"/>
                <a:gd name="connsiteX5" fmla="*/ 389700 w 389603"/>
                <a:gd name="connsiteY5" fmla="*/ 389710 h 389753"/>
                <a:gd name="connsiteX6" fmla="*/ 389700 w 389603"/>
                <a:gd name="connsiteY6" fmla="*/ 342059 h 38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03" h="389753">
                  <a:moveTo>
                    <a:pt x="389700" y="342059"/>
                  </a:moveTo>
                  <a:lnTo>
                    <a:pt x="47597" y="-43"/>
                  </a:lnTo>
                  <a:lnTo>
                    <a:pt x="47597" y="47607"/>
                  </a:lnTo>
                  <a:lnTo>
                    <a:pt x="97" y="47607"/>
                  </a:lnTo>
                  <a:lnTo>
                    <a:pt x="342200" y="389710"/>
                  </a:lnTo>
                  <a:lnTo>
                    <a:pt x="389700" y="389710"/>
                  </a:lnTo>
                  <a:lnTo>
                    <a:pt x="389700" y="342059"/>
                  </a:lnTo>
                  <a:close/>
                </a:path>
              </a:pathLst>
            </a:custGeom>
            <a:solidFill>
              <a:srgbClr val="ADDAAD"/>
            </a:solidFill>
            <a:ln w="8883"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3BE29E4B-4F36-B8EF-F5A7-949C1EA1F656}"/>
                </a:ext>
              </a:extLst>
            </p:cNvPr>
            <p:cNvSpPr/>
            <p:nvPr/>
          </p:nvSpPr>
          <p:spPr>
            <a:xfrm rot="18900000">
              <a:off x="9150574" y="2757687"/>
              <a:ext cx="342103" cy="1311603"/>
            </a:xfrm>
            <a:custGeom>
              <a:avLst/>
              <a:gdLst>
                <a:gd name="connsiteX0" fmla="*/ 342197 w 342103"/>
                <a:gd name="connsiteY0" fmla="*/ -42 h 1311603"/>
                <a:gd name="connsiteX1" fmla="*/ 139 w 342103"/>
                <a:gd name="connsiteY1" fmla="*/ -42 h 1311603"/>
                <a:gd name="connsiteX2" fmla="*/ 94 w 342103"/>
                <a:gd name="connsiteY2" fmla="*/ 969459 h 1311603"/>
                <a:gd name="connsiteX3" fmla="*/ 342197 w 342103"/>
                <a:gd name="connsiteY3" fmla="*/ 1311561 h 1311603"/>
                <a:gd name="connsiteX4" fmla="*/ 342197 w 342103"/>
                <a:gd name="connsiteY4" fmla="*/ -42 h 131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1603">
                  <a:moveTo>
                    <a:pt x="342197" y="-42"/>
                  </a:moveTo>
                  <a:lnTo>
                    <a:pt x="139" y="-42"/>
                  </a:lnTo>
                  <a:lnTo>
                    <a:pt x="94" y="969459"/>
                  </a:lnTo>
                  <a:lnTo>
                    <a:pt x="342197" y="1311561"/>
                  </a:lnTo>
                  <a:lnTo>
                    <a:pt x="342197" y="-42"/>
                  </a:lnTo>
                  <a:close/>
                </a:path>
              </a:pathLst>
            </a:custGeom>
            <a:solidFill>
              <a:srgbClr val="0F630F"/>
            </a:solidFill>
            <a:ln w="8883"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4EF5F0CE-5785-AB05-250E-23EEA946A6CC}"/>
                </a:ext>
              </a:extLst>
            </p:cNvPr>
            <p:cNvSpPr/>
            <p:nvPr/>
          </p:nvSpPr>
          <p:spPr>
            <a:xfrm rot="18900000">
              <a:off x="8663116" y="2892411"/>
              <a:ext cx="342103" cy="67197"/>
            </a:xfrm>
            <a:custGeom>
              <a:avLst/>
              <a:gdLst>
                <a:gd name="connsiteX0" fmla="*/ 342193 w 342103"/>
                <a:gd name="connsiteY0" fmla="*/ -41 h 67197"/>
                <a:gd name="connsiteX1" fmla="*/ 90 w 342103"/>
                <a:gd name="connsiteY1" fmla="*/ -41 h 67197"/>
                <a:gd name="connsiteX2" fmla="*/ 135 w 342103"/>
                <a:gd name="connsiteY2" fmla="*/ 67157 h 67197"/>
                <a:gd name="connsiteX3" fmla="*/ 342193 w 342103"/>
                <a:gd name="connsiteY3" fmla="*/ 67157 h 67197"/>
                <a:gd name="connsiteX4" fmla="*/ 342193 w 342103"/>
                <a:gd name="connsiteY4" fmla="*/ -41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67197">
                  <a:moveTo>
                    <a:pt x="342193" y="-41"/>
                  </a:moveTo>
                  <a:lnTo>
                    <a:pt x="90" y="-41"/>
                  </a:lnTo>
                  <a:lnTo>
                    <a:pt x="135" y="67157"/>
                  </a:lnTo>
                  <a:lnTo>
                    <a:pt x="342193" y="67157"/>
                  </a:lnTo>
                  <a:lnTo>
                    <a:pt x="342193" y="-41"/>
                  </a:lnTo>
                  <a:close/>
                </a:path>
              </a:pathLst>
            </a:custGeom>
            <a:solidFill>
              <a:srgbClr val="ADDAAD"/>
            </a:solidFill>
            <a:ln w="8883"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ED7D0DBB-F93E-C543-370D-C4B43AF60235}"/>
                </a:ext>
              </a:extLst>
            </p:cNvPr>
            <p:cNvSpPr/>
            <p:nvPr/>
          </p:nvSpPr>
          <p:spPr>
            <a:xfrm rot="18900000">
              <a:off x="8176004" y="1783561"/>
              <a:ext cx="342103" cy="1310626"/>
            </a:xfrm>
            <a:custGeom>
              <a:avLst/>
              <a:gdLst>
                <a:gd name="connsiteX0" fmla="*/ 131 w 342103"/>
                <a:gd name="connsiteY0" fmla="*/ 342066 h 1310626"/>
                <a:gd name="connsiteX1" fmla="*/ 86 w 342103"/>
                <a:gd name="connsiteY1" fmla="*/ 1310588 h 1310626"/>
                <a:gd name="connsiteX2" fmla="*/ 342189 w 342103"/>
                <a:gd name="connsiteY2" fmla="*/ 1310588 h 1310626"/>
                <a:gd name="connsiteX3" fmla="*/ 342189 w 342103"/>
                <a:gd name="connsiteY3" fmla="*/ -39 h 1310626"/>
                <a:gd name="connsiteX4" fmla="*/ 131 w 342103"/>
                <a:gd name="connsiteY4" fmla="*/ 342066 h 1310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0626">
                  <a:moveTo>
                    <a:pt x="131" y="342066"/>
                  </a:moveTo>
                  <a:lnTo>
                    <a:pt x="86" y="1310588"/>
                  </a:lnTo>
                  <a:lnTo>
                    <a:pt x="342189" y="1310588"/>
                  </a:lnTo>
                  <a:lnTo>
                    <a:pt x="342189" y="-39"/>
                  </a:lnTo>
                  <a:lnTo>
                    <a:pt x="131" y="342066"/>
                  </a:lnTo>
                  <a:close/>
                </a:path>
              </a:pathLst>
            </a:custGeom>
            <a:solidFill>
              <a:srgbClr val="0F630F"/>
            </a:solidFill>
            <a:ln w="8883"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1B6B1109-BC1A-EDB1-EA0E-9A7772212664}"/>
                </a:ext>
              </a:extLst>
            </p:cNvPr>
            <p:cNvSpPr/>
            <p:nvPr/>
          </p:nvSpPr>
          <p:spPr>
            <a:xfrm rot="18900000">
              <a:off x="6937851" y="2267049"/>
              <a:ext cx="1312787" cy="342104"/>
            </a:xfrm>
            <a:custGeom>
              <a:avLst/>
              <a:gdLst>
                <a:gd name="connsiteX0" fmla="*/ 1312872 w 1312787"/>
                <a:gd name="connsiteY0" fmla="*/ -35 h 342104"/>
                <a:gd name="connsiteX1" fmla="*/ 84 w 1312787"/>
                <a:gd name="connsiteY1" fmla="*/ -35 h 342104"/>
                <a:gd name="connsiteX2" fmla="*/ 173 w 1312787"/>
                <a:gd name="connsiteY2" fmla="*/ 342070 h 342104"/>
                <a:gd name="connsiteX3" fmla="*/ 970812 w 1312787"/>
                <a:gd name="connsiteY3" fmla="*/ 342070 h 342104"/>
                <a:gd name="connsiteX4" fmla="*/ 1312872 w 1312787"/>
                <a:gd name="connsiteY4" fmla="*/ -35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87" h="342104">
                  <a:moveTo>
                    <a:pt x="1312872" y="-35"/>
                  </a:moveTo>
                  <a:lnTo>
                    <a:pt x="84" y="-35"/>
                  </a:lnTo>
                  <a:lnTo>
                    <a:pt x="173" y="342070"/>
                  </a:lnTo>
                  <a:lnTo>
                    <a:pt x="970812" y="342070"/>
                  </a:lnTo>
                  <a:lnTo>
                    <a:pt x="1312872" y="-35"/>
                  </a:lnTo>
                  <a:close/>
                </a:path>
              </a:pathLst>
            </a:custGeom>
            <a:solidFill>
              <a:srgbClr val="0F630F"/>
            </a:solidFill>
            <a:ln w="8883"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89961A9C-F2CE-BD5C-C46C-30FC9A4A95CA}"/>
                </a:ext>
              </a:extLst>
            </p:cNvPr>
            <p:cNvSpPr/>
            <p:nvPr/>
          </p:nvSpPr>
          <p:spPr>
            <a:xfrm rot="18900000">
              <a:off x="7776811" y="1900292"/>
              <a:ext cx="388488" cy="390732"/>
            </a:xfrm>
            <a:custGeom>
              <a:avLst/>
              <a:gdLst>
                <a:gd name="connsiteX0" fmla="*/ 342142 w 388488"/>
                <a:gd name="connsiteY0" fmla="*/ -38 h 390732"/>
                <a:gd name="connsiteX1" fmla="*/ 83 w 388488"/>
                <a:gd name="connsiteY1" fmla="*/ 342067 h 390732"/>
                <a:gd name="connsiteX2" fmla="*/ 46513 w 388488"/>
                <a:gd name="connsiteY2" fmla="*/ 342067 h 390732"/>
                <a:gd name="connsiteX3" fmla="*/ 46513 w 388488"/>
                <a:gd name="connsiteY3" fmla="*/ 390695 h 390732"/>
                <a:gd name="connsiteX4" fmla="*/ 388571 w 388488"/>
                <a:gd name="connsiteY4" fmla="*/ 48590 h 390732"/>
                <a:gd name="connsiteX5" fmla="*/ 388571 w 388488"/>
                <a:gd name="connsiteY5" fmla="*/ -38 h 390732"/>
                <a:gd name="connsiteX6" fmla="*/ 342142 w 388488"/>
                <a:gd name="connsiteY6" fmla="*/ -38 h 3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488" h="390732">
                  <a:moveTo>
                    <a:pt x="342142" y="-38"/>
                  </a:moveTo>
                  <a:lnTo>
                    <a:pt x="83" y="342067"/>
                  </a:lnTo>
                  <a:lnTo>
                    <a:pt x="46513" y="342067"/>
                  </a:lnTo>
                  <a:lnTo>
                    <a:pt x="46513" y="390695"/>
                  </a:lnTo>
                  <a:lnTo>
                    <a:pt x="388571" y="48590"/>
                  </a:lnTo>
                  <a:lnTo>
                    <a:pt x="388571" y="-38"/>
                  </a:lnTo>
                  <a:lnTo>
                    <a:pt x="342142" y="-38"/>
                  </a:lnTo>
                  <a:close/>
                </a:path>
              </a:pathLst>
            </a:custGeom>
            <a:solidFill>
              <a:srgbClr val="ADDAAD"/>
            </a:solidFill>
            <a:ln w="8883"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7A00EF40-96F0-51A3-8A78-0FBF8FF0CC4E}"/>
                </a:ext>
              </a:extLst>
            </p:cNvPr>
            <p:cNvSpPr/>
            <p:nvPr/>
          </p:nvSpPr>
          <p:spPr>
            <a:xfrm rot="18900000">
              <a:off x="8268783" y="3572886"/>
              <a:ext cx="387728" cy="775477"/>
            </a:xfrm>
            <a:custGeom>
              <a:avLst/>
              <a:gdLst>
                <a:gd name="connsiteX0" fmla="*/ 95 w 387728"/>
                <a:gd name="connsiteY0" fmla="*/ 775441 h 775477"/>
                <a:gd name="connsiteX1" fmla="*/ 387823 w 387728"/>
                <a:gd name="connsiteY1" fmla="*/ 387763 h 775477"/>
                <a:gd name="connsiteX2" fmla="*/ 95 w 387728"/>
                <a:gd name="connsiteY2" fmla="*/ -36 h 775477"/>
                <a:gd name="connsiteX3" fmla="*/ 95 w 387728"/>
                <a:gd name="connsiteY3" fmla="*/ 775441 h 775477"/>
              </a:gdLst>
              <a:ahLst/>
              <a:cxnLst>
                <a:cxn ang="0">
                  <a:pos x="connsiteX0" y="connsiteY0"/>
                </a:cxn>
                <a:cxn ang="0">
                  <a:pos x="connsiteX1" y="connsiteY1"/>
                </a:cxn>
                <a:cxn ang="0">
                  <a:pos x="connsiteX2" y="connsiteY2"/>
                </a:cxn>
                <a:cxn ang="0">
                  <a:pos x="connsiteX3" y="connsiteY3"/>
                </a:cxn>
              </a:cxnLst>
              <a:rect l="l" t="t" r="r" b="b"/>
              <a:pathLst>
                <a:path w="387728" h="775477">
                  <a:moveTo>
                    <a:pt x="95" y="775441"/>
                  </a:moveTo>
                  <a:lnTo>
                    <a:pt x="387823" y="387763"/>
                  </a:lnTo>
                  <a:lnTo>
                    <a:pt x="95" y="-36"/>
                  </a:lnTo>
                  <a:lnTo>
                    <a:pt x="95" y="775441"/>
                  </a:lnTo>
                  <a:close/>
                </a:path>
              </a:pathLst>
            </a:custGeom>
            <a:solidFill>
              <a:srgbClr val="107C10"/>
            </a:solidFill>
            <a:ln w="6039"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A7ED7CB4-812C-7F1B-C057-3E60761020E9}"/>
                </a:ext>
              </a:extLst>
            </p:cNvPr>
            <p:cNvSpPr/>
            <p:nvPr/>
          </p:nvSpPr>
          <p:spPr>
            <a:xfrm rot="18900000">
              <a:off x="7947991" y="3895310"/>
              <a:ext cx="387149" cy="774377"/>
            </a:xfrm>
            <a:custGeom>
              <a:avLst/>
              <a:gdLst>
                <a:gd name="connsiteX0" fmla="*/ 387245 w 387149"/>
                <a:gd name="connsiteY0" fmla="*/ -33 h 774377"/>
                <a:gd name="connsiteX1" fmla="*/ 96 w 387149"/>
                <a:gd name="connsiteY1" fmla="*/ 387154 h 774377"/>
                <a:gd name="connsiteX2" fmla="*/ 387245 w 387149"/>
                <a:gd name="connsiteY2" fmla="*/ 774344 h 774377"/>
                <a:gd name="connsiteX3" fmla="*/ 387245 w 387149"/>
                <a:gd name="connsiteY3" fmla="*/ -33 h 774377"/>
              </a:gdLst>
              <a:ahLst/>
              <a:cxnLst>
                <a:cxn ang="0">
                  <a:pos x="connsiteX0" y="connsiteY0"/>
                </a:cxn>
                <a:cxn ang="0">
                  <a:pos x="connsiteX1" y="connsiteY1"/>
                </a:cxn>
                <a:cxn ang="0">
                  <a:pos x="connsiteX2" y="connsiteY2"/>
                </a:cxn>
                <a:cxn ang="0">
                  <a:pos x="connsiteX3" y="connsiteY3"/>
                </a:cxn>
              </a:cxnLst>
              <a:rect l="l" t="t" r="r" b="b"/>
              <a:pathLst>
                <a:path w="387149" h="774377">
                  <a:moveTo>
                    <a:pt x="387245" y="-33"/>
                  </a:moveTo>
                  <a:lnTo>
                    <a:pt x="96" y="387154"/>
                  </a:lnTo>
                  <a:lnTo>
                    <a:pt x="387245" y="774344"/>
                  </a:lnTo>
                  <a:lnTo>
                    <a:pt x="387245" y="-33"/>
                  </a:lnTo>
                  <a:close/>
                </a:path>
              </a:pathLst>
            </a:custGeom>
            <a:solidFill>
              <a:srgbClr val="107C10"/>
            </a:solidFill>
            <a:ln w="6039"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C977D500-4746-CC13-00EB-454EBCD834A5}"/>
                </a:ext>
              </a:extLst>
            </p:cNvPr>
            <p:cNvSpPr/>
            <p:nvPr/>
          </p:nvSpPr>
          <p:spPr>
            <a:xfrm rot="18900000">
              <a:off x="7080117" y="2899726"/>
              <a:ext cx="1780337" cy="1780408"/>
            </a:xfrm>
            <a:custGeom>
              <a:avLst/>
              <a:gdLst>
                <a:gd name="connsiteX0" fmla="*/ 890283 w 1780337"/>
                <a:gd name="connsiteY0" fmla="*/ -34 h 1780408"/>
                <a:gd name="connsiteX1" fmla="*/ 856667 w 1780337"/>
                <a:gd name="connsiteY1" fmla="*/ 33566 h 1780408"/>
                <a:gd name="connsiteX2" fmla="*/ 856667 w 1780337"/>
                <a:gd name="connsiteY2" fmla="*/ 809043 h 1780408"/>
                <a:gd name="connsiteX3" fmla="*/ 468983 w 1780337"/>
                <a:gd name="connsiteY3" fmla="*/ 421244 h 1780408"/>
                <a:gd name="connsiteX4" fmla="*/ 421437 w 1780337"/>
                <a:gd name="connsiteY4" fmla="*/ 468894 h 1780408"/>
                <a:gd name="connsiteX5" fmla="*/ 809122 w 1780337"/>
                <a:gd name="connsiteY5" fmla="*/ 856572 h 1780408"/>
                <a:gd name="connsiteX6" fmla="*/ 33752 w 1780337"/>
                <a:gd name="connsiteY6" fmla="*/ 856572 h 1780408"/>
                <a:gd name="connsiteX7" fmla="*/ 93 w 1780337"/>
                <a:gd name="connsiteY7" fmla="*/ 890171 h 1780408"/>
                <a:gd name="connsiteX8" fmla="*/ 33617 w 1780337"/>
                <a:gd name="connsiteY8" fmla="*/ 923770 h 1780408"/>
                <a:gd name="connsiteX9" fmla="*/ 810237 w 1780337"/>
                <a:gd name="connsiteY9" fmla="*/ 923770 h 1780408"/>
                <a:gd name="connsiteX10" fmla="*/ 421928 w 1780337"/>
                <a:gd name="connsiteY10" fmla="*/ 1312060 h 1780408"/>
                <a:gd name="connsiteX11" fmla="*/ 469518 w 1780337"/>
                <a:gd name="connsiteY11" fmla="*/ 1359587 h 1780408"/>
                <a:gd name="connsiteX12" fmla="*/ 856667 w 1780337"/>
                <a:gd name="connsiteY12" fmla="*/ 972399 h 1780408"/>
                <a:gd name="connsiteX13" fmla="*/ 856667 w 1780337"/>
                <a:gd name="connsiteY13" fmla="*/ 1746776 h 1780408"/>
                <a:gd name="connsiteX14" fmla="*/ 890283 w 1780337"/>
                <a:gd name="connsiteY14" fmla="*/ 1780375 h 1780408"/>
                <a:gd name="connsiteX15" fmla="*/ 923856 w 1780337"/>
                <a:gd name="connsiteY15" fmla="*/ 1746776 h 1780408"/>
                <a:gd name="connsiteX16" fmla="*/ 923856 w 1780337"/>
                <a:gd name="connsiteY16" fmla="*/ 971299 h 1780408"/>
                <a:gd name="connsiteX17" fmla="*/ 1311584 w 1780337"/>
                <a:gd name="connsiteY17" fmla="*/ 1359098 h 1780408"/>
                <a:gd name="connsiteX18" fmla="*/ 1359130 w 1780337"/>
                <a:gd name="connsiteY18" fmla="*/ 1311448 h 1780408"/>
                <a:gd name="connsiteX19" fmla="*/ 971401 w 1780337"/>
                <a:gd name="connsiteY19" fmla="*/ 923770 h 1780408"/>
                <a:gd name="connsiteX20" fmla="*/ 1746858 w 1780337"/>
                <a:gd name="connsiteY20" fmla="*/ 923770 h 1780408"/>
                <a:gd name="connsiteX21" fmla="*/ 1780430 w 1780337"/>
                <a:gd name="connsiteY21" fmla="*/ 890171 h 1780408"/>
                <a:gd name="connsiteX22" fmla="*/ 1746814 w 1780337"/>
                <a:gd name="connsiteY22" fmla="*/ 856572 h 1780408"/>
                <a:gd name="connsiteX23" fmla="*/ 972517 w 1780337"/>
                <a:gd name="connsiteY23" fmla="*/ 856572 h 1780408"/>
                <a:gd name="connsiteX24" fmla="*/ 1359665 w 1780337"/>
                <a:gd name="connsiteY24" fmla="*/ 469383 h 1780408"/>
                <a:gd name="connsiteX25" fmla="*/ 1312121 w 1780337"/>
                <a:gd name="connsiteY25" fmla="*/ 421855 h 1780408"/>
                <a:gd name="connsiteX26" fmla="*/ 923856 w 1780337"/>
                <a:gd name="connsiteY26" fmla="*/ 810143 h 1780408"/>
                <a:gd name="connsiteX27" fmla="*/ 923856 w 1780337"/>
                <a:gd name="connsiteY27" fmla="*/ 33566 h 1780408"/>
                <a:gd name="connsiteX28" fmla="*/ 890283 w 1780337"/>
                <a:gd name="connsiteY28" fmla="*/ -34 h 178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80337" h="1780408">
                  <a:moveTo>
                    <a:pt x="890283" y="-34"/>
                  </a:moveTo>
                  <a:lnTo>
                    <a:pt x="856667" y="33566"/>
                  </a:lnTo>
                  <a:lnTo>
                    <a:pt x="856667" y="809043"/>
                  </a:lnTo>
                  <a:lnTo>
                    <a:pt x="468983" y="421244"/>
                  </a:lnTo>
                  <a:lnTo>
                    <a:pt x="421437" y="468894"/>
                  </a:lnTo>
                  <a:lnTo>
                    <a:pt x="809122" y="856572"/>
                  </a:lnTo>
                  <a:lnTo>
                    <a:pt x="33752" y="856572"/>
                  </a:lnTo>
                  <a:lnTo>
                    <a:pt x="93" y="890171"/>
                  </a:lnTo>
                  <a:lnTo>
                    <a:pt x="33617" y="923770"/>
                  </a:lnTo>
                  <a:lnTo>
                    <a:pt x="810237" y="923770"/>
                  </a:lnTo>
                  <a:lnTo>
                    <a:pt x="421928" y="1312060"/>
                  </a:lnTo>
                  <a:lnTo>
                    <a:pt x="469518" y="1359587"/>
                  </a:lnTo>
                  <a:lnTo>
                    <a:pt x="856667" y="972399"/>
                  </a:lnTo>
                  <a:lnTo>
                    <a:pt x="856667" y="1746776"/>
                  </a:lnTo>
                  <a:lnTo>
                    <a:pt x="890283" y="1780375"/>
                  </a:lnTo>
                  <a:lnTo>
                    <a:pt x="923856" y="1746776"/>
                  </a:lnTo>
                  <a:lnTo>
                    <a:pt x="923856" y="971299"/>
                  </a:lnTo>
                  <a:lnTo>
                    <a:pt x="1311584" y="1359098"/>
                  </a:lnTo>
                  <a:lnTo>
                    <a:pt x="1359130" y="1311448"/>
                  </a:lnTo>
                  <a:lnTo>
                    <a:pt x="971401" y="923770"/>
                  </a:lnTo>
                  <a:lnTo>
                    <a:pt x="1746858" y="923770"/>
                  </a:lnTo>
                  <a:lnTo>
                    <a:pt x="1780430" y="890171"/>
                  </a:lnTo>
                  <a:lnTo>
                    <a:pt x="1746814" y="856572"/>
                  </a:lnTo>
                  <a:lnTo>
                    <a:pt x="972517" y="856572"/>
                  </a:lnTo>
                  <a:lnTo>
                    <a:pt x="1359665" y="469383"/>
                  </a:lnTo>
                  <a:lnTo>
                    <a:pt x="1312121" y="421855"/>
                  </a:lnTo>
                  <a:lnTo>
                    <a:pt x="923856" y="810143"/>
                  </a:lnTo>
                  <a:lnTo>
                    <a:pt x="923856" y="33566"/>
                  </a:lnTo>
                  <a:lnTo>
                    <a:pt x="890283" y="-34"/>
                  </a:lnTo>
                  <a:close/>
                </a:path>
              </a:pathLst>
            </a:custGeom>
            <a:solidFill>
              <a:srgbClr val="ADDAAD"/>
            </a:solidFill>
            <a:ln w="6039"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7CE40146-7202-84DE-1248-87758E27E509}"/>
                </a:ext>
              </a:extLst>
            </p:cNvPr>
            <p:cNvSpPr/>
            <p:nvPr/>
          </p:nvSpPr>
          <p:spPr>
            <a:xfrm rot="18900000">
              <a:off x="8074913" y="3425360"/>
              <a:ext cx="775456" cy="387678"/>
            </a:xfrm>
            <a:custGeom>
              <a:avLst/>
              <a:gdLst>
                <a:gd name="connsiteX0" fmla="*/ 775550 w 775456"/>
                <a:gd name="connsiteY0" fmla="*/ -37 h 387678"/>
                <a:gd name="connsiteX1" fmla="*/ 93 w 775456"/>
                <a:gd name="connsiteY1" fmla="*/ -37 h 387678"/>
                <a:gd name="connsiteX2" fmla="*/ 387821 w 775456"/>
                <a:gd name="connsiteY2" fmla="*/ 387641 h 387678"/>
                <a:gd name="connsiteX3" fmla="*/ 775550 w 775456"/>
                <a:gd name="connsiteY3" fmla="*/ -37 h 387678"/>
              </a:gdLst>
              <a:ahLst/>
              <a:cxnLst>
                <a:cxn ang="0">
                  <a:pos x="connsiteX0" y="connsiteY0"/>
                </a:cxn>
                <a:cxn ang="0">
                  <a:pos x="connsiteX1" y="connsiteY1"/>
                </a:cxn>
                <a:cxn ang="0">
                  <a:pos x="connsiteX2" y="connsiteY2"/>
                </a:cxn>
                <a:cxn ang="0">
                  <a:pos x="connsiteX3" y="connsiteY3"/>
                </a:cxn>
              </a:cxnLst>
              <a:rect l="l" t="t" r="r" b="b"/>
              <a:pathLst>
                <a:path w="775456" h="387678">
                  <a:moveTo>
                    <a:pt x="775550" y="-37"/>
                  </a:moveTo>
                  <a:lnTo>
                    <a:pt x="93" y="-37"/>
                  </a:lnTo>
                  <a:lnTo>
                    <a:pt x="387821" y="387641"/>
                  </a:lnTo>
                  <a:lnTo>
                    <a:pt x="775550" y="-37"/>
                  </a:lnTo>
                  <a:close/>
                </a:path>
              </a:pathLst>
            </a:custGeom>
            <a:solidFill>
              <a:srgbClr val="107C10"/>
            </a:solidFill>
            <a:ln w="6039" cap="flat">
              <a:no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FC7B316B-CB8F-1172-A767-5BF79C451FE9}"/>
                </a:ext>
              </a:extLst>
            </p:cNvPr>
            <p:cNvSpPr/>
            <p:nvPr/>
          </p:nvSpPr>
          <p:spPr>
            <a:xfrm rot="18900000">
              <a:off x="7754413" y="3103752"/>
              <a:ext cx="774297" cy="387189"/>
            </a:xfrm>
            <a:custGeom>
              <a:avLst/>
              <a:gdLst>
                <a:gd name="connsiteX0" fmla="*/ 774387 w 774297"/>
                <a:gd name="connsiteY0" fmla="*/ 387154 h 387189"/>
                <a:gd name="connsiteX1" fmla="*/ 387238 w 774297"/>
                <a:gd name="connsiteY1" fmla="*/ -36 h 387189"/>
                <a:gd name="connsiteX2" fmla="*/ 90 w 774297"/>
                <a:gd name="connsiteY2" fmla="*/ 387154 h 387189"/>
                <a:gd name="connsiteX3" fmla="*/ 774387 w 774297"/>
                <a:gd name="connsiteY3" fmla="*/ 387154 h 387189"/>
              </a:gdLst>
              <a:ahLst/>
              <a:cxnLst>
                <a:cxn ang="0">
                  <a:pos x="connsiteX0" y="connsiteY0"/>
                </a:cxn>
                <a:cxn ang="0">
                  <a:pos x="connsiteX1" y="connsiteY1"/>
                </a:cxn>
                <a:cxn ang="0">
                  <a:pos x="connsiteX2" y="connsiteY2"/>
                </a:cxn>
                <a:cxn ang="0">
                  <a:pos x="connsiteX3" y="connsiteY3"/>
                </a:cxn>
              </a:cxnLst>
              <a:rect l="l" t="t" r="r" b="b"/>
              <a:pathLst>
                <a:path w="774297" h="387189">
                  <a:moveTo>
                    <a:pt x="774387" y="387154"/>
                  </a:moveTo>
                  <a:lnTo>
                    <a:pt x="387238" y="-36"/>
                  </a:lnTo>
                  <a:lnTo>
                    <a:pt x="90" y="387154"/>
                  </a:lnTo>
                  <a:lnTo>
                    <a:pt x="774387" y="387154"/>
                  </a:lnTo>
                  <a:close/>
                </a:path>
              </a:pathLst>
            </a:custGeom>
            <a:solidFill>
              <a:srgbClr val="107C10"/>
            </a:solidFill>
            <a:ln w="6039"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C24CE297-E5C6-8060-61E9-2BBF8CA3C49C}"/>
                </a:ext>
              </a:extLst>
            </p:cNvPr>
            <p:cNvSpPr/>
            <p:nvPr/>
          </p:nvSpPr>
          <p:spPr>
            <a:xfrm rot="18900000">
              <a:off x="7606046" y="2909458"/>
              <a:ext cx="388264" cy="776577"/>
            </a:xfrm>
            <a:custGeom>
              <a:avLst/>
              <a:gdLst>
                <a:gd name="connsiteX0" fmla="*/ 89 w 388264"/>
                <a:gd name="connsiteY0" fmla="*/ 776543 h 776577"/>
                <a:gd name="connsiteX1" fmla="*/ 388354 w 388264"/>
                <a:gd name="connsiteY1" fmla="*/ 388255 h 776577"/>
                <a:gd name="connsiteX2" fmla="*/ 89 w 388264"/>
                <a:gd name="connsiteY2" fmla="*/ -34 h 776577"/>
                <a:gd name="connsiteX3" fmla="*/ 89 w 388264"/>
                <a:gd name="connsiteY3" fmla="*/ 776543 h 776577"/>
              </a:gdLst>
              <a:ahLst/>
              <a:cxnLst>
                <a:cxn ang="0">
                  <a:pos x="connsiteX0" y="connsiteY0"/>
                </a:cxn>
                <a:cxn ang="0">
                  <a:pos x="connsiteX1" y="connsiteY1"/>
                </a:cxn>
                <a:cxn ang="0">
                  <a:pos x="connsiteX2" y="connsiteY2"/>
                </a:cxn>
                <a:cxn ang="0">
                  <a:pos x="connsiteX3" y="connsiteY3"/>
                </a:cxn>
              </a:cxnLst>
              <a:rect l="l" t="t" r="r" b="b"/>
              <a:pathLst>
                <a:path w="388264" h="776577">
                  <a:moveTo>
                    <a:pt x="89" y="776543"/>
                  </a:moveTo>
                  <a:lnTo>
                    <a:pt x="388354" y="388255"/>
                  </a:lnTo>
                  <a:lnTo>
                    <a:pt x="89" y="-34"/>
                  </a:lnTo>
                  <a:lnTo>
                    <a:pt x="89" y="776543"/>
                  </a:lnTo>
                  <a:close/>
                </a:path>
              </a:pathLst>
            </a:custGeom>
            <a:solidFill>
              <a:srgbClr val="107C10"/>
            </a:solidFill>
            <a:ln w="6039"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E1387209-6E98-9808-503E-C3B98D7D8799}"/>
                </a:ext>
              </a:extLst>
            </p:cNvPr>
            <p:cNvSpPr/>
            <p:nvPr/>
          </p:nvSpPr>
          <p:spPr>
            <a:xfrm rot="18900000">
              <a:off x="7411845" y="4088002"/>
              <a:ext cx="776619" cy="388289"/>
            </a:xfrm>
            <a:custGeom>
              <a:avLst/>
              <a:gdLst>
                <a:gd name="connsiteX0" fmla="*/ 95 w 776619"/>
                <a:gd name="connsiteY0" fmla="*/ -31 h 388289"/>
                <a:gd name="connsiteX1" fmla="*/ 388406 w 776619"/>
                <a:gd name="connsiteY1" fmla="*/ 388258 h 388289"/>
                <a:gd name="connsiteX2" fmla="*/ 776715 w 776619"/>
                <a:gd name="connsiteY2" fmla="*/ -31 h 388289"/>
                <a:gd name="connsiteX3" fmla="*/ 95 w 776619"/>
                <a:gd name="connsiteY3" fmla="*/ -31 h 388289"/>
              </a:gdLst>
              <a:ahLst/>
              <a:cxnLst>
                <a:cxn ang="0">
                  <a:pos x="connsiteX0" y="connsiteY0"/>
                </a:cxn>
                <a:cxn ang="0">
                  <a:pos x="connsiteX1" y="connsiteY1"/>
                </a:cxn>
                <a:cxn ang="0">
                  <a:pos x="connsiteX2" y="connsiteY2"/>
                </a:cxn>
                <a:cxn ang="0">
                  <a:pos x="connsiteX3" y="connsiteY3"/>
                </a:cxn>
              </a:cxnLst>
              <a:rect l="l" t="t" r="r" b="b"/>
              <a:pathLst>
                <a:path w="776619" h="388289">
                  <a:moveTo>
                    <a:pt x="95" y="-31"/>
                  </a:moveTo>
                  <a:lnTo>
                    <a:pt x="388406" y="388258"/>
                  </a:lnTo>
                  <a:lnTo>
                    <a:pt x="776715" y="-31"/>
                  </a:lnTo>
                  <a:lnTo>
                    <a:pt x="95" y="-31"/>
                  </a:lnTo>
                  <a:close/>
                </a:path>
              </a:pathLst>
            </a:custGeom>
            <a:solidFill>
              <a:srgbClr val="107C10"/>
            </a:solidFill>
            <a:ln w="6039"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70051ED5-C371-59B7-68CE-08D2D033F679}"/>
                </a:ext>
              </a:extLst>
            </p:cNvPr>
            <p:cNvSpPr/>
            <p:nvPr/>
          </p:nvSpPr>
          <p:spPr>
            <a:xfrm rot="18900000">
              <a:off x="7090276" y="3766793"/>
              <a:ext cx="775369" cy="387678"/>
            </a:xfrm>
            <a:custGeom>
              <a:avLst/>
              <a:gdLst>
                <a:gd name="connsiteX0" fmla="*/ 775462 w 775369"/>
                <a:gd name="connsiteY0" fmla="*/ 387648 h 387678"/>
                <a:gd name="connsiteX1" fmla="*/ 387778 w 775369"/>
                <a:gd name="connsiteY1" fmla="*/ -30 h 387678"/>
                <a:gd name="connsiteX2" fmla="*/ 92 w 775369"/>
                <a:gd name="connsiteY2" fmla="*/ 387648 h 387678"/>
                <a:gd name="connsiteX3" fmla="*/ 775462 w 775369"/>
                <a:gd name="connsiteY3" fmla="*/ 387648 h 387678"/>
              </a:gdLst>
              <a:ahLst/>
              <a:cxnLst>
                <a:cxn ang="0">
                  <a:pos x="connsiteX0" y="connsiteY0"/>
                </a:cxn>
                <a:cxn ang="0">
                  <a:pos x="connsiteX1" y="connsiteY1"/>
                </a:cxn>
                <a:cxn ang="0">
                  <a:pos x="connsiteX2" y="connsiteY2"/>
                </a:cxn>
                <a:cxn ang="0">
                  <a:pos x="connsiteX3" y="connsiteY3"/>
                </a:cxn>
              </a:cxnLst>
              <a:rect l="l" t="t" r="r" b="b"/>
              <a:pathLst>
                <a:path w="775369" h="387678">
                  <a:moveTo>
                    <a:pt x="775462" y="387648"/>
                  </a:moveTo>
                  <a:lnTo>
                    <a:pt x="387778" y="-30"/>
                  </a:lnTo>
                  <a:lnTo>
                    <a:pt x="92" y="387648"/>
                  </a:lnTo>
                  <a:lnTo>
                    <a:pt x="775462" y="387648"/>
                  </a:lnTo>
                  <a:close/>
                </a:path>
              </a:pathLst>
            </a:custGeom>
            <a:solidFill>
              <a:srgbClr val="107C10"/>
            </a:solidFill>
            <a:ln w="6039"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C82A403B-2FE4-758E-69E6-3CE4A4FB6A39}"/>
                </a:ext>
              </a:extLst>
            </p:cNvPr>
            <p:cNvSpPr/>
            <p:nvPr/>
          </p:nvSpPr>
          <p:spPr>
            <a:xfrm rot="18900000">
              <a:off x="7284098" y="3231483"/>
              <a:ext cx="387684" cy="775477"/>
            </a:xfrm>
            <a:custGeom>
              <a:avLst/>
              <a:gdLst>
                <a:gd name="connsiteX0" fmla="*/ 387775 w 387684"/>
                <a:gd name="connsiteY0" fmla="*/ -31 h 775477"/>
                <a:gd name="connsiteX1" fmla="*/ 90 w 387684"/>
                <a:gd name="connsiteY1" fmla="*/ 387647 h 775477"/>
                <a:gd name="connsiteX2" fmla="*/ 387775 w 387684"/>
                <a:gd name="connsiteY2" fmla="*/ 775446 h 775477"/>
                <a:gd name="connsiteX3" fmla="*/ 387775 w 387684"/>
                <a:gd name="connsiteY3" fmla="*/ -31 h 775477"/>
              </a:gdLst>
              <a:ahLst/>
              <a:cxnLst>
                <a:cxn ang="0">
                  <a:pos x="connsiteX0" y="connsiteY0"/>
                </a:cxn>
                <a:cxn ang="0">
                  <a:pos x="connsiteX1" y="connsiteY1"/>
                </a:cxn>
                <a:cxn ang="0">
                  <a:pos x="connsiteX2" y="connsiteY2"/>
                </a:cxn>
                <a:cxn ang="0">
                  <a:pos x="connsiteX3" y="connsiteY3"/>
                </a:cxn>
              </a:cxnLst>
              <a:rect l="l" t="t" r="r" b="b"/>
              <a:pathLst>
                <a:path w="387684" h="775477">
                  <a:moveTo>
                    <a:pt x="387775" y="-31"/>
                  </a:moveTo>
                  <a:lnTo>
                    <a:pt x="90" y="387647"/>
                  </a:lnTo>
                  <a:lnTo>
                    <a:pt x="387775" y="775446"/>
                  </a:lnTo>
                  <a:lnTo>
                    <a:pt x="387775" y="-31"/>
                  </a:lnTo>
                  <a:close/>
                </a:path>
              </a:pathLst>
            </a:custGeom>
            <a:solidFill>
              <a:srgbClr val="107C10"/>
            </a:solidFill>
            <a:ln w="6039"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1AC7AB74-B35E-B559-9992-1EE3FD2397E7}"/>
                </a:ext>
              </a:extLst>
            </p:cNvPr>
            <p:cNvSpPr/>
            <p:nvPr/>
          </p:nvSpPr>
          <p:spPr>
            <a:xfrm rot="18900000">
              <a:off x="6905461" y="3546081"/>
              <a:ext cx="429205" cy="858436"/>
            </a:xfrm>
            <a:custGeom>
              <a:avLst/>
              <a:gdLst>
                <a:gd name="connsiteX0" fmla="*/ 429297 w 429205"/>
                <a:gd name="connsiteY0" fmla="*/ 429191 h 858436"/>
                <a:gd name="connsiteX1" fmla="*/ 92 w 429205"/>
                <a:gd name="connsiteY1" fmla="*/ -28 h 858436"/>
                <a:gd name="connsiteX2" fmla="*/ 92 w 429205"/>
                <a:gd name="connsiteY2" fmla="*/ 858409 h 858436"/>
                <a:gd name="connsiteX3" fmla="*/ 429297 w 429205"/>
                <a:gd name="connsiteY3" fmla="*/ 429191 h 858436"/>
              </a:gdLst>
              <a:ahLst/>
              <a:cxnLst>
                <a:cxn ang="0">
                  <a:pos x="connsiteX0" y="connsiteY0"/>
                </a:cxn>
                <a:cxn ang="0">
                  <a:pos x="connsiteX1" y="connsiteY1"/>
                </a:cxn>
                <a:cxn ang="0">
                  <a:pos x="connsiteX2" y="connsiteY2"/>
                </a:cxn>
                <a:cxn ang="0">
                  <a:pos x="connsiteX3" y="connsiteY3"/>
                </a:cxn>
              </a:cxnLst>
              <a:rect l="l" t="t" r="r" b="b"/>
              <a:pathLst>
                <a:path w="429205" h="858436">
                  <a:moveTo>
                    <a:pt x="429297" y="429191"/>
                  </a:moveTo>
                  <a:lnTo>
                    <a:pt x="92" y="-28"/>
                  </a:lnTo>
                  <a:lnTo>
                    <a:pt x="92" y="858409"/>
                  </a:lnTo>
                  <a:lnTo>
                    <a:pt x="429297" y="429191"/>
                  </a:lnTo>
                  <a:close/>
                </a:path>
              </a:pathLst>
            </a:custGeom>
            <a:solidFill>
              <a:srgbClr val="107C10"/>
            </a:solidFill>
            <a:ln w="6039" cap="flat">
              <a:noFill/>
              <a:prstDash val="solid"/>
              <a:miter/>
            </a:ln>
          </p:spPr>
          <p:txBody>
            <a:bodyPr rtlCol="0" anchor="ctr"/>
            <a:lstStyle/>
            <a:p>
              <a:endParaRPr lang="en-GB"/>
            </a:p>
          </p:txBody>
        </p:sp>
        <p:sp>
          <p:nvSpPr>
            <p:cNvPr id="51" name="Freeform: Shape 50">
              <a:extLst>
                <a:ext uri="{FF2B5EF4-FFF2-40B4-BE49-F238E27FC236}">
                  <a16:creationId xmlns:a16="http://schemas.microsoft.com/office/drawing/2014/main" id="{E60486F8-70D8-2001-3B69-E13B2B15D515}"/>
                </a:ext>
              </a:extLst>
            </p:cNvPr>
            <p:cNvSpPr/>
            <p:nvPr/>
          </p:nvSpPr>
          <p:spPr>
            <a:xfrm rot="18900000">
              <a:off x="6729951" y="3551560"/>
              <a:ext cx="476750" cy="476746"/>
            </a:xfrm>
            <a:custGeom>
              <a:avLst/>
              <a:gdLst>
                <a:gd name="connsiteX0" fmla="*/ 476841 w 476750"/>
                <a:gd name="connsiteY0" fmla="*/ 429191 h 476746"/>
                <a:gd name="connsiteX1" fmla="*/ 47689 w 476750"/>
                <a:gd name="connsiteY1" fmla="*/ -28 h 476746"/>
                <a:gd name="connsiteX2" fmla="*/ 90 w 476750"/>
                <a:gd name="connsiteY2" fmla="*/ -28 h 476746"/>
                <a:gd name="connsiteX3" fmla="*/ 90 w 476750"/>
                <a:gd name="connsiteY3" fmla="*/ 47500 h 476746"/>
                <a:gd name="connsiteX4" fmla="*/ 429296 w 476750"/>
                <a:gd name="connsiteY4" fmla="*/ 476719 h 476746"/>
                <a:gd name="connsiteX5" fmla="*/ 476841 w 476750"/>
                <a:gd name="connsiteY5" fmla="*/ 429191 h 4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50" h="476746">
                  <a:moveTo>
                    <a:pt x="476841" y="429191"/>
                  </a:moveTo>
                  <a:lnTo>
                    <a:pt x="47689" y="-28"/>
                  </a:lnTo>
                  <a:lnTo>
                    <a:pt x="90" y="-28"/>
                  </a:lnTo>
                  <a:lnTo>
                    <a:pt x="90" y="47500"/>
                  </a:lnTo>
                  <a:lnTo>
                    <a:pt x="429296" y="476719"/>
                  </a:lnTo>
                  <a:lnTo>
                    <a:pt x="476841" y="429191"/>
                  </a:lnTo>
                  <a:close/>
                </a:path>
              </a:pathLst>
            </a:custGeom>
            <a:solidFill>
              <a:srgbClr val="ADDAAD"/>
            </a:solidFill>
            <a:ln w="6039"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00713E51-E293-6CFF-53BB-087AEFB8A34F}"/>
                </a:ext>
              </a:extLst>
            </p:cNvPr>
            <p:cNvSpPr/>
            <p:nvPr/>
          </p:nvSpPr>
          <p:spPr>
            <a:xfrm rot="18900000">
              <a:off x="6690927" y="3389954"/>
              <a:ext cx="858310" cy="429218"/>
            </a:xfrm>
            <a:custGeom>
              <a:avLst/>
              <a:gdLst>
                <a:gd name="connsiteX0" fmla="*/ 858400 w 858310"/>
                <a:gd name="connsiteY0" fmla="*/ -29 h 429218"/>
                <a:gd name="connsiteX1" fmla="*/ 89 w 858310"/>
                <a:gd name="connsiteY1" fmla="*/ -29 h 429218"/>
                <a:gd name="connsiteX2" fmla="*/ 429241 w 858310"/>
                <a:gd name="connsiteY2" fmla="*/ 429190 h 429218"/>
                <a:gd name="connsiteX3" fmla="*/ 858400 w 858310"/>
                <a:gd name="connsiteY3" fmla="*/ -29 h 429218"/>
              </a:gdLst>
              <a:ahLst/>
              <a:cxnLst>
                <a:cxn ang="0">
                  <a:pos x="connsiteX0" y="connsiteY0"/>
                </a:cxn>
                <a:cxn ang="0">
                  <a:pos x="connsiteX1" y="connsiteY1"/>
                </a:cxn>
                <a:cxn ang="0">
                  <a:pos x="connsiteX2" y="connsiteY2"/>
                </a:cxn>
                <a:cxn ang="0">
                  <a:pos x="connsiteX3" y="connsiteY3"/>
                </a:cxn>
              </a:cxnLst>
              <a:rect l="l" t="t" r="r" b="b"/>
              <a:pathLst>
                <a:path w="858310" h="429218">
                  <a:moveTo>
                    <a:pt x="858400" y="-29"/>
                  </a:moveTo>
                  <a:lnTo>
                    <a:pt x="89" y="-29"/>
                  </a:lnTo>
                  <a:lnTo>
                    <a:pt x="429241" y="429190"/>
                  </a:lnTo>
                  <a:lnTo>
                    <a:pt x="858400" y="-29"/>
                  </a:lnTo>
                  <a:close/>
                </a:path>
              </a:pathLst>
            </a:custGeom>
            <a:solidFill>
              <a:srgbClr val="107C10"/>
            </a:solidFill>
            <a:ln w="6039"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EEAB98ED-31B4-148D-7780-03D9EA0B1AFC}"/>
                </a:ext>
              </a:extLst>
            </p:cNvPr>
            <p:cNvSpPr/>
            <p:nvPr/>
          </p:nvSpPr>
          <p:spPr>
            <a:xfrm rot="18900000">
              <a:off x="7727613" y="4425709"/>
              <a:ext cx="857247" cy="428607"/>
            </a:xfrm>
            <a:custGeom>
              <a:avLst/>
              <a:gdLst>
                <a:gd name="connsiteX0" fmla="*/ 98 w 857247"/>
                <a:gd name="connsiteY0" fmla="*/ 428575 h 428607"/>
                <a:gd name="connsiteX1" fmla="*/ 857346 w 857247"/>
                <a:gd name="connsiteY1" fmla="*/ 428575 h 428607"/>
                <a:gd name="connsiteX2" fmla="*/ 428723 w 857247"/>
                <a:gd name="connsiteY2" fmla="*/ -33 h 428607"/>
                <a:gd name="connsiteX3" fmla="*/ 98 w 857247"/>
                <a:gd name="connsiteY3" fmla="*/ 428575 h 428607"/>
              </a:gdLst>
              <a:ahLst/>
              <a:cxnLst>
                <a:cxn ang="0">
                  <a:pos x="connsiteX0" y="connsiteY0"/>
                </a:cxn>
                <a:cxn ang="0">
                  <a:pos x="connsiteX1" y="connsiteY1"/>
                </a:cxn>
                <a:cxn ang="0">
                  <a:pos x="connsiteX2" y="connsiteY2"/>
                </a:cxn>
                <a:cxn ang="0">
                  <a:pos x="connsiteX3" y="connsiteY3"/>
                </a:cxn>
              </a:cxnLst>
              <a:rect l="l" t="t" r="r" b="b"/>
              <a:pathLst>
                <a:path w="857247" h="428607">
                  <a:moveTo>
                    <a:pt x="98" y="428575"/>
                  </a:moveTo>
                  <a:lnTo>
                    <a:pt x="857346" y="428575"/>
                  </a:lnTo>
                  <a:lnTo>
                    <a:pt x="428723" y="-33"/>
                  </a:lnTo>
                  <a:lnTo>
                    <a:pt x="98" y="428575"/>
                  </a:lnTo>
                  <a:close/>
                </a:path>
              </a:pathLst>
            </a:custGeom>
            <a:solidFill>
              <a:srgbClr val="107C10"/>
            </a:solidFill>
            <a:ln w="6039"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60DA4BE6-1F96-0D61-1AD6-D54719DDF977}"/>
                </a:ext>
              </a:extLst>
            </p:cNvPr>
            <p:cNvSpPr/>
            <p:nvPr/>
          </p:nvSpPr>
          <p:spPr>
            <a:xfrm rot="18900000">
              <a:off x="7570583" y="4210502"/>
              <a:ext cx="429785" cy="859658"/>
            </a:xfrm>
            <a:custGeom>
              <a:avLst/>
              <a:gdLst>
                <a:gd name="connsiteX0" fmla="*/ 429883 w 429785"/>
                <a:gd name="connsiteY0" fmla="*/ 429800 h 859658"/>
                <a:gd name="connsiteX1" fmla="*/ 97 w 429785"/>
                <a:gd name="connsiteY1" fmla="*/ -30 h 859658"/>
                <a:gd name="connsiteX2" fmla="*/ 97 w 429785"/>
                <a:gd name="connsiteY2" fmla="*/ 859628 h 859658"/>
                <a:gd name="connsiteX3" fmla="*/ 429883 w 429785"/>
                <a:gd name="connsiteY3" fmla="*/ 429800 h 859658"/>
              </a:gdLst>
              <a:ahLst/>
              <a:cxnLst>
                <a:cxn ang="0">
                  <a:pos x="connsiteX0" y="connsiteY0"/>
                </a:cxn>
                <a:cxn ang="0">
                  <a:pos x="connsiteX1" y="connsiteY1"/>
                </a:cxn>
                <a:cxn ang="0">
                  <a:pos x="connsiteX2" y="connsiteY2"/>
                </a:cxn>
                <a:cxn ang="0">
                  <a:pos x="connsiteX3" y="connsiteY3"/>
                </a:cxn>
              </a:cxnLst>
              <a:rect l="l" t="t" r="r" b="b"/>
              <a:pathLst>
                <a:path w="429785" h="859658">
                  <a:moveTo>
                    <a:pt x="429883" y="429800"/>
                  </a:moveTo>
                  <a:lnTo>
                    <a:pt x="97" y="-30"/>
                  </a:lnTo>
                  <a:lnTo>
                    <a:pt x="97" y="859628"/>
                  </a:lnTo>
                  <a:lnTo>
                    <a:pt x="429883" y="429800"/>
                  </a:lnTo>
                  <a:close/>
                </a:path>
              </a:pathLst>
            </a:custGeom>
            <a:solidFill>
              <a:srgbClr val="107C10"/>
            </a:solidFill>
            <a:ln w="6039" cap="flat">
              <a:noFill/>
              <a:prstDash val="solid"/>
              <a:miter/>
            </a:ln>
          </p:spPr>
          <p:txBody>
            <a:bodyPr rtlCol="0" anchor="ctr"/>
            <a:lstStyle/>
            <a:p>
              <a:endParaRPr lang="en-GB"/>
            </a:p>
          </p:txBody>
        </p:sp>
        <p:sp>
          <p:nvSpPr>
            <p:cNvPr id="55" name="Freeform: Shape 54">
              <a:extLst>
                <a:ext uri="{FF2B5EF4-FFF2-40B4-BE49-F238E27FC236}">
                  <a16:creationId xmlns:a16="http://schemas.microsoft.com/office/drawing/2014/main" id="{64B19E59-CB00-A40B-C800-E1B1A400AAFF}"/>
                </a:ext>
              </a:extLst>
            </p:cNvPr>
            <p:cNvSpPr/>
            <p:nvPr/>
          </p:nvSpPr>
          <p:spPr>
            <a:xfrm rot="18900000">
              <a:off x="7732002" y="4553791"/>
              <a:ext cx="477287" cy="476257"/>
            </a:xfrm>
            <a:custGeom>
              <a:avLst/>
              <a:gdLst>
                <a:gd name="connsiteX0" fmla="*/ 429884 w 477287"/>
                <a:gd name="connsiteY0" fmla="*/ -31 h 476257"/>
                <a:gd name="connsiteX1" fmla="*/ 98 w 477287"/>
                <a:gd name="connsiteY1" fmla="*/ 429797 h 476257"/>
                <a:gd name="connsiteX2" fmla="*/ 98 w 477287"/>
                <a:gd name="connsiteY2" fmla="*/ 476226 h 476257"/>
                <a:gd name="connsiteX3" fmla="*/ 48761 w 477287"/>
                <a:gd name="connsiteY3" fmla="*/ 476226 h 476257"/>
                <a:gd name="connsiteX4" fmla="*/ 477386 w 477287"/>
                <a:gd name="connsiteY4" fmla="*/ 47619 h 476257"/>
                <a:gd name="connsiteX5" fmla="*/ 429884 w 477287"/>
                <a:gd name="connsiteY5" fmla="*/ -31 h 4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287" h="476257">
                  <a:moveTo>
                    <a:pt x="429884" y="-31"/>
                  </a:moveTo>
                  <a:lnTo>
                    <a:pt x="98" y="429797"/>
                  </a:lnTo>
                  <a:lnTo>
                    <a:pt x="98" y="476226"/>
                  </a:lnTo>
                  <a:lnTo>
                    <a:pt x="48761" y="476226"/>
                  </a:lnTo>
                  <a:lnTo>
                    <a:pt x="477386" y="47619"/>
                  </a:lnTo>
                  <a:lnTo>
                    <a:pt x="429884" y="-31"/>
                  </a:lnTo>
                  <a:close/>
                </a:path>
              </a:pathLst>
            </a:custGeom>
            <a:solidFill>
              <a:srgbClr val="ADDAAD"/>
            </a:solidFill>
            <a:ln w="6039" cap="flat">
              <a:noFill/>
              <a:prstDash val="solid"/>
              <a:miter/>
            </a:ln>
          </p:spPr>
          <p:txBody>
            <a:bodyPr rtlCol="0" anchor="ctr"/>
            <a:lstStyle/>
            <a:p>
              <a:endParaRPr lang="en-GB"/>
            </a:p>
          </p:txBody>
        </p:sp>
        <p:sp>
          <p:nvSpPr>
            <p:cNvPr id="56" name="Freeform: Shape 55">
              <a:extLst>
                <a:ext uri="{FF2B5EF4-FFF2-40B4-BE49-F238E27FC236}">
                  <a16:creationId xmlns:a16="http://schemas.microsoft.com/office/drawing/2014/main" id="{18FD432A-8911-3FFF-3F08-3E1E769C2F47}"/>
                </a:ext>
              </a:extLst>
            </p:cNvPr>
            <p:cNvSpPr/>
            <p:nvPr/>
          </p:nvSpPr>
          <p:spPr>
            <a:xfrm rot="18900000">
              <a:off x="8391288" y="3760687"/>
              <a:ext cx="858405" cy="429218"/>
            </a:xfrm>
            <a:custGeom>
              <a:avLst/>
              <a:gdLst>
                <a:gd name="connsiteX0" fmla="*/ 858502 w 858405"/>
                <a:gd name="connsiteY0" fmla="*/ 429181 h 429218"/>
                <a:gd name="connsiteX1" fmla="*/ 429299 w 858405"/>
                <a:gd name="connsiteY1" fmla="*/ -38 h 429218"/>
                <a:gd name="connsiteX2" fmla="*/ 96 w 858405"/>
                <a:gd name="connsiteY2" fmla="*/ 429181 h 429218"/>
                <a:gd name="connsiteX3" fmla="*/ 858502 w 858405"/>
                <a:gd name="connsiteY3" fmla="*/ 429181 h 429218"/>
              </a:gdLst>
              <a:ahLst/>
              <a:cxnLst>
                <a:cxn ang="0">
                  <a:pos x="connsiteX0" y="connsiteY0"/>
                </a:cxn>
                <a:cxn ang="0">
                  <a:pos x="connsiteX1" y="connsiteY1"/>
                </a:cxn>
                <a:cxn ang="0">
                  <a:pos x="connsiteX2" y="connsiteY2"/>
                </a:cxn>
                <a:cxn ang="0">
                  <a:pos x="connsiteX3" y="connsiteY3"/>
                </a:cxn>
              </a:cxnLst>
              <a:rect l="l" t="t" r="r" b="b"/>
              <a:pathLst>
                <a:path w="858405" h="429218">
                  <a:moveTo>
                    <a:pt x="858502" y="429181"/>
                  </a:moveTo>
                  <a:lnTo>
                    <a:pt x="429299" y="-38"/>
                  </a:lnTo>
                  <a:lnTo>
                    <a:pt x="96" y="429181"/>
                  </a:lnTo>
                  <a:lnTo>
                    <a:pt x="858502" y="429181"/>
                  </a:lnTo>
                  <a:close/>
                </a:path>
              </a:pathLst>
            </a:custGeom>
            <a:solidFill>
              <a:srgbClr val="107C10"/>
            </a:solidFill>
            <a:ln w="6039"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DA0630FA-5781-AC83-457B-3277A3A00764}"/>
                </a:ext>
              </a:extLst>
            </p:cNvPr>
            <p:cNvSpPr/>
            <p:nvPr/>
          </p:nvSpPr>
          <p:spPr>
            <a:xfrm rot="18900000">
              <a:off x="8733876" y="3551573"/>
              <a:ext cx="476703" cy="476745"/>
            </a:xfrm>
            <a:custGeom>
              <a:avLst/>
              <a:gdLst>
                <a:gd name="connsiteX0" fmla="*/ 476798 w 476703"/>
                <a:gd name="connsiteY0" fmla="*/ 429056 h 476745"/>
                <a:gd name="connsiteX1" fmla="*/ 47640 w 476703"/>
                <a:gd name="connsiteY1" fmla="*/ -39 h 476745"/>
                <a:gd name="connsiteX2" fmla="*/ 95 w 476703"/>
                <a:gd name="connsiteY2" fmla="*/ 47488 h 476745"/>
                <a:gd name="connsiteX3" fmla="*/ 429298 w 476703"/>
                <a:gd name="connsiteY3" fmla="*/ 476707 h 476745"/>
                <a:gd name="connsiteX4" fmla="*/ 476798 w 476703"/>
                <a:gd name="connsiteY4" fmla="*/ 476707 h 476745"/>
                <a:gd name="connsiteX5" fmla="*/ 476798 w 476703"/>
                <a:gd name="connsiteY5" fmla="*/ 429056 h 47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03" h="476745">
                  <a:moveTo>
                    <a:pt x="476798" y="429056"/>
                  </a:moveTo>
                  <a:lnTo>
                    <a:pt x="47640" y="-39"/>
                  </a:lnTo>
                  <a:lnTo>
                    <a:pt x="95" y="47488"/>
                  </a:lnTo>
                  <a:lnTo>
                    <a:pt x="429298" y="476707"/>
                  </a:lnTo>
                  <a:lnTo>
                    <a:pt x="476798" y="476707"/>
                  </a:lnTo>
                  <a:lnTo>
                    <a:pt x="476798" y="429056"/>
                  </a:lnTo>
                  <a:close/>
                </a:path>
              </a:pathLst>
            </a:custGeom>
            <a:solidFill>
              <a:srgbClr val="ADDAAD"/>
            </a:solidFill>
            <a:ln w="6039"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2FC2352F-909D-F52D-8BEE-D74F8CF16849}"/>
                </a:ext>
              </a:extLst>
            </p:cNvPr>
            <p:cNvSpPr/>
            <p:nvPr/>
          </p:nvSpPr>
          <p:spPr>
            <a:xfrm rot="18900000">
              <a:off x="8605868" y="3175379"/>
              <a:ext cx="429157" cy="858314"/>
            </a:xfrm>
            <a:custGeom>
              <a:avLst/>
              <a:gdLst>
                <a:gd name="connsiteX0" fmla="*/ 429251 w 429157"/>
                <a:gd name="connsiteY0" fmla="*/ -39 h 858314"/>
                <a:gd name="connsiteX1" fmla="*/ 94 w 429157"/>
                <a:gd name="connsiteY1" fmla="*/ 429180 h 858314"/>
                <a:gd name="connsiteX2" fmla="*/ 429251 w 429157"/>
                <a:gd name="connsiteY2" fmla="*/ 858276 h 858314"/>
                <a:gd name="connsiteX3" fmla="*/ 429251 w 429157"/>
                <a:gd name="connsiteY3" fmla="*/ -39 h 858314"/>
              </a:gdLst>
              <a:ahLst/>
              <a:cxnLst>
                <a:cxn ang="0">
                  <a:pos x="connsiteX0" y="connsiteY0"/>
                </a:cxn>
                <a:cxn ang="0">
                  <a:pos x="connsiteX1" y="connsiteY1"/>
                </a:cxn>
                <a:cxn ang="0">
                  <a:pos x="connsiteX2" y="connsiteY2"/>
                </a:cxn>
                <a:cxn ang="0">
                  <a:pos x="connsiteX3" y="connsiteY3"/>
                </a:cxn>
              </a:cxnLst>
              <a:rect l="l" t="t" r="r" b="b"/>
              <a:pathLst>
                <a:path w="429157" h="858314">
                  <a:moveTo>
                    <a:pt x="429251" y="-39"/>
                  </a:moveTo>
                  <a:lnTo>
                    <a:pt x="94" y="429180"/>
                  </a:lnTo>
                  <a:lnTo>
                    <a:pt x="429251" y="858276"/>
                  </a:lnTo>
                  <a:lnTo>
                    <a:pt x="429251" y="-39"/>
                  </a:lnTo>
                  <a:close/>
                </a:path>
              </a:pathLst>
            </a:custGeom>
            <a:solidFill>
              <a:srgbClr val="107C10"/>
            </a:solidFill>
            <a:ln w="6039"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A3C3EE1A-5C80-1810-5FEA-BA6FD0EF6425}"/>
                </a:ext>
              </a:extLst>
            </p:cNvPr>
            <p:cNvSpPr/>
            <p:nvPr/>
          </p:nvSpPr>
          <p:spPr>
            <a:xfrm rot="18900000">
              <a:off x="7023416" y="2843036"/>
              <a:ext cx="1893736" cy="1893791"/>
            </a:xfrm>
            <a:custGeom>
              <a:avLst/>
              <a:gdLst>
                <a:gd name="connsiteX0" fmla="*/ 1893829 w 1893736"/>
                <a:gd name="connsiteY0" fmla="*/ 905931 h 1893791"/>
                <a:gd name="connsiteX1" fmla="*/ 987878 w 1893736"/>
                <a:gd name="connsiteY1" fmla="*/ -34 h 1893791"/>
                <a:gd name="connsiteX2" fmla="*/ 906003 w 1893736"/>
                <a:gd name="connsiteY2" fmla="*/ -34 h 1893791"/>
                <a:gd name="connsiteX3" fmla="*/ 93 w 1893736"/>
                <a:gd name="connsiteY3" fmla="*/ 905931 h 1893791"/>
                <a:gd name="connsiteX4" fmla="*/ 93 w 1893736"/>
                <a:gd name="connsiteY4" fmla="*/ 987670 h 1893791"/>
                <a:gd name="connsiteX5" fmla="*/ 906003 w 1893736"/>
                <a:gd name="connsiteY5" fmla="*/ 1893758 h 1893791"/>
                <a:gd name="connsiteX6" fmla="*/ 987878 w 1893736"/>
                <a:gd name="connsiteY6" fmla="*/ 1893758 h 1893791"/>
                <a:gd name="connsiteX7" fmla="*/ 1893784 w 1893736"/>
                <a:gd name="connsiteY7" fmla="*/ 987794 h 1893791"/>
                <a:gd name="connsiteX8" fmla="*/ 1893829 w 1893736"/>
                <a:gd name="connsiteY8" fmla="*/ 905931 h 1893791"/>
                <a:gd name="connsiteX9" fmla="*/ 946985 w 1893736"/>
                <a:gd name="connsiteY9" fmla="*/ 56658 h 1893791"/>
                <a:gd name="connsiteX10" fmla="*/ 1837132 w 1893736"/>
                <a:gd name="connsiteY10" fmla="*/ 946862 h 1893791"/>
                <a:gd name="connsiteX11" fmla="*/ 946985 w 1893736"/>
                <a:gd name="connsiteY11" fmla="*/ 1837066 h 1893791"/>
                <a:gd name="connsiteX12" fmla="*/ 56794 w 1893736"/>
                <a:gd name="connsiteY12" fmla="*/ 946862 h 1893791"/>
                <a:gd name="connsiteX13" fmla="*/ 946985 w 1893736"/>
                <a:gd name="connsiteY13" fmla="*/ 56658 h 189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3736" h="1893791">
                  <a:moveTo>
                    <a:pt x="1893829" y="905931"/>
                  </a:moveTo>
                  <a:lnTo>
                    <a:pt x="987878" y="-34"/>
                  </a:lnTo>
                  <a:lnTo>
                    <a:pt x="906003" y="-34"/>
                  </a:lnTo>
                  <a:lnTo>
                    <a:pt x="93" y="905931"/>
                  </a:lnTo>
                  <a:lnTo>
                    <a:pt x="93" y="987670"/>
                  </a:lnTo>
                  <a:lnTo>
                    <a:pt x="906003" y="1893758"/>
                  </a:lnTo>
                  <a:lnTo>
                    <a:pt x="987878" y="1893758"/>
                  </a:lnTo>
                  <a:lnTo>
                    <a:pt x="1893784" y="987794"/>
                  </a:lnTo>
                  <a:lnTo>
                    <a:pt x="1893829" y="905931"/>
                  </a:lnTo>
                  <a:close/>
                  <a:moveTo>
                    <a:pt x="946985" y="56658"/>
                  </a:moveTo>
                  <a:lnTo>
                    <a:pt x="1837132" y="946862"/>
                  </a:lnTo>
                  <a:lnTo>
                    <a:pt x="946985" y="1837066"/>
                  </a:lnTo>
                  <a:lnTo>
                    <a:pt x="56794" y="946862"/>
                  </a:lnTo>
                  <a:lnTo>
                    <a:pt x="946985" y="56658"/>
                  </a:lnTo>
                  <a:close/>
                </a:path>
              </a:pathLst>
            </a:custGeom>
            <a:solidFill>
              <a:srgbClr val="107C10"/>
            </a:solidFill>
            <a:ln w="6039"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22AE635C-53CB-D75A-0306-EDB1602714AA}"/>
                </a:ext>
              </a:extLst>
            </p:cNvPr>
            <p:cNvSpPr/>
            <p:nvPr/>
          </p:nvSpPr>
          <p:spPr>
            <a:xfrm rot="18900000">
              <a:off x="7941927" y="2511187"/>
              <a:ext cx="428622" cy="857336"/>
            </a:xfrm>
            <a:custGeom>
              <a:avLst/>
              <a:gdLst>
                <a:gd name="connsiteX0" fmla="*/ 88 w 428622"/>
                <a:gd name="connsiteY0" fmla="*/ 428571 h 857336"/>
                <a:gd name="connsiteX1" fmla="*/ 428711 w 428622"/>
                <a:gd name="connsiteY1" fmla="*/ 857300 h 857336"/>
                <a:gd name="connsiteX2" fmla="*/ 428711 w 428622"/>
                <a:gd name="connsiteY2" fmla="*/ -37 h 857336"/>
                <a:gd name="connsiteX3" fmla="*/ 88 w 428622"/>
                <a:gd name="connsiteY3" fmla="*/ 428571 h 857336"/>
              </a:gdLst>
              <a:ahLst/>
              <a:cxnLst>
                <a:cxn ang="0">
                  <a:pos x="connsiteX0" y="connsiteY0"/>
                </a:cxn>
                <a:cxn ang="0">
                  <a:pos x="connsiteX1" y="connsiteY1"/>
                </a:cxn>
                <a:cxn ang="0">
                  <a:pos x="connsiteX2" y="connsiteY2"/>
                </a:cxn>
                <a:cxn ang="0">
                  <a:pos x="connsiteX3" y="connsiteY3"/>
                </a:cxn>
              </a:cxnLst>
              <a:rect l="l" t="t" r="r" b="b"/>
              <a:pathLst>
                <a:path w="428622" h="857336">
                  <a:moveTo>
                    <a:pt x="88" y="428571"/>
                  </a:moveTo>
                  <a:lnTo>
                    <a:pt x="428711" y="857300"/>
                  </a:lnTo>
                  <a:lnTo>
                    <a:pt x="428711" y="-37"/>
                  </a:lnTo>
                  <a:lnTo>
                    <a:pt x="88" y="428571"/>
                  </a:lnTo>
                  <a:close/>
                </a:path>
              </a:pathLst>
            </a:custGeom>
            <a:solidFill>
              <a:srgbClr val="107C10"/>
            </a:solidFill>
            <a:ln w="6039" cap="flat">
              <a:noFill/>
              <a:prstDash val="solid"/>
              <a:miter/>
            </a:ln>
          </p:spPr>
          <p:txBody>
            <a:bodyPr rtlCol="0" anchor="ctr"/>
            <a:lstStyle/>
            <a:p>
              <a:endParaRPr lang="en-GB"/>
            </a:p>
          </p:txBody>
        </p:sp>
        <p:sp>
          <p:nvSpPr>
            <p:cNvPr id="61" name="Freeform: Shape 60">
              <a:extLst>
                <a:ext uri="{FF2B5EF4-FFF2-40B4-BE49-F238E27FC236}">
                  <a16:creationId xmlns:a16="http://schemas.microsoft.com/office/drawing/2014/main" id="{47988AFE-ABB3-04A6-5242-B2A8C5D1AA53}"/>
                </a:ext>
              </a:extLst>
            </p:cNvPr>
            <p:cNvSpPr/>
            <p:nvPr/>
          </p:nvSpPr>
          <p:spPr>
            <a:xfrm rot="18900000">
              <a:off x="7355734" y="2724612"/>
              <a:ext cx="859521" cy="429707"/>
            </a:xfrm>
            <a:custGeom>
              <a:avLst/>
              <a:gdLst>
                <a:gd name="connsiteX0" fmla="*/ 859609 w 859521"/>
                <a:gd name="connsiteY0" fmla="*/ -35 h 429707"/>
                <a:gd name="connsiteX1" fmla="*/ 87 w 859521"/>
                <a:gd name="connsiteY1" fmla="*/ -35 h 429707"/>
                <a:gd name="connsiteX2" fmla="*/ 429827 w 859521"/>
                <a:gd name="connsiteY2" fmla="*/ 429673 h 429707"/>
                <a:gd name="connsiteX3" fmla="*/ 859609 w 859521"/>
                <a:gd name="connsiteY3" fmla="*/ -35 h 429707"/>
              </a:gdLst>
              <a:ahLst/>
              <a:cxnLst>
                <a:cxn ang="0">
                  <a:pos x="connsiteX0" y="connsiteY0"/>
                </a:cxn>
                <a:cxn ang="0">
                  <a:pos x="connsiteX1" y="connsiteY1"/>
                </a:cxn>
                <a:cxn ang="0">
                  <a:pos x="connsiteX2" y="connsiteY2"/>
                </a:cxn>
                <a:cxn ang="0">
                  <a:pos x="connsiteX3" y="connsiteY3"/>
                </a:cxn>
              </a:cxnLst>
              <a:rect l="l" t="t" r="r" b="b"/>
              <a:pathLst>
                <a:path w="859521" h="429707">
                  <a:moveTo>
                    <a:pt x="859609" y="-35"/>
                  </a:moveTo>
                  <a:lnTo>
                    <a:pt x="87" y="-35"/>
                  </a:lnTo>
                  <a:lnTo>
                    <a:pt x="429827" y="429673"/>
                  </a:lnTo>
                  <a:lnTo>
                    <a:pt x="859609" y="-35"/>
                  </a:lnTo>
                  <a:close/>
                </a:path>
              </a:pathLst>
            </a:custGeom>
            <a:solidFill>
              <a:srgbClr val="107C10"/>
            </a:solidFill>
            <a:ln w="6039" cap="flat">
              <a:noFill/>
              <a:prstDash val="solid"/>
              <a:miter/>
            </a:ln>
          </p:spPr>
          <p:txBody>
            <a:bodyPr rtlCol="0" anchor="ctr"/>
            <a:lstStyle/>
            <a:p>
              <a:endParaRPr lang="en-GB"/>
            </a:p>
          </p:txBody>
        </p:sp>
        <p:sp>
          <p:nvSpPr>
            <p:cNvPr id="62" name="Freeform: Shape 61">
              <a:extLst>
                <a:ext uri="{FF2B5EF4-FFF2-40B4-BE49-F238E27FC236}">
                  <a16:creationId xmlns:a16="http://schemas.microsoft.com/office/drawing/2014/main" id="{47A26B49-1E32-930D-F2E4-94FFD5472965}"/>
                </a:ext>
              </a:extLst>
            </p:cNvPr>
            <p:cNvSpPr/>
            <p:nvPr/>
          </p:nvSpPr>
          <p:spPr>
            <a:xfrm rot="18900000">
              <a:off x="7732543" y="2549293"/>
              <a:ext cx="476212" cy="477235"/>
            </a:xfrm>
            <a:custGeom>
              <a:avLst/>
              <a:gdLst>
                <a:gd name="connsiteX0" fmla="*/ 429869 w 476212"/>
                <a:gd name="connsiteY0" fmla="*/ -36 h 477235"/>
                <a:gd name="connsiteX1" fmla="*/ 87 w 476212"/>
                <a:gd name="connsiteY1" fmla="*/ 429671 h 477235"/>
                <a:gd name="connsiteX2" fmla="*/ 47676 w 476212"/>
                <a:gd name="connsiteY2" fmla="*/ 477199 h 477235"/>
                <a:gd name="connsiteX3" fmla="*/ 476299 w 476212"/>
                <a:gd name="connsiteY3" fmla="*/ 48592 h 477235"/>
                <a:gd name="connsiteX4" fmla="*/ 476299 w 476212"/>
                <a:gd name="connsiteY4" fmla="*/ -36 h 477235"/>
                <a:gd name="connsiteX5" fmla="*/ 429869 w 476212"/>
                <a:gd name="connsiteY5" fmla="*/ -36 h 47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12" h="477235">
                  <a:moveTo>
                    <a:pt x="429869" y="-36"/>
                  </a:moveTo>
                  <a:lnTo>
                    <a:pt x="87" y="429671"/>
                  </a:lnTo>
                  <a:lnTo>
                    <a:pt x="47676" y="477199"/>
                  </a:lnTo>
                  <a:lnTo>
                    <a:pt x="476299" y="48592"/>
                  </a:lnTo>
                  <a:lnTo>
                    <a:pt x="476299" y="-36"/>
                  </a:lnTo>
                  <a:lnTo>
                    <a:pt x="429869" y="-36"/>
                  </a:lnTo>
                  <a:close/>
                </a:path>
              </a:pathLst>
            </a:custGeom>
            <a:solidFill>
              <a:srgbClr val="ADDAAD"/>
            </a:solidFill>
            <a:ln w="6039" cap="flat">
              <a:noFill/>
              <a:prstDash val="solid"/>
              <a:miter/>
            </a:ln>
          </p:spPr>
          <p:txBody>
            <a:bodyPr rtlCol="0" anchor="ctr"/>
            <a:lstStyle/>
            <a:p>
              <a:endParaRPr lang="en-GB"/>
            </a:p>
          </p:txBody>
        </p:sp>
        <p:sp>
          <p:nvSpPr>
            <p:cNvPr id="63" name="Freeform: Shape 62">
              <a:extLst>
                <a:ext uri="{FF2B5EF4-FFF2-40B4-BE49-F238E27FC236}">
                  <a16:creationId xmlns:a16="http://schemas.microsoft.com/office/drawing/2014/main" id="{4CD88634-6D41-9ECF-B628-15808D570823}"/>
                </a:ext>
              </a:extLst>
            </p:cNvPr>
            <p:cNvSpPr/>
            <p:nvPr/>
          </p:nvSpPr>
          <p:spPr>
            <a:xfrm>
              <a:off x="5896907" y="1716453"/>
              <a:ext cx="4146762" cy="4146999"/>
            </a:xfrm>
            <a:custGeom>
              <a:avLst/>
              <a:gdLst>
                <a:gd name="connsiteX0" fmla="*/ 0 w 4146762"/>
                <a:gd name="connsiteY0" fmla="*/ 2073469 h 4146999"/>
                <a:gd name="connsiteX1" fmla="*/ 2073388 w 4146762"/>
                <a:gd name="connsiteY1" fmla="*/ 4146999 h 4146999"/>
                <a:gd name="connsiteX2" fmla="*/ 4146763 w 4146762"/>
                <a:gd name="connsiteY2" fmla="*/ 2073469 h 4146999"/>
                <a:gd name="connsiteX3" fmla="*/ 2073388 w 4146762"/>
                <a:gd name="connsiteY3" fmla="*/ 0 h 4146999"/>
                <a:gd name="connsiteX4" fmla="*/ 103665 w 4146762"/>
                <a:gd name="connsiteY4" fmla="*/ 2073469 h 4146999"/>
                <a:gd name="connsiteX5" fmla="*/ 2073388 w 4146762"/>
                <a:gd name="connsiteY5" fmla="*/ 103669 h 4146999"/>
                <a:gd name="connsiteX6" fmla="*/ 4043159 w 4146762"/>
                <a:gd name="connsiteY6" fmla="*/ 2073469 h 4146999"/>
                <a:gd name="connsiteX7" fmla="*/ 2073388 w 4146762"/>
                <a:gd name="connsiteY7" fmla="*/ 4043269 h 414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6762" h="4146999">
                  <a:moveTo>
                    <a:pt x="0" y="2073469"/>
                  </a:moveTo>
                  <a:lnTo>
                    <a:pt x="2073388" y="4146999"/>
                  </a:lnTo>
                  <a:lnTo>
                    <a:pt x="4146763" y="2073469"/>
                  </a:lnTo>
                  <a:lnTo>
                    <a:pt x="2073388" y="0"/>
                  </a:lnTo>
                  <a:close/>
                  <a:moveTo>
                    <a:pt x="103665" y="2073469"/>
                  </a:moveTo>
                  <a:lnTo>
                    <a:pt x="2073388" y="103669"/>
                  </a:lnTo>
                  <a:lnTo>
                    <a:pt x="4043159" y="2073469"/>
                  </a:lnTo>
                  <a:lnTo>
                    <a:pt x="2073388" y="4043269"/>
                  </a:lnTo>
                  <a:close/>
                </a:path>
              </a:pathLst>
            </a:custGeom>
            <a:solidFill>
              <a:srgbClr val="FFFFFF"/>
            </a:solidFill>
            <a:ln w="9351"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76BC1A20-10BE-81E9-3772-87C175E9704F}"/>
                </a:ext>
              </a:extLst>
            </p:cNvPr>
            <p:cNvSpPr/>
            <p:nvPr/>
          </p:nvSpPr>
          <p:spPr>
            <a:xfrm>
              <a:off x="6484335" y="2303944"/>
              <a:ext cx="2971821" cy="2971945"/>
            </a:xfrm>
            <a:custGeom>
              <a:avLst/>
              <a:gdLst>
                <a:gd name="connsiteX0" fmla="*/ 0 w 2971821"/>
                <a:gd name="connsiteY0" fmla="*/ 1485979 h 2971945"/>
                <a:gd name="connsiteX1" fmla="*/ 1485911 w 2971821"/>
                <a:gd name="connsiteY1" fmla="*/ 2971945 h 2971945"/>
                <a:gd name="connsiteX2" fmla="*/ 2971822 w 2971821"/>
                <a:gd name="connsiteY2" fmla="*/ 1485979 h 2971945"/>
                <a:gd name="connsiteX3" fmla="*/ 1485911 w 2971821"/>
                <a:gd name="connsiteY3" fmla="*/ 0 h 2971945"/>
                <a:gd name="connsiteX4" fmla="*/ 146878 w 2971821"/>
                <a:gd name="connsiteY4" fmla="*/ 1485979 h 2971945"/>
                <a:gd name="connsiteX5" fmla="*/ 1485911 w 2971821"/>
                <a:gd name="connsiteY5" fmla="*/ 146885 h 2971945"/>
                <a:gd name="connsiteX6" fmla="*/ 2824944 w 2971821"/>
                <a:gd name="connsiteY6" fmla="*/ 1485979 h 2971945"/>
                <a:gd name="connsiteX7" fmla="*/ 1485911 w 2971821"/>
                <a:gd name="connsiteY7" fmla="*/ 2825085 h 297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21" h="2971945">
                  <a:moveTo>
                    <a:pt x="0" y="1485979"/>
                  </a:moveTo>
                  <a:lnTo>
                    <a:pt x="1485911" y="2971945"/>
                  </a:lnTo>
                  <a:lnTo>
                    <a:pt x="2971822" y="1485979"/>
                  </a:lnTo>
                  <a:lnTo>
                    <a:pt x="1485911" y="0"/>
                  </a:lnTo>
                  <a:close/>
                  <a:moveTo>
                    <a:pt x="146878" y="1485979"/>
                  </a:moveTo>
                  <a:lnTo>
                    <a:pt x="1485911" y="146885"/>
                  </a:lnTo>
                  <a:lnTo>
                    <a:pt x="2824944" y="1485979"/>
                  </a:lnTo>
                  <a:lnTo>
                    <a:pt x="1485911" y="2825085"/>
                  </a:lnTo>
                  <a:close/>
                </a:path>
              </a:pathLst>
            </a:custGeom>
            <a:solidFill>
              <a:srgbClr val="FFFFFF"/>
            </a:solidFill>
            <a:ln w="6701" cap="flat">
              <a:noFill/>
              <a:prstDash val="solid"/>
              <a:miter/>
            </a:ln>
          </p:spPr>
          <p:txBody>
            <a:bodyPr rtlCol="0" anchor="ctr"/>
            <a:lstStyle/>
            <a:p>
              <a:endParaRPr lang="en-GB"/>
            </a:p>
          </p:txBody>
        </p:sp>
        <p:sp>
          <p:nvSpPr>
            <p:cNvPr id="66" name="Freeform: Shape 65">
              <a:extLst>
                <a:ext uri="{FF2B5EF4-FFF2-40B4-BE49-F238E27FC236}">
                  <a16:creationId xmlns:a16="http://schemas.microsoft.com/office/drawing/2014/main" id="{3B48EF76-7333-A75C-6933-F81566FA3071}"/>
                </a:ext>
              </a:extLst>
            </p:cNvPr>
            <p:cNvSpPr/>
            <p:nvPr/>
          </p:nvSpPr>
          <p:spPr>
            <a:xfrm>
              <a:off x="7271786" y="3091394"/>
              <a:ext cx="1396955" cy="1397044"/>
            </a:xfrm>
            <a:custGeom>
              <a:avLst/>
              <a:gdLst>
                <a:gd name="connsiteX0" fmla="*/ 0 w 1396955"/>
                <a:gd name="connsiteY0" fmla="*/ 49 h 1397044"/>
                <a:gd name="connsiteX1" fmla="*/ 0 w 1396955"/>
                <a:gd name="connsiteY1" fmla="*/ 1397044 h 1397044"/>
                <a:gd name="connsiteX2" fmla="*/ 1396956 w 1396955"/>
                <a:gd name="connsiteY2" fmla="*/ 1397044 h 1397044"/>
                <a:gd name="connsiteX3" fmla="*/ 1396956 w 1396955"/>
                <a:gd name="connsiteY3" fmla="*/ 0 h 1397044"/>
                <a:gd name="connsiteX4" fmla="*/ 69090 w 1396955"/>
                <a:gd name="connsiteY4" fmla="*/ 69044 h 1397044"/>
                <a:gd name="connsiteX5" fmla="*/ 1327964 w 1396955"/>
                <a:gd name="connsiteY5" fmla="*/ 69081 h 1397044"/>
                <a:gd name="connsiteX6" fmla="*/ 1327964 w 1396955"/>
                <a:gd name="connsiteY6" fmla="*/ 1328012 h 1397044"/>
                <a:gd name="connsiteX7" fmla="*/ 69090 w 1396955"/>
                <a:gd name="connsiteY7" fmla="*/ 1328012 h 139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6955" h="1397044">
                  <a:moveTo>
                    <a:pt x="0" y="49"/>
                  </a:moveTo>
                  <a:lnTo>
                    <a:pt x="0" y="1397044"/>
                  </a:lnTo>
                  <a:lnTo>
                    <a:pt x="1396956" y="1397044"/>
                  </a:lnTo>
                  <a:lnTo>
                    <a:pt x="1396956" y="0"/>
                  </a:lnTo>
                  <a:close/>
                  <a:moveTo>
                    <a:pt x="69090" y="69044"/>
                  </a:moveTo>
                  <a:lnTo>
                    <a:pt x="1327964" y="69081"/>
                  </a:lnTo>
                  <a:lnTo>
                    <a:pt x="1327964" y="1328012"/>
                  </a:lnTo>
                  <a:lnTo>
                    <a:pt x="69090" y="1328012"/>
                  </a:lnTo>
                  <a:close/>
                </a:path>
              </a:pathLst>
            </a:custGeom>
            <a:solidFill>
              <a:srgbClr val="FFFFFF"/>
            </a:solidFill>
            <a:ln w="4455" cap="flat">
              <a:no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8CF6B957-4D36-CF65-DA44-B34558B6406B}"/>
                </a:ext>
              </a:extLst>
            </p:cNvPr>
            <p:cNvSpPr/>
            <p:nvPr/>
          </p:nvSpPr>
          <p:spPr>
            <a:xfrm>
              <a:off x="6314743" y="4093370"/>
              <a:ext cx="1269504" cy="1277948"/>
            </a:xfrm>
            <a:custGeom>
              <a:avLst/>
              <a:gdLst>
                <a:gd name="connsiteX0" fmla="*/ 0 w 1536283"/>
                <a:gd name="connsiteY0" fmla="*/ 1289671 h 1522057"/>
                <a:gd name="connsiteX1" fmla="*/ 45791 w 1536283"/>
                <a:gd name="connsiteY1" fmla="*/ 218287 h 1522057"/>
                <a:gd name="connsiteX2" fmla="*/ 1521831 w 1536283"/>
                <a:gd name="connsiteY2" fmla="*/ 0 h 1522057"/>
                <a:gd name="connsiteX3" fmla="*/ 1536284 w 1536283"/>
                <a:gd name="connsiteY3" fmla="*/ 1522058 h 1522057"/>
              </a:gdLst>
              <a:ahLst/>
              <a:cxnLst>
                <a:cxn ang="0">
                  <a:pos x="connsiteX0" y="connsiteY0"/>
                </a:cxn>
                <a:cxn ang="0">
                  <a:pos x="connsiteX1" y="connsiteY1"/>
                </a:cxn>
                <a:cxn ang="0">
                  <a:pos x="connsiteX2" y="connsiteY2"/>
                </a:cxn>
                <a:cxn ang="0">
                  <a:pos x="connsiteX3" y="connsiteY3"/>
                </a:cxn>
              </a:cxnLst>
              <a:rect l="l" t="t" r="r" b="b"/>
              <a:pathLst>
                <a:path w="1536283" h="1522057">
                  <a:moveTo>
                    <a:pt x="0" y="1289671"/>
                  </a:moveTo>
                  <a:lnTo>
                    <a:pt x="45791" y="218287"/>
                  </a:lnTo>
                  <a:lnTo>
                    <a:pt x="1521831" y="0"/>
                  </a:lnTo>
                  <a:lnTo>
                    <a:pt x="1536284" y="1522058"/>
                  </a:lnTo>
                  <a:close/>
                </a:path>
              </a:pathLst>
            </a:custGeom>
            <a:solidFill>
              <a:srgbClr val="FFFFFF"/>
            </a:solidFill>
            <a:ln w="5544" cap="flat">
              <a:no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E7B839A3-7F4D-ECDF-510D-E51C6EC6BFA9}"/>
                </a:ext>
              </a:extLst>
            </p:cNvPr>
            <p:cNvSpPr/>
            <p:nvPr/>
          </p:nvSpPr>
          <p:spPr>
            <a:xfrm>
              <a:off x="6279020" y="4017043"/>
              <a:ext cx="1371006" cy="1404240"/>
            </a:xfrm>
            <a:custGeom>
              <a:avLst/>
              <a:gdLst>
                <a:gd name="connsiteX0" fmla="*/ 1367964 w 1371006"/>
                <a:gd name="connsiteY0" fmla="*/ 0 h 1404240"/>
                <a:gd name="connsiteX1" fmla="*/ 2981 w 1371006"/>
                <a:gd name="connsiteY1" fmla="*/ 198861 h 1404240"/>
                <a:gd name="connsiteX2" fmla="*/ 0 w 1371006"/>
                <a:gd name="connsiteY2" fmla="*/ 1211318 h 1404240"/>
                <a:gd name="connsiteX3" fmla="*/ 1371006 w 1371006"/>
                <a:gd name="connsiteY3" fmla="*/ 1404240 h 1404240"/>
                <a:gd name="connsiteX4" fmla="*/ 1260157 w 1371006"/>
                <a:gd name="connsiteY4" fmla="*/ 111771 h 1404240"/>
                <a:gd name="connsiteX5" fmla="*/ 1260463 w 1371006"/>
                <a:gd name="connsiteY5" fmla="*/ 629618 h 1404240"/>
                <a:gd name="connsiteX6" fmla="*/ 672278 w 1371006"/>
                <a:gd name="connsiteY6" fmla="*/ 629008 h 1404240"/>
                <a:gd name="connsiteX7" fmla="*/ 677287 w 1371006"/>
                <a:gd name="connsiteY7" fmla="*/ 203564 h 1404240"/>
                <a:gd name="connsiteX8" fmla="*/ 575564 w 1371006"/>
                <a:gd name="connsiteY8" fmla="*/ 216894 h 1404240"/>
                <a:gd name="connsiteX9" fmla="*/ 572168 w 1371006"/>
                <a:gd name="connsiteY9" fmla="*/ 629985 h 1404240"/>
                <a:gd name="connsiteX10" fmla="*/ 97251 w 1371006"/>
                <a:gd name="connsiteY10" fmla="*/ 630596 h 1404240"/>
                <a:gd name="connsiteX11" fmla="*/ 96836 w 1371006"/>
                <a:gd name="connsiteY11" fmla="*/ 284338 h 1404240"/>
                <a:gd name="connsiteX12" fmla="*/ 96640 w 1371006"/>
                <a:gd name="connsiteY12" fmla="*/ 744590 h 1404240"/>
                <a:gd name="connsiteX13" fmla="*/ 567306 w 1371006"/>
                <a:gd name="connsiteY13" fmla="*/ 744101 h 1404240"/>
                <a:gd name="connsiteX14" fmla="*/ 560512 w 1371006"/>
                <a:gd name="connsiteY14" fmla="*/ 1191402 h 1404240"/>
                <a:gd name="connsiteX15" fmla="*/ 97336 w 1371006"/>
                <a:gd name="connsiteY15" fmla="*/ 1128480 h 1404240"/>
                <a:gd name="connsiteX16" fmla="*/ 1260109 w 1371006"/>
                <a:gd name="connsiteY16" fmla="*/ 745200 h 1404240"/>
                <a:gd name="connsiteX17" fmla="*/ 1260621 w 1371006"/>
                <a:gd name="connsiteY17" fmla="*/ 1276195 h 1404240"/>
                <a:gd name="connsiteX18" fmla="*/ 665766 w 1371006"/>
                <a:gd name="connsiteY18" fmla="*/ 1202887 h 1404240"/>
                <a:gd name="connsiteX19" fmla="*/ 670604 w 1371006"/>
                <a:gd name="connsiteY19" fmla="*/ 743979 h 140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1006" h="1404240">
                  <a:moveTo>
                    <a:pt x="1367964" y="0"/>
                  </a:moveTo>
                  <a:lnTo>
                    <a:pt x="2981" y="198861"/>
                  </a:lnTo>
                  <a:lnTo>
                    <a:pt x="0" y="1211318"/>
                  </a:lnTo>
                  <a:lnTo>
                    <a:pt x="1371006" y="1404240"/>
                  </a:lnTo>
                  <a:close/>
                  <a:moveTo>
                    <a:pt x="1260157" y="111771"/>
                  </a:moveTo>
                  <a:lnTo>
                    <a:pt x="1260463" y="629618"/>
                  </a:lnTo>
                  <a:lnTo>
                    <a:pt x="672278" y="629008"/>
                  </a:lnTo>
                  <a:lnTo>
                    <a:pt x="677287" y="203564"/>
                  </a:lnTo>
                  <a:close/>
                  <a:moveTo>
                    <a:pt x="575564" y="216894"/>
                  </a:moveTo>
                  <a:lnTo>
                    <a:pt x="572168" y="629985"/>
                  </a:lnTo>
                  <a:lnTo>
                    <a:pt x="97251" y="630596"/>
                  </a:lnTo>
                  <a:lnTo>
                    <a:pt x="96836" y="284338"/>
                  </a:lnTo>
                  <a:close/>
                  <a:moveTo>
                    <a:pt x="96640" y="744590"/>
                  </a:moveTo>
                  <a:lnTo>
                    <a:pt x="567306" y="744101"/>
                  </a:lnTo>
                  <a:lnTo>
                    <a:pt x="560512" y="1191402"/>
                  </a:lnTo>
                  <a:lnTo>
                    <a:pt x="97336" y="1128480"/>
                  </a:lnTo>
                  <a:close/>
                  <a:moveTo>
                    <a:pt x="1260109" y="745200"/>
                  </a:moveTo>
                  <a:lnTo>
                    <a:pt x="1260621" y="1276195"/>
                  </a:lnTo>
                  <a:lnTo>
                    <a:pt x="665766" y="1202887"/>
                  </a:lnTo>
                  <a:lnTo>
                    <a:pt x="670604" y="743979"/>
                  </a:lnTo>
                  <a:close/>
                </a:path>
              </a:pathLst>
            </a:custGeom>
            <a:solidFill>
              <a:srgbClr val="000000"/>
            </a:solidFill>
            <a:ln w="4672" cap="flat">
              <a:noFill/>
              <a:prstDash val="solid"/>
              <a:miter/>
            </a:ln>
          </p:spPr>
          <p:txBody>
            <a:bodyPr rtlCol="0" anchor="ctr"/>
            <a:lstStyle/>
            <a:p>
              <a:endParaRPr lang="en-GB"/>
            </a:p>
          </p:txBody>
        </p:sp>
      </p:grpSp>
    </p:spTree>
    <p:extLst>
      <p:ext uri="{BB962C8B-B14F-4D97-AF65-F5344CB8AC3E}">
        <p14:creationId xmlns:p14="http://schemas.microsoft.com/office/powerpoint/2010/main" val="986347218"/>
      </p:ext>
    </p:extLst>
  </p:cSld>
  <p:clrMapOvr>
    <a:masterClrMapping/>
  </p:clrMapOvr>
  <mc:AlternateContent xmlns:mc="http://schemas.openxmlformats.org/markup-compatibility/2006" xmlns:p14="http://schemas.microsoft.com/office/powerpoint/2010/main">
    <mc:Choice Requires="p14">
      <p:transition spd="slow" p14:dur="1500" advClick="0" advTm="1000">
        <p:split orient="vert" dir="in"/>
      </p:transition>
    </mc:Choice>
    <mc:Fallback xmlns="">
      <p:transition spd="slow" advClick="0" advTm="1000">
        <p:split orient="vert" dir="in"/>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00052 0.00093 L -0.27174 0.00278 " pathEditMode="relative" rAng="0" ptsTypes="AA">
                                      <p:cBhvr>
                                        <p:cTn id="6" dur="2000" fill="hold"/>
                                        <p:tgtEl>
                                          <p:spTgt spid="83"/>
                                        </p:tgtEl>
                                        <p:attrNameLst>
                                          <p:attrName>ppt_x</p:attrName>
                                          <p:attrName>ppt_y</p:attrName>
                                        </p:attrNameLst>
                                      </p:cBhvr>
                                      <p:rCtr x="-13568"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0D4DBF-6D92-3495-CB73-634566A46F80}"/>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2776A7D9-7DDD-9FAF-C8FB-BEB8C4C63991}"/>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4" name="Rectangle 3">
            <a:extLst>
              <a:ext uri="{FF2B5EF4-FFF2-40B4-BE49-F238E27FC236}">
                <a16:creationId xmlns:a16="http://schemas.microsoft.com/office/drawing/2014/main" id="{016ABB3F-8E61-B2DF-77B2-E9186F7CEBC3}"/>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5" name="Rectangle 4">
            <a:extLst>
              <a:ext uri="{FF2B5EF4-FFF2-40B4-BE49-F238E27FC236}">
                <a16:creationId xmlns:a16="http://schemas.microsoft.com/office/drawing/2014/main" id="{465068F4-EBD5-5711-46FE-259293157E6D}"/>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6" name="Rectangle 5">
            <a:extLst>
              <a:ext uri="{FF2B5EF4-FFF2-40B4-BE49-F238E27FC236}">
                <a16:creationId xmlns:a16="http://schemas.microsoft.com/office/drawing/2014/main" id="{9BCB92D9-FF89-5EA0-0ACC-3E9430A18463}"/>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7" name="Rectangle 6">
            <a:extLst>
              <a:ext uri="{FF2B5EF4-FFF2-40B4-BE49-F238E27FC236}">
                <a16:creationId xmlns:a16="http://schemas.microsoft.com/office/drawing/2014/main" id="{2225B463-0FAE-B826-909F-5EEDCAA37E49}"/>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 name="Rectangle 7">
            <a:extLst>
              <a:ext uri="{FF2B5EF4-FFF2-40B4-BE49-F238E27FC236}">
                <a16:creationId xmlns:a16="http://schemas.microsoft.com/office/drawing/2014/main" id="{3D28478B-953B-37C5-B13D-6C3FA8F55767}"/>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 name="Rectangle 8">
            <a:extLst>
              <a:ext uri="{FF2B5EF4-FFF2-40B4-BE49-F238E27FC236}">
                <a16:creationId xmlns:a16="http://schemas.microsoft.com/office/drawing/2014/main" id="{432E917F-B9F8-30EC-E9A9-CE8B02ED1435}"/>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10" name="Rectangle 9">
            <a:extLst>
              <a:ext uri="{FF2B5EF4-FFF2-40B4-BE49-F238E27FC236}">
                <a16:creationId xmlns:a16="http://schemas.microsoft.com/office/drawing/2014/main" id="{9712EED3-294C-EBD0-5B72-34899C9F2C7B}"/>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11" name="Rectangle 10">
            <a:extLst>
              <a:ext uri="{FF2B5EF4-FFF2-40B4-BE49-F238E27FC236}">
                <a16:creationId xmlns:a16="http://schemas.microsoft.com/office/drawing/2014/main" id="{812D2AAE-B1BE-80E5-91BD-FFCE0B11EB55}"/>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12" name="Rectangle 11">
            <a:extLst>
              <a:ext uri="{FF2B5EF4-FFF2-40B4-BE49-F238E27FC236}">
                <a16:creationId xmlns:a16="http://schemas.microsoft.com/office/drawing/2014/main" id="{6B5D119F-6D33-0224-60F4-C044F0D67C2A}"/>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13" name="Rectangle 12">
            <a:extLst>
              <a:ext uri="{FF2B5EF4-FFF2-40B4-BE49-F238E27FC236}">
                <a16:creationId xmlns:a16="http://schemas.microsoft.com/office/drawing/2014/main" id="{2459C844-634D-809D-29FB-4E57D553D209}"/>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 name="Rectangle 13">
            <a:extLst>
              <a:ext uri="{FF2B5EF4-FFF2-40B4-BE49-F238E27FC236}">
                <a16:creationId xmlns:a16="http://schemas.microsoft.com/office/drawing/2014/main" id="{0A0F81A5-30D9-96B5-3FC7-BB54C4016143}"/>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15" name="Rectangle 14">
            <a:extLst>
              <a:ext uri="{FF2B5EF4-FFF2-40B4-BE49-F238E27FC236}">
                <a16:creationId xmlns:a16="http://schemas.microsoft.com/office/drawing/2014/main" id="{CF03C63C-3604-8E7A-00EC-965FE17B6D90}"/>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16" name="Rectangle 15">
            <a:extLst>
              <a:ext uri="{FF2B5EF4-FFF2-40B4-BE49-F238E27FC236}">
                <a16:creationId xmlns:a16="http://schemas.microsoft.com/office/drawing/2014/main" id="{9AF50B7A-64A1-6DA9-9BA6-9583E644BE8A}"/>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7" name="Rectangle 16">
            <a:extLst>
              <a:ext uri="{FF2B5EF4-FFF2-40B4-BE49-F238E27FC236}">
                <a16:creationId xmlns:a16="http://schemas.microsoft.com/office/drawing/2014/main" id="{FCC001CF-FF96-44B1-C615-F4751E77DC0B}"/>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8" name="Rectangle 17">
            <a:extLst>
              <a:ext uri="{FF2B5EF4-FFF2-40B4-BE49-F238E27FC236}">
                <a16:creationId xmlns:a16="http://schemas.microsoft.com/office/drawing/2014/main" id="{A33CB8B0-1013-6CAA-B530-83401E12A98F}"/>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22" name="Rectangle 21">
            <a:extLst>
              <a:ext uri="{FF2B5EF4-FFF2-40B4-BE49-F238E27FC236}">
                <a16:creationId xmlns:a16="http://schemas.microsoft.com/office/drawing/2014/main" id="{EB5B09BF-8393-22AC-A043-1A792B2BC995}"/>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23" name="Rectangle 22">
            <a:extLst>
              <a:ext uri="{FF2B5EF4-FFF2-40B4-BE49-F238E27FC236}">
                <a16:creationId xmlns:a16="http://schemas.microsoft.com/office/drawing/2014/main" id="{F6E542AD-A76B-EBAA-1452-122F5A05A758}"/>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24" name="Rectangle 23">
            <a:extLst>
              <a:ext uri="{FF2B5EF4-FFF2-40B4-BE49-F238E27FC236}">
                <a16:creationId xmlns:a16="http://schemas.microsoft.com/office/drawing/2014/main" id="{A8F364A4-7E8E-54DD-8B68-EA35552553EB}"/>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25" name="Rectangle 24">
            <a:extLst>
              <a:ext uri="{FF2B5EF4-FFF2-40B4-BE49-F238E27FC236}">
                <a16:creationId xmlns:a16="http://schemas.microsoft.com/office/drawing/2014/main" id="{CAE139F3-5428-2EA6-3B98-8B0991CC0FE8}"/>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6" name="Rectangle 25">
            <a:extLst>
              <a:ext uri="{FF2B5EF4-FFF2-40B4-BE49-F238E27FC236}">
                <a16:creationId xmlns:a16="http://schemas.microsoft.com/office/drawing/2014/main" id="{BBA7279E-2A2D-A605-DD13-F9D0DEFFD1C4}"/>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7" name="Rectangle 26">
            <a:extLst>
              <a:ext uri="{FF2B5EF4-FFF2-40B4-BE49-F238E27FC236}">
                <a16:creationId xmlns:a16="http://schemas.microsoft.com/office/drawing/2014/main" id="{DBE7C694-42D3-EE78-1CE8-39EA719E66CB}"/>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28" name="Rectangle 27">
            <a:extLst>
              <a:ext uri="{FF2B5EF4-FFF2-40B4-BE49-F238E27FC236}">
                <a16:creationId xmlns:a16="http://schemas.microsoft.com/office/drawing/2014/main" id="{102C3586-DAFF-97DD-3D6A-DFC197A39338}"/>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30" name="Rectangle 29">
            <a:extLst>
              <a:ext uri="{FF2B5EF4-FFF2-40B4-BE49-F238E27FC236}">
                <a16:creationId xmlns:a16="http://schemas.microsoft.com/office/drawing/2014/main" id="{25DB77E5-DCF5-5BAD-621A-84FBAA4CCD78}"/>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31" name="Rectangle 30">
            <a:extLst>
              <a:ext uri="{FF2B5EF4-FFF2-40B4-BE49-F238E27FC236}">
                <a16:creationId xmlns:a16="http://schemas.microsoft.com/office/drawing/2014/main" id="{4EDBB3C9-83C4-13BA-ABAD-5CC7ED62B97D}"/>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32" name="Rectangle 31">
            <a:extLst>
              <a:ext uri="{FF2B5EF4-FFF2-40B4-BE49-F238E27FC236}">
                <a16:creationId xmlns:a16="http://schemas.microsoft.com/office/drawing/2014/main" id="{D086351D-903B-F4E6-F4DD-D3A691ADF936}"/>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33" name="Rectangle 32">
            <a:extLst>
              <a:ext uri="{FF2B5EF4-FFF2-40B4-BE49-F238E27FC236}">
                <a16:creationId xmlns:a16="http://schemas.microsoft.com/office/drawing/2014/main" id="{98109ECD-CC90-DD53-A253-97A4F416EAD1}"/>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34" name="Rectangle 33">
            <a:extLst>
              <a:ext uri="{FF2B5EF4-FFF2-40B4-BE49-F238E27FC236}">
                <a16:creationId xmlns:a16="http://schemas.microsoft.com/office/drawing/2014/main" id="{468E2BAA-C476-5A09-E7AF-2624732CFBB3}"/>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1" name="Rectangle 40">
            <a:extLst>
              <a:ext uri="{FF2B5EF4-FFF2-40B4-BE49-F238E27FC236}">
                <a16:creationId xmlns:a16="http://schemas.microsoft.com/office/drawing/2014/main" id="{C01BAD86-4333-8738-5608-0B518A11FEB1}"/>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42" name="Rectangle 41">
            <a:extLst>
              <a:ext uri="{FF2B5EF4-FFF2-40B4-BE49-F238E27FC236}">
                <a16:creationId xmlns:a16="http://schemas.microsoft.com/office/drawing/2014/main" id="{DB7AB048-2B0E-1661-FB3D-6F9C16E3156D}"/>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44" name="Rectangle 43">
            <a:extLst>
              <a:ext uri="{FF2B5EF4-FFF2-40B4-BE49-F238E27FC236}">
                <a16:creationId xmlns:a16="http://schemas.microsoft.com/office/drawing/2014/main" id="{07E63730-F61C-501A-4EA3-2E4E54AC5020}"/>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45" name="Rectangle 44">
            <a:extLst>
              <a:ext uri="{FF2B5EF4-FFF2-40B4-BE49-F238E27FC236}">
                <a16:creationId xmlns:a16="http://schemas.microsoft.com/office/drawing/2014/main" id="{5C394D2C-BCBC-B22B-5352-9DEF1E795C8C}"/>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46" name="Rectangle 45">
            <a:extLst>
              <a:ext uri="{FF2B5EF4-FFF2-40B4-BE49-F238E27FC236}">
                <a16:creationId xmlns:a16="http://schemas.microsoft.com/office/drawing/2014/main" id="{4217DE41-67A2-C220-3656-4E1E74CED76A}"/>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47" name="Rectangle 46">
            <a:extLst>
              <a:ext uri="{FF2B5EF4-FFF2-40B4-BE49-F238E27FC236}">
                <a16:creationId xmlns:a16="http://schemas.microsoft.com/office/drawing/2014/main" id="{B9A1DDDD-0A84-A11E-8AAB-706684C73833}"/>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8" name="Rectangle 47">
            <a:extLst>
              <a:ext uri="{FF2B5EF4-FFF2-40B4-BE49-F238E27FC236}">
                <a16:creationId xmlns:a16="http://schemas.microsoft.com/office/drawing/2014/main" id="{7B75C948-EAAC-5A7F-8AE2-71479FEA08B1}"/>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52" name="Rectangle 51">
            <a:extLst>
              <a:ext uri="{FF2B5EF4-FFF2-40B4-BE49-F238E27FC236}">
                <a16:creationId xmlns:a16="http://schemas.microsoft.com/office/drawing/2014/main" id="{EB6902FF-AFAE-8F21-F7A1-58416F64006D}"/>
              </a:ext>
            </a:extLst>
          </p:cNvPr>
          <p:cNvSpPr/>
          <p:nvPr/>
        </p:nvSpPr>
        <p:spPr>
          <a:xfrm>
            <a:off x="385791" y="3403415"/>
            <a:ext cx="1097568"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53" name="Rectangle 52">
            <a:extLst>
              <a:ext uri="{FF2B5EF4-FFF2-40B4-BE49-F238E27FC236}">
                <a16:creationId xmlns:a16="http://schemas.microsoft.com/office/drawing/2014/main" id="{9544720C-E45D-3C81-FB1C-F5FABABD4111}"/>
              </a:ext>
            </a:extLst>
          </p:cNvPr>
          <p:cNvSpPr/>
          <p:nvPr/>
        </p:nvSpPr>
        <p:spPr>
          <a:xfrm>
            <a:off x="1549253" y="3403414"/>
            <a:ext cx="914545"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55" name="Rectangle 54">
            <a:extLst>
              <a:ext uri="{FF2B5EF4-FFF2-40B4-BE49-F238E27FC236}">
                <a16:creationId xmlns:a16="http://schemas.microsoft.com/office/drawing/2014/main" id="{710CC0BD-0B4A-92D0-519A-107DAB0535F6}"/>
              </a:ext>
            </a:extLst>
          </p:cNvPr>
          <p:cNvSpPr/>
          <p:nvPr/>
        </p:nvSpPr>
        <p:spPr>
          <a:xfrm>
            <a:off x="2533274" y="340341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56" name="Rectangle 55">
            <a:extLst>
              <a:ext uri="{FF2B5EF4-FFF2-40B4-BE49-F238E27FC236}">
                <a16:creationId xmlns:a16="http://schemas.microsoft.com/office/drawing/2014/main" id="{9E626FEE-3404-933A-F68D-C4E6402C6781}"/>
              </a:ext>
            </a:extLst>
          </p:cNvPr>
          <p:cNvSpPr/>
          <p:nvPr/>
        </p:nvSpPr>
        <p:spPr>
          <a:xfrm>
            <a:off x="5986637"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58" name="Rectangle 57">
            <a:extLst>
              <a:ext uri="{FF2B5EF4-FFF2-40B4-BE49-F238E27FC236}">
                <a16:creationId xmlns:a16="http://schemas.microsoft.com/office/drawing/2014/main" id="{A6B5AA01-61E5-A368-C153-D0C8A0251626}"/>
              </a:ext>
            </a:extLst>
          </p:cNvPr>
          <p:cNvSpPr/>
          <p:nvPr/>
        </p:nvSpPr>
        <p:spPr>
          <a:xfrm>
            <a:off x="9037178"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59" name="Rectangle 58">
            <a:extLst>
              <a:ext uri="{FF2B5EF4-FFF2-40B4-BE49-F238E27FC236}">
                <a16:creationId xmlns:a16="http://schemas.microsoft.com/office/drawing/2014/main" id="{30DAA5CD-6F83-4948-4771-24BB0EB81F14}"/>
              </a:ext>
            </a:extLst>
          </p:cNvPr>
          <p:cNvSpPr/>
          <p:nvPr/>
        </p:nvSpPr>
        <p:spPr>
          <a:xfrm>
            <a:off x="10251298"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78" name="Rectangle 77">
            <a:extLst>
              <a:ext uri="{FF2B5EF4-FFF2-40B4-BE49-F238E27FC236}">
                <a16:creationId xmlns:a16="http://schemas.microsoft.com/office/drawing/2014/main" id="{D6CC728E-C574-F6CC-BAF6-C6CE41C8A13B}"/>
              </a:ext>
            </a:extLst>
          </p:cNvPr>
          <p:cNvSpPr/>
          <p:nvPr/>
        </p:nvSpPr>
        <p:spPr>
          <a:xfrm>
            <a:off x="385791" y="3829997"/>
            <a:ext cx="1097568"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79" name="Rectangle 78">
            <a:extLst>
              <a:ext uri="{FF2B5EF4-FFF2-40B4-BE49-F238E27FC236}">
                <a16:creationId xmlns:a16="http://schemas.microsoft.com/office/drawing/2014/main" id="{E3209152-8BDC-E263-A752-76F2549C531B}"/>
              </a:ext>
            </a:extLst>
          </p:cNvPr>
          <p:cNvSpPr/>
          <p:nvPr/>
        </p:nvSpPr>
        <p:spPr>
          <a:xfrm>
            <a:off x="1549253" y="3829996"/>
            <a:ext cx="914545"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83" name="Rectangle 82">
            <a:extLst>
              <a:ext uri="{FF2B5EF4-FFF2-40B4-BE49-F238E27FC236}">
                <a16:creationId xmlns:a16="http://schemas.microsoft.com/office/drawing/2014/main" id="{4B4C1563-3670-A91C-304E-E18FAF232B7D}"/>
              </a:ext>
            </a:extLst>
          </p:cNvPr>
          <p:cNvSpPr/>
          <p:nvPr/>
        </p:nvSpPr>
        <p:spPr>
          <a:xfrm>
            <a:off x="9037178" y="3828332"/>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4" name="Rectangle 83">
            <a:extLst>
              <a:ext uri="{FF2B5EF4-FFF2-40B4-BE49-F238E27FC236}">
                <a16:creationId xmlns:a16="http://schemas.microsoft.com/office/drawing/2014/main" id="{8E177A4F-7F2E-AEE5-B301-9AFCCC10831E}"/>
              </a:ext>
            </a:extLst>
          </p:cNvPr>
          <p:cNvSpPr/>
          <p:nvPr/>
        </p:nvSpPr>
        <p:spPr>
          <a:xfrm>
            <a:off x="10251298" y="3828332"/>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5" name="Rectangle 84">
            <a:extLst>
              <a:ext uri="{FF2B5EF4-FFF2-40B4-BE49-F238E27FC236}">
                <a16:creationId xmlns:a16="http://schemas.microsoft.com/office/drawing/2014/main" id="{4528DA35-CB67-8A5E-62A9-E29AAC7E1AE8}"/>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86" name="Rectangle 85">
            <a:extLst>
              <a:ext uri="{FF2B5EF4-FFF2-40B4-BE49-F238E27FC236}">
                <a16:creationId xmlns:a16="http://schemas.microsoft.com/office/drawing/2014/main" id="{04FD568B-A540-ED89-E7CC-73462B381365}"/>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8" name="Rectangle 87">
            <a:extLst>
              <a:ext uri="{FF2B5EF4-FFF2-40B4-BE49-F238E27FC236}">
                <a16:creationId xmlns:a16="http://schemas.microsoft.com/office/drawing/2014/main" id="{23871806-36BF-4E1D-CFEA-1C19A68D948C}"/>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89" name="Rectangle 88">
            <a:extLst>
              <a:ext uri="{FF2B5EF4-FFF2-40B4-BE49-F238E27FC236}">
                <a16:creationId xmlns:a16="http://schemas.microsoft.com/office/drawing/2014/main" id="{4FF03138-CEEF-498A-A780-AE0B60F546C0}"/>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0" name="Rectangle 89">
            <a:extLst>
              <a:ext uri="{FF2B5EF4-FFF2-40B4-BE49-F238E27FC236}">
                <a16:creationId xmlns:a16="http://schemas.microsoft.com/office/drawing/2014/main" id="{C4D197D8-361E-19F1-30D6-94DC5FEF7431}"/>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91" name="Rectangle 90">
            <a:extLst>
              <a:ext uri="{FF2B5EF4-FFF2-40B4-BE49-F238E27FC236}">
                <a16:creationId xmlns:a16="http://schemas.microsoft.com/office/drawing/2014/main" id="{099BDF57-A3A0-A653-02D2-638E1BB16C20}"/>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2" name="Rectangle 91">
            <a:extLst>
              <a:ext uri="{FF2B5EF4-FFF2-40B4-BE49-F238E27FC236}">
                <a16:creationId xmlns:a16="http://schemas.microsoft.com/office/drawing/2014/main" id="{53C805F0-DD64-DE9D-DB73-DDB46FEE8AFE}"/>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93" name="Rectangle 92">
            <a:extLst>
              <a:ext uri="{FF2B5EF4-FFF2-40B4-BE49-F238E27FC236}">
                <a16:creationId xmlns:a16="http://schemas.microsoft.com/office/drawing/2014/main" id="{CEEA20C4-120C-B092-3CA5-5CC6271B4EE3}"/>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94" name="Rectangle 93">
            <a:extLst>
              <a:ext uri="{FF2B5EF4-FFF2-40B4-BE49-F238E27FC236}">
                <a16:creationId xmlns:a16="http://schemas.microsoft.com/office/drawing/2014/main" id="{CA051C2B-F35C-C228-5899-FD3E6D9DC28B}"/>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96" name="Rectangle 95">
            <a:extLst>
              <a:ext uri="{FF2B5EF4-FFF2-40B4-BE49-F238E27FC236}">
                <a16:creationId xmlns:a16="http://schemas.microsoft.com/office/drawing/2014/main" id="{76D0F9E3-52FC-5B8C-EA57-489857620930}"/>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97" name="Rectangle 96">
            <a:extLst>
              <a:ext uri="{FF2B5EF4-FFF2-40B4-BE49-F238E27FC236}">
                <a16:creationId xmlns:a16="http://schemas.microsoft.com/office/drawing/2014/main" id="{D6B8EA92-A81C-4BAC-4185-A2B034948AF2}"/>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98" name="Rectangle 97">
            <a:extLst>
              <a:ext uri="{FF2B5EF4-FFF2-40B4-BE49-F238E27FC236}">
                <a16:creationId xmlns:a16="http://schemas.microsoft.com/office/drawing/2014/main" id="{E1205504-4167-7C88-C0D0-69112972B1E0}"/>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99" name="Rectangle 98">
            <a:extLst>
              <a:ext uri="{FF2B5EF4-FFF2-40B4-BE49-F238E27FC236}">
                <a16:creationId xmlns:a16="http://schemas.microsoft.com/office/drawing/2014/main" id="{23F6205F-1B31-4A26-918B-471134A617CC}"/>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00" name="Rectangle 99">
            <a:extLst>
              <a:ext uri="{FF2B5EF4-FFF2-40B4-BE49-F238E27FC236}">
                <a16:creationId xmlns:a16="http://schemas.microsoft.com/office/drawing/2014/main" id="{6DCBF4D2-290E-3CCF-267C-87542534D6DF}"/>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pic>
        <p:nvPicPr>
          <p:cNvPr id="2" name="Grafik 6">
            <a:extLst>
              <a:ext uri="{FF2B5EF4-FFF2-40B4-BE49-F238E27FC236}">
                <a16:creationId xmlns:a16="http://schemas.microsoft.com/office/drawing/2014/main" id="{1C3B6AF8-45D5-1511-C5B1-5848C1A6E7E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9" name="TextBox 18" descr="page number">
            <a:extLst>
              <a:ext uri="{FF2B5EF4-FFF2-40B4-BE49-F238E27FC236}">
                <a16:creationId xmlns:a16="http://schemas.microsoft.com/office/drawing/2014/main" id="{7B43CD3D-87DE-870D-FA1F-0453C44BC133}"/>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60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255803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955159-D65C-4BBE-EB6B-43F361E6F3F2}"/>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1BAA8029-5A45-7133-B93F-ED00EA8617CF}"/>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4" name="Rectangle 3">
            <a:extLst>
              <a:ext uri="{FF2B5EF4-FFF2-40B4-BE49-F238E27FC236}">
                <a16:creationId xmlns:a16="http://schemas.microsoft.com/office/drawing/2014/main" id="{91AA6543-0B4E-9E00-2363-2CA3E59E89FA}"/>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5" name="Rectangle 4">
            <a:extLst>
              <a:ext uri="{FF2B5EF4-FFF2-40B4-BE49-F238E27FC236}">
                <a16:creationId xmlns:a16="http://schemas.microsoft.com/office/drawing/2014/main" id="{1C8DAC9A-2412-8EC1-6FEA-8D2285BAB0A2}"/>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6" name="Rectangle 5">
            <a:extLst>
              <a:ext uri="{FF2B5EF4-FFF2-40B4-BE49-F238E27FC236}">
                <a16:creationId xmlns:a16="http://schemas.microsoft.com/office/drawing/2014/main" id="{5D97405C-32D6-D16D-E605-B05990D24E74}"/>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7" name="Rectangle 6">
            <a:extLst>
              <a:ext uri="{FF2B5EF4-FFF2-40B4-BE49-F238E27FC236}">
                <a16:creationId xmlns:a16="http://schemas.microsoft.com/office/drawing/2014/main" id="{A91940DB-47A7-07FF-27D9-99EDA9EFB576}"/>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 name="Rectangle 7">
            <a:extLst>
              <a:ext uri="{FF2B5EF4-FFF2-40B4-BE49-F238E27FC236}">
                <a16:creationId xmlns:a16="http://schemas.microsoft.com/office/drawing/2014/main" id="{7FB10E47-15D2-E09F-2C7B-633698E85A4C}"/>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 name="Rectangle 8">
            <a:extLst>
              <a:ext uri="{FF2B5EF4-FFF2-40B4-BE49-F238E27FC236}">
                <a16:creationId xmlns:a16="http://schemas.microsoft.com/office/drawing/2014/main" id="{99437C2A-E270-CA61-1973-6851FFAEBBA9}"/>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10" name="Rectangle 9">
            <a:extLst>
              <a:ext uri="{FF2B5EF4-FFF2-40B4-BE49-F238E27FC236}">
                <a16:creationId xmlns:a16="http://schemas.microsoft.com/office/drawing/2014/main" id="{2BCAC147-0D40-8715-0688-51541444ED33}"/>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11" name="Rectangle 10">
            <a:extLst>
              <a:ext uri="{FF2B5EF4-FFF2-40B4-BE49-F238E27FC236}">
                <a16:creationId xmlns:a16="http://schemas.microsoft.com/office/drawing/2014/main" id="{B8D04C16-FFF2-32AB-715D-1C630156091E}"/>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12" name="Rectangle 11">
            <a:extLst>
              <a:ext uri="{FF2B5EF4-FFF2-40B4-BE49-F238E27FC236}">
                <a16:creationId xmlns:a16="http://schemas.microsoft.com/office/drawing/2014/main" id="{42562286-6103-8E08-495F-1EFF062854AA}"/>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13" name="Rectangle 12">
            <a:extLst>
              <a:ext uri="{FF2B5EF4-FFF2-40B4-BE49-F238E27FC236}">
                <a16:creationId xmlns:a16="http://schemas.microsoft.com/office/drawing/2014/main" id="{FD866DB5-927D-C23E-3A78-59262F2FF4E6}"/>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 name="Rectangle 13">
            <a:extLst>
              <a:ext uri="{FF2B5EF4-FFF2-40B4-BE49-F238E27FC236}">
                <a16:creationId xmlns:a16="http://schemas.microsoft.com/office/drawing/2014/main" id="{94E31C10-3C87-E409-73CE-F2645E83296A}"/>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15" name="Rectangle 14">
            <a:extLst>
              <a:ext uri="{FF2B5EF4-FFF2-40B4-BE49-F238E27FC236}">
                <a16:creationId xmlns:a16="http://schemas.microsoft.com/office/drawing/2014/main" id="{F0F80C02-EB53-A2EE-DE03-7A9882530AF7}"/>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16" name="Rectangle 15">
            <a:extLst>
              <a:ext uri="{FF2B5EF4-FFF2-40B4-BE49-F238E27FC236}">
                <a16:creationId xmlns:a16="http://schemas.microsoft.com/office/drawing/2014/main" id="{90184B7D-2EF1-2476-8001-86A7FCFCD992}"/>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7" name="Rectangle 16">
            <a:extLst>
              <a:ext uri="{FF2B5EF4-FFF2-40B4-BE49-F238E27FC236}">
                <a16:creationId xmlns:a16="http://schemas.microsoft.com/office/drawing/2014/main" id="{85DB89CC-E6E6-2F64-A075-46719CE3FADB}"/>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8" name="Rectangle 17">
            <a:extLst>
              <a:ext uri="{FF2B5EF4-FFF2-40B4-BE49-F238E27FC236}">
                <a16:creationId xmlns:a16="http://schemas.microsoft.com/office/drawing/2014/main" id="{0D8E8E5E-9D4D-5D92-DA9C-F56F8A36CEC2}"/>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22" name="Rectangle 21">
            <a:extLst>
              <a:ext uri="{FF2B5EF4-FFF2-40B4-BE49-F238E27FC236}">
                <a16:creationId xmlns:a16="http://schemas.microsoft.com/office/drawing/2014/main" id="{CD696BB1-332B-DBC8-49F6-B0B43E79CF36}"/>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23" name="Rectangle 22">
            <a:extLst>
              <a:ext uri="{FF2B5EF4-FFF2-40B4-BE49-F238E27FC236}">
                <a16:creationId xmlns:a16="http://schemas.microsoft.com/office/drawing/2014/main" id="{6A8E9DF1-B295-0F3B-AFB5-58E94466087C}"/>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24" name="Rectangle 23">
            <a:extLst>
              <a:ext uri="{FF2B5EF4-FFF2-40B4-BE49-F238E27FC236}">
                <a16:creationId xmlns:a16="http://schemas.microsoft.com/office/drawing/2014/main" id="{BC592AAF-19A5-9C20-797B-5E05FAB8D8CE}"/>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25" name="Rectangle 24">
            <a:extLst>
              <a:ext uri="{FF2B5EF4-FFF2-40B4-BE49-F238E27FC236}">
                <a16:creationId xmlns:a16="http://schemas.microsoft.com/office/drawing/2014/main" id="{C4325E38-727C-F2D6-5DFC-D0D6E8BDA95E}"/>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6" name="Rectangle 25">
            <a:extLst>
              <a:ext uri="{FF2B5EF4-FFF2-40B4-BE49-F238E27FC236}">
                <a16:creationId xmlns:a16="http://schemas.microsoft.com/office/drawing/2014/main" id="{D9B058E9-7F72-02B5-505B-ABB847BE50FE}"/>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7" name="Rectangle 26">
            <a:extLst>
              <a:ext uri="{FF2B5EF4-FFF2-40B4-BE49-F238E27FC236}">
                <a16:creationId xmlns:a16="http://schemas.microsoft.com/office/drawing/2014/main" id="{D60DAEF0-FD33-28FB-5A4A-09B1BE17C306}"/>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28" name="Rectangle 27">
            <a:extLst>
              <a:ext uri="{FF2B5EF4-FFF2-40B4-BE49-F238E27FC236}">
                <a16:creationId xmlns:a16="http://schemas.microsoft.com/office/drawing/2014/main" id="{F6B46288-2C92-5C56-A0DF-EFDCB14F79FD}"/>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30" name="Rectangle 29">
            <a:extLst>
              <a:ext uri="{FF2B5EF4-FFF2-40B4-BE49-F238E27FC236}">
                <a16:creationId xmlns:a16="http://schemas.microsoft.com/office/drawing/2014/main" id="{DCCC38A3-D9BF-1B03-0FB8-323FF95022D3}"/>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31" name="Rectangle 30">
            <a:extLst>
              <a:ext uri="{FF2B5EF4-FFF2-40B4-BE49-F238E27FC236}">
                <a16:creationId xmlns:a16="http://schemas.microsoft.com/office/drawing/2014/main" id="{BA653F27-59BE-5021-5F57-850FF817D904}"/>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32" name="Rectangle 31">
            <a:extLst>
              <a:ext uri="{FF2B5EF4-FFF2-40B4-BE49-F238E27FC236}">
                <a16:creationId xmlns:a16="http://schemas.microsoft.com/office/drawing/2014/main" id="{41264F5D-30E9-FC66-6AE8-3257744FED82}"/>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33" name="Rectangle 32">
            <a:extLst>
              <a:ext uri="{FF2B5EF4-FFF2-40B4-BE49-F238E27FC236}">
                <a16:creationId xmlns:a16="http://schemas.microsoft.com/office/drawing/2014/main" id="{6FD02C23-85A1-1ADC-5D68-C30B1F1A82FB}"/>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34" name="Rectangle 33">
            <a:extLst>
              <a:ext uri="{FF2B5EF4-FFF2-40B4-BE49-F238E27FC236}">
                <a16:creationId xmlns:a16="http://schemas.microsoft.com/office/drawing/2014/main" id="{45477E73-1591-234C-8FA9-92F65EB95E4C}"/>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1" name="Rectangle 40">
            <a:extLst>
              <a:ext uri="{FF2B5EF4-FFF2-40B4-BE49-F238E27FC236}">
                <a16:creationId xmlns:a16="http://schemas.microsoft.com/office/drawing/2014/main" id="{325CD898-22E3-CA82-45C9-307567BFF2E9}"/>
              </a:ext>
            </a:extLst>
          </p:cNvPr>
          <p:cNvSpPr/>
          <p:nvPr/>
        </p:nvSpPr>
        <p:spPr>
          <a:xfrm>
            <a:off x="385791" y="2975106"/>
            <a:ext cx="1097568"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42" name="Rectangle 41">
            <a:extLst>
              <a:ext uri="{FF2B5EF4-FFF2-40B4-BE49-F238E27FC236}">
                <a16:creationId xmlns:a16="http://schemas.microsoft.com/office/drawing/2014/main" id="{D0427517-0108-2330-509F-9751793DD063}"/>
              </a:ext>
            </a:extLst>
          </p:cNvPr>
          <p:cNvSpPr/>
          <p:nvPr/>
        </p:nvSpPr>
        <p:spPr>
          <a:xfrm>
            <a:off x="1549253" y="2975105"/>
            <a:ext cx="914545"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44" name="Rectangle 43">
            <a:extLst>
              <a:ext uri="{FF2B5EF4-FFF2-40B4-BE49-F238E27FC236}">
                <a16:creationId xmlns:a16="http://schemas.microsoft.com/office/drawing/2014/main" id="{D0D3AB9C-8AB2-F514-8D3A-366A03F2D44E}"/>
              </a:ext>
            </a:extLst>
          </p:cNvPr>
          <p:cNvSpPr/>
          <p:nvPr/>
        </p:nvSpPr>
        <p:spPr>
          <a:xfrm>
            <a:off x="2533274" y="2975101"/>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45" name="Rectangle 44">
            <a:extLst>
              <a:ext uri="{FF2B5EF4-FFF2-40B4-BE49-F238E27FC236}">
                <a16:creationId xmlns:a16="http://schemas.microsoft.com/office/drawing/2014/main" id="{DA9944F1-2BF5-3106-8253-4480ED5C214A}"/>
              </a:ext>
            </a:extLst>
          </p:cNvPr>
          <p:cNvSpPr/>
          <p:nvPr/>
        </p:nvSpPr>
        <p:spPr>
          <a:xfrm>
            <a:off x="5986637" y="2973441"/>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46" name="Rectangle 45">
            <a:extLst>
              <a:ext uri="{FF2B5EF4-FFF2-40B4-BE49-F238E27FC236}">
                <a16:creationId xmlns:a16="http://schemas.microsoft.com/office/drawing/2014/main" id="{37E3F0AC-62DA-AB65-0214-68BA8F4AA4C5}"/>
              </a:ext>
            </a:extLst>
          </p:cNvPr>
          <p:cNvSpPr/>
          <p:nvPr/>
        </p:nvSpPr>
        <p:spPr>
          <a:xfrm>
            <a:off x="7210919" y="2973441"/>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47" name="Rectangle 46">
            <a:extLst>
              <a:ext uri="{FF2B5EF4-FFF2-40B4-BE49-F238E27FC236}">
                <a16:creationId xmlns:a16="http://schemas.microsoft.com/office/drawing/2014/main" id="{29DB9A19-8F27-60C9-947C-D97F83A2C0BA}"/>
              </a:ext>
            </a:extLst>
          </p:cNvPr>
          <p:cNvSpPr/>
          <p:nvPr/>
        </p:nvSpPr>
        <p:spPr>
          <a:xfrm>
            <a:off x="9037178" y="2973441"/>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8" name="Rectangle 47">
            <a:extLst>
              <a:ext uri="{FF2B5EF4-FFF2-40B4-BE49-F238E27FC236}">
                <a16:creationId xmlns:a16="http://schemas.microsoft.com/office/drawing/2014/main" id="{589642C9-08FF-298B-BEF6-251654AB9748}"/>
              </a:ext>
            </a:extLst>
          </p:cNvPr>
          <p:cNvSpPr/>
          <p:nvPr/>
        </p:nvSpPr>
        <p:spPr>
          <a:xfrm>
            <a:off x="10251298" y="2973441"/>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52" name="Rectangle 51">
            <a:extLst>
              <a:ext uri="{FF2B5EF4-FFF2-40B4-BE49-F238E27FC236}">
                <a16:creationId xmlns:a16="http://schemas.microsoft.com/office/drawing/2014/main" id="{6AC40067-6524-4233-C8C2-5A5B05EEF9B5}"/>
              </a:ext>
            </a:extLst>
          </p:cNvPr>
          <p:cNvSpPr/>
          <p:nvPr/>
        </p:nvSpPr>
        <p:spPr>
          <a:xfrm>
            <a:off x="385791" y="3403415"/>
            <a:ext cx="1097568"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53" name="Rectangle 52">
            <a:extLst>
              <a:ext uri="{FF2B5EF4-FFF2-40B4-BE49-F238E27FC236}">
                <a16:creationId xmlns:a16="http://schemas.microsoft.com/office/drawing/2014/main" id="{407BC994-7C4F-5A24-BA58-D8417C4870B6}"/>
              </a:ext>
            </a:extLst>
          </p:cNvPr>
          <p:cNvSpPr/>
          <p:nvPr/>
        </p:nvSpPr>
        <p:spPr>
          <a:xfrm>
            <a:off x="1549253" y="3403414"/>
            <a:ext cx="914545"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55" name="Rectangle 54">
            <a:extLst>
              <a:ext uri="{FF2B5EF4-FFF2-40B4-BE49-F238E27FC236}">
                <a16:creationId xmlns:a16="http://schemas.microsoft.com/office/drawing/2014/main" id="{EBC55CCE-6E94-AD7B-AC62-3DFBDA70DF8B}"/>
              </a:ext>
            </a:extLst>
          </p:cNvPr>
          <p:cNvSpPr/>
          <p:nvPr/>
        </p:nvSpPr>
        <p:spPr>
          <a:xfrm>
            <a:off x="2533274" y="340341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56" name="Rectangle 55">
            <a:extLst>
              <a:ext uri="{FF2B5EF4-FFF2-40B4-BE49-F238E27FC236}">
                <a16:creationId xmlns:a16="http://schemas.microsoft.com/office/drawing/2014/main" id="{A5F5666C-6A64-68E7-4623-F60C9192121C}"/>
              </a:ext>
            </a:extLst>
          </p:cNvPr>
          <p:cNvSpPr/>
          <p:nvPr/>
        </p:nvSpPr>
        <p:spPr>
          <a:xfrm>
            <a:off x="5986637"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58" name="Rectangle 57">
            <a:extLst>
              <a:ext uri="{FF2B5EF4-FFF2-40B4-BE49-F238E27FC236}">
                <a16:creationId xmlns:a16="http://schemas.microsoft.com/office/drawing/2014/main" id="{DA166F99-91E6-DB69-0F59-DBA46E20392E}"/>
              </a:ext>
            </a:extLst>
          </p:cNvPr>
          <p:cNvSpPr/>
          <p:nvPr/>
        </p:nvSpPr>
        <p:spPr>
          <a:xfrm>
            <a:off x="9037178"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59" name="Rectangle 58">
            <a:extLst>
              <a:ext uri="{FF2B5EF4-FFF2-40B4-BE49-F238E27FC236}">
                <a16:creationId xmlns:a16="http://schemas.microsoft.com/office/drawing/2014/main" id="{1E035581-DA2B-1201-A71D-7A7219D4E6DA}"/>
              </a:ext>
            </a:extLst>
          </p:cNvPr>
          <p:cNvSpPr/>
          <p:nvPr/>
        </p:nvSpPr>
        <p:spPr>
          <a:xfrm>
            <a:off x="10251298" y="3401750"/>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78" name="Rectangle 77">
            <a:extLst>
              <a:ext uri="{FF2B5EF4-FFF2-40B4-BE49-F238E27FC236}">
                <a16:creationId xmlns:a16="http://schemas.microsoft.com/office/drawing/2014/main" id="{C3D27BEF-D2BE-7B1B-B63E-3F7B72DA8870}"/>
              </a:ext>
            </a:extLst>
          </p:cNvPr>
          <p:cNvSpPr/>
          <p:nvPr/>
        </p:nvSpPr>
        <p:spPr>
          <a:xfrm>
            <a:off x="385791" y="3829997"/>
            <a:ext cx="1097568"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79" name="Rectangle 78">
            <a:extLst>
              <a:ext uri="{FF2B5EF4-FFF2-40B4-BE49-F238E27FC236}">
                <a16:creationId xmlns:a16="http://schemas.microsoft.com/office/drawing/2014/main" id="{BDC6A6CB-2274-E544-5B66-06007D2FB144}"/>
              </a:ext>
            </a:extLst>
          </p:cNvPr>
          <p:cNvSpPr/>
          <p:nvPr/>
        </p:nvSpPr>
        <p:spPr>
          <a:xfrm>
            <a:off x="1549253" y="3829996"/>
            <a:ext cx="914545"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83" name="Rectangle 82">
            <a:extLst>
              <a:ext uri="{FF2B5EF4-FFF2-40B4-BE49-F238E27FC236}">
                <a16:creationId xmlns:a16="http://schemas.microsoft.com/office/drawing/2014/main" id="{C61E28A0-6FBA-D64D-8BAD-6F22575299D8}"/>
              </a:ext>
            </a:extLst>
          </p:cNvPr>
          <p:cNvSpPr/>
          <p:nvPr/>
        </p:nvSpPr>
        <p:spPr>
          <a:xfrm>
            <a:off x="9037178" y="3828332"/>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4" name="Rectangle 83">
            <a:extLst>
              <a:ext uri="{FF2B5EF4-FFF2-40B4-BE49-F238E27FC236}">
                <a16:creationId xmlns:a16="http://schemas.microsoft.com/office/drawing/2014/main" id="{DDB83650-4C21-8D21-5849-112BF1665965}"/>
              </a:ext>
            </a:extLst>
          </p:cNvPr>
          <p:cNvSpPr/>
          <p:nvPr/>
        </p:nvSpPr>
        <p:spPr>
          <a:xfrm>
            <a:off x="10251298" y="3828332"/>
            <a:ext cx="1163464" cy="387729"/>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5" name="Rectangle 84">
            <a:extLst>
              <a:ext uri="{FF2B5EF4-FFF2-40B4-BE49-F238E27FC236}">
                <a16:creationId xmlns:a16="http://schemas.microsoft.com/office/drawing/2014/main" id="{603F4E79-7004-CB03-CEC7-647C0BE793E4}"/>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86" name="Rectangle 85">
            <a:extLst>
              <a:ext uri="{FF2B5EF4-FFF2-40B4-BE49-F238E27FC236}">
                <a16:creationId xmlns:a16="http://schemas.microsoft.com/office/drawing/2014/main" id="{8604AFE0-2F00-C371-757D-C01316E70DA0}"/>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8" name="Rectangle 87">
            <a:extLst>
              <a:ext uri="{FF2B5EF4-FFF2-40B4-BE49-F238E27FC236}">
                <a16:creationId xmlns:a16="http://schemas.microsoft.com/office/drawing/2014/main" id="{23F27F99-611D-53C6-C6A9-E465A2FB786D}"/>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89" name="Rectangle 88">
            <a:extLst>
              <a:ext uri="{FF2B5EF4-FFF2-40B4-BE49-F238E27FC236}">
                <a16:creationId xmlns:a16="http://schemas.microsoft.com/office/drawing/2014/main" id="{248BCFEC-D116-2681-4200-1B636FB40206}"/>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0" name="Rectangle 89">
            <a:extLst>
              <a:ext uri="{FF2B5EF4-FFF2-40B4-BE49-F238E27FC236}">
                <a16:creationId xmlns:a16="http://schemas.microsoft.com/office/drawing/2014/main" id="{87A985D2-96A6-593F-D5ED-E1ED05A118A9}"/>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91" name="Rectangle 90">
            <a:extLst>
              <a:ext uri="{FF2B5EF4-FFF2-40B4-BE49-F238E27FC236}">
                <a16:creationId xmlns:a16="http://schemas.microsoft.com/office/drawing/2014/main" id="{8C36A50A-5E51-FE15-0B28-01C1DFDCFE35}"/>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2" name="Rectangle 91">
            <a:extLst>
              <a:ext uri="{FF2B5EF4-FFF2-40B4-BE49-F238E27FC236}">
                <a16:creationId xmlns:a16="http://schemas.microsoft.com/office/drawing/2014/main" id="{8F91DAFE-F9BA-A9D2-DF1E-4FA9BD152624}"/>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93" name="Rectangle 92">
            <a:extLst>
              <a:ext uri="{FF2B5EF4-FFF2-40B4-BE49-F238E27FC236}">
                <a16:creationId xmlns:a16="http://schemas.microsoft.com/office/drawing/2014/main" id="{0F9E575E-7D8F-3810-C5EF-3C2C9984DD3D}"/>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94" name="Rectangle 93">
            <a:extLst>
              <a:ext uri="{FF2B5EF4-FFF2-40B4-BE49-F238E27FC236}">
                <a16:creationId xmlns:a16="http://schemas.microsoft.com/office/drawing/2014/main" id="{3278E7EB-71E0-6633-DC3C-F38314E030A0}"/>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96" name="Rectangle 95">
            <a:extLst>
              <a:ext uri="{FF2B5EF4-FFF2-40B4-BE49-F238E27FC236}">
                <a16:creationId xmlns:a16="http://schemas.microsoft.com/office/drawing/2014/main" id="{082E2423-94DD-86FE-39CD-DED78080D337}"/>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97" name="Rectangle 96">
            <a:extLst>
              <a:ext uri="{FF2B5EF4-FFF2-40B4-BE49-F238E27FC236}">
                <a16:creationId xmlns:a16="http://schemas.microsoft.com/office/drawing/2014/main" id="{759D29A2-335B-9940-C6A6-818FD7ABEFE1}"/>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98" name="Rectangle 97">
            <a:extLst>
              <a:ext uri="{FF2B5EF4-FFF2-40B4-BE49-F238E27FC236}">
                <a16:creationId xmlns:a16="http://schemas.microsoft.com/office/drawing/2014/main" id="{2CCC946D-290A-06F1-001E-1C78569E3125}"/>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99" name="Rectangle 98">
            <a:extLst>
              <a:ext uri="{FF2B5EF4-FFF2-40B4-BE49-F238E27FC236}">
                <a16:creationId xmlns:a16="http://schemas.microsoft.com/office/drawing/2014/main" id="{6BE38978-182C-197A-F09D-FCA92A52CB37}"/>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00" name="Rectangle 99">
            <a:extLst>
              <a:ext uri="{FF2B5EF4-FFF2-40B4-BE49-F238E27FC236}">
                <a16:creationId xmlns:a16="http://schemas.microsoft.com/office/drawing/2014/main" id="{E6D0011B-5423-5113-10FF-E98F3588A125}"/>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grpSp>
        <p:nvGrpSpPr>
          <p:cNvPr id="19" name="Group 18">
            <a:extLst>
              <a:ext uri="{FF2B5EF4-FFF2-40B4-BE49-F238E27FC236}">
                <a16:creationId xmlns:a16="http://schemas.microsoft.com/office/drawing/2014/main" id="{35AFF0A9-83AB-6BF1-65CB-BC656DF3B319}"/>
              </a:ext>
            </a:extLst>
          </p:cNvPr>
          <p:cNvGrpSpPr/>
          <p:nvPr/>
        </p:nvGrpSpPr>
        <p:grpSpPr>
          <a:xfrm>
            <a:off x="4868934" y="2216092"/>
            <a:ext cx="4673807" cy="3999937"/>
            <a:chOff x="6902123" y="1291311"/>
            <a:chExt cx="4673807" cy="3999937"/>
          </a:xfrm>
        </p:grpSpPr>
        <p:grpSp>
          <p:nvGrpSpPr>
            <p:cNvPr id="20" name="Group 19">
              <a:extLst>
                <a:ext uri="{FF2B5EF4-FFF2-40B4-BE49-F238E27FC236}">
                  <a16:creationId xmlns:a16="http://schemas.microsoft.com/office/drawing/2014/main" id="{C2AEA3A9-D22A-24E1-3268-C3E68CB99D37}"/>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61" name="Freeform: Shape 60">
                <a:extLst>
                  <a:ext uri="{FF2B5EF4-FFF2-40B4-BE49-F238E27FC236}">
                    <a16:creationId xmlns:a16="http://schemas.microsoft.com/office/drawing/2014/main" id="{D215DF7D-8401-1B3A-BF97-9089567D1EE6}"/>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62" name="Right Triangle 61">
                <a:extLst>
                  <a:ext uri="{FF2B5EF4-FFF2-40B4-BE49-F238E27FC236}">
                    <a16:creationId xmlns:a16="http://schemas.microsoft.com/office/drawing/2014/main" id="{5E679814-B93A-F18B-35AC-6E8C9605BA21}"/>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1" name="Straight Connector 20">
              <a:extLst>
                <a:ext uri="{FF2B5EF4-FFF2-40B4-BE49-F238E27FC236}">
                  <a16:creationId xmlns:a16="http://schemas.microsoft.com/office/drawing/2014/main" id="{F6BDE29D-CBBB-4514-9AC5-4AB8235D1C60}"/>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3E23B15-2706-6388-213F-57990C2115BE}"/>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420BE90-82C0-C28E-B56E-9433CD8B6A0F}"/>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4CB9F34-70A8-EC4F-DDB1-0D18305D73F7}"/>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FE9D35E-A573-9CB1-21A0-CF816D830394}"/>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315FFB7-7C31-F58C-EA01-4EE26A2A2D2E}"/>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63B2F0-7633-F7E7-3829-19A66BE400C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E22CF86-0E9B-6559-7C9D-1FB62B88E9B6}"/>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BA419EB-2A4F-9944-39FE-F48C3F935E28}"/>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5AB557E1-583B-6B4C-0425-3BEA9F75B07B}"/>
                </a:ext>
              </a:extLst>
            </p:cNvPr>
            <p:cNvGrpSpPr/>
            <p:nvPr/>
          </p:nvGrpSpPr>
          <p:grpSpPr>
            <a:xfrm>
              <a:off x="8815167" y="5036974"/>
              <a:ext cx="377850" cy="181712"/>
              <a:chOff x="8641807" y="6043769"/>
              <a:chExt cx="377850" cy="181712"/>
            </a:xfrm>
          </p:grpSpPr>
          <p:sp>
            <p:nvSpPr>
              <p:cNvPr id="57" name="Freeform: Shape 56">
                <a:extLst>
                  <a:ext uri="{FF2B5EF4-FFF2-40B4-BE49-F238E27FC236}">
                    <a16:creationId xmlns:a16="http://schemas.microsoft.com/office/drawing/2014/main" id="{D5A7FA10-6973-5788-9C01-6034814F4B4E}"/>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0" name="Freeform: Shape 59">
                <a:extLst>
                  <a:ext uri="{FF2B5EF4-FFF2-40B4-BE49-F238E27FC236}">
                    <a16:creationId xmlns:a16="http://schemas.microsoft.com/office/drawing/2014/main" id="{78891D15-E8F1-EEFD-E001-C35EF300714E}"/>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63" name="TextBox 62">
            <a:extLst>
              <a:ext uri="{FF2B5EF4-FFF2-40B4-BE49-F238E27FC236}">
                <a16:creationId xmlns:a16="http://schemas.microsoft.com/office/drawing/2014/main" id="{FC1C5894-2992-1D6A-0367-0E630C288056}"/>
              </a:ext>
            </a:extLst>
          </p:cNvPr>
          <p:cNvSpPr txBox="1"/>
          <p:nvPr/>
        </p:nvSpPr>
        <p:spPr>
          <a:xfrm rot="201405">
            <a:off x="5080839" y="3911935"/>
            <a:ext cx="4199029" cy="553998"/>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t>
            </a:r>
            <a:r>
              <a:rPr lang="en-GB" b="1" err="1">
                <a:solidFill>
                  <a:schemeClr val="bg1"/>
                </a:solidFill>
                <a:latin typeface="Bradley Hand ITC" panose="03070402050302030203" pitchFamily="66" charset="0"/>
              </a:rPr>
              <a:t>simd</a:t>
            </a:r>
            <a:r>
              <a:rPr lang="en-GB" b="1">
                <a:solidFill>
                  <a:schemeClr val="bg1"/>
                </a:solidFill>
                <a:latin typeface="Bradley Hand ITC" panose="03070402050302030203" pitchFamily="66" charset="0"/>
              </a:rPr>
              <a:t>) op d, s0, s1, s2 {</a:t>
            </a:r>
            <a:r>
              <a:rPr lang="en-GB" b="1" err="1">
                <a:solidFill>
                  <a:schemeClr val="bg1"/>
                </a:solidFill>
                <a:latin typeface="Bradley Hand ITC" panose="03070402050302030203" pitchFamily="66" charset="0"/>
              </a:rPr>
              <a:t>rd</a:t>
            </a:r>
            <a:r>
              <a:rPr lang="en-GB" b="1">
                <a:solidFill>
                  <a:schemeClr val="bg1"/>
                </a:solidFill>
                <a:latin typeface="Bradley Hand ITC" panose="03070402050302030203" pitchFamily="66" charset="0"/>
              </a:rPr>
              <a:t>, $</a:t>
            </a:r>
            <a:r>
              <a:rPr lang="en-GB" b="1" err="1">
                <a:solidFill>
                  <a:schemeClr val="bg1"/>
                </a:solidFill>
                <a:latin typeface="Bradley Hand ITC" panose="03070402050302030203" pitchFamily="66" charset="0"/>
              </a:rPr>
              <a:t>sb</a:t>
            </a:r>
            <a:r>
              <a:rPr lang="en-GB" b="1">
                <a:solidFill>
                  <a:schemeClr val="bg1"/>
                </a:solidFill>
                <a:latin typeface="Bradley Hand ITC" panose="03070402050302030203" pitchFamily="66" charset="0"/>
              </a:rPr>
              <a:t>}</a:t>
            </a:r>
          </a:p>
        </p:txBody>
      </p:sp>
      <p:sp>
        <p:nvSpPr>
          <p:cNvPr id="64" name="TextBox 63">
            <a:extLst>
              <a:ext uri="{FF2B5EF4-FFF2-40B4-BE49-F238E27FC236}">
                <a16:creationId xmlns:a16="http://schemas.microsoft.com/office/drawing/2014/main" id="{371FFDED-B55E-F688-7D63-EFE6CA11DB74}"/>
              </a:ext>
            </a:extLst>
          </p:cNvPr>
          <p:cNvSpPr txBox="1"/>
          <p:nvPr/>
        </p:nvSpPr>
        <p:spPr>
          <a:xfrm rot="478546">
            <a:off x="6203251" y="4759401"/>
            <a:ext cx="1037881"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Register distance</a:t>
            </a:r>
          </a:p>
        </p:txBody>
      </p:sp>
      <p:cxnSp>
        <p:nvCxnSpPr>
          <p:cNvPr id="65" name="Connector: Curved 64">
            <a:extLst>
              <a:ext uri="{FF2B5EF4-FFF2-40B4-BE49-F238E27FC236}">
                <a16:creationId xmlns:a16="http://schemas.microsoft.com/office/drawing/2014/main" id="{081BB64A-225A-7CB1-605F-83A81CD00ADC}"/>
              </a:ext>
            </a:extLst>
          </p:cNvPr>
          <p:cNvCxnSpPr>
            <a:cxnSpLocks/>
            <a:stCxn id="64" idx="3"/>
          </p:cNvCxnSpPr>
          <p:nvPr/>
        </p:nvCxnSpPr>
        <p:spPr>
          <a:xfrm flipV="1">
            <a:off x="7236112" y="4405949"/>
            <a:ext cx="787488" cy="810178"/>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67" name="Connector: Curved 66">
            <a:extLst>
              <a:ext uri="{FF2B5EF4-FFF2-40B4-BE49-F238E27FC236}">
                <a16:creationId xmlns:a16="http://schemas.microsoft.com/office/drawing/2014/main" id="{A5C05132-2C87-DE0F-06D3-9A71D99BA90E}"/>
              </a:ext>
            </a:extLst>
          </p:cNvPr>
          <p:cNvCxnSpPr>
            <a:cxnSpLocks/>
            <a:stCxn id="70" idx="3"/>
          </p:cNvCxnSpPr>
          <p:nvPr/>
        </p:nvCxnSpPr>
        <p:spPr>
          <a:xfrm>
            <a:off x="7871988" y="3527042"/>
            <a:ext cx="580530" cy="613373"/>
          </a:xfrm>
          <a:prstGeom prst="curvedConnector2">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602C4365-CA8D-5839-96EB-79ECD9C0B705}"/>
              </a:ext>
            </a:extLst>
          </p:cNvPr>
          <p:cNvSpPr txBox="1"/>
          <p:nvPr/>
        </p:nvSpPr>
        <p:spPr>
          <a:xfrm rot="478546">
            <a:off x="6560794" y="3050912"/>
            <a:ext cx="1317567" cy="769441"/>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Scoreboard dependency</a:t>
            </a:r>
          </a:p>
        </p:txBody>
      </p:sp>
      <p:sp>
        <p:nvSpPr>
          <p:cNvPr id="74" name="TextBox 73">
            <a:extLst>
              <a:ext uri="{FF2B5EF4-FFF2-40B4-BE49-F238E27FC236}">
                <a16:creationId xmlns:a16="http://schemas.microsoft.com/office/drawing/2014/main" id="{8058A212-94BE-7663-1CC9-602AEB057055}"/>
              </a:ext>
            </a:extLst>
          </p:cNvPr>
          <p:cNvSpPr txBox="1"/>
          <p:nvPr/>
        </p:nvSpPr>
        <p:spPr>
          <a:xfrm rot="201080">
            <a:off x="4965224" y="2552928"/>
            <a:ext cx="2890343"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Instruction syntax</a:t>
            </a:r>
          </a:p>
        </p:txBody>
      </p:sp>
    </p:spTree>
    <p:extLst>
      <p:ext uri="{BB962C8B-B14F-4D97-AF65-F5344CB8AC3E}">
        <p14:creationId xmlns:p14="http://schemas.microsoft.com/office/powerpoint/2010/main" val="1478632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8B3768-6452-BA40-7CC9-D94C19118655}"/>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CA0CDF2E-E94F-F957-3F24-CBA2B134823E}"/>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4" name="Rectangle 3">
            <a:extLst>
              <a:ext uri="{FF2B5EF4-FFF2-40B4-BE49-F238E27FC236}">
                <a16:creationId xmlns:a16="http://schemas.microsoft.com/office/drawing/2014/main" id="{407AD7DA-4561-9D53-F0AA-F5101CA68B33}"/>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5" name="Rectangle 4">
            <a:extLst>
              <a:ext uri="{FF2B5EF4-FFF2-40B4-BE49-F238E27FC236}">
                <a16:creationId xmlns:a16="http://schemas.microsoft.com/office/drawing/2014/main" id="{4345F9CD-4AF4-B386-6A61-AAE083562667}"/>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6" name="Rectangle 5">
            <a:extLst>
              <a:ext uri="{FF2B5EF4-FFF2-40B4-BE49-F238E27FC236}">
                <a16:creationId xmlns:a16="http://schemas.microsoft.com/office/drawing/2014/main" id="{C27AC069-89CE-E273-3E15-E7B193EACD40}"/>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7" name="Rectangle 6">
            <a:extLst>
              <a:ext uri="{FF2B5EF4-FFF2-40B4-BE49-F238E27FC236}">
                <a16:creationId xmlns:a16="http://schemas.microsoft.com/office/drawing/2014/main" id="{32B309C2-C799-31B3-3697-25506507DF98}"/>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 name="Rectangle 7">
            <a:extLst>
              <a:ext uri="{FF2B5EF4-FFF2-40B4-BE49-F238E27FC236}">
                <a16:creationId xmlns:a16="http://schemas.microsoft.com/office/drawing/2014/main" id="{05E7ECCA-4223-7820-B3C9-6553F1112BA7}"/>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 name="Rectangle 8">
            <a:extLst>
              <a:ext uri="{FF2B5EF4-FFF2-40B4-BE49-F238E27FC236}">
                <a16:creationId xmlns:a16="http://schemas.microsoft.com/office/drawing/2014/main" id="{DC7EC01E-7180-33C9-6A5F-395203BF9FB1}"/>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10" name="Rectangle 9">
            <a:extLst>
              <a:ext uri="{FF2B5EF4-FFF2-40B4-BE49-F238E27FC236}">
                <a16:creationId xmlns:a16="http://schemas.microsoft.com/office/drawing/2014/main" id="{A8920510-0556-258B-1A02-9CB856D96C60}"/>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11" name="Rectangle 10">
            <a:extLst>
              <a:ext uri="{FF2B5EF4-FFF2-40B4-BE49-F238E27FC236}">
                <a16:creationId xmlns:a16="http://schemas.microsoft.com/office/drawing/2014/main" id="{09659BED-CE64-1C63-E7D1-60832D5360D1}"/>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12" name="Rectangle 11">
            <a:extLst>
              <a:ext uri="{FF2B5EF4-FFF2-40B4-BE49-F238E27FC236}">
                <a16:creationId xmlns:a16="http://schemas.microsoft.com/office/drawing/2014/main" id="{3417C1EA-D69E-6BCF-E51C-88989757DA6B}"/>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13" name="Rectangle 12">
            <a:extLst>
              <a:ext uri="{FF2B5EF4-FFF2-40B4-BE49-F238E27FC236}">
                <a16:creationId xmlns:a16="http://schemas.microsoft.com/office/drawing/2014/main" id="{B79120EB-4597-777E-D2C7-3E796EF7516D}"/>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 name="Rectangle 13">
            <a:extLst>
              <a:ext uri="{FF2B5EF4-FFF2-40B4-BE49-F238E27FC236}">
                <a16:creationId xmlns:a16="http://schemas.microsoft.com/office/drawing/2014/main" id="{97C15D55-4B8F-C4D5-E586-9D3C89B69EF8}"/>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15" name="Rectangle 14">
            <a:extLst>
              <a:ext uri="{FF2B5EF4-FFF2-40B4-BE49-F238E27FC236}">
                <a16:creationId xmlns:a16="http://schemas.microsoft.com/office/drawing/2014/main" id="{1F846B4B-9ED4-52C3-B5EE-140FEECBAA8A}"/>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16" name="Rectangle 15">
            <a:extLst>
              <a:ext uri="{FF2B5EF4-FFF2-40B4-BE49-F238E27FC236}">
                <a16:creationId xmlns:a16="http://schemas.microsoft.com/office/drawing/2014/main" id="{A680541C-8206-924F-5429-DBCFEAC35EE3}"/>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7" name="Rectangle 16">
            <a:extLst>
              <a:ext uri="{FF2B5EF4-FFF2-40B4-BE49-F238E27FC236}">
                <a16:creationId xmlns:a16="http://schemas.microsoft.com/office/drawing/2014/main" id="{8146FC7C-4009-6C54-8D57-E9908B330642}"/>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8" name="Rectangle 17">
            <a:extLst>
              <a:ext uri="{FF2B5EF4-FFF2-40B4-BE49-F238E27FC236}">
                <a16:creationId xmlns:a16="http://schemas.microsoft.com/office/drawing/2014/main" id="{DED82CE1-3D87-4587-7A1F-7612870487AA}"/>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22" name="Rectangle 21">
            <a:extLst>
              <a:ext uri="{FF2B5EF4-FFF2-40B4-BE49-F238E27FC236}">
                <a16:creationId xmlns:a16="http://schemas.microsoft.com/office/drawing/2014/main" id="{425055EE-7D7B-B1B0-020C-A3A42477F28C}"/>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23" name="Rectangle 22">
            <a:extLst>
              <a:ext uri="{FF2B5EF4-FFF2-40B4-BE49-F238E27FC236}">
                <a16:creationId xmlns:a16="http://schemas.microsoft.com/office/drawing/2014/main" id="{306C4644-DB91-FA10-533B-00D5D7C65AAB}"/>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24" name="Rectangle 23">
            <a:extLst>
              <a:ext uri="{FF2B5EF4-FFF2-40B4-BE49-F238E27FC236}">
                <a16:creationId xmlns:a16="http://schemas.microsoft.com/office/drawing/2014/main" id="{334C330D-8DCC-06B5-0D5D-E42A92A342DC}"/>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25" name="Rectangle 24">
            <a:extLst>
              <a:ext uri="{FF2B5EF4-FFF2-40B4-BE49-F238E27FC236}">
                <a16:creationId xmlns:a16="http://schemas.microsoft.com/office/drawing/2014/main" id="{3C173F74-5498-12BD-6E06-0F7B26A16A66}"/>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6" name="Rectangle 25">
            <a:extLst>
              <a:ext uri="{FF2B5EF4-FFF2-40B4-BE49-F238E27FC236}">
                <a16:creationId xmlns:a16="http://schemas.microsoft.com/office/drawing/2014/main" id="{E6510086-64D7-D74A-8AA0-CB2FDAD07D11}"/>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27" name="Rectangle 26">
            <a:extLst>
              <a:ext uri="{FF2B5EF4-FFF2-40B4-BE49-F238E27FC236}">
                <a16:creationId xmlns:a16="http://schemas.microsoft.com/office/drawing/2014/main" id="{9E9F4355-400E-CA6A-D578-A3D575459659}"/>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28" name="Rectangle 27">
            <a:extLst>
              <a:ext uri="{FF2B5EF4-FFF2-40B4-BE49-F238E27FC236}">
                <a16:creationId xmlns:a16="http://schemas.microsoft.com/office/drawing/2014/main" id="{5A67DA99-4F9A-7653-8E19-248585224DD0}"/>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30" name="Rectangle 29">
            <a:extLst>
              <a:ext uri="{FF2B5EF4-FFF2-40B4-BE49-F238E27FC236}">
                <a16:creationId xmlns:a16="http://schemas.microsoft.com/office/drawing/2014/main" id="{8596CB96-D94D-E221-9B4B-29CCC0EDD40E}"/>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31" name="Rectangle 30">
            <a:extLst>
              <a:ext uri="{FF2B5EF4-FFF2-40B4-BE49-F238E27FC236}">
                <a16:creationId xmlns:a16="http://schemas.microsoft.com/office/drawing/2014/main" id="{71899DAC-4642-0B35-EB76-08C6032AA7E3}"/>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32" name="Rectangle 31">
            <a:extLst>
              <a:ext uri="{FF2B5EF4-FFF2-40B4-BE49-F238E27FC236}">
                <a16:creationId xmlns:a16="http://schemas.microsoft.com/office/drawing/2014/main" id="{A62CE246-874D-9CDD-32E0-D22AD6D3EA7A}"/>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33" name="Rectangle 32">
            <a:extLst>
              <a:ext uri="{FF2B5EF4-FFF2-40B4-BE49-F238E27FC236}">
                <a16:creationId xmlns:a16="http://schemas.microsoft.com/office/drawing/2014/main" id="{B3F94B4E-EA21-64B7-B79A-59C5928FC6A6}"/>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34" name="Rectangle 33">
            <a:extLst>
              <a:ext uri="{FF2B5EF4-FFF2-40B4-BE49-F238E27FC236}">
                <a16:creationId xmlns:a16="http://schemas.microsoft.com/office/drawing/2014/main" id="{31CB4A42-961E-603E-E31C-16D05231731E}"/>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1" name="Rectangle 40">
            <a:extLst>
              <a:ext uri="{FF2B5EF4-FFF2-40B4-BE49-F238E27FC236}">
                <a16:creationId xmlns:a16="http://schemas.microsoft.com/office/drawing/2014/main" id="{7B7001EF-0D3F-C4A3-9FB3-5D8F4B5C7CB7}"/>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42" name="Rectangle 41">
            <a:extLst>
              <a:ext uri="{FF2B5EF4-FFF2-40B4-BE49-F238E27FC236}">
                <a16:creationId xmlns:a16="http://schemas.microsoft.com/office/drawing/2014/main" id="{EA85FA6D-DBED-D8AA-EA68-D108596D08FA}"/>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44" name="Rectangle 43">
            <a:extLst>
              <a:ext uri="{FF2B5EF4-FFF2-40B4-BE49-F238E27FC236}">
                <a16:creationId xmlns:a16="http://schemas.microsoft.com/office/drawing/2014/main" id="{2DBB4FB3-6A4B-8768-05E2-977ABC3B2DD5}"/>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45" name="Rectangle 44">
            <a:extLst>
              <a:ext uri="{FF2B5EF4-FFF2-40B4-BE49-F238E27FC236}">
                <a16:creationId xmlns:a16="http://schemas.microsoft.com/office/drawing/2014/main" id="{644056C5-AF60-8981-D201-503624ACFEF9}"/>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46" name="Rectangle 45">
            <a:extLst>
              <a:ext uri="{FF2B5EF4-FFF2-40B4-BE49-F238E27FC236}">
                <a16:creationId xmlns:a16="http://schemas.microsoft.com/office/drawing/2014/main" id="{660F3DF4-C78C-13A0-EBEF-79A794562B99}"/>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47" name="Rectangle 46">
            <a:extLst>
              <a:ext uri="{FF2B5EF4-FFF2-40B4-BE49-F238E27FC236}">
                <a16:creationId xmlns:a16="http://schemas.microsoft.com/office/drawing/2014/main" id="{8873E711-59D1-40F4-8D51-D394512B901E}"/>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48" name="Rectangle 47">
            <a:extLst>
              <a:ext uri="{FF2B5EF4-FFF2-40B4-BE49-F238E27FC236}">
                <a16:creationId xmlns:a16="http://schemas.microsoft.com/office/drawing/2014/main" id="{6BE410E4-8642-6944-9D1B-D8FF2F3C72C2}"/>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52" name="Rectangle 51">
            <a:extLst>
              <a:ext uri="{FF2B5EF4-FFF2-40B4-BE49-F238E27FC236}">
                <a16:creationId xmlns:a16="http://schemas.microsoft.com/office/drawing/2014/main" id="{FEACCEEB-75F6-8F94-8432-70B75ED2B827}"/>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53" name="Rectangle 52">
            <a:extLst>
              <a:ext uri="{FF2B5EF4-FFF2-40B4-BE49-F238E27FC236}">
                <a16:creationId xmlns:a16="http://schemas.microsoft.com/office/drawing/2014/main" id="{A71EAE0A-1EBC-9862-C930-715483F576B5}"/>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55" name="Rectangle 54">
            <a:extLst>
              <a:ext uri="{FF2B5EF4-FFF2-40B4-BE49-F238E27FC236}">
                <a16:creationId xmlns:a16="http://schemas.microsoft.com/office/drawing/2014/main" id="{FD77D94E-491B-247C-B802-F58E63504815}"/>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56" name="Rectangle 55">
            <a:extLst>
              <a:ext uri="{FF2B5EF4-FFF2-40B4-BE49-F238E27FC236}">
                <a16:creationId xmlns:a16="http://schemas.microsoft.com/office/drawing/2014/main" id="{247E4E4F-A1F3-A8ED-84BE-0D343798435F}"/>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58" name="Rectangle 57">
            <a:extLst>
              <a:ext uri="{FF2B5EF4-FFF2-40B4-BE49-F238E27FC236}">
                <a16:creationId xmlns:a16="http://schemas.microsoft.com/office/drawing/2014/main" id="{8D1D4F2B-ABFC-2A36-98D8-77A32840AC17}"/>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59" name="Rectangle 58">
            <a:extLst>
              <a:ext uri="{FF2B5EF4-FFF2-40B4-BE49-F238E27FC236}">
                <a16:creationId xmlns:a16="http://schemas.microsoft.com/office/drawing/2014/main" id="{6FF2DE56-33EC-F41C-4110-C76EA23F6BC8}"/>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78" name="Rectangle 77">
            <a:extLst>
              <a:ext uri="{FF2B5EF4-FFF2-40B4-BE49-F238E27FC236}">
                <a16:creationId xmlns:a16="http://schemas.microsoft.com/office/drawing/2014/main" id="{3D433E30-F05C-F5E4-E544-D2DB7F78966B}"/>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79" name="Rectangle 78">
            <a:extLst>
              <a:ext uri="{FF2B5EF4-FFF2-40B4-BE49-F238E27FC236}">
                <a16:creationId xmlns:a16="http://schemas.microsoft.com/office/drawing/2014/main" id="{925D2526-4166-303D-A343-B0BCE119BCCE}"/>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83" name="Rectangle 82">
            <a:extLst>
              <a:ext uri="{FF2B5EF4-FFF2-40B4-BE49-F238E27FC236}">
                <a16:creationId xmlns:a16="http://schemas.microsoft.com/office/drawing/2014/main" id="{B514321A-5C73-BF92-5944-C30132848460}"/>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4" name="Rectangle 83">
            <a:extLst>
              <a:ext uri="{FF2B5EF4-FFF2-40B4-BE49-F238E27FC236}">
                <a16:creationId xmlns:a16="http://schemas.microsoft.com/office/drawing/2014/main" id="{F650A0D2-3830-EF46-DE66-A66B47695366}"/>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5" name="Rectangle 84">
            <a:extLst>
              <a:ext uri="{FF2B5EF4-FFF2-40B4-BE49-F238E27FC236}">
                <a16:creationId xmlns:a16="http://schemas.microsoft.com/office/drawing/2014/main" id="{09840728-C78F-3FD7-7C95-90F74661F13B}"/>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86" name="Rectangle 85">
            <a:extLst>
              <a:ext uri="{FF2B5EF4-FFF2-40B4-BE49-F238E27FC236}">
                <a16:creationId xmlns:a16="http://schemas.microsoft.com/office/drawing/2014/main" id="{E49917FC-84AB-97FF-70A3-ADEDD46A7AE3}"/>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88" name="Rectangle 87">
            <a:extLst>
              <a:ext uri="{FF2B5EF4-FFF2-40B4-BE49-F238E27FC236}">
                <a16:creationId xmlns:a16="http://schemas.microsoft.com/office/drawing/2014/main" id="{0B979CF1-CFA9-E7F3-AEC1-7DA217D849B1}"/>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89" name="Rectangle 88">
            <a:extLst>
              <a:ext uri="{FF2B5EF4-FFF2-40B4-BE49-F238E27FC236}">
                <a16:creationId xmlns:a16="http://schemas.microsoft.com/office/drawing/2014/main" id="{9F532EC5-6DC8-A8F6-2679-6FE916179494}"/>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90" name="Rectangle 89">
            <a:extLst>
              <a:ext uri="{FF2B5EF4-FFF2-40B4-BE49-F238E27FC236}">
                <a16:creationId xmlns:a16="http://schemas.microsoft.com/office/drawing/2014/main" id="{F671FB4E-1DF5-6CA2-4483-A48E53E42594}"/>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91" name="Rectangle 90">
            <a:extLst>
              <a:ext uri="{FF2B5EF4-FFF2-40B4-BE49-F238E27FC236}">
                <a16:creationId xmlns:a16="http://schemas.microsoft.com/office/drawing/2014/main" id="{2CAD20F2-950C-905F-C24D-C882B09547B3}"/>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2" name="Rectangle 91">
            <a:extLst>
              <a:ext uri="{FF2B5EF4-FFF2-40B4-BE49-F238E27FC236}">
                <a16:creationId xmlns:a16="http://schemas.microsoft.com/office/drawing/2014/main" id="{01A58A21-3391-BCC2-2D6A-E95DB6AEB81B}"/>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93" name="Rectangle 92">
            <a:extLst>
              <a:ext uri="{FF2B5EF4-FFF2-40B4-BE49-F238E27FC236}">
                <a16:creationId xmlns:a16="http://schemas.microsoft.com/office/drawing/2014/main" id="{D6DD03D6-7D19-51F3-7CDF-9438E4A52713}"/>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94" name="Rectangle 93">
            <a:extLst>
              <a:ext uri="{FF2B5EF4-FFF2-40B4-BE49-F238E27FC236}">
                <a16:creationId xmlns:a16="http://schemas.microsoft.com/office/drawing/2014/main" id="{9E75B905-DA58-FB06-F52D-F0FB1901ED60}"/>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96" name="Rectangle 95">
            <a:extLst>
              <a:ext uri="{FF2B5EF4-FFF2-40B4-BE49-F238E27FC236}">
                <a16:creationId xmlns:a16="http://schemas.microsoft.com/office/drawing/2014/main" id="{B977E64C-C20A-95E5-3382-B1DC6221F0E6}"/>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97" name="Rectangle 96">
            <a:extLst>
              <a:ext uri="{FF2B5EF4-FFF2-40B4-BE49-F238E27FC236}">
                <a16:creationId xmlns:a16="http://schemas.microsoft.com/office/drawing/2014/main" id="{15C65C0E-C3A0-FA6F-0B65-6301BDCC4811}"/>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98" name="Rectangle 97">
            <a:extLst>
              <a:ext uri="{FF2B5EF4-FFF2-40B4-BE49-F238E27FC236}">
                <a16:creationId xmlns:a16="http://schemas.microsoft.com/office/drawing/2014/main" id="{6706088F-6965-803D-3B79-92846E1786C7}"/>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99" name="Rectangle 98">
            <a:extLst>
              <a:ext uri="{FF2B5EF4-FFF2-40B4-BE49-F238E27FC236}">
                <a16:creationId xmlns:a16="http://schemas.microsoft.com/office/drawing/2014/main" id="{D3A7299A-663A-7766-BCB2-BDCB88EE11BA}"/>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00" name="Rectangle 99">
            <a:extLst>
              <a:ext uri="{FF2B5EF4-FFF2-40B4-BE49-F238E27FC236}">
                <a16:creationId xmlns:a16="http://schemas.microsoft.com/office/drawing/2014/main" id="{A1597004-DC4D-6A92-8561-A090D0BCD3B6}"/>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sp>
        <p:nvSpPr>
          <p:cNvPr id="2" name="Rectangle 1">
            <a:extLst>
              <a:ext uri="{FF2B5EF4-FFF2-40B4-BE49-F238E27FC236}">
                <a16:creationId xmlns:a16="http://schemas.microsoft.com/office/drawing/2014/main" id="{B9181D38-8FDE-51AC-A7E4-66DDDA234185}"/>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35" name="Rectangle 34">
            <a:extLst>
              <a:ext uri="{FF2B5EF4-FFF2-40B4-BE49-F238E27FC236}">
                <a16:creationId xmlns:a16="http://schemas.microsoft.com/office/drawing/2014/main" id="{D9570D5C-799D-7D70-1EAE-8AC234E3F165}"/>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36" name="TextBox 35">
            <a:extLst>
              <a:ext uri="{FF2B5EF4-FFF2-40B4-BE49-F238E27FC236}">
                <a16:creationId xmlns:a16="http://schemas.microsoft.com/office/drawing/2014/main" id="{0BC61D2D-33AE-00E8-AB98-B72C4404749E}"/>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37" name="TextBox 36">
            <a:extLst>
              <a:ext uri="{FF2B5EF4-FFF2-40B4-BE49-F238E27FC236}">
                <a16:creationId xmlns:a16="http://schemas.microsoft.com/office/drawing/2014/main" id="{B4A25371-7DD8-B99C-735A-34B06DD41B09}"/>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984015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C31ADB-77BC-7584-ACC4-1DA121795F6E}"/>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35" name="Rectangle 34">
            <a:extLst>
              <a:ext uri="{FF2B5EF4-FFF2-40B4-BE49-F238E27FC236}">
                <a16:creationId xmlns:a16="http://schemas.microsoft.com/office/drawing/2014/main" id="{D6AB5313-5981-E661-E5A6-A9B682F33BC2}"/>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36" name="Rectangle 35">
            <a:extLst>
              <a:ext uri="{FF2B5EF4-FFF2-40B4-BE49-F238E27FC236}">
                <a16:creationId xmlns:a16="http://schemas.microsoft.com/office/drawing/2014/main" id="{23ED39A3-0314-3505-AA5D-EE1A31B26FE7}"/>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37" name="Rectangle 36">
            <a:extLst>
              <a:ext uri="{FF2B5EF4-FFF2-40B4-BE49-F238E27FC236}">
                <a16:creationId xmlns:a16="http://schemas.microsoft.com/office/drawing/2014/main" id="{00F21E30-D9A8-2BBC-A5E7-7F92ED4A7D8E}"/>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38" name="Rectangle 37">
            <a:extLst>
              <a:ext uri="{FF2B5EF4-FFF2-40B4-BE49-F238E27FC236}">
                <a16:creationId xmlns:a16="http://schemas.microsoft.com/office/drawing/2014/main" id="{9E922E42-C0A5-44BA-AACC-C01C7C8DFED3}"/>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39" name="Rectangle 38">
            <a:extLst>
              <a:ext uri="{FF2B5EF4-FFF2-40B4-BE49-F238E27FC236}">
                <a16:creationId xmlns:a16="http://schemas.microsoft.com/office/drawing/2014/main" id="{97FA153E-F550-C758-56EC-30E3C99B9F4A}"/>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40" name="Rectangle 39">
            <a:extLst>
              <a:ext uri="{FF2B5EF4-FFF2-40B4-BE49-F238E27FC236}">
                <a16:creationId xmlns:a16="http://schemas.microsoft.com/office/drawing/2014/main" id="{7656DDD4-0E2B-5D4B-049E-AF5B5EB929F1}"/>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49" name="Rectangle 48">
            <a:extLst>
              <a:ext uri="{FF2B5EF4-FFF2-40B4-BE49-F238E27FC236}">
                <a16:creationId xmlns:a16="http://schemas.microsoft.com/office/drawing/2014/main" id="{66737FF3-C2F3-0F83-396F-55E42DD75AEB}"/>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50" name="Rectangle 49">
            <a:extLst>
              <a:ext uri="{FF2B5EF4-FFF2-40B4-BE49-F238E27FC236}">
                <a16:creationId xmlns:a16="http://schemas.microsoft.com/office/drawing/2014/main" id="{663A0407-E0EB-A5BB-E5E2-267C2F1F1047}"/>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51" name="Rectangle 50">
            <a:extLst>
              <a:ext uri="{FF2B5EF4-FFF2-40B4-BE49-F238E27FC236}">
                <a16:creationId xmlns:a16="http://schemas.microsoft.com/office/drawing/2014/main" id="{85C4CCC6-6607-9290-C7E0-DD64C586D0B3}"/>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57" name="Rectangle 56">
            <a:extLst>
              <a:ext uri="{FF2B5EF4-FFF2-40B4-BE49-F238E27FC236}">
                <a16:creationId xmlns:a16="http://schemas.microsoft.com/office/drawing/2014/main" id="{69488B4F-F1C0-1663-F936-9B02152A2E65}"/>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60" name="Rectangle 59">
            <a:extLst>
              <a:ext uri="{FF2B5EF4-FFF2-40B4-BE49-F238E27FC236}">
                <a16:creationId xmlns:a16="http://schemas.microsoft.com/office/drawing/2014/main" id="{53CAEC02-3187-19F4-CE27-A865190017D2}"/>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61" name="Rectangle 60">
            <a:extLst>
              <a:ext uri="{FF2B5EF4-FFF2-40B4-BE49-F238E27FC236}">
                <a16:creationId xmlns:a16="http://schemas.microsoft.com/office/drawing/2014/main" id="{EB48CD25-74F8-D235-BE61-730955ABB740}"/>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62" name="Rectangle 61">
            <a:extLst>
              <a:ext uri="{FF2B5EF4-FFF2-40B4-BE49-F238E27FC236}">
                <a16:creationId xmlns:a16="http://schemas.microsoft.com/office/drawing/2014/main" id="{8D112D29-F795-18AF-DB64-787451177CFF}"/>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3" name="Rectangle 62">
            <a:extLst>
              <a:ext uri="{FF2B5EF4-FFF2-40B4-BE49-F238E27FC236}">
                <a16:creationId xmlns:a16="http://schemas.microsoft.com/office/drawing/2014/main" id="{4F3C263D-AB1C-0C9C-16DB-29BD8F5741EE}"/>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4" name="Rectangle 63">
            <a:extLst>
              <a:ext uri="{FF2B5EF4-FFF2-40B4-BE49-F238E27FC236}">
                <a16:creationId xmlns:a16="http://schemas.microsoft.com/office/drawing/2014/main" id="{816DCA57-F48F-4F64-94BF-2D95114FBD06}"/>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65" name="Rectangle 64">
            <a:extLst>
              <a:ext uri="{FF2B5EF4-FFF2-40B4-BE49-F238E27FC236}">
                <a16:creationId xmlns:a16="http://schemas.microsoft.com/office/drawing/2014/main" id="{55569EC0-EEEA-68FE-53E2-4CAA487D9227}"/>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66" name="Rectangle 65">
            <a:extLst>
              <a:ext uri="{FF2B5EF4-FFF2-40B4-BE49-F238E27FC236}">
                <a16:creationId xmlns:a16="http://schemas.microsoft.com/office/drawing/2014/main" id="{5E417454-1A76-6A6D-3311-B67E2496928E}"/>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67" name="Rectangle 66">
            <a:extLst>
              <a:ext uri="{FF2B5EF4-FFF2-40B4-BE49-F238E27FC236}">
                <a16:creationId xmlns:a16="http://schemas.microsoft.com/office/drawing/2014/main" id="{E94C9F84-489F-CB71-5167-C49FC32F1E5E}"/>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68" name="Rectangle 67">
            <a:extLst>
              <a:ext uri="{FF2B5EF4-FFF2-40B4-BE49-F238E27FC236}">
                <a16:creationId xmlns:a16="http://schemas.microsoft.com/office/drawing/2014/main" id="{A978253D-B6EE-65E6-7968-25DE14012F46}"/>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9" name="Rectangle 68">
            <a:extLst>
              <a:ext uri="{FF2B5EF4-FFF2-40B4-BE49-F238E27FC236}">
                <a16:creationId xmlns:a16="http://schemas.microsoft.com/office/drawing/2014/main" id="{4C1576C8-99C2-7B0C-26F5-E00659C609A7}"/>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70" name="Rectangle 69">
            <a:extLst>
              <a:ext uri="{FF2B5EF4-FFF2-40B4-BE49-F238E27FC236}">
                <a16:creationId xmlns:a16="http://schemas.microsoft.com/office/drawing/2014/main" id="{C0CDE589-7A88-2B19-84F6-B6D2D6D917E9}"/>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71" name="Rectangle 70">
            <a:extLst>
              <a:ext uri="{FF2B5EF4-FFF2-40B4-BE49-F238E27FC236}">
                <a16:creationId xmlns:a16="http://schemas.microsoft.com/office/drawing/2014/main" id="{00F4D94D-A104-42E2-8A73-AC68D062D47A}"/>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72" name="Rectangle 71">
            <a:extLst>
              <a:ext uri="{FF2B5EF4-FFF2-40B4-BE49-F238E27FC236}">
                <a16:creationId xmlns:a16="http://schemas.microsoft.com/office/drawing/2014/main" id="{1379B058-2CB5-4D52-6AED-4B1468159F08}"/>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75" name="Rectangle 74">
            <a:extLst>
              <a:ext uri="{FF2B5EF4-FFF2-40B4-BE49-F238E27FC236}">
                <a16:creationId xmlns:a16="http://schemas.microsoft.com/office/drawing/2014/main" id="{230B6F1D-0532-6ECF-5A67-B474786FF54B}"/>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76" name="Rectangle 75">
            <a:extLst>
              <a:ext uri="{FF2B5EF4-FFF2-40B4-BE49-F238E27FC236}">
                <a16:creationId xmlns:a16="http://schemas.microsoft.com/office/drawing/2014/main" id="{5FA48970-2032-476F-B811-198B7892020E}"/>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77" name="Rectangle 76">
            <a:extLst>
              <a:ext uri="{FF2B5EF4-FFF2-40B4-BE49-F238E27FC236}">
                <a16:creationId xmlns:a16="http://schemas.microsoft.com/office/drawing/2014/main" id="{FE17B84C-C9CC-BC86-3AE8-9840D858B562}"/>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81" name="Rectangle 80">
            <a:extLst>
              <a:ext uri="{FF2B5EF4-FFF2-40B4-BE49-F238E27FC236}">
                <a16:creationId xmlns:a16="http://schemas.microsoft.com/office/drawing/2014/main" id="{DD7E8EF3-8FE8-592F-5EF7-01847BE06B12}"/>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2" name="Rectangle 81">
            <a:extLst>
              <a:ext uri="{FF2B5EF4-FFF2-40B4-BE49-F238E27FC236}">
                <a16:creationId xmlns:a16="http://schemas.microsoft.com/office/drawing/2014/main" id="{CF900F27-570F-372D-2ACE-CC4577425FA0}"/>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87" name="Rectangle 86">
            <a:extLst>
              <a:ext uri="{FF2B5EF4-FFF2-40B4-BE49-F238E27FC236}">
                <a16:creationId xmlns:a16="http://schemas.microsoft.com/office/drawing/2014/main" id="{275BA6F4-5EAE-F002-90AD-621E5C45212B}"/>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95" name="Rectangle 94">
            <a:extLst>
              <a:ext uri="{FF2B5EF4-FFF2-40B4-BE49-F238E27FC236}">
                <a16:creationId xmlns:a16="http://schemas.microsoft.com/office/drawing/2014/main" id="{A59E08BB-B9C2-7629-B7E9-09FC960BC2FB}"/>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02" name="Rectangle 101">
            <a:extLst>
              <a:ext uri="{FF2B5EF4-FFF2-40B4-BE49-F238E27FC236}">
                <a16:creationId xmlns:a16="http://schemas.microsoft.com/office/drawing/2014/main" id="{9338A156-548C-34D3-AC78-4F26588E02F4}"/>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03" name="Rectangle 102">
            <a:extLst>
              <a:ext uri="{FF2B5EF4-FFF2-40B4-BE49-F238E27FC236}">
                <a16:creationId xmlns:a16="http://schemas.microsoft.com/office/drawing/2014/main" id="{6B4F8988-D15C-B36C-7EAB-9AF1B74CD386}"/>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04" name="Rectangle 103">
            <a:extLst>
              <a:ext uri="{FF2B5EF4-FFF2-40B4-BE49-F238E27FC236}">
                <a16:creationId xmlns:a16="http://schemas.microsoft.com/office/drawing/2014/main" id="{CFB28E56-67A9-2CF8-8DFA-6D22BDC0005F}"/>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05" name="Rectangle 104">
            <a:extLst>
              <a:ext uri="{FF2B5EF4-FFF2-40B4-BE49-F238E27FC236}">
                <a16:creationId xmlns:a16="http://schemas.microsoft.com/office/drawing/2014/main" id="{8EE16D54-9523-E3D8-1DDC-E0F2E637D65F}"/>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06" name="Rectangle 105">
            <a:extLst>
              <a:ext uri="{FF2B5EF4-FFF2-40B4-BE49-F238E27FC236}">
                <a16:creationId xmlns:a16="http://schemas.microsoft.com/office/drawing/2014/main" id="{68C1869D-F8BF-76B1-68FA-8ADA1CC29D4C}"/>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107" name="Rectangle 106">
            <a:extLst>
              <a:ext uri="{FF2B5EF4-FFF2-40B4-BE49-F238E27FC236}">
                <a16:creationId xmlns:a16="http://schemas.microsoft.com/office/drawing/2014/main" id="{1A53FD3C-8D0C-7200-48B8-28796E80C9AD}"/>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108" name="Rectangle 107">
            <a:extLst>
              <a:ext uri="{FF2B5EF4-FFF2-40B4-BE49-F238E27FC236}">
                <a16:creationId xmlns:a16="http://schemas.microsoft.com/office/drawing/2014/main" id="{0CFDE391-B0B0-2E59-991D-DA8D42CDB968}"/>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09" name="Rectangle 108">
            <a:extLst>
              <a:ext uri="{FF2B5EF4-FFF2-40B4-BE49-F238E27FC236}">
                <a16:creationId xmlns:a16="http://schemas.microsoft.com/office/drawing/2014/main" id="{F5B5C1C2-0149-1473-18DE-9D13E2777FCB}"/>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0" name="Rectangle 109">
            <a:extLst>
              <a:ext uri="{FF2B5EF4-FFF2-40B4-BE49-F238E27FC236}">
                <a16:creationId xmlns:a16="http://schemas.microsoft.com/office/drawing/2014/main" id="{BFF1D9AD-F08A-E1FC-8231-FCD1AC2EF2A0}"/>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11" name="Rectangle 110">
            <a:extLst>
              <a:ext uri="{FF2B5EF4-FFF2-40B4-BE49-F238E27FC236}">
                <a16:creationId xmlns:a16="http://schemas.microsoft.com/office/drawing/2014/main" id="{F52DBED2-714D-D617-0098-B95848153000}"/>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112" name="Rectangle 111">
            <a:extLst>
              <a:ext uri="{FF2B5EF4-FFF2-40B4-BE49-F238E27FC236}">
                <a16:creationId xmlns:a16="http://schemas.microsoft.com/office/drawing/2014/main" id="{6B7BA957-6D85-5B2F-0FA7-22EA1024E666}"/>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113" name="Rectangle 112">
            <a:extLst>
              <a:ext uri="{FF2B5EF4-FFF2-40B4-BE49-F238E27FC236}">
                <a16:creationId xmlns:a16="http://schemas.microsoft.com/office/drawing/2014/main" id="{4AC264AE-E91A-7A8A-34A9-AA09126BAB64}"/>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114" name="Rectangle 113">
            <a:extLst>
              <a:ext uri="{FF2B5EF4-FFF2-40B4-BE49-F238E27FC236}">
                <a16:creationId xmlns:a16="http://schemas.microsoft.com/office/drawing/2014/main" id="{75E6DA47-7DCB-E258-3BFA-72B2E087445D}"/>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15" name="Rectangle 114">
            <a:extLst>
              <a:ext uri="{FF2B5EF4-FFF2-40B4-BE49-F238E27FC236}">
                <a16:creationId xmlns:a16="http://schemas.microsoft.com/office/drawing/2014/main" id="{A04364E5-AB19-7318-DCDB-3755CABF9D21}"/>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16" name="Rectangle 115">
            <a:extLst>
              <a:ext uri="{FF2B5EF4-FFF2-40B4-BE49-F238E27FC236}">
                <a16:creationId xmlns:a16="http://schemas.microsoft.com/office/drawing/2014/main" id="{1A69BD0D-4AA0-CB40-14DB-474332B79F77}"/>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117" name="Rectangle 116">
            <a:extLst>
              <a:ext uri="{FF2B5EF4-FFF2-40B4-BE49-F238E27FC236}">
                <a16:creationId xmlns:a16="http://schemas.microsoft.com/office/drawing/2014/main" id="{3CC6D03A-3197-B5AE-A147-7C36F8AA67F7}"/>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8" name="Rectangle 117">
            <a:extLst>
              <a:ext uri="{FF2B5EF4-FFF2-40B4-BE49-F238E27FC236}">
                <a16:creationId xmlns:a16="http://schemas.microsoft.com/office/drawing/2014/main" id="{6BE7FB1B-DFB7-A166-0F58-AA1C40FDBFB1}"/>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9" name="Rectangle 118">
            <a:extLst>
              <a:ext uri="{FF2B5EF4-FFF2-40B4-BE49-F238E27FC236}">
                <a16:creationId xmlns:a16="http://schemas.microsoft.com/office/drawing/2014/main" id="{AB0868FB-8641-FD05-0A1C-E8BDD6EF342B}"/>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20" name="Rectangle 119">
            <a:extLst>
              <a:ext uri="{FF2B5EF4-FFF2-40B4-BE49-F238E27FC236}">
                <a16:creationId xmlns:a16="http://schemas.microsoft.com/office/drawing/2014/main" id="{75598435-2B9D-E10A-0CAE-294DE2EDC6CB}"/>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21" name="Rectangle 120">
            <a:extLst>
              <a:ext uri="{FF2B5EF4-FFF2-40B4-BE49-F238E27FC236}">
                <a16:creationId xmlns:a16="http://schemas.microsoft.com/office/drawing/2014/main" id="{955A5B0C-429D-3871-E4AC-365B0A7147BD}"/>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2" name="Rectangle 121">
            <a:extLst>
              <a:ext uri="{FF2B5EF4-FFF2-40B4-BE49-F238E27FC236}">
                <a16:creationId xmlns:a16="http://schemas.microsoft.com/office/drawing/2014/main" id="{306AFD96-ECDB-FF70-6722-6C9ED927D7E9}"/>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123" name="Rectangle 122">
            <a:extLst>
              <a:ext uri="{FF2B5EF4-FFF2-40B4-BE49-F238E27FC236}">
                <a16:creationId xmlns:a16="http://schemas.microsoft.com/office/drawing/2014/main" id="{33DF14C3-6278-98EC-3839-ECBBD7A9C649}"/>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124" name="Rectangle 123">
            <a:extLst>
              <a:ext uri="{FF2B5EF4-FFF2-40B4-BE49-F238E27FC236}">
                <a16:creationId xmlns:a16="http://schemas.microsoft.com/office/drawing/2014/main" id="{3DD07335-1664-34CF-F3C5-11E69FB96012}"/>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25" name="Rectangle 124">
            <a:extLst>
              <a:ext uri="{FF2B5EF4-FFF2-40B4-BE49-F238E27FC236}">
                <a16:creationId xmlns:a16="http://schemas.microsoft.com/office/drawing/2014/main" id="{736B0CDA-EA10-8F72-F34B-83FE84BDB389}"/>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126" name="Rectangle 125">
            <a:extLst>
              <a:ext uri="{FF2B5EF4-FFF2-40B4-BE49-F238E27FC236}">
                <a16:creationId xmlns:a16="http://schemas.microsoft.com/office/drawing/2014/main" id="{AB56A56D-2BC2-0E23-072C-00822E614944}"/>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27" name="Rectangle 126">
            <a:extLst>
              <a:ext uri="{FF2B5EF4-FFF2-40B4-BE49-F238E27FC236}">
                <a16:creationId xmlns:a16="http://schemas.microsoft.com/office/drawing/2014/main" id="{56C8D86C-7581-09EF-3C12-109DB8F7E607}"/>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28" name="Rectangle 127">
            <a:extLst>
              <a:ext uri="{FF2B5EF4-FFF2-40B4-BE49-F238E27FC236}">
                <a16:creationId xmlns:a16="http://schemas.microsoft.com/office/drawing/2014/main" id="{3BD4B1A6-B6D8-2764-35CF-3A435004A660}"/>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29" name="Rectangle 128">
            <a:extLst>
              <a:ext uri="{FF2B5EF4-FFF2-40B4-BE49-F238E27FC236}">
                <a16:creationId xmlns:a16="http://schemas.microsoft.com/office/drawing/2014/main" id="{1B2B978A-C780-4905-A2C9-727949052811}"/>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cxnSp>
        <p:nvCxnSpPr>
          <p:cNvPr id="73" name="Connector: Elbow 72">
            <a:extLst>
              <a:ext uri="{FF2B5EF4-FFF2-40B4-BE49-F238E27FC236}">
                <a16:creationId xmlns:a16="http://schemas.microsoft.com/office/drawing/2014/main" id="{1B7D81D4-00EA-CCCE-DD70-7219E568D005}"/>
              </a:ext>
            </a:extLst>
          </p:cNvPr>
          <p:cNvCxnSpPr>
            <a:cxnSpLocks/>
            <a:stCxn id="75" idx="1"/>
            <a:endCxn id="65" idx="3"/>
          </p:cNvCxnSpPr>
          <p:nvPr/>
        </p:nvCxnSpPr>
        <p:spPr>
          <a:xfrm rot="10800000">
            <a:off x="3696738" y="2320732"/>
            <a:ext cx="2294980" cy="426583"/>
          </a:xfrm>
          <a:prstGeom prst="bentConnector3">
            <a:avLst>
              <a:gd name="adj1" fmla="val 28972"/>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74" name="Connector: Elbow 73">
            <a:extLst>
              <a:ext uri="{FF2B5EF4-FFF2-40B4-BE49-F238E27FC236}">
                <a16:creationId xmlns:a16="http://schemas.microsoft.com/office/drawing/2014/main" id="{3ECA1454-E4BB-D3AB-7A4B-D5B65EE0C45D}"/>
              </a:ext>
            </a:extLst>
          </p:cNvPr>
          <p:cNvCxnSpPr>
            <a:cxnSpLocks/>
            <a:endCxn id="72" idx="3"/>
          </p:cNvCxnSpPr>
          <p:nvPr/>
        </p:nvCxnSpPr>
        <p:spPr>
          <a:xfrm rot="10800000">
            <a:off x="3701819" y="2748975"/>
            <a:ext cx="2284820" cy="846645"/>
          </a:xfrm>
          <a:prstGeom prst="bentConnector3">
            <a:avLst>
              <a:gd name="adj1" fmla="val 50000"/>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1059D93E-D049-0241-D1A2-ECEDA52F9711}"/>
              </a:ext>
            </a:extLst>
          </p:cNvPr>
          <p:cNvCxnSpPr>
            <a:cxnSpLocks/>
            <a:endCxn id="95" idx="3"/>
          </p:cNvCxnSpPr>
          <p:nvPr/>
        </p:nvCxnSpPr>
        <p:spPr>
          <a:xfrm rot="10800000">
            <a:off x="3696738" y="3168967"/>
            <a:ext cx="3509102" cy="1699809"/>
          </a:xfrm>
          <a:prstGeom prst="bentConnector3">
            <a:avLst>
              <a:gd name="adj1" fmla="val 82331"/>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B306A372-26EF-0B43-FD41-C5DF33CEC1B3}"/>
              </a:ext>
            </a:extLst>
          </p:cNvPr>
          <p:cNvCxnSpPr>
            <a:cxnSpLocks/>
          </p:cNvCxnSpPr>
          <p:nvPr/>
        </p:nvCxnSpPr>
        <p:spPr>
          <a:xfrm>
            <a:off x="468954" y="5732855"/>
            <a:ext cx="538770" cy="0"/>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68" name="TextBox 167">
            <a:extLst>
              <a:ext uri="{FF2B5EF4-FFF2-40B4-BE49-F238E27FC236}">
                <a16:creationId xmlns:a16="http://schemas.microsoft.com/office/drawing/2014/main" id="{17405E57-2700-D880-6E95-853CA49EC632}"/>
              </a:ext>
            </a:extLst>
          </p:cNvPr>
          <p:cNvSpPr txBox="1"/>
          <p:nvPr/>
        </p:nvSpPr>
        <p:spPr>
          <a:xfrm>
            <a:off x="380710" y="5788318"/>
            <a:ext cx="715260" cy="461665"/>
          </a:xfrm>
          <a:prstGeom prst="rect">
            <a:avLst/>
          </a:prstGeom>
          <a:noFill/>
        </p:spPr>
        <p:txBody>
          <a:bodyPr wrap="none" rtlCol="0">
            <a:spAutoFit/>
          </a:bodyPr>
          <a:lstStyle/>
          <a:p>
            <a:pPr algn="ctr"/>
            <a:r>
              <a:rPr lang="en-GB" sz="1200">
                <a:solidFill>
                  <a:schemeClr val="accent3"/>
                </a:solidFill>
              </a:rPr>
              <a:t>In-order</a:t>
            </a:r>
            <a:br>
              <a:rPr lang="en-GB" sz="1200">
                <a:solidFill>
                  <a:schemeClr val="accent3"/>
                </a:solidFill>
              </a:rPr>
            </a:br>
            <a:r>
              <a:rPr lang="en-GB" sz="1200">
                <a:solidFill>
                  <a:schemeClr val="accent3"/>
                </a:solidFill>
              </a:rPr>
              <a:t>RAW</a:t>
            </a:r>
          </a:p>
        </p:txBody>
      </p:sp>
      <p:sp>
        <p:nvSpPr>
          <p:cNvPr id="169" name="Rectangle 168">
            <a:extLst>
              <a:ext uri="{FF2B5EF4-FFF2-40B4-BE49-F238E27FC236}">
                <a16:creationId xmlns:a16="http://schemas.microsoft.com/office/drawing/2014/main" id="{47394BA1-E1E8-43EB-5974-20F73F51DEBD}"/>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70" name="Rectangle 169">
            <a:extLst>
              <a:ext uri="{FF2B5EF4-FFF2-40B4-BE49-F238E27FC236}">
                <a16:creationId xmlns:a16="http://schemas.microsoft.com/office/drawing/2014/main" id="{7E2408E4-5DD0-F12C-336B-54929628065E}"/>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71" name="TextBox 170">
            <a:extLst>
              <a:ext uri="{FF2B5EF4-FFF2-40B4-BE49-F238E27FC236}">
                <a16:creationId xmlns:a16="http://schemas.microsoft.com/office/drawing/2014/main" id="{BDA55152-7544-9BE3-A171-BF3DBCD62620}"/>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172" name="TextBox 171">
            <a:extLst>
              <a:ext uri="{FF2B5EF4-FFF2-40B4-BE49-F238E27FC236}">
                <a16:creationId xmlns:a16="http://schemas.microsoft.com/office/drawing/2014/main" id="{E3302397-6518-9A90-E3D0-710610CB81C9}"/>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901049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9E5F4D-E28C-DDF6-4A12-29966CB8ADA9}"/>
            </a:ext>
          </a:extLst>
        </p:cNvPr>
        <p:cNvGrpSpPr/>
        <p:nvPr/>
      </p:nvGrpSpPr>
      <p:grpSpPr>
        <a:xfrm>
          <a:off x="0" y="0"/>
          <a:ext cx="0" cy="0"/>
          <a:chOff x="0" y="0"/>
          <a:chExt cx="0" cy="0"/>
        </a:xfrm>
      </p:grpSpPr>
      <p:cxnSp>
        <p:nvCxnSpPr>
          <p:cNvPr id="36" name="Connector: Curved 35">
            <a:extLst>
              <a:ext uri="{FF2B5EF4-FFF2-40B4-BE49-F238E27FC236}">
                <a16:creationId xmlns:a16="http://schemas.microsoft.com/office/drawing/2014/main" id="{186D8D90-3FE4-ABC0-E5AC-B20102018CC1}"/>
              </a:ext>
            </a:extLst>
          </p:cNvPr>
          <p:cNvCxnSpPr>
            <a:cxnSpLocks/>
            <a:stCxn id="109" idx="1"/>
            <a:endCxn id="40" idx="1"/>
          </p:cNvCxnSpPr>
          <p:nvPr/>
        </p:nvCxnSpPr>
        <p:spPr>
          <a:xfrm rot="10800000">
            <a:off x="385792" y="2320735"/>
            <a:ext cx="5081" cy="428245"/>
          </a:xfrm>
          <a:prstGeom prst="curvedConnector3">
            <a:avLst>
              <a:gd name="adj1" fmla="val 4599114"/>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C3C0FC84-8A96-818D-53B0-888412F6F16C}"/>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35" name="Rectangle 34">
            <a:extLst>
              <a:ext uri="{FF2B5EF4-FFF2-40B4-BE49-F238E27FC236}">
                <a16:creationId xmlns:a16="http://schemas.microsoft.com/office/drawing/2014/main" id="{5BCE9024-DFDF-3087-84BD-5C0A9D33E52D}"/>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37" name="Rectangle 36">
            <a:extLst>
              <a:ext uri="{FF2B5EF4-FFF2-40B4-BE49-F238E27FC236}">
                <a16:creationId xmlns:a16="http://schemas.microsoft.com/office/drawing/2014/main" id="{8630835F-570C-0586-A855-3FF417AC512A}"/>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40" name="Rectangle 39">
            <a:extLst>
              <a:ext uri="{FF2B5EF4-FFF2-40B4-BE49-F238E27FC236}">
                <a16:creationId xmlns:a16="http://schemas.microsoft.com/office/drawing/2014/main" id="{65217A20-5D51-03BA-BEC9-26EC72E1B80D}"/>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49" name="Rectangle 48">
            <a:extLst>
              <a:ext uri="{FF2B5EF4-FFF2-40B4-BE49-F238E27FC236}">
                <a16:creationId xmlns:a16="http://schemas.microsoft.com/office/drawing/2014/main" id="{E99C6AAA-726F-9910-F937-4AB265EAFA4B}"/>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50" name="Rectangle 49">
            <a:extLst>
              <a:ext uri="{FF2B5EF4-FFF2-40B4-BE49-F238E27FC236}">
                <a16:creationId xmlns:a16="http://schemas.microsoft.com/office/drawing/2014/main" id="{F6AAF8B3-74BB-6D91-753C-D20F3D28C48E}"/>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51" name="Rectangle 50">
            <a:extLst>
              <a:ext uri="{FF2B5EF4-FFF2-40B4-BE49-F238E27FC236}">
                <a16:creationId xmlns:a16="http://schemas.microsoft.com/office/drawing/2014/main" id="{9520921A-10A0-5316-DBBE-EAE134BCC87A}"/>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57" name="Rectangle 56">
            <a:extLst>
              <a:ext uri="{FF2B5EF4-FFF2-40B4-BE49-F238E27FC236}">
                <a16:creationId xmlns:a16="http://schemas.microsoft.com/office/drawing/2014/main" id="{FEA7F3C4-AB74-7FF7-1871-C3E91F8B3546}"/>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60" name="Rectangle 59">
            <a:extLst>
              <a:ext uri="{FF2B5EF4-FFF2-40B4-BE49-F238E27FC236}">
                <a16:creationId xmlns:a16="http://schemas.microsoft.com/office/drawing/2014/main" id="{61F25676-2C49-6FC0-AC4B-3D53F26A7A3A}"/>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61" name="Rectangle 60">
            <a:extLst>
              <a:ext uri="{FF2B5EF4-FFF2-40B4-BE49-F238E27FC236}">
                <a16:creationId xmlns:a16="http://schemas.microsoft.com/office/drawing/2014/main" id="{E16E34A0-A0D5-6D4D-B9AA-3CCEFEE8E88C}"/>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62" name="Rectangle 61">
            <a:extLst>
              <a:ext uri="{FF2B5EF4-FFF2-40B4-BE49-F238E27FC236}">
                <a16:creationId xmlns:a16="http://schemas.microsoft.com/office/drawing/2014/main" id="{1B7B1682-9C1C-A92B-F825-B5E22D8A1A0D}"/>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63" name="Rectangle 62">
            <a:extLst>
              <a:ext uri="{FF2B5EF4-FFF2-40B4-BE49-F238E27FC236}">
                <a16:creationId xmlns:a16="http://schemas.microsoft.com/office/drawing/2014/main" id="{AE415CBE-919A-C559-2361-850F442C9365}"/>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64" name="Rectangle 63">
            <a:extLst>
              <a:ext uri="{FF2B5EF4-FFF2-40B4-BE49-F238E27FC236}">
                <a16:creationId xmlns:a16="http://schemas.microsoft.com/office/drawing/2014/main" id="{D405FA90-15DF-BCFF-8F40-D83B03FC4FA8}"/>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65" name="Rectangle 64">
            <a:extLst>
              <a:ext uri="{FF2B5EF4-FFF2-40B4-BE49-F238E27FC236}">
                <a16:creationId xmlns:a16="http://schemas.microsoft.com/office/drawing/2014/main" id="{E40DB1B8-3436-D2F6-92ED-A689EC48DF59}"/>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6" name="Rectangle 65">
            <a:extLst>
              <a:ext uri="{FF2B5EF4-FFF2-40B4-BE49-F238E27FC236}">
                <a16:creationId xmlns:a16="http://schemas.microsoft.com/office/drawing/2014/main" id="{1D3CEDA6-4B77-7309-2A72-7DA441F40077}"/>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7" name="Rectangle 66">
            <a:extLst>
              <a:ext uri="{FF2B5EF4-FFF2-40B4-BE49-F238E27FC236}">
                <a16:creationId xmlns:a16="http://schemas.microsoft.com/office/drawing/2014/main" id="{A0FBEFDD-2794-3DBF-3AF2-E2C693061DDB}"/>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68" name="Rectangle 67">
            <a:extLst>
              <a:ext uri="{FF2B5EF4-FFF2-40B4-BE49-F238E27FC236}">
                <a16:creationId xmlns:a16="http://schemas.microsoft.com/office/drawing/2014/main" id="{1BFA02E5-C46C-D539-3256-779934925228}"/>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87" name="Rectangle 86">
            <a:extLst>
              <a:ext uri="{FF2B5EF4-FFF2-40B4-BE49-F238E27FC236}">
                <a16:creationId xmlns:a16="http://schemas.microsoft.com/office/drawing/2014/main" id="{48D76ED4-9A6D-0E96-38D4-6D6914BA470F}"/>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95" name="Rectangle 94">
            <a:extLst>
              <a:ext uri="{FF2B5EF4-FFF2-40B4-BE49-F238E27FC236}">
                <a16:creationId xmlns:a16="http://schemas.microsoft.com/office/drawing/2014/main" id="{05FA7AE2-BE05-AECC-FAF0-4064DFB9EF4E}"/>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107" name="Rectangle 106">
            <a:extLst>
              <a:ext uri="{FF2B5EF4-FFF2-40B4-BE49-F238E27FC236}">
                <a16:creationId xmlns:a16="http://schemas.microsoft.com/office/drawing/2014/main" id="{AD798709-503E-0CD5-46D5-56D423D9C806}"/>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08" name="Rectangle 107">
            <a:extLst>
              <a:ext uri="{FF2B5EF4-FFF2-40B4-BE49-F238E27FC236}">
                <a16:creationId xmlns:a16="http://schemas.microsoft.com/office/drawing/2014/main" id="{5452D6D8-8444-23B8-9538-FA865AE8055E}"/>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09" name="Rectangle 108">
            <a:extLst>
              <a:ext uri="{FF2B5EF4-FFF2-40B4-BE49-F238E27FC236}">
                <a16:creationId xmlns:a16="http://schemas.microsoft.com/office/drawing/2014/main" id="{3491F8B5-EBE6-850A-E286-315064C6D129}"/>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110" name="Rectangle 109">
            <a:extLst>
              <a:ext uri="{FF2B5EF4-FFF2-40B4-BE49-F238E27FC236}">
                <a16:creationId xmlns:a16="http://schemas.microsoft.com/office/drawing/2014/main" id="{A1797AC2-B153-E1F4-1835-C48EA05F0A98}"/>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1" name="Rectangle 110">
            <a:extLst>
              <a:ext uri="{FF2B5EF4-FFF2-40B4-BE49-F238E27FC236}">
                <a16:creationId xmlns:a16="http://schemas.microsoft.com/office/drawing/2014/main" id="{1529EB8C-1A6A-762D-319D-D55BEA835F2C}"/>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2" name="Rectangle 111">
            <a:extLst>
              <a:ext uri="{FF2B5EF4-FFF2-40B4-BE49-F238E27FC236}">
                <a16:creationId xmlns:a16="http://schemas.microsoft.com/office/drawing/2014/main" id="{DA394F97-D1C9-EB21-F2FA-035F218C7251}"/>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113" name="Rectangle 112">
            <a:extLst>
              <a:ext uri="{FF2B5EF4-FFF2-40B4-BE49-F238E27FC236}">
                <a16:creationId xmlns:a16="http://schemas.microsoft.com/office/drawing/2014/main" id="{3FF091AE-01AE-AF53-D9FB-10147A532798}"/>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14" name="Rectangle 113">
            <a:extLst>
              <a:ext uri="{FF2B5EF4-FFF2-40B4-BE49-F238E27FC236}">
                <a16:creationId xmlns:a16="http://schemas.microsoft.com/office/drawing/2014/main" id="{7D03FE22-F205-2888-854B-9AB9C79AD4BC}"/>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115" name="Rectangle 114">
            <a:extLst>
              <a:ext uri="{FF2B5EF4-FFF2-40B4-BE49-F238E27FC236}">
                <a16:creationId xmlns:a16="http://schemas.microsoft.com/office/drawing/2014/main" id="{2F4B5B83-C71D-E2AD-0D34-5764D6A12377}"/>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16" name="Rectangle 115">
            <a:extLst>
              <a:ext uri="{FF2B5EF4-FFF2-40B4-BE49-F238E27FC236}">
                <a16:creationId xmlns:a16="http://schemas.microsoft.com/office/drawing/2014/main" id="{BFBA169F-F936-A94C-C9AF-61EAE411CEBE}"/>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117" name="Rectangle 116">
            <a:extLst>
              <a:ext uri="{FF2B5EF4-FFF2-40B4-BE49-F238E27FC236}">
                <a16:creationId xmlns:a16="http://schemas.microsoft.com/office/drawing/2014/main" id="{A47B5E5E-BDD0-BCA0-8B5E-7860199ADC12}"/>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8" name="Rectangle 117">
            <a:extLst>
              <a:ext uri="{FF2B5EF4-FFF2-40B4-BE49-F238E27FC236}">
                <a16:creationId xmlns:a16="http://schemas.microsoft.com/office/drawing/2014/main" id="{483FFB69-9D0D-A0CE-C8A9-746615F6FC4A}"/>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19" name="Rectangle 118">
            <a:extLst>
              <a:ext uri="{FF2B5EF4-FFF2-40B4-BE49-F238E27FC236}">
                <a16:creationId xmlns:a16="http://schemas.microsoft.com/office/drawing/2014/main" id="{E5AC9C6B-67AA-7A0A-A8FD-222B21F42421}"/>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20" name="Rectangle 119">
            <a:extLst>
              <a:ext uri="{FF2B5EF4-FFF2-40B4-BE49-F238E27FC236}">
                <a16:creationId xmlns:a16="http://schemas.microsoft.com/office/drawing/2014/main" id="{BFF5A5E3-4BD3-E3D9-6033-7AB6B35CB194}"/>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21" name="Rectangle 120">
            <a:extLst>
              <a:ext uri="{FF2B5EF4-FFF2-40B4-BE49-F238E27FC236}">
                <a16:creationId xmlns:a16="http://schemas.microsoft.com/office/drawing/2014/main" id="{9F3C84DD-1EFF-7AD3-A4BC-9006E1DB8CEA}"/>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2" name="Rectangle 121">
            <a:extLst>
              <a:ext uri="{FF2B5EF4-FFF2-40B4-BE49-F238E27FC236}">
                <a16:creationId xmlns:a16="http://schemas.microsoft.com/office/drawing/2014/main" id="{5F22A2C4-15DD-B2D9-5CF0-1C43B8BC3075}"/>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3" name="Rectangle 122">
            <a:extLst>
              <a:ext uri="{FF2B5EF4-FFF2-40B4-BE49-F238E27FC236}">
                <a16:creationId xmlns:a16="http://schemas.microsoft.com/office/drawing/2014/main" id="{EBAC16A2-5D78-025A-3AE8-32A37720947E}"/>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124" name="Rectangle 123">
            <a:extLst>
              <a:ext uri="{FF2B5EF4-FFF2-40B4-BE49-F238E27FC236}">
                <a16:creationId xmlns:a16="http://schemas.microsoft.com/office/drawing/2014/main" id="{44D0D0A7-1333-43CC-D0EF-C766021271F7}"/>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125" name="Rectangle 124">
            <a:extLst>
              <a:ext uri="{FF2B5EF4-FFF2-40B4-BE49-F238E27FC236}">
                <a16:creationId xmlns:a16="http://schemas.microsoft.com/office/drawing/2014/main" id="{49026455-9652-B5B3-22AF-D0A8ABEA1191}"/>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26" name="Rectangle 125">
            <a:extLst>
              <a:ext uri="{FF2B5EF4-FFF2-40B4-BE49-F238E27FC236}">
                <a16:creationId xmlns:a16="http://schemas.microsoft.com/office/drawing/2014/main" id="{5ECE8397-E665-99CB-90D2-7993AD372AB6}"/>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27" name="Rectangle 126">
            <a:extLst>
              <a:ext uri="{FF2B5EF4-FFF2-40B4-BE49-F238E27FC236}">
                <a16:creationId xmlns:a16="http://schemas.microsoft.com/office/drawing/2014/main" id="{DD00E57B-7D25-5012-18F6-1B5F522EC1C9}"/>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28" name="Rectangle 127">
            <a:extLst>
              <a:ext uri="{FF2B5EF4-FFF2-40B4-BE49-F238E27FC236}">
                <a16:creationId xmlns:a16="http://schemas.microsoft.com/office/drawing/2014/main" id="{7D372199-B0FB-A1B2-A9B4-1958F9FD816A}"/>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129" name="Rectangle 128">
            <a:extLst>
              <a:ext uri="{FF2B5EF4-FFF2-40B4-BE49-F238E27FC236}">
                <a16:creationId xmlns:a16="http://schemas.microsoft.com/office/drawing/2014/main" id="{A54CB533-818F-2514-3C73-5EE95E7E113E}"/>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130" name="Rectangle 129">
            <a:extLst>
              <a:ext uri="{FF2B5EF4-FFF2-40B4-BE49-F238E27FC236}">
                <a16:creationId xmlns:a16="http://schemas.microsoft.com/office/drawing/2014/main" id="{7D7995F8-B141-0589-B29B-AD44B1C6FE06}"/>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131" name="Rectangle 130">
            <a:extLst>
              <a:ext uri="{FF2B5EF4-FFF2-40B4-BE49-F238E27FC236}">
                <a16:creationId xmlns:a16="http://schemas.microsoft.com/office/drawing/2014/main" id="{9109434F-56C2-14F8-1555-A292E445F54D}"/>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2" name="Rectangle 131">
            <a:extLst>
              <a:ext uri="{FF2B5EF4-FFF2-40B4-BE49-F238E27FC236}">
                <a16:creationId xmlns:a16="http://schemas.microsoft.com/office/drawing/2014/main" id="{23BC7CFF-53CD-5F25-907D-660248DAD4F1}"/>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3" name="Rectangle 132">
            <a:extLst>
              <a:ext uri="{FF2B5EF4-FFF2-40B4-BE49-F238E27FC236}">
                <a16:creationId xmlns:a16="http://schemas.microsoft.com/office/drawing/2014/main" id="{9E4CF14C-9AA0-8016-DB5A-1D43D465F570}"/>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134" name="Rectangle 133">
            <a:extLst>
              <a:ext uri="{FF2B5EF4-FFF2-40B4-BE49-F238E27FC236}">
                <a16:creationId xmlns:a16="http://schemas.microsoft.com/office/drawing/2014/main" id="{72F6B6DA-98F4-DDD6-9A66-40C95A19CA74}"/>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35" name="Rectangle 134">
            <a:extLst>
              <a:ext uri="{FF2B5EF4-FFF2-40B4-BE49-F238E27FC236}">
                <a16:creationId xmlns:a16="http://schemas.microsoft.com/office/drawing/2014/main" id="{52DF86C2-E82A-D2D2-1456-BDD17155CD97}"/>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36" name="Rectangle 135">
            <a:extLst>
              <a:ext uri="{FF2B5EF4-FFF2-40B4-BE49-F238E27FC236}">
                <a16:creationId xmlns:a16="http://schemas.microsoft.com/office/drawing/2014/main" id="{C37370BE-FE09-A902-14C5-4935A8260215}"/>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37" name="Rectangle 136">
            <a:extLst>
              <a:ext uri="{FF2B5EF4-FFF2-40B4-BE49-F238E27FC236}">
                <a16:creationId xmlns:a16="http://schemas.microsoft.com/office/drawing/2014/main" id="{FF2D10C4-F29A-5D34-9613-67F8275DAFEE}"/>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38" name="Rectangle 137">
            <a:extLst>
              <a:ext uri="{FF2B5EF4-FFF2-40B4-BE49-F238E27FC236}">
                <a16:creationId xmlns:a16="http://schemas.microsoft.com/office/drawing/2014/main" id="{8CD0F2B4-AAB9-50AC-2322-A3BB9F3E1D28}"/>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9" name="Rectangle 138">
            <a:extLst>
              <a:ext uri="{FF2B5EF4-FFF2-40B4-BE49-F238E27FC236}">
                <a16:creationId xmlns:a16="http://schemas.microsoft.com/office/drawing/2014/main" id="{4E683C5A-9BD0-6972-FBA3-A4099E18D73A}"/>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140" name="Rectangle 139">
            <a:extLst>
              <a:ext uri="{FF2B5EF4-FFF2-40B4-BE49-F238E27FC236}">
                <a16:creationId xmlns:a16="http://schemas.microsoft.com/office/drawing/2014/main" id="{9B819970-2892-DD05-1076-E912FDC42276}"/>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141" name="Rectangle 140">
            <a:extLst>
              <a:ext uri="{FF2B5EF4-FFF2-40B4-BE49-F238E27FC236}">
                <a16:creationId xmlns:a16="http://schemas.microsoft.com/office/drawing/2014/main" id="{B9B63D2E-3398-5D14-1A69-4B20DB5AB5DC}"/>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42" name="Rectangle 141">
            <a:extLst>
              <a:ext uri="{FF2B5EF4-FFF2-40B4-BE49-F238E27FC236}">
                <a16:creationId xmlns:a16="http://schemas.microsoft.com/office/drawing/2014/main" id="{999AF95C-2C11-C651-E405-A507B876CF0C}"/>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143" name="Rectangle 142">
            <a:extLst>
              <a:ext uri="{FF2B5EF4-FFF2-40B4-BE49-F238E27FC236}">
                <a16:creationId xmlns:a16="http://schemas.microsoft.com/office/drawing/2014/main" id="{81E9250D-F497-1FD9-29C2-2C38BB404069}"/>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44" name="Rectangle 143">
            <a:extLst>
              <a:ext uri="{FF2B5EF4-FFF2-40B4-BE49-F238E27FC236}">
                <a16:creationId xmlns:a16="http://schemas.microsoft.com/office/drawing/2014/main" id="{E0545B43-A60D-806C-5132-A27A7EDFD867}"/>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45" name="Rectangle 144">
            <a:extLst>
              <a:ext uri="{FF2B5EF4-FFF2-40B4-BE49-F238E27FC236}">
                <a16:creationId xmlns:a16="http://schemas.microsoft.com/office/drawing/2014/main" id="{3B10BF15-0DCA-60F0-8B85-B2F3762EFAA5}"/>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46" name="Rectangle 145">
            <a:extLst>
              <a:ext uri="{FF2B5EF4-FFF2-40B4-BE49-F238E27FC236}">
                <a16:creationId xmlns:a16="http://schemas.microsoft.com/office/drawing/2014/main" id="{7184B8D7-4EB3-47E9-03E7-C4A55914B881}"/>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cxnSp>
        <p:nvCxnSpPr>
          <p:cNvPr id="151" name="Connector: Elbow 150">
            <a:extLst>
              <a:ext uri="{FF2B5EF4-FFF2-40B4-BE49-F238E27FC236}">
                <a16:creationId xmlns:a16="http://schemas.microsoft.com/office/drawing/2014/main" id="{197CD5F6-8EDA-5CC6-C2F1-DBD06515933E}"/>
              </a:ext>
            </a:extLst>
          </p:cNvPr>
          <p:cNvCxnSpPr>
            <a:cxnSpLocks/>
            <a:stCxn id="112" idx="1"/>
            <a:endCxn id="68" idx="3"/>
          </p:cNvCxnSpPr>
          <p:nvPr/>
        </p:nvCxnSpPr>
        <p:spPr>
          <a:xfrm rot="10800000">
            <a:off x="3696738" y="2320732"/>
            <a:ext cx="2294980" cy="426583"/>
          </a:xfrm>
          <a:prstGeom prst="bentConnector3">
            <a:avLst>
              <a:gd name="adj1" fmla="val 28972"/>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Connector: Elbow 151">
            <a:extLst>
              <a:ext uri="{FF2B5EF4-FFF2-40B4-BE49-F238E27FC236}">
                <a16:creationId xmlns:a16="http://schemas.microsoft.com/office/drawing/2014/main" id="{8CD3247D-0F95-2CE2-0BEB-4A13C7DE8645}"/>
              </a:ext>
            </a:extLst>
          </p:cNvPr>
          <p:cNvCxnSpPr>
            <a:cxnSpLocks/>
            <a:endCxn id="111" idx="3"/>
          </p:cNvCxnSpPr>
          <p:nvPr/>
        </p:nvCxnSpPr>
        <p:spPr>
          <a:xfrm rot="10800000">
            <a:off x="3701819" y="2748975"/>
            <a:ext cx="2284820" cy="846645"/>
          </a:xfrm>
          <a:prstGeom prst="bentConnector3">
            <a:avLst>
              <a:gd name="adj1" fmla="val 50000"/>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Connector: Elbow 152">
            <a:extLst>
              <a:ext uri="{FF2B5EF4-FFF2-40B4-BE49-F238E27FC236}">
                <a16:creationId xmlns:a16="http://schemas.microsoft.com/office/drawing/2014/main" id="{49E48FFA-F1A3-14C8-2A2E-99A0B76FA425}"/>
              </a:ext>
            </a:extLst>
          </p:cNvPr>
          <p:cNvCxnSpPr>
            <a:cxnSpLocks/>
            <a:endCxn id="118" idx="3"/>
          </p:cNvCxnSpPr>
          <p:nvPr/>
        </p:nvCxnSpPr>
        <p:spPr>
          <a:xfrm rot="10800000">
            <a:off x="3696738" y="3168967"/>
            <a:ext cx="3509102" cy="1699809"/>
          </a:xfrm>
          <a:prstGeom prst="bentConnector3">
            <a:avLst>
              <a:gd name="adj1" fmla="val 82331"/>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CC8FCE9F-A9CC-23CA-7B94-A682AD528241}"/>
              </a:ext>
            </a:extLst>
          </p:cNvPr>
          <p:cNvCxnSpPr>
            <a:cxnSpLocks/>
          </p:cNvCxnSpPr>
          <p:nvPr/>
        </p:nvCxnSpPr>
        <p:spPr>
          <a:xfrm>
            <a:off x="468954" y="5732855"/>
            <a:ext cx="538770" cy="0"/>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A38FC7C1-E831-5A38-DD67-E7D70899525F}"/>
              </a:ext>
            </a:extLst>
          </p:cNvPr>
          <p:cNvSpPr txBox="1"/>
          <p:nvPr/>
        </p:nvSpPr>
        <p:spPr>
          <a:xfrm>
            <a:off x="380710" y="5788318"/>
            <a:ext cx="715260" cy="461665"/>
          </a:xfrm>
          <a:prstGeom prst="rect">
            <a:avLst/>
          </a:prstGeom>
          <a:noFill/>
        </p:spPr>
        <p:txBody>
          <a:bodyPr wrap="none" rtlCol="0">
            <a:spAutoFit/>
          </a:bodyPr>
          <a:lstStyle/>
          <a:p>
            <a:pPr algn="ctr"/>
            <a:r>
              <a:rPr lang="en-GB" sz="1200">
                <a:solidFill>
                  <a:schemeClr val="accent3"/>
                </a:solidFill>
              </a:rPr>
              <a:t>In-order</a:t>
            </a:r>
            <a:br>
              <a:rPr lang="en-GB" sz="1200">
                <a:solidFill>
                  <a:schemeClr val="accent3"/>
                </a:solidFill>
              </a:rPr>
            </a:br>
            <a:r>
              <a:rPr lang="en-GB" sz="1200">
                <a:solidFill>
                  <a:schemeClr val="accent3"/>
                </a:solidFill>
              </a:rPr>
              <a:t>RAW</a:t>
            </a:r>
          </a:p>
        </p:txBody>
      </p:sp>
      <p:sp>
        <p:nvSpPr>
          <p:cNvPr id="158" name="Rectangle 157">
            <a:extLst>
              <a:ext uri="{FF2B5EF4-FFF2-40B4-BE49-F238E27FC236}">
                <a16:creationId xmlns:a16="http://schemas.microsoft.com/office/drawing/2014/main" id="{D7BFB9D4-6DDC-DADF-1C8A-BE1D84159E1C}"/>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59" name="Rectangle 158">
            <a:extLst>
              <a:ext uri="{FF2B5EF4-FFF2-40B4-BE49-F238E27FC236}">
                <a16:creationId xmlns:a16="http://schemas.microsoft.com/office/drawing/2014/main" id="{685A0C86-EBFD-1278-C5B3-E8A6D9D597A8}"/>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0" name="TextBox 159">
            <a:extLst>
              <a:ext uri="{FF2B5EF4-FFF2-40B4-BE49-F238E27FC236}">
                <a16:creationId xmlns:a16="http://schemas.microsoft.com/office/drawing/2014/main" id="{85C54087-58AD-EDB9-6A0F-BA2489C96D6A}"/>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161" name="TextBox 160">
            <a:extLst>
              <a:ext uri="{FF2B5EF4-FFF2-40B4-BE49-F238E27FC236}">
                <a16:creationId xmlns:a16="http://schemas.microsoft.com/office/drawing/2014/main" id="{8B29F7CC-E648-E498-322F-BAC9A3CB8C48}"/>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954482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F5C6FA-F427-07E7-A553-E62BA6EBC88A}"/>
            </a:ext>
          </a:extLst>
        </p:cNvPr>
        <p:cNvGrpSpPr/>
        <p:nvPr/>
      </p:nvGrpSpPr>
      <p:grpSpPr>
        <a:xfrm>
          <a:off x="0" y="0"/>
          <a:ext cx="0" cy="0"/>
          <a:chOff x="0" y="0"/>
          <a:chExt cx="0" cy="0"/>
        </a:xfrm>
      </p:grpSpPr>
      <p:cxnSp>
        <p:nvCxnSpPr>
          <p:cNvPr id="2" name="Connector: Curved 1">
            <a:extLst>
              <a:ext uri="{FF2B5EF4-FFF2-40B4-BE49-F238E27FC236}">
                <a16:creationId xmlns:a16="http://schemas.microsoft.com/office/drawing/2014/main" id="{F1C078A3-184F-D4F1-3C06-981BB0758610}"/>
              </a:ext>
            </a:extLst>
          </p:cNvPr>
          <p:cNvCxnSpPr>
            <a:cxnSpLocks/>
            <a:stCxn id="120" idx="1"/>
            <a:endCxn id="113" idx="1"/>
          </p:cNvCxnSpPr>
          <p:nvPr/>
        </p:nvCxnSpPr>
        <p:spPr>
          <a:xfrm rot="10800000" flipH="1">
            <a:off x="385790" y="2748979"/>
            <a:ext cx="5081" cy="419992"/>
          </a:xfrm>
          <a:prstGeom prst="curvedConnector3">
            <a:avLst>
              <a:gd name="adj1" fmla="val -4499114"/>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A0CF0091-C84E-A627-5806-F31E0792EE70}"/>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37" name="Rectangle 36">
            <a:extLst>
              <a:ext uri="{FF2B5EF4-FFF2-40B4-BE49-F238E27FC236}">
                <a16:creationId xmlns:a16="http://schemas.microsoft.com/office/drawing/2014/main" id="{3511A6C5-414C-860A-29D6-8A49D2A7C4AB}"/>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38" name="Rectangle 37">
            <a:extLst>
              <a:ext uri="{FF2B5EF4-FFF2-40B4-BE49-F238E27FC236}">
                <a16:creationId xmlns:a16="http://schemas.microsoft.com/office/drawing/2014/main" id="{E649775B-5481-4216-4520-2ED45524D0AB}"/>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40" name="Rectangle 39">
            <a:extLst>
              <a:ext uri="{FF2B5EF4-FFF2-40B4-BE49-F238E27FC236}">
                <a16:creationId xmlns:a16="http://schemas.microsoft.com/office/drawing/2014/main" id="{C287F043-B3D1-45E2-17EE-282722CF8931}"/>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49" name="Rectangle 48">
            <a:extLst>
              <a:ext uri="{FF2B5EF4-FFF2-40B4-BE49-F238E27FC236}">
                <a16:creationId xmlns:a16="http://schemas.microsoft.com/office/drawing/2014/main" id="{A3265D12-CF58-E765-9B63-6CD95CBA9E2D}"/>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57" name="Rectangle 56">
            <a:extLst>
              <a:ext uri="{FF2B5EF4-FFF2-40B4-BE49-F238E27FC236}">
                <a16:creationId xmlns:a16="http://schemas.microsoft.com/office/drawing/2014/main" id="{EA640CA5-C51C-F017-A293-212130AACFE1}"/>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60" name="Rectangle 59">
            <a:extLst>
              <a:ext uri="{FF2B5EF4-FFF2-40B4-BE49-F238E27FC236}">
                <a16:creationId xmlns:a16="http://schemas.microsoft.com/office/drawing/2014/main" id="{61B87299-F6A4-2F31-0111-F3389ABBF114}"/>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61" name="Rectangle 60">
            <a:extLst>
              <a:ext uri="{FF2B5EF4-FFF2-40B4-BE49-F238E27FC236}">
                <a16:creationId xmlns:a16="http://schemas.microsoft.com/office/drawing/2014/main" id="{311F2684-23BF-B30C-085D-E38C532D5436}"/>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62" name="Rectangle 61">
            <a:extLst>
              <a:ext uri="{FF2B5EF4-FFF2-40B4-BE49-F238E27FC236}">
                <a16:creationId xmlns:a16="http://schemas.microsoft.com/office/drawing/2014/main" id="{A25EB824-3AC5-3811-05FA-E22A4C6AD291}"/>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63" name="Rectangle 62">
            <a:extLst>
              <a:ext uri="{FF2B5EF4-FFF2-40B4-BE49-F238E27FC236}">
                <a16:creationId xmlns:a16="http://schemas.microsoft.com/office/drawing/2014/main" id="{17A3FBA5-4018-B20A-64DF-0624D14BEFEA}"/>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64" name="Rectangle 63">
            <a:extLst>
              <a:ext uri="{FF2B5EF4-FFF2-40B4-BE49-F238E27FC236}">
                <a16:creationId xmlns:a16="http://schemas.microsoft.com/office/drawing/2014/main" id="{7E76EB5E-D8A0-5773-20E6-4516362A9248}"/>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65" name="Rectangle 64">
            <a:extLst>
              <a:ext uri="{FF2B5EF4-FFF2-40B4-BE49-F238E27FC236}">
                <a16:creationId xmlns:a16="http://schemas.microsoft.com/office/drawing/2014/main" id="{AACEF081-4B8D-EFF6-FDF4-0486809BC16A}"/>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66" name="Rectangle 65">
            <a:extLst>
              <a:ext uri="{FF2B5EF4-FFF2-40B4-BE49-F238E27FC236}">
                <a16:creationId xmlns:a16="http://schemas.microsoft.com/office/drawing/2014/main" id="{E984C39B-264F-89FB-8E30-91313B3F4BF7}"/>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67" name="Rectangle 66">
            <a:extLst>
              <a:ext uri="{FF2B5EF4-FFF2-40B4-BE49-F238E27FC236}">
                <a16:creationId xmlns:a16="http://schemas.microsoft.com/office/drawing/2014/main" id="{D4CA6118-0C86-F83E-B8F8-06602970FAAB}"/>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8" name="Rectangle 67">
            <a:extLst>
              <a:ext uri="{FF2B5EF4-FFF2-40B4-BE49-F238E27FC236}">
                <a16:creationId xmlns:a16="http://schemas.microsoft.com/office/drawing/2014/main" id="{EF3430DA-27D0-4961-F84B-0D9D9B097625}"/>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9" name="Rectangle 68">
            <a:extLst>
              <a:ext uri="{FF2B5EF4-FFF2-40B4-BE49-F238E27FC236}">
                <a16:creationId xmlns:a16="http://schemas.microsoft.com/office/drawing/2014/main" id="{C21C6A7D-B448-9BFC-0656-1105E753A989}"/>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70" name="Rectangle 69">
            <a:extLst>
              <a:ext uri="{FF2B5EF4-FFF2-40B4-BE49-F238E27FC236}">
                <a16:creationId xmlns:a16="http://schemas.microsoft.com/office/drawing/2014/main" id="{6C89A220-48DC-EA4D-3120-EB269A999A7A}"/>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71" name="Rectangle 70">
            <a:extLst>
              <a:ext uri="{FF2B5EF4-FFF2-40B4-BE49-F238E27FC236}">
                <a16:creationId xmlns:a16="http://schemas.microsoft.com/office/drawing/2014/main" id="{D03BCB5E-D973-B773-AC2E-300E523A6206}"/>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72" name="Rectangle 71">
            <a:extLst>
              <a:ext uri="{FF2B5EF4-FFF2-40B4-BE49-F238E27FC236}">
                <a16:creationId xmlns:a16="http://schemas.microsoft.com/office/drawing/2014/main" id="{8310519E-4450-DB24-1531-838666E34E4E}"/>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87" name="Rectangle 86">
            <a:extLst>
              <a:ext uri="{FF2B5EF4-FFF2-40B4-BE49-F238E27FC236}">
                <a16:creationId xmlns:a16="http://schemas.microsoft.com/office/drawing/2014/main" id="{3F591D3C-C493-2C9F-43C8-0FFA7BB2D658}"/>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5" name="Rectangle 94">
            <a:extLst>
              <a:ext uri="{FF2B5EF4-FFF2-40B4-BE49-F238E27FC236}">
                <a16:creationId xmlns:a16="http://schemas.microsoft.com/office/drawing/2014/main" id="{6FBFD8E0-93D5-63AD-9DEB-CD4ABD2D037C}"/>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13" name="Rectangle 112">
            <a:extLst>
              <a:ext uri="{FF2B5EF4-FFF2-40B4-BE49-F238E27FC236}">
                <a16:creationId xmlns:a16="http://schemas.microsoft.com/office/drawing/2014/main" id="{8B683BAF-017F-965A-EBAC-F8DA4285C841}"/>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114" name="Rectangle 113">
            <a:extLst>
              <a:ext uri="{FF2B5EF4-FFF2-40B4-BE49-F238E27FC236}">
                <a16:creationId xmlns:a16="http://schemas.microsoft.com/office/drawing/2014/main" id="{9A7EC6FD-F50E-3331-BD84-91AEC568CA9B}"/>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5" name="Rectangle 114">
            <a:extLst>
              <a:ext uri="{FF2B5EF4-FFF2-40B4-BE49-F238E27FC236}">
                <a16:creationId xmlns:a16="http://schemas.microsoft.com/office/drawing/2014/main" id="{9B5E3A3A-595D-E69D-99DD-BE66B40F6DE8}"/>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6" name="Rectangle 115">
            <a:extLst>
              <a:ext uri="{FF2B5EF4-FFF2-40B4-BE49-F238E27FC236}">
                <a16:creationId xmlns:a16="http://schemas.microsoft.com/office/drawing/2014/main" id="{B7A67FE1-8CDF-DFB9-E7F7-25DC67E762CC}"/>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117" name="Rectangle 116">
            <a:extLst>
              <a:ext uri="{FF2B5EF4-FFF2-40B4-BE49-F238E27FC236}">
                <a16:creationId xmlns:a16="http://schemas.microsoft.com/office/drawing/2014/main" id="{68173694-17C9-019D-7141-3CF26BE9DD80}"/>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18" name="Rectangle 117">
            <a:extLst>
              <a:ext uri="{FF2B5EF4-FFF2-40B4-BE49-F238E27FC236}">
                <a16:creationId xmlns:a16="http://schemas.microsoft.com/office/drawing/2014/main" id="{E0E0C6A9-FA53-DC37-2763-34BD7E4CA52A}"/>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119" name="Rectangle 118">
            <a:extLst>
              <a:ext uri="{FF2B5EF4-FFF2-40B4-BE49-F238E27FC236}">
                <a16:creationId xmlns:a16="http://schemas.microsoft.com/office/drawing/2014/main" id="{652C968E-0488-1F65-7E56-EE933D9356A6}"/>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0" name="Rectangle 119">
            <a:extLst>
              <a:ext uri="{FF2B5EF4-FFF2-40B4-BE49-F238E27FC236}">
                <a16:creationId xmlns:a16="http://schemas.microsoft.com/office/drawing/2014/main" id="{41C2BD28-1CE7-FA9F-A0ED-CE2B30AAF589}"/>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121" name="Rectangle 120">
            <a:extLst>
              <a:ext uri="{FF2B5EF4-FFF2-40B4-BE49-F238E27FC236}">
                <a16:creationId xmlns:a16="http://schemas.microsoft.com/office/drawing/2014/main" id="{A227030A-1549-10AC-92EA-53D46EB6DE9E}"/>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22" name="Rectangle 121">
            <a:extLst>
              <a:ext uri="{FF2B5EF4-FFF2-40B4-BE49-F238E27FC236}">
                <a16:creationId xmlns:a16="http://schemas.microsoft.com/office/drawing/2014/main" id="{F551072E-EA58-E021-EC9E-22FF948A8913}"/>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23" name="Rectangle 122">
            <a:extLst>
              <a:ext uri="{FF2B5EF4-FFF2-40B4-BE49-F238E27FC236}">
                <a16:creationId xmlns:a16="http://schemas.microsoft.com/office/drawing/2014/main" id="{4D7ECC23-D6A3-CBA8-62CC-F3804F37FE67}"/>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24" name="Rectangle 123">
            <a:extLst>
              <a:ext uri="{FF2B5EF4-FFF2-40B4-BE49-F238E27FC236}">
                <a16:creationId xmlns:a16="http://schemas.microsoft.com/office/drawing/2014/main" id="{ACA756C8-27F5-467D-8BD1-EB4109640A1D}"/>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25" name="Rectangle 124">
            <a:extLst>
              <a:ext uri="{FF2B5EF4-FFF2-40B4-BE49-F238E27FC236}">
                <a16:creationId xmlns:a16="http://schemas.microsoft.com/office/drawing/2014/main" id="{5416FF90-D86D-3982-68C0-0F4DE81F80CE}"/>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6" name="Rectangle 125">
            <a:extLst>
              <a:ext uri="{FF2B5EF4-FFF2-40B4-BE49-F238E27FC236}">
                <a16:creationId xmlns:a16="http://schemas.microsoft.com/office/drawing/2014/main" id="{192B7441-B7A9-915D-4548-9A5C52927F1B}"/>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7" name="Rectangle 126">
            <a:extLst>
              <a:ext uri="{FF2B5EF4-FFF2-40B4-BE49-F238E27FC236}">
                <a16:creationId xmlns:a16="http://schemas.microsoft.com/office/drawing/2014/main" id="{9C94802F-D4FC-1DA1-58A1-88F9437474A4}"/>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128" name="Rectangle 127">
            <a:extLst>
              <a:ext uri="{FF2B5EF4-FFF2-40B4-BE49-F238E27FC236}">
                <a16:creationId xmlns:a16="http://schemas.microsoft.com/office/drawing/2014/main" id="{AD022E3D-F601-F384-0E89-012B63468A18}"/>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129" name="Rectangle 128">
            <a:extLst>
              <a:ext uri="{FF2B5EF4-FFF2-40B4-BE49-F238E27FC236}">
                <a16:creationId xmlns:a16="http://schemas.microsoft.com/office/drawing/2014/main" id="{D07CE28F-D018-6CD0-D624-1C1181E3E857}"/>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30" name="Rectangle 129">
            <a:extLst>
              <a:ext uri="{FF2B5EF4-FFF2-40B4-BE49-F238E27FC236}">
                <a16:creationId xmlns:a16="http://schemas.microsoft.com/office/drawing/2014/main" id="{B7AA6B74-D6BF-59A7-0C88-0EAD1D6DB95B}"/>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31" name="Rectangle 130">
            <a:extLst>
              <a:ext uri="{FF2B5EF4-FFF2-40B4-BE49-F238E27FC236}">
                <a16:creationId xmlns:a16="http://schemas.microsoft.com/office/drawing/2014/main" id="{B1C9C97B-7A85-F3DE-0965-674BE79C0796}"/>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32" name="Rectangle 131">
            <a:extLst>
              <a:ext uri="{FF2B5EF4-FFF2-40B4-BE49-F238E27FC236}">
                <a16:creationId xmlns:a16="http://schemas.microsoft.com/office/drawing/2014/main" id="{B7FA9116-4ABC-A1BB-CC3D-3C450B137755}"/>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133" name="Rectangle 132">
            <a:extLst>
              <a:ext uri="{FF2B5EF4-FFF2-40B4-BE49-F238E27FC236}">
                <a16:creationId xmlns:a16="http://schemas.microsoft.com/office/drawing/2014/main" id="{378D0744-BEE2-6719-3124-64D89E621486}"/>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134" name="Rectangle 133">
            <a:extLst>
              <a:ext uri="{FF2B5EF4-FFF2-40B4-BE49-F238E27FC236}">
                <a16:creationId xmlns:a16="http://schemas.microsoft.com/office/drawing/2014/main" id="{95B7C481-550F-F5C3-F1C8-7D114B01B55D}"/>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135" name="Rectangle 134">
            <a:extLst>
              <a:ext uri="{FF2B5EF4-FFF2-40B4-BE49-F238E27FC236}">
                <a16:creationId xmlns:a16="http://schemas.microsoft.com/office/drawing/2014/main" id="{42B1466B-5C8B-EABB-9299-2D666874548D}"/>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6" name="Rectangle 135">
            <a:extLst>
              <a:ext uri="{FF2B5EF4-FFF2-40B4-BE49-F238E27FC236}">
                <a16:creationId xmlns:a16="http://schemas.microsoft.com/office/drawing/2014/main" id="{B0A5B413-DCBC-3E0F-5EED-04ED2E837542}"/>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7" name="Rectangle 136">
            <a:extLst>
              <a:ext uri="{FF2B5EF4-FFF2-40B4-BE49-F238E27FC236}">
                <a16:creationId xmlns:a16="http://schemas.microsoft.com/office/drawing/2014/main" id="{7BE58585-D715-E741-251C-ECD6FA6C301C}"/>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138" name="Rectangle 137">
            <a:extLst>
              <a:ext uri="{FF2B5EF4-FFF2-40B4-BE49-F238E27FC236}">
                <a16:creationId xmlns:a16="http://schemas.microsoft.com/office/drawing/2014/main" id="{80201DB5-74AF-353B-CF27-AFF96FE8F841}"/>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39" name="Rectangle 138">
            <a:extLst>
              <a:ext uri="{FF2B5EF4-FFF2-40B4-BE49-F238E27FC236}">
                <a16:creationId xmlns:a16="http://schemas.microsoft.com/office/drawing/2014/main" id="{75849576-831B-5C46-7F32-1F97E799BDDF}"/>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40" name="Rectangle 139">
            <a:extLst>
              <a:ext uri="{FF2B5EF4-FFF2-40B4-BE49-F238E27FC236}">
                <a16:creationId xmlns:a16="http://schemas.microsoft.com/office/drawing/2014/main" id="{213D5131-A0EF-7BDE-CD6E-D599EDCDEC4D}"/>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41" name="Rectangle 140">
            <a:extLst>
              <a:ext uri="{FF2B5EF4-FFF2-40B4-BE49-F238E27FC236}">
                <a16:creationId xmlns:a16="http://schemas.microsoft.com/office/drawing/2014/main" id="{DE5FAB5E-02E8-C8BD-8076-791D602AE8AE}"/>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2" name="Rectangle 141">
            <a:extLst>
              <a:ext uri="{FF2B5EF4-FFF2-40B4-BE49-F238E27FC236}">
                <a16:creationId xmlns:a16="http://schemas.microsoft.com/office/drawing/2014/main" id="{E1730305-73F0-2115-6612-091EEBB6E2DD}"/>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43" name="Rectangle 142">
            <a:extLst>
              <a:ext uri="{FF2B5EF4-FFF2-40B4-BE49-F238E27FC236}">
                <a16:creationId xmlns:a16="http://schemas.microsoft.com/office/drawing/2014/main" id="{A288BA9A-8A82-1FED-70ED-C20A646BD187}"/>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144" name="Rectangle 143">
            <a:extLst>
              <a:ext uri="{FF2B5EF4-FFF2-40B4-BE49-F238E27FC236}">
                <a16:creationId xmlns:a16="http://schemas.microsoft.com/office/drawing/2014/main" id="{A09E6937-86C8-959F-3434-B6D06AE69D3C}"/>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145" name="Rectangle 144">
            <a:extLst>
              <a:ext uri="{FF2B5EF4-FFF2-40B4-BE49-F238E27FC236}">
                <a16:creationId xmlns:a16="http://schemas.microsoft.com/office/drawing/2014/main" id="{AD9F3030-1A22-0A73-334B-CCE74BD12C62}"/>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46" name="Rectangle 145">
            <a:extLst>
              <a:ext uri="{FF2B5EF4-FFF2-40B4-BE49-F238E27FC236}">
                <a16:creationId xmlns:a16="http://schemas.microsoft.com/office/drawing/2014/main" id="{695837BE-82E7-F314-03F9-FFEB0D2A5ED4}"/>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147" name="Rectangle 146">
            <a:extLst>
              <a:ext uri="{FF2B5EF4-FFF2-40B4-BE49-F238E27FC236}">
                <a16:creationId xmlns:a16="http://schemas.microsoft.com/office/drawing/2014/main" id="{F5520995-76B4-F025-243E-871FF61D5E91}"/>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48" name="Rectangle 147">
            <a:extLst>
              <a:ext uri="{FF2B5EF4-FFF2-40B4-BE49-F238E27FC236}">
                <a16:creationId xmlns:a16="http://schemas.microsoft.com/office/drawing/2014/main" id="{C470E597-800F-1DF4-D374-E877EC8C140E}"/>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49" name="Rectangle 148">
            <a:extLst>
              <a:ext uri="{FF2B5EF4-FFF2-40B4-BE49-F238E27FC236}">
                <a16:creationId xmlns:a16="http://schemas.microsoft.com/office/drawing/2014/main" id="{01DA9346-1A81-165F-4293-F195675A49DC}"/>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50" name="Rectangle 149">
            <a:extLst>
              <a:ext uri="{FF2B5EF4-FFF2-40B4-BE49-F238E27FC236}">
                <a16:creationId xmlns:a16="http://schemas.microsoft.com/office/drawing/2014/main" id="{F4A74B8E-EBB5-1729-9D38-A5546D15FEF0}"/>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cxnSp>
        <p:nvCxnSpPr>
          <p:cNvPr id="155" name="Connector: Elbow 154">
            <a:extLst>
              <a:ext uri="{FF2B5EF4-FFF2-40B4-BE49-F238E27FC236}">
                <a16:creationId xmlns:a16="http://schemas.microsoft.com/office/drawing/2014/main" id="{EAA0F9FD-E222-2D9C-B12D-916CFAB5A9A2}"/>
              </a:ext>
            </a:extLst>
          </p:cNvPr>
          <p:cNvCxnSpPr>
            <a:cxnSpLocks/>
            <a:stCxn id="116" idx="1"/>
            <a:endCxn id="70" idx="3"/>
          </p:cNvCxnSpPr>
          <p:nvPr/>
        </p:nvCxnSpPr>
        <p:spPr>
          <a:xfrm rot="10800000">
            <a:off x="3696738" y="2320732"/>
            <a:ext cx="2294980" cy="426583"/>
          </a:xfrm>
          <a:prstGeom prst="bentConnector3">
            <a:avLst>
              <a:gd name="adj1" fmla="val 28972"/>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Connector: Elbow 155">
            <a:extLst>
              <a:ext uri="{FF2B5EF4-FFF2-40B4-BE49-F238E27FC236}">
                <a16:creationId xmlns:a16="http://schemas.microsoft.com/office/drawing/2014/main" id="{E1961FF0-953F-73E1-1E17-503B73BD0F3A}"/>
              </a:ext>
            </a:extLst>
          </p:cNvPr>
          <p:cNvCxnSpPr>
            <a:cxnSpLocks/>
            <a:endCxn id="115" idx="3"/>
          </p:cNvCxnSpPr>
          <p:nvPr/>
        </p:nvCxnSpPr>
        <p:spPr>
          <a:xfrm rot="10800000">
            <a:off x="3701819" y="2748975"/>
            <a:ext cx="2284820" cy="846645"/>
          </a:xfrm>
          <a:prstGeom prst="bentConnector3">
            <a:avLst>
              <a:gd name="adj1" fmla="val 50000"/>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157" name="Connector: Elbow 156">
            <a:extLst>
              <a:ext uri="{FF2B5EF4-FFF2-40B4-BE49-F238E27FC236}">
                <a16:creationId xmlns:a16="http://schemas.microsoft.com/office/drawing/2014/main" id="{92E6E43B-C102-2901-4164-444F3D6CA51A}"/>
              </a:ext>
            </a:extLst>
          </p:cNvPr>
          <p:cNvCxnSpPr>
            <a:cxnSpLocks/>
            <a:endCxn id="122" idx="3"/>
          </p:cNvCxnSpPr>
          <p:nvPr/>
        </p:nvCxnSpPr>
        <p:spPr>
          <a:xfrm rot="10800000">
            <a:off x="3696738" y="3168967"/>
            <a:ext cx="3509102" cy="1699809"/>
          </a:xfrm>
          <a:prstGeom prst="bentConnector3">
            <a:avLst>
              <a:gd name="adj1" fmla="val 82331"/>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626B7D99-1042-06D8-4AF0-BC9F24E95AF8}"/>
              </a:ext>
            </a:extLst>
          </p:cNvPr>
          <p:cNvCxnSpPr>
            <a:cxnSpLocks/>
          </p:cNvCxnSpPr>
          <p:nvPr/>
        </p:nvCxnSpPr>
        <p:spPr>
          <a:xfrm>
            <a:off x="468954" y="5732855"/>
            <a:ext cx="538770" cy="0"/>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90F35295-7B28-20A3-A2F8-0120A71B416B}"/>
              </a:ext>
            </a:extLst>
          </p:cNvPr>
          <p:cNvSpPr txBox="1"/>
          <p:nvPr/>
        </p:nvSpPr>
        <p:spPr>
          <a:xfrm>
            <a:off x="380710" y="5788318"/>
            <a:ext cx="715260" cy="461665"/>
          </a:xfrm>
          <a:prstGeom prst="rect">
            <a:avLst/>
          </a:prstGeom>
          <a:noFill/>
        </p:spPr>
        <p:txBody>
          <a:bodyPr wrap="none" rtlCol="0">
            <a:spAutoFit/>
          </a:bodyPr>
          <a:lstStyle/>
          <a:p>
            <a:pPr algn="ctr"/>
            <a:r>
              <a:rPr lang="en-GB" sz="1200">
                <a:solidFill>
                  <a:schemeClr val="accent3"/>
                </a:solidFill>
              </a:rPr>
              <a:t>In-order</a:t>
            </a:r>
            <a:br>
              <a:rPr lang="en-GB" sz="1200">
                <a:solidFill>
                  <a:schemeClr val="accent3"/>
                </a:solidFill>
              </a:rPr>
            </a:br>
            <a:r>
              <a:rPr lang="en-GB" sz="1200">
                <a:solidFill>
                  <a:schemeClr val="accent3"/>
                </a:solidFill>
              </a:rPr>
              <a:t>RAW</a:t>
            </a:r>
          </a:p>
        </p:txBody>
      </p:sp>
      <p:cxnSp>
        <p:nvCxnSpPr>
          <p:cNvPr id="36" name="Connector: Curved 35">
            <a:extLst>
              <a:ext uri="{FF2B5EF4-FFF2-40B4-BE49-F238E27FC236}">
                <a16:creationId xmlns:a16="http://schemas.microsoft.com/office/drawing/2014/main" id="{C95712A9-53AB-84B1-CFA8-35ADBC3DC99B}"/>
              </a:ext>
            </a:extLst>
          </p:cNvPr>
          <p:cNvCxnSpPr>
            <a:cxnSpLocks/>
            <a:stCxn id="127" idx="1"/>
            <a:endCxn id="120" idx="1"/>
          </p:cNvCxnSpPr>
          <p:nvPr/>
        </p:nvCxnSpPr>
        <p:spPr>
          <a:xfrm rot="10800000">
            <a:off x="385791" y="3168972"/>
            <a:ext cx="12700" cy="428309"/>
          </a:xfrm>
          <a:prstGeom prst="curvedConnector3">
            <a:avLst>
              <a:gd name="adj1" fmla="val 1800000"/>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6" name="Rectangle 165">
            <a:extLst>
              <a:ext uri="{FF2B5EF4-FFF2-40B4-BE49-F238E27FC236}">
                <a16:creationId xmlns:a16="http://schemas.microsoft.com/office/drawing/2014/main" id="{BEE79D46-38BF-DE55-033E-14C59D844464}"/>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7" name="Rectangle 166">
            <a:extLst>
              <a:ext uri="{FF2B5EF4-FFF2-40B4-BE49-F238E27FC236}">
                <a16:creationId xmlns:a16="http://schemas.microsoft.com/office/drawing/2014/main" id="{2CC8C75A-B106-8CD7-567E-91D80557583F}"/>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8" name="TextBox 167">
            <a:extLst>
              <a:ext uri="{FF2B5EF4-FFF2-40B4-BE49-F238E27FC236}">
                <a16:creationId xmlns:a16="http://schemas.microsoft.com/office/drawing/2014/main" id="{3ED196DF-2E23-753F-78C9-DE7CF21EAEE1}"/>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169" name="TextBox 168">
            <a:extLst>
              <a:ext uri="{FF2B5EF4-FFF2-40B4-BE49-F238E27FC236}">
                <a16:creationId xmlns:a16="http://schemas.microsoft.com/office/drawing/2014/main" id="{80635A48-1DA9-EC5C-3226-D03AF19D50D4}"/>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4264765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732533-3D6D-1CC2-3F6A-D8F2BDDE63D2}"/>
            </a:ext>
          </a:extLst>
        </p:cNvPr>
        <p:cNvGrpSpPr/>
        <p:nvPr/>
      </p:nvGrpSpPr>
      <p:grpSpPr>
        <a:xfrm>
          <a:off x="0" y="0"/>
          <a:ext cx="0" cy="0"/>
          <a:chOff x="0" y="0"/>
          <a:chExt cx="0" cy="0"/>
        </a:xfrm>
      </p:grpSpPr>
      <p:sp>
        <p:nvSpPr>
          <p:cNvPr id="37" name="Rectangle 36">
            <a:extLst>
              <a:ext uri="{FF2B5EF4-FFF2-40B4-BE49-F238E27FC236}">
                <a16:creationId xmlns:a16="http://schemas.microsoft.com/office/drawing/2014/main" id="{7D8F14A7-1685-2552-3B36-72DAB86D9A8E}"/>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38" name="Rectangle 37">
            <a:extLst>
              <a:ext uri="{FF2B5EF4-FFF2-40B4-BE49-F238E27FC236}">
                <a16:creationId xmlns:a16="http://schemas.microsoft.com/office/drawing/2014/main" id="{4F5C4DA7-BB92-5EA0-65DA-0EBE5016EFCD}"/>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39" name="Rectangle 38">
            <a:extLst>
              <a:ext uri="{FF2B5EF4-FFF2-40B4-BE49-F238E27FC236}">
                <a16:creationId xmlns:a16="http://schemas.microsoft.com/office/drawing/2014/main" id="{55D2B82C-B7F0-91F2-4508-FC2C025FB2AA}"/>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40" name="Rectangle 39">
            <a:extLst>
              <a:ext uri="{FF2B5EF4-FFF2-40B4-BE49-F238E27FC236}">
                <a16:creationId xmlns:a16="http://schemas.microsoft.com/office/drawing/2014/main" id="{D2174556-D1B2-520C-D82D-BDB878A184C8}"/>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49" name="Rectangle 48">
            <a:extLst>
              <a:ext uri="{FF2B5EF4-FFF2-40B4-BE49-F238E27FC236}">
                <a16:creationId xmlns:a16="http://schemas.microsoft.com/office/drawing/2014/main" id="{764CE457-2866-350E-1D01-3E71CFA16857}"/>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50" name="Rectangle 49">
            <a:extLst>
              <a:ext uri="{FF2B5EF4-FFF2-40B4-BE49-F238E27FC236}">
                <a16:creationId xmlns:a16="http://schemas.microsoft.com/office/drawing/2014/main" id="{D68AAC9D-2C59-BD41-F205-5919FCB3CAAE}"/>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60" name="Rectangle 59">
            <a:extLst>
              <a:ext uri="{FF2B5EF4-FFF2-40B4-BE49-F238E27FC236}">
                <a16:creationId xmlns:a16="http://schemas.microsoft.com/office/drawing/2014/main" id="{582E4452-D189-B1AE-BA59-0AA6047ED070}"/>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61" name="Rectangle 60">
            <a:extLst>
              <a:ext uri="{FF2B5EF4-FFF2-40B4-BE49-F238E27FC236}">
                <a16:creationId xmlns:a16="http://schemas.microsoft.com/office/drawing/2014/main" id="{31E5C49B-40DF-A7FE-2762-BC56ABC278C6}"/>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62" name="Rectangle 61">
            <a:extLst>
              <a:ext uri="{FF2B5EF4-FFF2-40B4-BE49-F238E27FC236}">
                <a16:creationId xmlns:a16="http://schemas.microsoft.com/office/drawing/2014/main" id="{575AF12C-DC0E-F629-1621-28434260C70D}"/>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63" name="Rectangle 62">
            <a:extLst>
              <a:ext uri="{FF2B5EF4-FFF2-40B4-BE49-F238E27FC236}">
                <a16:creationId xmlns:a16="http://schemas.microsoft.com/office/drawing/2014/main" id="{599B720E-F08A-ABE7-C08E-2C4F47CF6BD0}"/>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64" name="Rectangle 63">
            <a:extLst>
              <a:ext uri="{FF2B5EF4-FFF2-40B4-BE49-F238E27FC236}">
                <a16:creationId xmlns:a16="http://schemas.microsoft.com/office/drawing/2014/main" id="{E284E3F8-0ED6-585C-7DC6-0038223333E4}"/>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65" name="Rectangle 64">
            <a:extLst>
              <a:ext uri="{FF2B5EF4-FFF2-40B4-BE49-F238E27FC236}">
                <a16:creationId xmlns:a16="http://schemas.microsoft.com/office/drawing/2014/main" id="{0496CC3F-BC7F-9D91-4276-0D63F69CE9A2}"/>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66" name="Rectangle 65">
            <a:extLst>
              <a:ext uri="{FF2B5EF4-FFF2-40B4-BE49-F238E27FC236}">
                <a16:creationId xmlns:a16="http://schemas.microsoft.com/office/drawing/2014/main" id="{53103D62-6651-65F6-E9AD-EA9C54BEAD37}"/>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67" name="Rectangle 66">
            <a:extLst>
              <a:ext uri="{FF2B5EF4-FFF2-40B4-BE49-F238E27FC236}">
                <a16:creationId xmlns:a16="http://schemas.microsoft.com/office/drawing/2014/main" id="{C5E8A0BB-DB7D-A79E-C559-AE0FBAB9B25A}"/>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8" name="Rectangle 67">
            <a:extLst>
              <a:ext uri="{FF2B5EF4-FFF2-40B4-BE49-F238E27FC236}">
                <a16:creationId xmlns:a16="http://schemas.microsoft.com/office/drawing/2014/main" id="{EB6ACF80-8BFD-C349-BD9D-51062F1F0FD6}"/>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9" name="Rectangle 68">
            <a:extLst>
              <a:ext uri="{FF2B5EF4-FFF2-40B4-BE49-F238E27FC236}">
                <a16:creationId xmlns:a16="http://schemas.microsoft.com/office/drawing/2014/main" id="{E21FCB8B-18E3-0B19-3C7F-1EFEF37CFF31}"/>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70" name="Rectangle 69">
            <a:extLst>
              <a:ext uri="{FF2B5EF4-FFF2-40B4-BE49-F238E27FC236}">
                <a16:creationId xmlns:a16="http://schemas.microsoft.com/office/drawing/2014/main" id="{EA8BDEBB-BC61-2437-C447-59246219551C}"/>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71" name="Rectangle 70">
            <a:extLst>
              <a:ext uri="{FF2B5EF4-FFF2-40B4-BE49-F238E27FC236}">
                <a16:creationId xmlns:a16="http://schemas.microsoft.com/office/drawing/2014/main" id="{793261A1-E291-C949-193F-27618E8FC23F}"/>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72" name="Rectangle 71">
            <a:extLst>
              <a:ext uri="{FF2B5EF4-FFF2-40B4-BE49-F238E27FC236}">
                <a16:creationId xmlns:a16="http://schemas.microsoft.com/office/drawing/2014/main" id="{85364F65-A34A-1365-96DE-55982B314748}"/>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75" name="Rectangle 74">
            <a:extLst>
              <a:ext uri="{FF2B5EF4-FFF2-40B4-BE49-F238E27FC236}">
                <a16:creationId xmlns:a16="http://schemas.microsoft.com/office/drawing/2014/main" id="{91834AE8-D58B-2B59-AA7B-2BB0B06F51B9}"/>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7" name="Rectangle 86">
            <a:extLst>
              <a:ext uri="{FF2B5EF4-FFF2-40B4-BE49-F238E27FC236}">
                <a16:creationId xmlns:a16="http://schemas.microsoft.com/office/drawing/2014/main" id="{C02B4CAF-B30F-D125-7686-C21BD3430110}"/>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5" name="Rectangle 94">
            <a:extLst>
              <a:ext uri="{FF2B5EF4-FFF2-40B4-BE49-F238E27FC236}">
                <a16:creationId xmlns:a16="http://schemas.microsoft.com/office/drawing/2014/main" id="{C9535309-7DA1-1858-E713-D5A4263E85A2}"/>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113" name="Rectangle 112">
            <a:extLst>
              <a:ext uri="{FF2B5EF4-FFF2-40B4-BE49-F238E27FC236}">
                <a16:creationId xmlns:a16="http://schemas.microsoft.com/office/drawing/2014/main" id="{A345B9CA-A69E-B8C0-3294-39CB40733D92}"/>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5" name="Rectangle 114">
            <a:extLst>
              <a:ext uri="{FF2B5EF4-FFF2-40B4-BE49-F238E27FC236}">
                <a16:creationId xmlns:a16="http://schemas.microsoft.com/office/drawing/2014/main" id="{4042AE82-EAF6-0558-70FC-1963EE07AF48}"/>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6" name="Rectangle 115">
            <a:extLst>
              <a:ext uri="{FF2B5EF4-FFF2-40B4-BE49-F238E27FC236}">
                <a16:creationId xmlns:a16="http://schemas.microsoft.com/office/drawing/2014/main" id="{F0FA96B8-E75E-24E2-26B8-16B6C35BCA97}"/>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117" name="Rectangle 116">
            <a:extLst>
              <a:ext uri="{FF2B5EF4-FFF2-40B4-BE49-F238E27FC236}">
                <a16:creationId xmlns:a16="http://schemas.microsoft.com/office/drawing/2014/main" id="{BED46B43-1485-B396-9CC3-96C2427820EF}"/>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18" name="Rectangle 117">
            <a:extLst>
              <a:ext uri="{FF2B5EF4-FFF2-40B4-BE49-F238E27FC236}">
                <a16:creationId xmlns:a16="http://schemas.microsoft.com/office/drawing/2014/main" id="{432D2C77-B6E7-7F55-13FA-DEF730FEC1FB}"/>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119" name="Rectangle 118">
            <a:extLst>
              <a:ext uri="{FF2B5EF4-FFF2-40B4-BE49-F238E27FC236}">
                <a16:creationId xmlns:a16="http://schemas.microsoft.com/office/drawing/2014/main" id="{7D641FBA-7D3C-C76D-E1A1-6DEA12956792}"/>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0" name="Rectangle 119">
            <a:extLst>
              <a:ext uri="{FF2B5EF4-FFF2-40B4-BE49-F238E27FC236}">
                <a16:creationId xmlns:a16="http://schemas.microsoft.com/office/drawing/2014/main" id="{4371EA05-1298-7CE5-C8B4-385DB9B3F894}"/>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121" name="Rectangle 120">
            <a:extLst>
              <a:ext uri="{FF2B5EF4-FFF2-40B4-BE49-F238E27FC236}">
                <a16:creationId xmlns:a16="http://schemas.microsoft.com/office/drawing/2014/main" id="{F4205749-B3ED-6FF9-8BCD-364B9F3653F9}"/>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22" name="Rectangle 121">
            <a:extLst>
              <a:ext uri="{FF2B5EF4-FFF2-40B4-BE49-F238E27FC236}">
                <a16:creationId xmlns:a16="http://schemas.microsoft.com/office/drawing/2014/main" id="{CE7C4E1A-E53A-1C97-8F64-5DD803B13B7D}"/>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23" name="Rectangle 122">
            <a:extLst>
              <a:ext uri="{FF2B5EF4-FFF2-40B4-BE49-F238E27FC236}">
                <a16:creationId xmlns:a16="http://schemas.microsoft.com/office/drawing/2014/main" id="{DDE59525-016A-3CEB-8B26-A61F7CF97714}"/>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24" name="Rectangle 123">
            <a:extLst>
              <a:ext uri="{FF2B5EF4-FFF2-40B4-BE49-F238E27FC236}">
                <a16:creationId xmlns:a16="http://schemas.microsoft.com/office/drawing/2014/main" id="{D7863E06-5C75-433C-2E78-D4D0877F921A}"/>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25" name="Rectangle 124">
            <a:extLst>
              <a:ext uri="{FF2B5EF4-FFF2-40B4-BE49-F238E27FC236}">
                <a16:creationId xmlns:a16="http://schemas.microsoft.com/office/drawing/2014/main" id="{B7A68915-5183-7E3B-B2B8-289A4A9C8558}"/>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6" name="Rectangle 125">
            <a:extLst>
              <a:ext uri="{FF2B5EF4-FFF2-40B4-BE49-F238E27FC236}">
                <a16:creationId xmlns:a16="http://schemas.microsoft.com/office/drawing/2014/main" id="{34B8D0D8-11F3-AFF3-FF37-BD2042D3A1FA}"/>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7" name="Rectangle 126">
            <a:extLst>
              <a:ext uri="{FF2B5EF4-FFF2-40B4-BE49-F238E27FC236}">
                <a16:creationId xmlns:a16="http://schemas.microsoft.com/office/drawing/2014/main" id="{E53ED04F-B68F-AB99-CF4B-E7777C136545}"/>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128" name="Rectangle 127">
            <a:extLst>
              <a:ext uri="{FF2B5EF4-FFF2-40B4-BE49-F238E27FC236}">
                <a16:creationId xmlns:a16="http://schemas.microsoft.com/office/drawing/2014/main" id="{FF806565-7FBB-A801-8901-1D9B7892116E}"/>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129" name="Rectangle 128">
            <a:extLst>
              <a:ext uri="{FF2B5EF4-FFF2-40B4-BE49-F238E27FC236}">
                <a16:creationId xmlns:a16="http://schemas.microsoft.com/office/drawing/2014/main" id="{2B3C69DC-DC56-4284-4285-AE2242A67791}"/>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30" name="Rectangle 129">
            <a:extLst>
              <a:ext uri="{FF2B5EF4-FFF2-40B4-BE49-F238E27FC236}">
                <a16:creationId xmlns:a16="http://schemas.microsoft.com/office/drawing/2014/main" id="{68C0C3D3-285E-C705-9C6A-995EDF0227A9}"/>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31" name="Rectangle 130">
            <a:extLst>
              <a:ext uri="{FF2B5EF4-FFF2-40B4-BE49-F238E27FC236}">
                <a16:creationId xmlns:a16="http://schemas.microsoft.com/office/drawing/2014/main" id="{CE8A7C0A-28E0-610D-83CC-C813D5357F87}"/>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32" name="Rectangle 131">
            <a:extLst>
              <a:ext uri="{FF2B5EF4-FFF2-40B4-BE49-F238E27FC236}">
                <a16:creationId xmlns:a16="http://schemas.microsoft.com/office/drawing/2014/main" id="{9C222AC4-CE51-7D44-9D15-B797F2A81C17}"/>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133" name="Rectangle 132">
            <a:extLst>
              <a:ext uri="{FF2B5EF4-FFF2-40B4-BE49-F238E27FC236}">
                <a16:creationId xmlns:a16="http://schemas.microsoft.com/office/drawing/2014/main" id="{BC9E2C6B-AB21-FD73-DA64-5AAF7C29F85D}"/>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134" name="Rectangle 133">
            <a:extLst>
              <a:ext uri="{FF2B5EF4-FFF2-40B4-BE49-F238E27FC236}">
                <a16:creationId xmlns:a16="http://schemas.microsoft.com/office/drawing/2014/main" id="{04FF9622-45A7-7364-7811-7F94C545FFCF}"/>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135" name="Rectangle 134">
            <a:extLst>
              <a:ext uri="{FF2B5EF4-FFF2-40B4-BE49-F238E27FC236}">
                <a16:creationId xmlns:a16="http://schemas.microsoft.com/office/drawing/2014/main" id="{83771704-A9E6-0037-4B26-FE85CE2FA562}"/>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6" name="Rectangle 135">
            <a:extLst>
              <a:ext uri="{FF2B5EF4-FFF2-40B4-BE49-F238E27FC236}">
                <a16:creationId xmlns:a16="http://schemas.microsoft.com/office/drawing/2014/main" id="{838F6802-015F-5F2D-2853-92007EA7ADD2}"/>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7" name="Rectangle 136">
            <a:extLst>
              <a:ext uri="{FF2B5EF4-FFF2-40B4-BE49-F238E27FC236}">
                <a16:creationId xmlns:a16="http://schemas.microsoft.com/office/drawing/2014/main" id="{605B9688-CAF9-F814-8A6A-F4848CD18346}"/>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138" name="Rectangle 137">
            <a:extLst>
              <a:ext uri="{FF2B5EF4-FFF2-40B4-BE49-F238E27FC236}">
                <a16:creationId xmlns:a16="http://schemas.microsoft.com/office/drawing/2014/main" id="{2401C970-8ADC-A83D-7945-25240BA437AB}"/>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39" name="Rectangle 138">
            <a:extLst>
              <a:ext uri="{FF2B5EF4-FFF2-40B4-BE49-F238E27FC236}">
                <a16:creationId xmlns:a16="http://schemas.microsoft.com/office/drawing/2014/main" id="{BDB9DB4E-0D05-65EF-E9E1-503C72C88711}"/>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40" name="Rectangle 139">
            <a:extLst>
              <a:ext uri="{FF2B5EF4-FFF2-40B4-BE49-F238E27FC236}">
                <a16:creationId xmlns:a16="http://schemas.microsoft.com/office/drawing/2014/main" id="{B2487B02-D900-9F7D-AC27-38E7CAB76404}"/>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41" name="Rectangle 140">
            <a:extLst>
              <a:ext uri="{FF2B5EF4-FFF2-40B4-BE49-F238E27FC236}">
                <a16:creationId xmlns:a16="http://schemas.microsoft.com/office/drawing/2014/main" id="{4186F3D8-1B7C-0BD7-5650-D0455FDD1B20}"/>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2" name="Rectangle 141">
            <a:extLst>
              <a:ext uri="{FF2B5EF4-FFF2-40B4-BE49-F238E27FC236}">
                <a16:creationId xmlns:a16="http://schemas.microsoft.com/office/drawing/2014/main" id="{D49A7480-42E5-3781-4734-EF0EF396E73F}"/>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43" name="Rectangle 142">
            <a:extLst>
              <a:ext uri="{FF2B5EF4-FFF2-40B4-BE49-F238E27FC236}">
                <a16:creationId xmlns:a16="http://schemas.microsoft.com/office/drawing/2014/main" id="{7C23449B-354F-57A5-0C51-AA7CD3B08732}"/>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144" name="Rectangle 143">
            <a:extLst>
              <a:ext uri="{FF2B5EF4-FFF2-40B4-BE49-F238E27FC236}">
                <a16:creationId xmlns:a16="http://schemas.microsoft.com/office/drawing/2014/main" id="{0C5D6C15-3339-764C-6085-89DFD4C9572A}"/>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145" name="Rectangle 144">
            <a:extLst>
              <a:ext uri="{FF2B5EF4-FFF2-40B4-BE49-F238E27FC236}">
                <a16:creationId xmlns:a16="http://schemas.microsoft.com/office/drawing/2014/main" id="{E7BB7271-85CB-405C-1F3B-42AB6B773B2C}"/>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46" name="Rectangle 145">
            <a:extLst>
              <a:ext uri="{FF2B5EF4-FFF2-40B4-BE49-F238E27FC236}">
                <a16:creationId xmlns:a16="http://schemas.microsoft.com/office/drawing/2014/main" id="{D9E26135-FCDC-2E37-73BC-5314A128C99D}"/>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147" name="Rectangle 146">
            <a:extLst>
              <a:ext uri="{FF2B5EF4-FFF2-40B4-BE49-F238E27FC236}">
                <a16:creationId xmlns:a16="http://schemas.microsoft.com/office/drawing/2014/main" id="{4BFF1D9D-E58F-10C0-BB59-95E17868533E}"/>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48" name="Rectangle 147">
            <a:extLst>
              <a:ext uri="{FF2B5EF4-FFF2-40B4-BE49-F238E27FC236}">
                <a16:creationId xmlns:a16="http://schemas.microsoft.com/office/drawing/2014/main" id="{E614C5A3-C40B-1DA1-F0CF-65C76BF92EDA}"/>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49" name="Rectangle 148">
            <a:extLst>
              <a:ext uri="{FF2B5EF4-FFF2-40B4-BE49-F238E27FC236}">
                <a16:creationId xmlns:a16="http://schemas.microsoft.com/office/drawing/2014/main" id="{7BF90FA8-0AC9-2882-437C-3E4ADB8EC7FB}"/>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50" name="Rectangle 149">
            <a:extLst>
              <a:ext uri="{FF2B5EF4-FFF2-40B4-BE49-F238E27FC236}">
                <a16:creationId xmlns:a16="http://schemas.microsoft.com/office/drawing/2014/main" id="{4B675993-C1E6-3359-489A-402D2498D651}"/>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cxnSp>
        <p:nvCxnSpPr>
          <p:cNvPr id="155" name="Connector: Elbow 154">
            <a:extLst>
              <a:ext uri="{FF2B5EF4-FFF2-40B4-BE49-F238E27FC236}">
                <a16:creationId xmlns:a16="http://schemas.microsoft.com/office/drawing/2014/main" id="{A67E488A-66A1-475F-D146-2030C274EA1C}"/>
              </a:ext>
            </a:extLst>
          </p:cNvPr>
          <p:cNvCxnSpPr>
            <a:cxnSpLocks/>
            <a:stCxn id="116" idx="1"/>
            <a:endCxn id="70" idx="3"/>
          </p:cNvCxnSpPr>
          <p:nvPr/>
        </p:nvCxnSpPr>
        <p:spPr>
          <a:xfrm rot="10800000">
            <a:off x="3696738" y="2320732"/>
            <a:ext cx="2294980" cy="426583"/>
          </a:xfrm>
          <a:prstGeom prst="bentConnector3">
            <a:avLst>
              <a:gd name="adj1" fmla="val 28972"/>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Connector: Elbow 155">
            <a:extLst>
              <a:ext uri="{FF2B5EF4-FFF2-40B4-BE49-F238E27FC236}">
                <a16:creationId xmlns:a16="http://schemas.microsoft.com/office/drawing/2014/main" id="{4B2019FA-3C55-D392-95EC-4CDB3D5094DD}"/>
              </a:ext>
            </a:extLst>
          </p:cNvPr>
          <p:cNvCxnSpPr>
            <a:cxnSpLocks/>
            <a:endCxn id="115" idx="3"/>
          </p:cNvCxnSpPr>
          <p:nvPr/>
        </p:nvCxnSpPr>
        <p:spPr>
          <a:xfrm rot="10800000">
            <a:off x="3701819" y="2748975"/>
            <a:ext cx="2284820" cy="846645"/>
          </a:xfrm>
          <a:prstGeom prst="bentConnector3">
            <a:avLst>
              <a:gd name="adj1" fmla="val 50000"/>
            </a:avLst>
          </a:prstGeom>
          <a:ln w="57150">
            <a:solidFill>
              <a:srgbClr val="FEC91B">
                <a:alpha val="25098"/>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157" name="Connector: Elbow 156">
            <a:extLst>
              <a:ext uri="{FF2B5EF4-FFF2-40B4-BE49-F238E27FC236}">
                <a16:creationId xmlns:a16="http://schemas.microsoft.com/office/drawing/2014/main" id="{7BB6EFCD-920D-A8F0-F29A-7415691CCD2E}"/>
              </a:ext>
            </a:extLst>
          </p:cNvPr>
          <p:cNvCxnSpPr>
            <a:cxnSpLocks/>
            <a:endCxn id="122" idx="3"/>
          </p:cNvCxnSpPr>
          <p:nvPr/>
        </p:nvCxnSpPr>
        <p:spPr>
          <a:xfrm rot="10800000">
            <a:off x="3696738" y="3168967"/>
            <a:ext cx="3509102" cy="1699809"/>
          </a:xfrm>
          <a:prstGeom prst="bentConnector3">
            <a:avLst>
              <a:gd name="adj1" fmla="val 82331"/>
            </a:avLst>
          </a:prstGeom>
          <a:ln w="57150">
            <a:solidFill>
              <a:srgbClr val="FEC91B"/>
            </a:solidFill>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05E86A06-7FB2-DD7E-BB17-A4E08E3986C0}"/>
              </a:ext>
            </a:extLst>
          </p:cNvPr>
          <p:cNvCxnSpPr>
            <a:cxnSpLocks/>
          </p:cNvCxnSpPr>
          <p:nvPr/>
        </p:nvCxnSpPr>
        <p:spPr>
          <a:xfrm>
            <a:off x="468954" y="5732855"/>
            <a:ext cx="538770" cy="0"/>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BFEB78C9-77BD-B246-E9C4-54FA55B1C5CA}"/>
              </a:ext>
            </a:extLst>
          </p:cNvPr>
          <p:cNvSpPr txBox="1"/>
          <p:nvPr/>
        </p:nvSpPr>
        <p:spPr>
          <a:xfrm>
            <a:off x="380710" y="5788318"/>
            <a:ext cx="715260" cy="461665"/>
          </a:xfrm>
          <a:prstGeom prst="rect">
            <a:avLst/>
          </a:prstGeom>
          <a:noFill/>
        </p:spPr>
        <p:txBody>
          <a:bodyPr wrap="none" rtlCol="0">
            <a:spAutoFit/>
          </a:bodyPr>
          <a:lstStyle/>
          <a:p>
            <a:pPr algn="ctr"/>
            <a:r>
              <a:rPr lang="en-GB" sz="1200">
                <a:solidFill>
                  <a:schemeClr val="accent3"/>
                </a:solidFill>
              </a:rPr>
              <a:t>In-order</a:t>
            </a:r>
            <a:br>
              <a:rPr lang="en-GB" sz="1200">
                <a:solidFill>
                  <a:schemeClr val="accent3"/>
                </a:solidFill>
              </a:rPr>
            </a:br>
            <a:r>
              <a:rPr lang="en-GB" sz="1200">
                <a:solidFill>
                  <a:schemeClr val="accent3"/>
                </a:solidFill>
              </a:rPr>
              <a:t>RAW</a:t>
            </a:r>
          </a:p>
        </p:txBody>
      </p:sp>
      <p:cxnSp>
        <p:nvCxnSpPr>
          <p:cNvPr id="35" name="Connector: Curved 34">
            <a:extLst>
              <a:ext uri="{FF2B5EF4-FFF2-40B4-BE49-F238E27FC236}">
                <a16:creationId xmlns:a16="http://schemas.microsoft.com/office/drawing/2014/main" id="{1BFCBFED-781A-43BD-B61D-542E30EAC68B}"/>
              </a:ext>
            </a:extLst>
          </p:cNvPr>
          <p:cNvCxnSpPr>
            <a:cxnSpLocks/>
          </p:cNvCxnSpPr>
          <p:nvPr/>
        </p:nvCxnSpPr>
        <p:spPr>
          <a:xfrm rot="10800000" flipH="1">
            <a:off x="365470" y="4535804"/>
            <a:ext cx="17784" cy="334633"/>
          </a:xfrm>
          <a:prstGeom prst="curvedConnector3">
            <a:avLst>
              <a:gd name="adj1" fmla="val -1285425"/>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6" name="Connector: Curved 35">
            <a:extLst>
              <a:ext uri="{FF2B5EF4-FFF2-40B4-BE49-F238E27FC236}">
                <a16:creationId xmlns:a16="http://schemas.microsoft.com/office/drawing/2014/main" id="{788CF2B4-8122-1302-D5DC-32F7A13F5D6E}"/>
              </a:ext>
            </a:extLst>
          </p:cNvPr>
          <p:cNvCxnSpPr>
            <a:cxnSpLocks/>
          </p:cNvCxnSpPr>
          <p:nvPr/>
        </p:nvCxnSpPr>
        <p:spPr>
          <a:xfrm rot="10800000" flipH="1">
            <a:off x="383251" y="3168972"/>
            <a:ext cx="2539" cy="1218685"/>
          </a:xfrm>
          <a:prstGeom prst="curvedConnector3">
            <a:avLst>
              <a:gd name="adj1" fmla="val -9003545"/>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1" name="Rectangle 160">
            <a:extLst>
              <a:ext uri="{FF2B5EF4-FFF2-40B4-BE49-F238E27FC236}">
                <a16:creationId xmlns:a16="http://schemas.microsoft.com/office/drawing/2014/main" id="{174D6B41-E349-56BF-23C2-216AF0EF97AB}"/>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2" name="Rectangle 161">
            <a:extLst>
              <a:ext uri="{FF2B5EF4-FFF2-40B4-BE49-F238E27FC236}">
                <a16:creationId xmlns:a16="http://schemas.microsoft.com/office/drawing/2014/main" id="{EDCEAD99-03B9-EBB1-F73F-31C21A2BCE64}"/>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3" name="TextBox 162">
            <a:extLst>
              <a:ext uri="{FF2B5EF4-FFF2-40B4-BE49-F238E27FC236}">
                <a16:creationId xmlns:a16="http://schemas.microsoft.com/office/drawing/2014/main" id="{F05A0BE6-18F0-8F12-048E-7E097EE4D3ED}"/>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164" name="TextBox 163">
            <a:extLst>
              <a:ext uri="{FF2B5EF4-FFF2-40B4-BE49-F238E27FC236}">
                <a16:creationId xmlns:a16="http://schemas.microsoft.com/office/drawing/2014/main" id="{EEAEF63F-6874-5803-A474-C644133A0686}"/>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4086361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849189-D25F-A3B6-A48D-0E9D6BC48C55}"/>
            </a:ext>
          </a:extLst>
        </p:cNvPr>
        <p:cNvGrpSpPr/>
        <p:nvPr/>
      </p:nvGrpSpPr>
      <p:grpSpPr>
        <a:xfrm>
          <a:off x="0" y="0"/>
          <a:ext cx="0" cy="0"/>
          <a:chOff x="0" y="0"/>
          <a:chExt cx="0" cy="0"/>
        </a:xfrm>
      </p:grpSpPr>
      <p:sp>
        <p:nvSpPr>
          <p:cNvPr id="37" name="Rectangle 36">
            <a:extLst>
              <a:ext uri="{FF2B5EF4-FFF2-40B4-BE49-F238E27FC236}">
                <a16:creationId xmlns:a16="http://schemas.microsoft.com/office/drawing/2014/main" id="{6FD363D5-39A2-3326-34F1-A61842BB852E}"/>
              </a:ext>
            </a:extLst>
          </p:cNvPr>
          <p:cNvSpPr/>
          <p:nvPr/>
        </p:nvSpPr>
        <p:spPr>
          <a:xfrm>
            <a:off x="385792" y="968629"/>
            <a:ext cx="1097568"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Address</a:t>
            </a:r>
            <a:endParaRPr lang="en-GB" sz="1200">
              <a:solidFill>
                <a:schemeClr val="tx1"/>
              </a:solidFill>
              <a:latin typeface="+mj-lt"/>
            </a:endParaRPr>
          </a:p>
        </p:txBody>
      </p:sp>
      <p:sp>
        <p:nvSpPr>
          <p:cNvPr id="38" name="Rectangle 37">
            <a:extLst>
              <a:ext uri="{FF2B5EF4-FFF2-40B4-BE49-F238E27FC236}">
                <a16:creationId xmlns:a16="http://schemas.microsoft.com/office/drawing/2014/main" id="{F50BC4EE-DF83-8297-CF78-382BCC0EA054}"/>
              </a:ext>
            </a:extLst>
          </p:cNvPr>
          <p:cNvSpPr/>
          <p:nvPr/>
        </p:nvSpPr>
        <p:spPr>
          <a:xfrm>
            <a:off x="1549255" y="968629"/>
            <a:ext cx="914545"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Opcode</a:t>
            </a:r>
            <a:endParaRPr lang="en-GB" sz="1200">
              <a:solidFill>
                <a:schemeClr val="tx1"/>
              </a:solidFill>
              <a:latin typeface="+mj-lt"/>
            </a:endParaRPr>
          </a:p>
        </p:txBody>
      </p:sp>
      <p:sp>
        <p:nvSpPr>
          <p:cNvPr id="39" name="Rectangle 38">
            <a:extLst>
              <a:ext uri="{FF2B5EF4-FFF2-40B4-BE49-F238E27FC236}">
                <a16:creationId xmlns:a16="http://schemas.microsoft.com/office/drawing/2014/main" id="{7A36F297-A2B7-40A8-0311-10B0E555C402}"/>
              </a:ext>
            </a:extLst>
          </p:cNvPr>
          <p:cNvSpPr/>
          <p:nvPr/>
        </p:nvSpPr>
        <p:spPr>
          <a:xfrm>
            <a:off x="385791" y="170014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0x00000000</a:t>
            </a:r>
          </a:p>
        </p:txBody>
      </p:sp>
      <p:sp>
        <p:nvSpPr>
          <p:cNvPr id="40" name="Rectangle 39">
            <a:extLst>
              <a:ext uri="{FF2B5EF4-FFF2-40B4-BE49-F238E27FC236}">
                <a16:creationId xmlns:a16="http://schemas.microsoft.com/office/drawing/2014/main" id="{CD02C468-C4A6-9590-DCA1-3D9DF14B2767}"/>
              </a:ext>
            </a:extLst>
          </p:cNvPr>
          <p:cNvSpPr/>
          <p:nvPr/>
        </p:nvSpPr>
        <p:spPr>
          <a:xfrm>
            <a:off x="385791" y="212686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0x00000010</a:t>
            </a:r>
          </a:p>
        </p:txBody>
      </p:sp>
      <p:sp>
        <p:nvSpPr>
          <p:cNvPr id="49" name="Rectangle 48">
            <a:extLst>
              <a:ext uri="{FF2B5EF4-FFF2-40B4-BE49-F238E27FC236}">
                <a16:creationId xmlns:a16="http://schemas.microsoft.com/office/drawing/2014/main" id="{D869BFE1-AA35-8F93-56F7-00189BC52735}"/>
              </a:ext>
            </a:extLst>
          </p:cNvPr>
          <p:cNvSpPr/>
          <p:nvPr/>
        </p:nvSpPr>
        <p:spPr>
          <a:xfrm>
            <a:off x="1549255" y="170014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50" name="Rectangle 49">
            <a:extLst>
              <a:ext uri="{FF2B5EF4-FFF2-40B4-BE49-F238E27FC236}">
                <a16:creationId xmlns:a16="http://schemas.microsoft.com/office/drawing/2014/main" id="{9467F60E-9FF0-9664-4332-8CBAF36D884A}"/>
              </a:ext>
            </a:extLst>
          </p:cNvPr>
          <p:cNvSpPr/>
          <p:nvPr/>
        </p:nvSpPr>
        <p:spPr>
          <a:xfrm>
            <a:off x="2538355"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60" name="Rectangle 59">
            <a:extLst>
              <a:ext uri="{FF2B5EF4-FFF2-40B4-BE49-F238E27FC236}">
                <a16:creationId xmlns:a16="http://schemas.microsoft.com/office/drawing/2014/main" id="{7ECF5A86-68F0-4C95-3ABD-47F41C41A346}"/>
              </a:ext>
            </a:extLst>
          </p:cNvPr>
          <p:cNvSpPr/>
          <p:nvPr/>
        </p:nvSpPr>
        <p:spPr>
          <a:xfrm>
            <a:off x="2538355"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Destination</a:t>
            </a:r>
            <a:endParaRPr lang="en-GB" sz="1200">
              <a:solidFill>
                <a:schemeClr val="tx1"/>
              </a:solidFill>
              <a:latin typeface="+mj-lt"/>
            </a:endParaRPr>
          </a:p>
        </p:txBody>
      </p:sp>
      <p:sp>
        <p:nvSpPr>
          <p:cNvPr id="61" name="Rectangle 60">
            <a:extLst>
              <a:ext uri="{FF2B5EF4-FFF2-40B4-BE49-F238E27FC236}">
                <a16:creationId xmlns:a16="http://schemas.microsoft.com/office/drawing/2014/main" id="{24FFBFAA-4274-3CBA-F924-671F32A4F233}"/>
              </a:ext>
            </a:extLst>
          </p:cNvPr>
          <p:cNvSpPr/>
          <p:nvPr/>
        </p:nvSpPr>
        <p:spPr>
          <a:xfrm>
            <a:off x="5986637"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0</a:t>
            </a:r>
            <a:endParaRPr lang="en-GB" sz="1200">
              <a:solidFill>
                <a:schemeClr val="tx1"/>
              </a:solidFill>
              <a:latin typeface="+mj-lt"/>
            </a:endParaRPr>
          </a:p>
        </p:txBody>
      </p:sp>
      <p:sp>
        <p:nvSpPr>
          <p:cNvPr id="62" name="Rectangle 61">
            <a:extLst>
              <a:ext uri="{FF2B5EF4-FFF2-40B4-BE49-F238E27FC236}">
                <a16:creationId xmlns:a16="http://schemas.microsoft.com/office/drawing/2014/main" id="{7F575A57-F851-0E9F-348D-9805ADA57C68}"/>
              </a:ext>
            </a:extLst>
          </p:cNvPr>
          <p:cNvSpPr/>
          <p:nvPr/>
        </p:nvSpPr>
        <p:spPr>
          <a:xfrm>
            <a:off x="7215998" y="968627"/>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Source 1</a:t>
            </a:r>
            <a:endParaRPr lang="en-GB" sz="1200">
              <a:solidFill>
                <a:schemeClr val="tx1"/>
              </a:solidFill>
              <a:latin typeface="+mj-lt"/>
            </a:endParaRPr>
          </a:p>
        </p:txBody>
      </p:sp>
      <p:sp>
        <p:nvSpPr>
          <p:cNvPr id="63" name="Rectangle 62">
            <a:extLst>
              <a:ext uri="{FF2B5EF4-FFF2-40B4-BE49-F238E27FC236}">
                <a16:creationId xmlns:a16="http://schemas.microsoft.com/office/drawing/2014/main" id="{01938DDA-AA35-F8E7-7D4F-605FC99AB130}"/>
              </a:ext>
            </a:extLst>
          </p:cNvPr>
          <p:cNvSpPr/>
          <p:nvPr/>
        </p:nvSpPr>
        <p:spPr>
          <a:xfrm>
            <a:off x="5986637" y="1700150"/>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r20</a:t>
            </a:r>
          </a:p>
        </p:txBody>
      </p:sp>
      <p:sp>
        <p:nvSpPr>
          <p:cNvPr id="64" name="Rectangle 63">
            <a:extLst>
              <a:ext uri="{FF2B5EF4-FFF2-40B4-BE49-F238E27FC236}">
                <a16:creationId xmlns:a16="http://schemas.microsoft.com/office/drawing/2014/main" id="{9CD172C0-DC3A-AFFF-AF7E-0C9C1C67E3EF}"/>
              </a:ext>
            </a:extLst>
          </p:cNvPr>
          <p:cNvSpPr/>
          <p:nvPr/>
        </p:nvSpPr>
        <p:spPr>
          <a:xfrm>
            <a:off x="721599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65" name="Rectangle 64">
            <a:extLst>
              <a:ext uri="{FF2B5EF4-FFF2-40B4-BE49-F238E27FC236}">
                <a16:creationId xmlns:a16="http://schemas.microsoft.com/office/drawing/2014/main" id="{AD2A6F18-D79E-9821-6B97-05B96B6A8621}"/>
              </a:ext>
            </a:extLst>
          </p:cNvPr>
          <p:cNvSpPr/>
          <p:nvPr/>
        </p:nvSpPr>
        <p:spPr>
          <a:xfrm>
            <a:off x="9037178"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Register Distance</a:t>
            </a:r>
            <a:endParaRPr lang="en-GB" sz="1200">
              <a:solidFill>
                <a:schemeClr val="tx1"/>
              </a:solidFill>
              <a:latin typeface="+mj-lt"/>
            </a:endParaRPr>
          </a:p>
        </p:txBody>
      </p:sp>
      <p:sp>
        <p:nvSpPr>
          <p:cNvPr id="66" name="Rectangle 65">
            <a:extLst>
              <a:ext uri="{FF2B5EF4-FFF2-40B4-BE49-F238E27FC236}">
                <a16:creationId xmlns:a16="http://schemas.microsoft.com/office/drawing/2014/main" id="{32F69155-E7E7-D6E4-21E1-3D8541E142B1}"/>
              </a:ext>
            </a:extLst>
          </p:cNvPr>
          <p:cNvSpPr/>
          <p:nvPr/>
        </p:nvSpPr>
        <p:spPr>
          <a:xfrm>
            <a:off x="10256379" y="968628"/>
            <a:ext cx="1163464" cy="631569"/>
          </a:xfrm>
          <a:prstGeom prst="rect">
            <a:avLst/>
          </a:prstGeom>
          <a:solidFill>
            <a:srgbClr val="00377C"/>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b="1">
                <a:solidFill>
                  <a:schemeClr val="tx1"/>
                </a:solidFill>
                <a:latin typeface="+mj-lt"/>
              </a:rPr>
              <a:t>Scoreboard</a:t>
            </a:r>
            <a:endParaRPr lang="en-GB" sz="1200">
              <a:solidFill>
                <a:schemeClr val="tx1"/>
              </a:solidFill>
              <a:latin typeface="+mj-lt"/>
            </a:endParaRPr>
          </a:p>
        </p:txBody>
      </p:sp>
      <p:sp>
        <p:nvSpPr>
          <p:cNvPr id="67" name="Rectangle 66">
            <a:extLst>
              <a:ext uri="{FF2B5EF4-FFF2-40B4-BE49-F238E27FC236}">
                <a16:creationId xmlns:a16="http://schemas.microsoft.com/office/drawing/2014/main" id="{518235B2-3BC6-DE16-9ACF-10D067A2AF27}"/>
              </a:ext>
            </a:extLst>
          </p:cNvPr>
          <p:cNvSpPr/>
          <p:nvPr/>
        </p:nvSpPr>
        <p:spPr>
          <a:xfrm>
            <a:off x="9037178" y="17001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8" name="Rectangle 67">
            <a:extLst>
              <a:ext uri="{FF2B5EF4-FFF2-40B4-BE49-F238E27FC236}">
                <a16:creationId xmlns:a16="http://schemas.microsoft.com/office/drawing/2014/main" id="{8B474DFB-71A0-5F6C-7C4F-BBC92BC47CB8}"/>
              </a:ext>
            </a:extLst>
          </p:cNvPr>
          <p:cNvSpPr/>
          <p:nvPr/>
        </p:nvSpPr>
        <p:spPr>
          <a:xfrm>
            <a:off x="10256379" y="1700148"/>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69" name="Rectangle 68">
            <a:extLst>
              <a:ext uri="{FF2B5EF4-FFF2-40B4-BE49-F238E27FC236}">
                <a16:creationId xmlns:a16="http://schemas.microsoft.com/office/drawing/2014/main" id="{91A8DBAE-254E-0B5C-C023-2FBA5F41A681}"/>
              </a:ext>
            </a:extLst>
          </p:cNvPr>
          <p:cNvSpPr/>
          <p:nvPr/>
        </p:nvSpPr>
        <p:spPr>
          <a:xfrm>
            <a:off x="1549254" y="2126869"/>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70" name="Rectangle 69">
            <a:extLst>
              <a:ext uri="{FF2B5EF4-FFF2-40B4-BE49-F238E27FC236}">
                <a16:creationId xmlns:a16="http://schemas.microsoft.com/office/drawing/2014/main" id="{904FA9B7-70F0-F720-76E0-9D192916526D}"/>
              </a:ext>
            </a:extLst>
          </p:cNvPr>
          <p:cNvSpPr/>
          <p:nvPr/>
        </p:nvSpPr>
        <p:spPr>
          <a:xfrm>
            <a:off x="2533274"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71" name="Rectangle 70">
            <a:extLst>
              <a:ext uri="{FF2B5EF4-FFF2-40B4-BE49-F238E27FC236}">
                <a16:creationId xmlns:a16="http://schemas.microsoft.com/office/drawing/2014/main" id="{E7E72752-6CAA-BEB0-0319-14CD9DA12614}"/>
              </a:ext>
            </a:extLst>
          </p:cNvPr>
          <p:cNvSpPr/>
          <p:nvPr/>
        </p:nvSpPr>
        <p:spPr>
          <a:xfrm>
            <a:off x="5986637" y="2126867"/>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r22</a:t>
            </a:r>
          </a:p>
        </p:txBody>
      </p:sp>
      <p:sp>
        <p:nvSpPr>
          <p:cNvPr id="72" name="Rectangle 71">
            <a:extLst>
              <a:ext uri="{FF2B5EF4-FFF2-40B4-BE49-F238E27FC236}">
                <a16:creationId xmlns:a16="http://schemas.microsoft.com/office/drawing/2014/main" id="{C28BFEC3-939F-203E-F4FE-B8836D02C165}"/>
              </a:ext>
            </a:extLst>
          </p:cNvPr>
          <p:cNvSpPr/>
          <p:nvPr/>
        </p:nvSpPr>
        <p:spPr>
          <a:xfrm>
            <a:off x="7215998" y="21268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r23</a:t>
            </a:r>
          </a:p>
        </p:txBody>
      </p:sp>
      <p:sp>
        <p:nvSpPr>
          <p:cNvPr id="75" name="Rectangle 74">
            <a:extLst>
              <a:ext uri="{FF2B5EF4-FFF2-40B4-BE49-F238E27FC236}">
                <a16:creationId xmlns:a16="http://schemas.microsoft.com/office/drawing/2014/main" id="{A7F7426A-7102-9F0B-F6DF-D23CDCF61F80}"/>
              </a:ext>
            </a:extLst>
          </p:cNvPr>
          <p:cNvSpPr/>
          <p:nvPr/>
        </p:nvSpPr>
        <p:spPr>
          <a:xfrm>
            <a:off x="9037178" y="213194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87" name="Rectangle 86">
            <a:extLst>
              <a:ext uri="{FF2B5EF4-FFF2-40B4-BE49-F238E27FC236}">
                <a16:creationId xmlns:a16="http://schemas.microsoft.com/office/drawing/2014/main" id="{EA8477BC-D457-87E6-A424-73EABC0303D2}"/>
              </a:ext>
            </a:extLst>
          </p:cNvPr>
          <p:cNvSpPr/>
          <p:nvPr/>
        </p:nvSpPr>
        <p:spPr>
          <a:xfrm>
            <a:off x="10256379" y="2131943"/>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95" name="Rectangle 94">
            <a:extLst>
              <a:ext uri="{FF2B5EF4-FFF2-40B4-BE49-F238E27FC236}">
                <a16:creationId xmlns:a16="http://schemas.microsoft.com/office/drawing/2014/main" id="{4CC4647A-C45B-F3E8-A3E1-57EBB06ADE8D}"/>
              </a:ext>
            </a:extLst>
          </p:cNvPr>
          <p:cNvSpPr/>
          <p:nvPr/>
        </p:nvSpPr>
        <p:spPr>
          <a:xfrm>
            <a:off x="390872" y="2555114"/>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0x00000020</a:t>
            </a:r>
          </a:p>
        </p:txBody>
      </p:sp>
      <p:sp>
        <p:nvSpPr>
          <p:cNvPr id="113" name="Rectangle 112">
            <a:extLst>
              <a:ext uri="{FF2B5EF4-FFF2-40B4-BE49-F238E27FC236}">
                <a16:creationId xmlns:a16="http://schemas.microsoft.com/office/drawing/2014/main" id="{2CC16CCB-9865-F8A0-0AA7-4D5532BE857A}"/>
              </a:ext>
            </a:extLst>
          </p:cNvPr>
          <p:cNvSpPr/>
          <p:nvPr/>
        </p:nvSpPr>
        <p:spPr>
          <a:xfrm>
            <a:off x="1554334" y="2555113"/>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15" name="Rectangle 114">
            <a:extLst>
              <a:ext uri="{FF2B5EF4-FFF2-40B4-BE49-F238E27FC236}">
                <a16:creationId xmlns:a16="http://schemas.microsoft.com/office/drawing/2014/main" id="{8C594CAA-2F18-BB71-5C8D-F2846E4F7964}"/>
              </a:ext>
            </a:extLst>
          </p:cNvPr>
          <p:cNvSpPr/>
          <p:nvPr/>
        </p:nvSpPr>
        <p:spPr>
          <a:xfrm>
            <a:off x="2538355" y="255510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16" name="Rectangle 115">
            <a:extLst>
              <a:ext uri="{FF2B5EF4-FFF2-40B4-BE49-F238E27FC236}">
                <a16:creationId xmlns:a16="http://schemas.microsoft.com/office/drawing/2014/main" id="{20A7AE9F-B419-A293-9A55-4E53DDBB7042}"/>
              </a:ext>
            </a:extLst>
          </p:cNvPr>
          <p:cNvSpPr/>
          <p:nvPr/>
        </p:nvSpPr>
        <p:spPr>
          <a:xfrm>
            <a:off x="5991718"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a:t>
            </a:r>
          </a:p>
        </p:txBody>
      </p:sp>
      <p:sp>
        <p:nvSpPr>
          <p:cNvPr id="117" name="Rectangle 116">
            <a:extLst>
              <a:ext uri="{FF2B5EF4-FFF2-40B4-BE49-F238E27FC236}">
                <a16:creationId xmlns:a16="http://schemas.microsoft.com/office/drawing/2014/main" id="{1912D08E-6503-6AAD-8EC6-9759C261D923}"/>
              </a:ext>
            </a:extLst>
          </p:cNvPr>
          <p:cNvSpPr/>
          <p:nvPr/>
        </p:nvSpPr>
        <p:spPr>
          <a:xfrm>
            <a:off x="7216000"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18" name="Rectangle 117">
            <a:extLst>
              <a:ext uri="{FF2B5EF4-FFF2-40B4-BE49-F238E27FC236}">
                <a16:creationId xmlns:a16="http://schemas.microsoft.com/office/drawing/2014/main" id="{AAEB4691-CA3E-DD4F-59F9-32EC582D7363}"/>
              </a:ext>
            </a:extLst>
          </p:cNvPr>
          <p:cNvSpPr/>
          <p:nvPr/>
        </p:nvSpPr>
        <p:spPr>
          <a:xfrm>
            <a:off x="904225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1</a:t>
            </a:r>
          </a:p>
        </p:txBody>
      </p:sp>
      <p:sp>
        <p:nvSpPr>
          <p:cNvPr id="119" name="Rectangle 118">
            <a:extLst>
              <a:ext uri="{FF2B5EF4-FFF2-40B4-BE49-F238E27FC236}">
                <a16:creationId xmlns:a16="http://schemas.microsoft.com/office/drawing/2014/main" id="{5A25766B-88CE-C3FD-B5BD-2318BD319ED3}"/>
              </a:ext>
            </a:extLst>
          </p:cNvPr>
          <p:cNvSpPr/>
          <p:nvPr/>
        </p:nvSpPr>
        <p:spPr>
          <a:xfrm>
            <a:off x="10256379" y="2553449"/>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0" name="Rectangle 119">
            <a:extLst>
              <a:ext uri="{FF2B5EF4-FFF2-40B4-BE49-F238E27FC236}">
                <a16:creationId xmlns:a16="http://schemas.microsoft.com/office/drawing/2014/main" id="{88597FF9-984C-2141-FE97-2D08E1A2CADF}"/>
              </a:ext>
            </a:extLst>
          </p:cNvPr>
          <p:cNvSpPr/>
          <p:nvPr/>
        </p:nvSpPr>
        <p:spPr>
          <a:xfrm>
            <a:off x="385791" y="2975106"/>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0x00000030</a:t>
            </a:r>
          </a:p>
        </p:txBody>
      </p:sp>
      <p:sp>
        <p:nvSpPr>
          <p:cNvPr id="121" name="Rectangle 120">
            <a:extLst>
              <a:ext uri="{FF2B5EF4-FFF2-40B4-BE49-F238E27FC236}">
                <a16:creationId xmlns:a16="http://schemas.microsoft.com/office/drawing/2014/main" id="{79DD5630-C38A-19FF-8466-7A5D3245C2FA}"/>
              </a:ext>
            </a:extLst>
          </p:cNvPr>
          <p:cNvSpPr/>
          <p:nvPr/>
        </p:nvSpPr>
        <p:spPr>
          <a:xfrm>
            <a:off x="1549253" y="2975105"/>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22" name="Rectangle 121">
            <a:extLst>
              <a:ext uri="{FF2B5EF4-FFF2-40B4-BE49-F238E27FC236}">
                <a16:creationId xmlns:a16="http://schemas.microsoft.com/office/drawing/2014/main" id="{8804BD96-40A7-582F-0ECA-85584D29D907}"/>
              </a:ext>
            </a:extLst>
          </p:cNvPr>
          <p:cNvSpPr/>
          <p:nvPr/>
        </p:nvSpPr>
        <p:spPr>
          <a:xfrm>
            <a:off x="2533274" y="297510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23" name="Rectangle 122">
            <a:extLst>
              <a:ext uri="{FF2B5EF4-FFF2-40B4-BE49-F238E27FC236}">
                <a16:creationId xmlns:a16="http://schemas.microsoft.com/office/drawing/2014/main" id="{032B01E5-8F93-DC7E-FE71-490EB14AC8A9}"/>
              </a:ext>
            </a:extLst>
          </p:cNvPr>
          <p:cNvSpPr/>
          <p:nvPr/>
        </p:nvSpPr>
        <p:spPr>
          <a:xfrm>
            <a:off x="5986637"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24" name="Rectangle 123">
            <a:extLst>
              <a:ext uri="{FF2B5EF4-FFF2-40B4-BE49-F238E27FC236}">
                <a16:creationId xmlns:a16="http://schemas.microsoft.com/office/drawing/2014/main" id="{704CE0DC-86EE-F366-96E4-0782A8796879}"/>
              </a:ext>
            </a:extLst>
          </p:cNvPr>
          <p:cNvSpPr/>
          <p:nvPr/>
        </p:nvSpPr>
        <p:spPr>
          <a:xfrm>
            <a:off x="7210919"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25" name="Rectangle 124">
            <a:extLst>
              <a:ext uri="{FF2B5EF4-FFF2-40B4-BE49-F238E27FC236}">
                <a16:creationId xmlns:a16="http://schemas.microsoft.com/office/drawing/2014/main" id="{81F86B9A-F63B-5110-2C2B-E13B36FB352A}"/>
              </a:ext>
            </a:extLst>
          </p:cNvPr>
          <p:cNvSpPr/>
          <p:nvPr/>
        </p:nvSpPr>
        <p:spPr>
          <a:xfrm>
            <a:off x="903717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6" name="Rectangle 125">
            <a:extLst>
              <a:ext uri="{FF2B5EF4-FFF2-40B4-BE49-F238E27FC236}">
                <a16:creationId xmlns:a16="http://schemas.microsoft.com/office/drawing/2014/main" id="{1A6BA78A-9F2E-3FB6-BB75-BDEEC21E64C0}"/>
              </a:ext>
            </a:extLst>
          </p:cNvPr>
          <p:cNvSpPr/>
          <p:nvPr/>
        </p:nvSpPr>
        <p:spPr>
          <a:xfrm>
            <a:off x="10251298" y="2973441"/>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27" name="Rectangle 126">
            <a:extLst>
              <a:ext uri="{FF2B5EF4-FFF2-40B4-BE49-F238E27FC236}">
                <a16:creationId xmlns:a16="http://schemas.microsoft.com/office/drawing/2014/main" id="{17BF863E-A589-4BA2-028E-C24644DEAA80}"/>
              </a:ext>
            </a:extLst>
          </p:cNvPr>
          <p:cNvSpPr/>
          <p:nvPr/>
        </p:nvSpPr>
        <p:spPr>
          <a:xfrm>
            <a:off x="385791" y="3403415"/>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0x00000040</a:t>
            </a:r>
          </a:p>
        </p:txBody>
      </p:sp>
      <p:sp>
        <p:nvSpPr>
          <p:cNvPr id="128" name="Rectangle 127">
            <a:extLst>
              <a:ext uri="{FF2B5EF4-FFF2-40B4-BE49-F238E27FC236}">
                <a16:creationId xmlns:a16="http://schemas.microsoft.com/office/drawing/2014/main" id="{D4327FF1-54DD-687C-B4F7-7E3EA6BE43E6}"/>
              </a:ext>
            </a:extLst>
          </p:cNvPr>
          <p:cNvSpPr/>
          <p:nvPr/>
        </p:nvSpPr>
        <p:spPr>
          <a:xfrm>
            <a:off x="1549253" y="3403414"/>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send</a:t>
            </a:r>
          </a:p>
        </p:txBody>
      </p:sp>
      <p:sp>
        <p:nvSpPr>
          <p:cNvPr id="129" name="Rectangle 128">
            <a:extLst>
              <a:ext uri="{FF2B5EF4-FFF2-40B4-BE49-F238E27FC236}">
                <a16:creationId xmlns:a16="http://schemas.microsoft.com/office/drawing/2014/main" id="{69BB3198-04EE-B98F-33B0-F5BFACC7E2EA}"/>
              </a:ext>
            </a:extLst>
          </p:cNvPr>
          <p:cNvSpPr/>
          <p:nvPr/>
        </p:nvSpPr>
        <p:spPr>
          <a:xfrm>
            <a:off x="2533274" y="340341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30" name="Rectangle 129">
            <a:extLst>
              <a:ext uri="{FF2B5EF4-FFF2-40B4-BE49-F238E27FC236}">
                <a16:creationId xmlns:a16="http://schemas.microsoft.com/office/drawing/2014/main" id="{7BB751CE-2975-98D6-741E-8BA094AD9A9F}"/>
              </a:ext>
            </a:extLst>
          </p:cNvPr>
          <p:cNvSpPr/>
          <p:nvPr/>
        </p:nvSpPr>
        <p:spPr>
          <a:xfrm>
            <a:off x="5986637"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31" name="Rectangle 130">
            <a:extLst>
              <a:ext uri="{FF2B5EF4-FFF2-40B4-BE49-F238E27FC236}">
                <a16:creationId xmlns:a16="http://schemas.microsoft.com/office/drawing/2014/main" id="{D8710C45-E5CB-4526-28A1-8127A24E9FFF}"/>
              </a:ext>
            </a:extLst>
          </p:cNvPr>
          <p:cNvSpPr/>
          <p:nvPr/>
        </p:nvSpPr>
        <p:spPr>
          <a:xfrm>
            <a:off x="903717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32" name="Rectangle 131">
            <a:extLst>
              <a:ext uri="{FF2B5EF4-FFF2-40B4-BE49-F238E27FC236}">
                <a16:creationId xmlns:a16="http://schemas.microsoft.com/office/drawing/2014/main" id="{F0926F50-662B-17E5-2C96-2E0279A4860B}"/>
              </a:ext>
            </a:extLst>
          </p:cNvPr>
          <p:cNvSpPr/>
          <p:nvPr/>
        </p:nvSpPr>
        <p:spPr>
          <a:xfrm>
            <a:off x="10251298" y="3401750"/>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a:t>
            </a:r>
          </a:p>
        </p:txBody>
      </p:sp>
      <p:sp>
        <p:nvSpPr>
          <p:cNvPr id="133" name="Rectangle 132">
            <a:extLst>
              <a:ext uri="{FF2B5EF4-FFF2-40B4-BE49-F238E27FC236}">
                <a16:creationId xmlns:a16="http://schemas.microsoft.com/office/drawing/2014/main" id="{D0E2C68A-DE38-CC77-276C-D52EBFE4670C}"/>
              </a:ext>
            </a:extLst>
          </p:cNvPr>
          <p:cNvSpPr/>
          <p:nvPr/>
        </p:nvSpPr>
        <p:spPr>
          <a:xfrm>
            <a:off x="385791" y="3829997"/>
            <a:ext cx="1097568"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0x00000050</a:t>
            </a:r>
          </a:p>
        </p:txBody>
      </p:sp>
      <p:sp>
        <p:nvSpPr>
          <p:cNvPr id="134" name="Rectangle 133">
            <a:extLst>
              <a:ext uri="{FF2B5EF4-FFF2-40B4-BE49-F238E27FC236}">
                <a16:creationId xmlns:a16="http://schemas.microsoft.com/office/drawing/2014/main" id="{9C93C362-F7CE-E814-2829-9621CDB06F0D}"/>
              </a:ext>
            </a:extLst>
          </p:cNvPr>
          <p:cNvSpPr/>
          <p:nvPr/>
        </p:nvSpPr>
        <p:spPr>
          <a:xfrm>
            <a:off x="1549253" y="3829996"/>
            <a:ext cx="914545"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err="1">
                <a:solidFill>
                  <a:schemeClr val="tx1"/>
                </a:solidFill>
                <a:latin typeface="Consolas" panose="020B0609020204030204" pitchFamily="49" charset="0"/>
              </a:rPr>
              <a:t>sync.nop</a:t>
            </a:r>
            <a:endParaRPr lang="en-GB" sz="1200">
              <a:solidFill>
                <a:schemeClr val="tx1"/>
              </a:solidFill>
              <a:latin typeface="Consolas" panose="020B0609020204030204" pitchFamily="49" charset="0"/>
            </a:endParaRPr>
          </a:p>
        </p:txBody>
      </p:sp>
      <p:sp>
        <p:nvSpPr>
          <p:cNvPr id="135" name="Rectangle 134">
            <a:extLst>
              <a:ext uri="{FF2B5EF4-FFF2-40B4-BE49-F238E27FC236}">
                <a16:creationId xmlns:a16="http://schemas.microsoft.com/office/drawing/2014/main" id="{795259CB-7214-082E-0BA1-A76ADCE1867C}"/>
              </a:ext>
            </a:extLst>
          </p:cNvPr>
          <p:cNvSpPr/>
          <p:nvPr/>
        </p:nvSpPr>
        <p:spPr>
          <a:xfrm>
            <a:off x="903717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6" name="Rectangle 135">
            <a:extLst>
              <a:ext uri="{FF2B5EF4-FFF2-40B4-BE49-F238E27FC236}">
                <a16:creationId xmlns:a16="http://schemas.microsoft.com/office/drawing/2014/main" id="{072A7822-B0C4-7B58-19DB-FAB2115DD5F7}"/>
              </a:ext>
            </a:extLst>
          </p:cNvPr>
          <p:cNvSpPr/>
          <p:nvPr/>
        </p:nvSpPr>
        <p:spPr>
          <a:xfrm>
            <a:off x="10251298" y="3828332"/>
            <a:ext cx="1163464" cy="387729"/>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37" name="Rectangle 136">
            <a:extLst>
              <a:ext uri="{FF2B5EF4-FFF2-40B4-BE49-F238E27FC236}">
                <a16:creationId xmlns:a16="http://schemas.microsoft.com/office/drawing/2014/main" id="{7FA1204B-56B8-5A0C-8045-E97B89E77C39}"/>
              </a:ext>
            </a:extLst>
          </p:cNvPr>
          <p:cNvSpPr/>
          <p:nvPr/>
        </p:nvSpPr>
        <p:spPr>
          <a:xfrm>
            <a:off x="385791" y="4256579"/>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0x00000060</a:t>
            </a:r>
          </a:p>
        </p:txBody>
      </p:sp>
      <p:sp>
        <p:nvSpPr>
          <p:cNvPr id="138" name="Rectangle 137">
            <a:extLst>
              <a:ext uri="{FF2B5EF4-FFF2-40B4-BE49-F238E27FC236}">
                <a16:creationId xmlns:a16="http://schemas.microsoft.com/office/drawing/2014/main" id="{1EA01686-73F2-FC95-81C9-8C72AB2925FD}"/>
              </a:ext>
            </a:extLst>
          </p:cNvPr>
          <p:cNvSpPr/>
          <p:nvPr/>
        </p:nvSpPr>
        <p:spPr>
          <a:xfrm>
            <a:off x="1549253" y="4256578"/>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39" name="Rectangle 138">
            <a:extLst>
              <a:ext uri="{FF2B5EF4-FFF2-40B4-BE49-F238E27FC236}">
                <a16:creationId xmlns:a16="http://schemas.microsoft.com/office/drawing/2014/main" id="{35673990-6306-0213-8875-274D6D88A41F}"/>
              </a:ext>
            </a:extLst>
          </p:cNvPr>
          <p:cNvSpPr/>
          <p:nvPr/>
        </p:nvSpPr>
        <p:spPr>
          <a:xfrm>
            <a:off x="2533274" y="425657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r6</a:t>
            </a:r>
          </a:p>
        </p:txBody>
      </p:sp>
      <p:sp>
        <p:nvSpPr>
          <p:cNvPr id="140" name="Rectangle 139">
            <a:extLst>
              <a:ext uri="{FF2B5EF4-FFF2-40B4-BE49-F238E27FC236}">
                <a16:creationId xmlns:a16="http://schemas.microsoft.com/office/drawing/2014/main" id="{43140607-AFAA-2FB5-E5A3-3DB29823D4EF}"/>
              </a:ext>
            </a:extLst>
          </p:cNvPr>
          <p:cNvSpPr/>
          <p:nvPr/>
        </p:nvSpPr>
        <p:spPr>
          <a:xfrm>
            <a:off x="5986637"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r0</a:t>
            </a:r>
          </a:p>
        </p:txBody>
      </p:sp>
      <p:sp>
        <p:nvSpPr>
          <p:cNvPr id="141" name="Rectangle 140">
            <a:extLst>
              <a:ext uri="{FF2B5EF4-FFF2-40B4-BE49-F238E27FC236}">
                <a16:creationId xmlns:a16="http://schemas.microsoft.com/office/drawing/2014/main" id="{F6634DA2-0516-502F-D804-3B55AB7E66D4}"/>
              </a:ext>
            </a:extLst>
          </p:cNvPr>
          <p:cNvSpPr/>
          <p:nvPr/>
        </p:nvSpPr>
        <p:spPr>
          <a:xfrm>
            <a:off x="7210919"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r21</a:t>
            </a:r>
          </a:p>
        </p:txBody>
      </p:sp>
      <p:sp>
        <p:nvSpPr>
          <p:cNvPr id="142" name="Rectangle 141">
            <a:extLst>
              <a:ext uri="{FF2B5EF4-FFF2-40B4-BE49-F238E27FC236}">
                <a16:creationId xmlns:a16="http://schemas.microsoft.com/office/drawing/2014/main" id="{C36324E9-F646-5E43-2380-C05CAB6E7751}"/>
              </a:ext>
            </a:extLst>
          </p:cNvPr>
          <p:cNvSpPr/>
          <p:nvPr/>
        </p:nvSpPr>
        <p:spPr>
          <a:xfrm>
            <a:off x="903717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t>
            </a:r>
          </a:p>
        </p:txBody>
      </p:sp>
      <p:sp>
        <p:nvSpPr>
          <p:cNvPr id="143" name="Rectangle 142">
            <a:extLst>
              <a:ext uri="{FF2B5EF4-FFF2-40B4-BE49-F238E27FC236}">
                <a16:creationId xmlns:a16="http://schemas.microsoft.com/office/drawing/2014/main" id="{E52532C5-6609-091C-DB4B-43D1E6734CB0}"/>
              </a:ext>
            </a:extLst>
          </p:cNvPr>
          <p:cNvSpPr/>
          <p:nvPr/>
        </p:nvSpPr>
        <p:spPr>
          <a:xfrm>
            <a:off x="10251298" y="4254914"/>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$0.src</a:t>
            </a:r>
          </a:p>
        </p:txBody>
      </p:sp>
      <p:sp>
        <p:nvSpPr>
          <p:cNvPr id="144" name="Rectangle 143">
            <a:extLst>
              <a:ext uri="{FF2B5EF4-FFF2-40B4-BE49-F238E27FC236}">
                <a16:creationId xmlns:a16="http://schemas.microsoft.com/office/drawing/2014/main" id="{7AB7C7A0-23A7-8108-A517-2F04EDD7B7B8}"/>
              </a:ext>
            </a:extLst>
          </p:cNvPr>
          <p:cNvSpPr/>
          <p:nvPr/>
        </p:nvSpPr>
        <p:spPr>
          <a:xfrm>
            <a:off x="380710" y="4676571"/>
            <a:ext cx="1097568"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0x00000070</a:t>
            </a:r>
          </a:p>
        </p:txBody>
      </p:sp>
      <p:sp>
        <p:nvSpPr>
          <p:cNvPr id="145" name="Rectangle 144">
            <a:extLst>
              <a:ext uri="{FF2B5EF4-FFF2-40B4-BE49-F238E27FC236}">
                <a16:creationId xmlns:a16="http://schemas.microsoft.com/office/drawing/2014/main" id="{8D0241DB-AAFB-6088-462B-2BB062B6D78D}"/>
              </a:ext>
            </a:extLst>
          </p:cNvPr>
          <p:cNvSpPr/>
          <p:nvPr/>
        </p:nvSpPr>
        <p:spPr>
          <a:xfrm>
            <a:off x="1544172" y="4676570"/>
            <a:ext cx="914545"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add</a:t>
            </a:r>
          </a:p>
        </p:txBody>
      </p:sp>
      <p:sp>
        <p:nvSpPr>
          <p:cNvPr id="146" name="Rectangle 145">
            <a:extLst>
              <a:ext uri="{FF2B5EF4-FFF2-40B4-BE49-F238E27FC236}">
                <a16:creationId xmlns:a16="http://schemas.microsoft.com/office/drawing/2014/main" id="{A28948C4-6E53-D206-2EEC-2F7C801E4128}"/>
              </a:ext>
            </a:extLst>
          </p:cNvPr>
          <p:cNvSpPr/>
          <p:nvPr/>
        </p:nvSpPr>
        <p:spPr>
          <a:xfrm>
            <a:off x="2528193" y="467656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r12</a:t>
            </a:r>
          </a:p>
        </p:txBody>
      </p:sp>
      <p:sp>
        <p:nvSpPr>
          <p:cNvPr id="147" name="Rectangle 146">
            <a:extLst>
              <a:ext uri="{FF2B5EF4-FFF2-40B4-BE49-F238E27FC236}">
                <a16:creationId xmlns:a16="http://schemas.microsoft.com/office/drawing/2014/main" id="{C0A53DF0-6738-06FF-B9AE-2F726DDE41E5}"/>
              </a:ext>
            </a:extLst>
          </p:cNvPr>
          <p:cNvSpPr/>
          <p:nvPr/>
        </p:nvSpPr>
        <p:spPr>
          <a:xfrm>
            <a:off x="5981556"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r10</a:t>
            </a:r>
          </a:p>
        </p:txBody>
      </p:sp>
      <p:sp>
        <p:nvSpPr>
          <p:cNvPr id="148" name="Rectangle 147">
            <a:extLst>
              <a:ext uri="{FF2B5EF4-FFF2-40B4-BE49-F238E27FC236}">
                <a16:creationId xmlns:a16="http://schemas.microsoft.com/office/drawing/2014/main" id="{42F3D638-BB3C-2E83-1BA7-09C17F95BBEF}"/>
              </a:ext>
            </a:extLst>
          </p:cNvPr>
          <p:cNvSpPr/>
          <p:nvPr/>
        </p:nvSpPr>
        <p:spPr>
          <a:xfrm>
            <a:off x="7205838"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r8</a:t>
            </a:r>
          </a:p>
        </p:txBody>
      </p:sp>
      <p:sp>
        <p:nvSpPr>
          <p:cNvPr id="149" name="Rectangle 148">
            <a:extLst>
              <a:ext uri="{FF2B5EF4-FFF2-40B4-BE49-F238E27FC236}">
                <a16:creationId xmlns:a16="http://schemas.microsoft.com/office/drawing/2014/main" id="{F61FB559-5C7D-6ADA-D20E-D44088A2D01C}"/>
              </a:ext>
            </a:extLst>
          </p:cNvPr>
          <p:cNvSpPr/>
          <p:nvPr/>
        </p:nvSpPr>
        <p:spPr>
          <a:xfrm>
            <a:off x="903209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2</a:t>
            </a:r>
          </a:p>
        </p:txBody>
      </p:sp>
      <p:sp>
        <p:nvSpPr>
          <p:cNvPr id="150" name="Rectangle 149">
            <a:extLst>
              <a:ext uri="{FF2B5EF4-FFF2-40B4-BE49-F238E27FC236}">
                <a16:creationId xmlns:a16="http://schemas.microsoft.com/office/drawing/2014/main" id="{8C51B79C-F78A-7397-86EE-E96D9B37CECE}"/>
              </a:ext>
            </a:extLst>
          </p:cNvPr>
          <p:cNvSpPr/>
          <p:nvPr/>
        </p:nvSpPr>
        <p:spPr>
          <a:xfrm>
            <a:off x="10246217" y="4674906"/>
            <a:ext cx="1163464" cy="387729"/>
          </a:xfrm>
          <a:prstGeom prst="rect">
            <a:avLst/>
          </a:prstGeom>
          <a:solidFill>
            <a:schemeClr val="accent1"/>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r>
              <a:rPr lang="en-GB" sz="1200">
                <a:solidFill>
                  <a:schemeClr val="tx1"/>
                </a:solidFill>
                <a:latin typeface="Consolas" panose="020B0609020204030204" pitchFamily="49" charset="0"/>
              </a:rPr>
              <a:t>$0.dst</a:t>
            </a:r>
          </a:p>
        </p:txBody>
      </p:sp>
      <p:cxnSp>
        <p:nvCxnSpPr>
          <p:cNvPr id="158" name="Straight Arrow Connector 157">
            <a:extLst>
              <a:ext uri="{FF2B5EF4-FFF2-40B4-BE49-F238E27FC236}">
                <a16:creationId xmlns:a16="http://schemas.microsoft.com/office/drawing/2014/main" id="{BB5662F1-7535-1071-2CE6-3B06ECD08AEC}"/>
              </a:ext>
            </a:extLst>
          </p:cNvPr>
          <p:cNvCxnSpPr>
            <a:cxnSpLocks/>
          </p:cNvCxnSpPr>
          <p:nvPr/>
        </p:nvCxnSpPr>
        <p:spPr>
          <a:xfrm>
            <a:off x="468954" y="5732855"/>
            <a:ext cx="538770" cy="0"/>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3B4479DB-75E8-5AD6-5EBA-28D360206E59}"/>
              </a:ext>
            </a:extLst>
          </p:cNvPr>
          <p:cNvSpPr txBox="1"/>
          <p:nvPr/>
        </p:nvSpPr>
        <p:spPr>
          <a:xfrm>
            <a:off x="380710" y="5788318"/>
            <a:ext cx="715260" cy="461665"/>
          </a:xfrm>
          <a:prstGeom prst="rect">
            <a:avLst/>
          </a:prstGeom>
          <a:noFill/>
        </p:spPr>
        <p:txBody>
          <a:bodyPr wrap="none" rtlCol="0">
            <a:spAutoFit/>
          </a:bodyPr>
          <a:lstStyle/>
          <a:p>
            <a:pPr algn="ctr"/>
            <a:r>
              <a:rPr lang="en-GB" sz="1200">
                <a:solidFill>
                  <a:schemeClr val="accent3"/>
                </a:solidFill>
              </a:rPr>
              <a:t>In-order</a:t>
            </a:r>
            <a:br>
              <a:rPr lang="en-GB" sz="1200">
                <a:solidFill>
                  <a:schemeClr val="accent3"/>
                </a:solidFill>
              </a:rPr>
            </a:br>
            <a:r>
              <a:rPr lang="en-GB" sz="1200">
                <a:solidFill>
                  <a:schemeClr val="accent3"/>
                </a:solidFill>
              </a:rPr>
              <a:t>RAW</a:t>
            </a:r>
          </a:p>
        </p:txBody>
      </p:sp>
      <p:cxnSp>
        <p:nvCxnSpPr>
          <p:cNvPr id="2" name="Connector: Elbow 1">
            <a:extLst>
              <a:ext uri="{FF2B5EF4-FFF2-40B4-BE49-F238E27FC236}">
                <a16:creationId xmlns:a16="http://schemas.microsoft.com/office/drawing/2014/main" id="{B7E08229-B108-077E-EBAF-78867A8C6809}"/>
              </a:ext>
            </a:extLst>
          </p:cNvPr>
          <p:cNvCxnSpPr>
            <a:cxnSpLocks/>
            <a:stCxn id="147" idx="1"/>
            <a:endCxn id="129" idx="3"/>
          </p:cNvCxnSpPr>
          <p:nvPr/>
        </p:nvCxnSpPr>
        <p:spPr>
          <a:xfrm rot="10800000">
            <a:off x="3696738" y="3597275"/>
            <a:ext cx="2284818" cy="1271496"/>
          </a:xfrm>
          <a:prstGeom prst="bentConnector3">
            <a:avLst>
              <a:gd name="adj1" fmla="val 68899"/>
            </a:avLst>
          </a:prstGeom>
          <a:ln w="57150">
            <a:solidFill>
              <a:srgbClr val="E96115"/>
            </a:solidFill>
            <a:tailEnd type="triangle"/>
          </a:ln>
        </p:spPr>
        <p:style>
          <a:lnRef idx="1">
            <a:schemeClr val="accent1"/>
          </a:lnRef>
          <a:fillRef idx="0">
            <a:schemeClr val="accent1"/>
          </a:fillRef>
          <a:effectRef idx="0">
            <a:schemeClr val="accent1"/>
          </a:effectRef>
          <a:fontRef idx="minor">
            <a:schemeClr val="tx1"/>
          </a:fontRef>
        </p:style>
      </p:cxnSp>
      <p:cxnSp>
        <p:nvCxnSpPr>
          <p:cNvPr id="3" name="Connector: Elbow 2">
            <a:extLst>
              <a:ext uri="{FF2B5EF4-FFF2-40B4-BE49-F238E27FC236}">
                <a16:creationId xmlns:a16="http://schemas.microsoft.com/office/drawing/2014/main" id="{BC9D0AE4-3798-DEA6-D476-55AAE64B08E9}"/>
              </a:ext>
            </a:extLst>
          </p:cNvPr>
          <p:cNvCxnSpPr>
            <a:cxnSpLocks/>
            <a:stCxn id="139" idx="3"/>
            <a:endCxn id="130" idx="1"/>
          </p:cNvCxnSpPr>
          <p:nvPr/>
        </p:nvCxnSpPr>
        <p:spPr>
          <a:xfrm flipV="1">
            <a:off x="3696738" y="3595615"/>
            <a:ext cx="2289899" cy="854824"/>
          </a:xfrm>
          <a:prstGeom prst="bentConnector3">
            <a:avLst>
              <a:gd name="adj1" fmla="val 75142"/>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3C55E595-9C4F-3A2D-C258-2CE10FDB6CF4}"/>
              </a:ext>
            </a:extLst>
          </p:cNvPr>
          <p:cNvCxnSpPr>
            <a:cxnSpLocks/>
          </p:cNvCxnSpPr>
          <p:nvPr/>
        </p:nvCxnSpPr>
        <p:spPr>
          <a:xfrm>
            <a:off x="2707446" y="5723458"/>
            <a:ext cx="538770" cy="0"/>
          </a:xfrm>
          <a:prstGeom prst="straightConnector1">
            <a:avLst/>
          </a:prstGeom>
          <a:ln w="38100">
            <a:solidFill>
              <a:srgbClr val="00C7FD"/>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4F0317D-8E89-F0AA-504A-1AFE030A8D18}"/>
              </a:ext>
            </a:extLst>
          </p:cNvPr>
          <p:cNvSpPr txBox="1"/>
          <p:nvPr/>
        </p:nvSpPr>
        <p:spPr>
          <a:xfrm>
            <a:off x="2458717" y="5814481"/>
            <a:ext cx="1026243" cy="461665"/>
          </a:xfrm>
          <a:prstGeom prst="rect">
            <a:avLst/>
          </a:prstGeom>
          <a:noFill/>
        </p:spPr>
        <p:txBody>
          <a:bodyPr wrap="none" rtlCol="0">
            <a:spAutoFit/>
          </a:bodyPr>
          <a:lstStyle/>
          <a:p>
            <a:pPr algn="ctr"/>
            <a:r>
              <a:rPr lang="en-GB" sz="1200">
                <a:solidFill>
                  <a:schemeClr val="accent2"/>
                </a:solidFill>
              </a:rPr>
              <a:t>Out-of-order</a:t>
            </a:r>
            <a:br>
              <a:rPr lang="en-GB" sz="1200">
                <a:solidFill>
                  <a:schemeClr val="accent2"/>
                </a:solidFill>
              </a:rPr>
            </a:br>
            <a:r>
              <a:rPr lang="en-GB" sz="1200">
                <a:solidFill>
                  <a:schemeClr val="accent2"/>
                </a:solidFill>
              </a:rPr>
              <a:t>WAR</a:t>
            </a:r>
          </a:p>
        </p:txBody>
      </p:sp>
      <p:cxnSp>
        <p:nvCxnSpPr>
          <p:cNvPr id="12" name="Straight Arrow Connector 11">
            <a:extLst>
              <a:ext uri="{FF2B5EF4-FFF2-40B4-BE49-F238E27FC236}">
                <a16:creationId xmlns:a16="http://schemas.microsoft.com/office/drawing/2014/main" id="{D2EB9740-54B9-5F09-096A-B69DF3225AA9}"/>
              </a:ext>
            </a:extLst>
          </p:cNvPr>
          <p:cNvCxnSpPr>
            <a:cxnSpLocks/>
          </p:cNvCxnSpPr>
          <p:nvPr/>
        </p:nvCxnSpPr>
        <p:spPr>
          <a:xfrm>
            <a:off x="1528236" y="5723458"/>
            <a:ext cx="538770" cy="0"/>
          </a:xfrm>
          <a:prstGeom prst="straightConnector1">
            <a:avLst/>
          </a:prstGeom>
          <a:ln w="38100">
            <a:solidFill>
              <a:srgbClr val="E96115"/>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64ED68E-0011-9909-EE78-CEDD4A3CC41C}"/>
              </a:ext>
            </a:extLst>
          </p:cNvPr>
          <p:cNvSpPr txBox="1"/>
          <p:nvPr/>
        </p:nvSpPr>
        <p:spPr>
          <a:xfrm>
            <a:off x="1234623" y="5814481"/>
            <a:ext cx="1116011" cy="461665"/>
          </a:xfrm>
          <a:prstGeom prst="rect">
            <a:avLst/>
          </a:prstGeom>
          <a:noFill/>
        </p:spPr>
        <p:txBody>
          <a:bodyPr wrap="none" rtlCol="0">
            <a:spAutoFit/>
          </a:bodyPr>
          <a:lstStyle/>
          <a:p>
            <a:pPr algn="ctr"/>
            <a:r>
              <a:rPr lang="en-GB" sz="1200">
                <a:solidFill>
                  <a:srgbClr val="E96115"/>
                </a:solidFill>
              </a:rPr>
              <a:t>Out-of-order</a:t>
            </a:r>
            <a:br>
              <a:rPr lang="en-GB" sz="1200">
                <a:solidFill>
                  <a:srgbClr val="E96115"/>
                </a:solidFill>
              </a:rPr>
            </a:br>
            <a:r>
              <a:rPr lang="en-GB" sz="1200">
                <a:solidFill>
                  <a:srgbClr val="E96115"/>
                </a:solidFill>
              </a:rPr>
              <a:t>RAW</a:t>
            </a:r>
          </a:p>
        </p:txBody>
      </p:sp>
      <p:sp>
        <p:nvSpPr>
          <p:cNvPr id="14" name="Rectangle 13">
            <a:extLst>
              <a:ext uri="{FF2B5EF4-FFF2-40B4-BE49-F238E27FC236}">
                <a16:creationId xmlns:a16="http://schemas.microsoft.com/office/drawing/2014/main" id="{486242C3-81FA-1E8C-8711-91AC6D231B98}"/>
              </a:ext>
            </a:extLst>
          </p:cNvPr>
          <p:cNvSpPr/>
          <p:nvPr/>
        </p:nvSpPr>
        <p:spPr>
          <a:xfrm>
            <a:off x="10005229" y="5608318"/>
            <a:ext cx="360000" cy="360000"/>
          </a:xfrm>
          <a:prstGeom prst="rect">
            <a:avLst/>
          </a:prstGeom>
          <a:solidFill>
            <a:srgbClr val="FF5662"/>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5" name="Rectangle 14">
            <a:extLst>
              <a:ext uri="{FF2B5EF4-FFF2-40B4-BE49-F238E27FC236}">
                <a16:creationId xmlns:a16="http://schemas.microsoft.com/office/drawing/2014/main" id="{520FB900-5156-58F8-683A-FA1F0CCC5AE8}"/>
              </a:ext>
            </a:extLst>
          </p:cNvPr>
          <p:cNvSpPr/>
          <p:nvPr/>
        </p:nvSpPr>
        <p:spPr>
          <a:xfrm>
            <a:off x="11002990" y="5601247"/>
            <a:ext cx="360000" cy="360000"/>
          </a:xfrm>
          <a:prstGeom prst="rect">
            <a:avLst/>
          </a:prstGeom>
          <a:solidFill>
            <a:srgbClr val="0046C8"/>
          </a:solidFill>
          <a:ln>
            <a:noFill/>
          </a:ln>
        </p:spPr>
        <p:style>
          <a:lnRef idx="2">
            <a:schemeClr val="accent3">
              <a:shade val="15000"/>
            </a:schemeClr>
          </a:lnRef>
          <a:fillRef idx="1">
            <a:schemeClr val="accent3"/>
          </a:fillRef>
          <a:effectRef idx="0">
            <a:schemeClr val="accent3"/>
          </a:effectRef>
          <a:fontRef idx="minor">
            <a:schemeClr val="lt1"/>
          </a:fontRef>
        </p:style>
        <p:txBody>
          <a:bodyPr vert="horz" rtlCol="0" anchor="ctr"/>
          <a:lstStyle/>
          <a:p>
            <a:pPr algn="ctr"/>
            <a:endParaRPr lang="en-GB" sz="1200">
              <a:solidFill>
                <a:schemeClr val="tx1"/>
              </a:solidFill>
              <a:latin typeface="Consolas" panose="020B0609020204030204" pitchFamily="49" charset="0"/>
            </a:endParaRPr>
          </a:p>
        </p:txBody>
      </p:sp>
      <p:sp>
        <p:nvSpPr>
          <p:cNvPr id="16" name="TextBox 15">
            <a:extLst>
              <a:ext uri="{FF2B5EF4-FFF2-40B4-BE49-F238E27FC236}">
                <a16:creationId xmlns:a16="http://schemas.microsoft.com/office/drawing/2014/main" id="{A679E4E8-BE24-7065-50AD-B730CDF891C7}"/>
              </a:ext>
            </a:extLst>
          </p:cNvPr>
          <p:cNvSpPr txBox="1"/>
          <p:nvPr/>
        </p:nvSpPr>
        <p:spPr>
          <a:xfrm>
            <a:off x="9660080" y="6026067"/>
            <a:ext cx="1026243" cy="276999"/>
          </a:xfrm>
          <a:prstGeom prst="rect">
            <a:avLst/>
          </a:prstGeom>
          <a:noFill/>
        </p:spPr>
        <p:txBody>
          <a:bodyPr wrap="none" rtlCol="0">
            <a:spAutoFit/>
          </a:bodyPr>
          <a:lstStyle/>
          <a:p>
            <a:pPr algn="ctr"/>
            <a:r>
              <a:rPr lang="en-GB" sz="1200"/>
              <a:t>Out-of-order</a:t>
            </a:r>
          </a:p>
        </p:txBody>
      </p:sp>
      <p:sp>
        <p:nvSpPr>
          <p:cNvPr id="17" name="TextBox 16">
            <a:extLst>
              <a:ext uri="{FF2B5EF4-FFF2-40B4-BE49-F238E27FC236}">
                <a16:creationId xmlns:a16="http://schemas.microsoft.com/office/drawing/2014/main" id="{8871EDD5-8CB7-B75B-3335-E470AEE4376A}"/>
              </a:ext>
            </a:extLst>
          </p:cNvPr>
          <p:cNvSpPr txBox="1"/>
          <p:nvPr/>
        </p:nvSpPr>
        <p:spPr>
          <a:xfrm>
            <a:off x="10827949" y="6015887"/>
            <a:ext cx="696024" cy="276999"/>
          </a:xfrm>
          <a:prstGeom prst="rect">
            <a:avLst/>
          </a:prstGeom>
          <a:noFill/>
        </p:spPr>
        <p:txBody>
          <a:bodyPr wrap="none" rtlCol="0">
            <a:spAutoFit/>
          </a:bodyPr>
          <a:lstStyle/>
          <a:p>
            <a:pPr algn="ctr"/>
            <a:r>
              <a:rPr lang="en-GB" sz="1200"/>
              <a:t>In order</a:t>
            </a:r>
          </a:p>
        </p:txBody>
      </p:sp>
    </p:spTree>
    <p:extLst>
      <p:ext uri="{BB962C8B-B14F-4D97-AF65-F5344CB8AC3E}">
        <p14:creationId xmlns:p14="http://schemas.microsoft.com/office/powerpoint/2010/main" val="179183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F87E2D-9D42-691B-DE67-BB6AC83556C5}"/>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40955AD6-5365-8C72-707C-19BE4B3A1D61}"/>
              </a:ext>
            </a:extLst>
          </p:cNvPr>
          <p:cNvPicPr>
            <a:picLocks noChangeAspect="1"/>
          </p:cNvPicPr>
          <p:nvPr/>
        </p:nvPicPr>
        <p:blipFill>
          <a:blip r:embed="rId3"/>
          <a:stretch>
            <a:fillRect/>
          </a:stretch>
        </p:blipFill>
        <p:spPr>
          <a:xfrm>
            <a:off x="0" y="114300"/>
            <a:ext cx="12192000" cy="6629400"/>
          </a:xfrm>
          <a:prstGeom prst="rect">
            <a:avLst/>
          </a:prstGeom>
        </p:spPr>
      </p:pic>
      <p:sp>
        <p:nvSpPr>
          <p:cNvPr id="8" name="Rectangle 7">
            <a:extLst>
              <a:ext uri="{FF2B5EF4-FFF2-40B4-BE49-F238E27FC236}">
                <a16:creationId xmlns:a16="http://schemas.microsoft.com/office/drawing/2014/main" id="{19CAE527-96FE-2F8D-7C94-486B88113FF0}"/>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9" name="Picture 8">
            <a:extLst>
              <a:ext uri="{FF2B5EF4-FFF2-40B4-BE49-F238E27FC236}">
                <a16:creationId xmlns:a16="http://schemas.microsoft.com/office/drawing/2014/main" id="{EDC4C2B9-320A-D16D-2D5C-4B4EF89F0E90}"/>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10" name="Group 9">
            <a:extLst>
              <a:ext uri="{FF2B5EF4-FFF2-40B4-BE49-F238E27FC236}">
                <a16:creationId xmlns:a16="http://schemas.microsoft.com/office/drawing/2014/main" id="{4687702D-E0E2-AE6A-A5E9-EA3E9E7C8F00}"/>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11" name="Rectangle 24">
              <a:extLst>
                <a:ext uri="{FF2B5EF4-FFF2-40B4-BE49-F238E27FC236}">
                  <a16:creationId xmlns:a16="http://schemas.microsoft.com/office/drawing/2014/main" id="{F7A5AF28-5366-85B6-168D-D7763D60AA1C}"/>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 name="Rectangle 11">
              <a:extLst>
                <a:ext uri="{FF2B5EF4-FFF2-40B4-BE49-F238E27FC236}">
                  <a16:creationId xmlns:a16="http://schemas.microsoft.com/office/drawing/2014/main" id="{514C8AFD-0355-0401-F88B-C45C3FACB8B0}"/>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 name="TextBox 12">
              <a:extLst>
                <a:ext uri="{FF2B5EF4-FFF2-40B4-BE49-F238E27FC236}">
                  <a16:creationId xmlns:a16="http://schemas.microsoft.com/office/drawing/2014/main" id="{E8FC42CA-2952-8A40-18C9-37A1500F0249}"/>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sp>
        <p:nvSpPr>
          <p:cNvPr id="14" name="Arrow: Up 13">
            <a:extLst>
              <a:ext uri="{FF2B5EF4-FFF2-40B4-BE49-F238E27FC236}">
                <a16:creationId xmlns:a16="http://schemas.microsoft.com/office/drawing/2014/main" id="{45B99F8C-C58B-D4E4-4717-383EEA438D89}"/>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84" name="Group 83">
            <a:extLst>
              <a:ext uri="{FF2B5EF4-FFF2-40B4-BE49-F238E27FC236}">
                <a16:creationId xmlns:a16="http://schemas.microsoft.com/office/drawing/2014/main" id="{F0073B67-BCE7-C68F-F390-BCB805ABBDEC}"/>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85" name="Freeform: Shape 84">
              <a:extLst>
                <a:ext uri="{FF2B5EF4-FFF2-40B4-BE49-F238E27FC236}">
                  <a16:creationId xmlns:a16="http://schemas.microsoft.com/office/drawing/2014/main" id="{4D932706-0456-B774-1B64-C9E0B049E09C}"/>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86" name="Straight Connector 85">
              <a:extLst>
                <a:ext uri="{FF2B5EF4-FFF2-40B4-BE49-F238E27FC236}">
                  <a16:creationId xmlns:a16="http://schemas.microsoft.com/office/drawing/2014/main" id="{120AEA72-D80C-F112-B19C-F5F08F353C10}"/>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B204EDEB-31E8-C22F-9925-9184E2A10A47}"/>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2DFF562-83E3-950B-C197-7C7DAEEA0084}"/>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FEB8E80-E794-CAFE-DD36-1967E547916F}"/>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0C396454-A4D9-8019-2053-AEAAEA70A86C}"/>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0272FE3-021B-C5CB-73AC-C10FA924249A}"/>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109D2287-7F18-C8CF-90BF-0744EE59EA05}"/>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C5DBD53-2D2F-3D6D-C974-3362D8572490}"/>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E4AE839-F2CF-D371-B4EE-8B01A1D54C13}"/>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5" name="Group 94">
              <a:extLst>
                <a:ext uri="{FF2B5EF4-FFF2-40B4-BE49-F238E27FC236}">
                  <a16:creationId xmlns:a16="http://schemas.microsoft.com/office/drawing/2014/main" id="{862C3BD4-1A9C-D7B4-4E04-E11EF77803F7}"/>
                </a:ext>
              </a:extLst>
            </p:cNvPr>
            <p:cNvGrpSpPr/>
            <p:nvPr/>
          </p:nvGrpSpPr>
          <p:grpSpPr>
            <a:xfrm>
              <a:off x="8815167" y="5036974"/>
              <a:ext cx="377850" cy="181712"/>
              <a:chOff x="8641807" y="6043769"/>
              <a:chExt cx="377850" cy="181712"/>
            </a:xfrm>
          </p:grpSpPr>
          <p:sp>
            <p:nvSpPr>
              <p:cNvPr id="96" name="Freeform: Shape 95">
                <a:extLst>
                  <a:ext uri="{FF2B5EF4-FFF2-40B4-BE49-F238E27FC236}">
                    <a16:creationId xmlns:a16="http://schemas.microsoft.com/office/drawing/2014/main" id="{089E6A2D-30A5-A083-C056-8331DAC5077A}"/>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7" name="Freeform: Shape 96">
                <a:extLst>
                  <a:ext uri="{FF2B5EF4-FFF2-40B4-BE49-F238E27FC236}">
                    <a16:creationId xmlns:a16="http://schemas.microsoft.com/office/drawing/2014/main" id="{D189BBF5-04CD-75BA-C063-42FFDB38DE31}"/>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98" name="TextBox 97">
            <a:extLst>
              <a:ext uri="{FF2B5EF4-FFF2-40B4-BE49-F238E27FC236}">
                <a16:creationId xmlns:a16="http://schemas.microsoft.com/office/drawing/2014/main" id="{BB336007-97C2-B076-D17C-4AC52BCB7720}"/>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99" name="TextBox 98">
            <a:extLst>
              <a:ext uri="{FF2B5EF4-FFF2-40B4-BE49-F238E27FC236}">
                <a16:creationId xmlns:a16="http://schemas.microsoft.com/office/drawing/2014/main" id="{004A45AD-781D-AABD-5CDB-87C78AF4D7DC}"/>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100" name="TextBox 99">
            <a:extLst>
              <a:ext uri="{FF2B5EF4-FFF2-40B4-BE49-F238E27FC236}">
                <a16:creationId xmlns:a16="http://schemas.microsoft.com/office/drawing/2014/main" id="{21016FAF-F432-A965-ADB4-F7E2D478E7DA}"/>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101" name="TextBox 100">
            <a:extLst>
              <a:ext uri="{FF2B5EF4-FFF2-40B4-BE49-F238E27FC236}">
                <a16:creationId xmlns:a16="http://schemas.microsoft.com/office/drawing/2014/main" id="{6EE0F60A-610A-95F2-D41B-4357030C4EDA}"/>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102" name="TextBox 101">
            <a:extLst>
              <a:ext uri="{FF2B5EF4-FFF2-40B4-BE49-F238E27FC236}">
                <a16:creationId xmlns:a16="http://schemas.microsoft.com/office/drawing/2014/main" id="{1050B284-00E4-8BEE-F925-7388F9A5E425}"/>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103" name="TextBox 102">
            <a:extLst>
              <a:ext uri="{FF2B5EF4-FFF2-40B4-BE49-F238E27FC236}">
                <a16:creationId xmlns:a16="http://schemas.microsoft.com/office/drawing/2014/main" id="{B0D99FC2-ED1C-5F12-EC18-5E87C059650A}"/>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104" name="TextBox 103">
            <a:extLst>
              <a:ext uri="{FF2B5EF4-FFF2-40B4-BE49-F238E27FC236}">
                <a16:creationId xmlns:a16="http://schemas.microsoft.com/office/drawing/2014/main" id="{53A9B9EA-4B56-3B45-109E-3958B8554366}"/>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105" name="TextBox 104">
            <a:extLst>
              <a:ext uri="{FF2B5EF4-FFF2-40B4-BE49-F238E27FC236}">
                <a16:creationId xmlns:a16="http://schemas.microsoft.com/office/drawing/2014/main" id="{CE734451-BF62-B9E2-D2DA-CC6BCE102799}"/>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106" name="TextBox 105">
            <a:extLst>
              <a:ext uri="{FF2B5EF4-FFF2-40B4-BE49-F238E27FC236}">
                <a16:creationId xmlns:a16="http://schemas.microsoft.com/office/drawing/2014/main" id="{34B422FC-CBE7-479A-B2F4-5F157BA2F93B}"/>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107" name="Flowchart: Process 106">
            <a:extLst>
              <a:ext uri="{FF2B5EF4-FFF2-40B4-BE49-F238E27FC236}">
                <a16:creationId xmlns:a16="http://schemas.microsoft.com/office/drawing/2014/main" id="{4ECF2DF9-3029-AA24-FB46-5C77A520E4C8}"/>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8" name="Arrow: Down 107">
            <a:extLst>
              <a:ext uri="{FF2B5EF4-FFF2-40B4-BE49-F238E27FC236}">
                <a16:creationId xmlns:a16="http://schemas.microsoft.com/office/drawing/2014/main" id="{E928F0A4-7658-41A7-DB94-437AADDDFE75}"/>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9" name="TextBox 108">
            <a:extLst>
              <a:ext uri="{FF2B5EF4-FFF2-40B4-BE49-F238E27FC236}">
                <a16:creationId xmlns:a16="http://schemas.microsoft.com/office/drawing/2014/main" id="{A2564F6A-08F6-1068-7600-F4E2A1D40BB5}"/>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110" name="TextBox 109">
            <a:extLst>
              <a:ext uri="{FF2B5EF4-FFF2-40B4-BE49-F238E27FC236}">
                <a16:creationId xmlns:a16="http://schemas.microsoft.com/office/drawing/2014/main" id="{8D28FDD1-EC47-62C9-F822-7FD15EBBAAE9}"/>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111" name="TextBox 110">
            <a:extLst>
              <a:ext uri="{FF2B5EF4-FFF2-40B4-BE49-F238E27FC236}">
                <a16:creationId xmlns:a16="http://schemas.microsoft.com/office/drawing/2014/main" id="{FC9CEB02-B922-CE60-2F3B-5E2507A5AA3A}"/>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112" name="Freeform: Shape 111">
            <a:extLst>
              <a:ext uri="{FF2B5EF4-FFF2-40B4-BE49-F238E27FC236}">
                <a16:creationId xmlns:a16="http://schemas.microsoft.com/office/drawing/2014/main" id="{03A02D5B-B5F3-EF43-70CB-FF061CB00615}"/>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Freeform: Shape 112">
            <a:extLst>
              <a:ext uri="{FF2B5EF4-FFF2-40B4-BE49-F238E27FC236}">
                <a16:creationId xmlns:a16="http://schemas.microsoft.com/office/drawing/2014/main" id="{2865EA8D-4221-8535-239A-3B63AAC74EA8}"/>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Shape 113">
            <a:extLst>
              <a:ext uri="{FF2B5EF4-FFF2-40B4-BE49-F238E27FC236}">
                <a16:creationId xmlns:a16="http://schemas.microsoft.com/office/drawing/2014/main" id="{F5099E45-9FB5-18F4-DE5D-704D74360697}"/>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reeform: Shape 114">
            <a:extLst>
              <a:ext uri="{FF2B5EF4-FFF2-40B4-BE49-F238E27FC236}">
                <a16:creationId xmlns:a16="http://schemas.microsoft.com/office/drawing/2014/main" id="{D3C4963A-BA35-D148-5E38-00A32500FA02}"/>
              </a:ext>
            </a:extLst>
          </p:cNvPr>
          <p:cNvSpPr/>
          <p:nvPr/>
        </p:nvSpPr>
        <p:spPr>
          <a:xfrm rot="11178601" flipV="1">
            <a:off x="9538232" y="2836098"/>
            <a:ext cx="1407658" cy="52933"/>
          </a:xfrm>
          <a:custGeom>
            <a:avLst/>
            <a:gdLst>
              <a:gd name="connsiteX0" fmla="*/ 0 w 1407658"/>
              <a:gd name="connsiteY0" fmla="*/ 52881 h 52933"/>
              <a:gd name="connsiteX1" fmla="*/ 834628 w 1407658"/>
              <a:gd name="connsiteY1" fmla="*/ 27768 h 52933"/>
              <a:gd name="connsiteX2" fmla="*/ 1407658 w 1407658"/>
              <a:gd name="connsiteY2" fmla="*/ 2655 h 52933"/>
            </a:gdLst>
            <a:ahLst/>
            <a:cxnLst>
              <a:cxn ang="0">
                <a:pos x="connsiteX0" y="connsiteY0"/>
              </a:cxn>
              <a:cxn ang="0">
                <a:pos x="connsiteX1" y="connsiteY1"/>
              </a:cxn>
              <a:cxn ang="0">
                <a:pos x="connsiteX2" y="connsiteY2"/>
              </a:cxn>
            </a:cxnLst>
            <a:rect l="l" t="t" r="r" b="b"/>
            <a:pathLst>
              <a:path w="1407658" h="52933" extrusionOk="0">
                <a:moveTo>
                  <a:pt x="0" y="52881"/>
                </a:moveTo>
                <a:cubicBezTo>
                  <a:pt x="119823" y="43546"/>
                  <a:pt x="676322" y="-39486"/>
                  <a:pt x="834628" y="27768"/>
                </a:cubicBezTo>
                <a:cubicBezTo>
                  <a:pt x="985395" y="-26327"/>
                  <a:pt x="1099751" y="15937"/>
                  <a:pt x="1407658" y="2655"/>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fik 6">
            <a:extLst>
              <a:ext uri="{FF2B5EF4-FFF2-40B4-BE49-F238E27FC236}">
                <a16:creationId xmlns:a16="http://schemas.microsoft.com/office/drawing/2014/main" id="{7EE9D320-65AD-EC99-72CC-3F0338CA4B8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F3AF1A7F-DBD7-6A53-78DC-0474FD72EF0D}"/>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68</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718963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4E9BAA-701B-B87A-E0C7-D3D7C1304FD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3D1F990C-6C57-0E0E-68B8-3255AB1FF66C}"/>
              </a:ext>
            </a:extLst>
          </p:cNvPr>
          <p:cNvSpPr/>
          <p:nvPr/>
        </p:nvSpPr>
        <p:spPr>
          <a:xfrm>
            <a:off x="3344076" y="602679"/>
            <a:ext cx="7862403" cy="5598738"/>
          </a:xfrm>
          <a:prstGeom prst="rect">
            <a:avLst/>
          </a:prstGeom>
          <a:solidFill>
            <a:srgbClr val="040E35"/>
          </a:solidFill>
          <a:ln w="12700" cap="flat" cmpd="sng" algn="ctr">
            <a:no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Vector Engine (XVE)</a:t>
            </a:r>
            <a:endParaRPr kumimoji="0" lang="en-GB" sz="1800" b="0" i="0" u="none" strike="noStrike" kern="0" cap="none" spc="0" normalizeH="0" baseline="0" noProof="0">
              <a:ln>
                <a:noFill/>
              </a:ln>
              <a:solidFill>
                <a:srgbClr val="FFFFFF"/>
              </a:solidFill>
              <a:effectLst/>
              <a:uLnTx/>
              <a:uFillTx/>
              <a:latin typeface="IntelOne Display Light"/>
            </a:endParaRPr>
          </a:p>
        </p:txBody>
      </p:sp>
      <p:cxnSp>
        <p:nvCxnSpPr>
          <p:cNvPr id="25" name="Connector: Elbow 24">
            <a:extLst>
              <a:ext uri="{FF2B5EF4-FFF2-40B4-BE49-F238E27FC236}">
                <a16:creationId xmlns:a16="http://schemas.microsoft.com/office/drawing/2014/main" id="{2BE338FF-90D2-1056-4799-B55AF739F0D7}"/>
              </a:ext>
            </a:extLst>
          </p:cNvPr>
          <p:cNvCxnSpPr>
            <a:cxnSpLocks/>
            <a:stCxn id="142" idx="2"/>
            <a:endCxn id="131" idx="1"/>
          </p:cNvCxnSpPr>
          <p:nvPr/>
        </p:nvCxnSpPr>
        <p:spPr>
          <a:xfrm rot="16200000" flipH="1">
            <a:off x="2657302" y="1274424"/>
            <a:ext cx="445345" cy="1640240"/>
          </a:xfrm>
          <a:prstGeom prst="bentConnector2">
            <a:avLst/>
          </a:prstGeom>
          <a:noFill/>
          <a:ln w="38100" cap="flat" cmpd="sng" algn="ctr">
            <a:solidFill>
              <a:srgbClr val="FFFFFF"/>
            </a:solidFill>
            <a:prstDash val="solid"/>
            <a:miter lim="800000"/>
            <a:tailEnd type="triangle"/>
          </a:ln>
          <a:effectLst/>
        </p:spPr>
      </p:cxnSp>
      <p:sp>
        <p:nvSpPr>
          <p:cNvPr id="74" name="Rectangle 73">
            <a:extLst>
              <a:ext uri="{FF2B5EF4-FFF2-40B4-BE49-F238E27FC236}">
                <a16:creationId xmlns:a16="http://schemas.microsoft.com/office/drawing/2014/main" id="{A59A1140-317A-43BF-ED6A-D2A72FD1AF23}"/>
              </a:ext>
            </a:extLst>
          </p:cNvPr>
          <p:cNvSpPr/>
          <p:nvPr/>
        </p:nvSpPr>
        <p:spPr>
          <a:xfrm>
            <a:off x="8576419" y="2363791"/>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100" b="1" kern="0">
                <a:solidFill>
                  <a:srgbClr val="FFFFFF"/>
                </a:solidFill>
                <a:latin typeface="IntelOne Display Light"/>
              </a:rPr>
              <a:t>ALU 0</a:t>
            </a:r>
            <a:br>
              <a:rPr kumimoji="0" lang="en-GB" sz="1100" b="1" i="0" u="none" strike="noStrike" kern="0" cap="none" spc="0" normalizeH="0" baseline="0" noProof="0">
                <a:ln>
                  <a:noFill/>
                </a:ln>
                <a:solidFill>
                  <a:srgbClr val="FFFFFF"/>
                </a:solidFill>
                <a:effectLst/>
                <a:uLnTx/>
                <a:uFillTx/>
                <a:latin typeface="IntelOne Display Light"/>
              </a:rPr>
            </a:br>
            <a:r>
              <a:rPr kumimoji="0" lang="en-GB" sz="900" b="0" i="0" u="none" strike="noStrike" kern="0" cap="none" spc="0" normalizeH="0" baseline="0" noProof="0">
                <a:ln>
                  <a:noFill/>
                </a:ln>
                <a:solidFill>
                  <a:srgbClr val="FFFFFF"/>
                </a:solidFill>
                <a:effectLst/>
                <a:uLnTx/>
                <a:uFillTx/>
                <a:latin typeface="IntelOne Display Light"/>
              </a:rPr>
              <a:t>(float, 64bit integer)</a:t>
            </a:r>
            <a:endParaRPr kumimoji="0" lang="en-GB" sz="1100" b="0" i="0" u="none" strike="noStrike" kern="0" cap="none" spc="0" normalizeH="0" baseline="0" noProof="0">
              <a:ln>
                <a:noFill/>
              </a:ln>
              <a:solidFill>
                <a:srgbClr val="FFFFFF"/>
              </a:solidFill>
              <a:effectLst/>
              <a:uLnTx/>
              <a:uFillTx/>
              <a:latin typeface="IntelOne Display Light"/>
            </a:endParaRPr>
          </a:p>
        </p:txBody>
      </p:sp>
      <p:sp>
        <p:nvSpPr>
          <p:cNvPr id="75" name="Rectangle 74">
            <a:extLst>
              <a:ext uri="{FF2B5EF4-FFF2-40B4-BE49-F238E27FC236}">
                <a16:creationId xmlns:a16="http://schemas.microsoft.com/office/drawing/2014/main" id="{9F25DF0F-E7F0-6EE9-8608-E523DBD93A08}"/>
              </a:ext>
            </a:extLst>
          </p:cNvPr>
          <p:cNvSpPr/>
          <p:nvPr/>
        </p:nvSpPr>
        <p:spPr>
          <a:xfrm>
            <a:off x="8576419" y="3155015"/>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ALU 1</a:t>
            </a:r>
            <a:br>
              <a:rPr kumimoji="0" lang="en-GB" sz="1100" b="1" i="0" u="none" strike="noStrike" kern="0" cap="none" spc="0" normalizeH="0" baseline="0" noProof="0">
                <a:ln>
                  <a:noFill/>
                </a:ln>
                <a:solidFill>
                  <a:srgbClr val="FFFFFF"/>
                </a:solidFill>
                <a:effectLst/>
                <a:uLnTx/>
                <a:uFillTx/>
                <a:latin typeface="IntelOne Display Light"/>
              </a:rPr>
            </a:br>
            <a:r>
              <a:rPr kumimoji="0" lang="en-GB" sz="900" b="0" i="0" u="none" strike="noStrike" kern="0" cap="none" spc="0" normalizeH="0" baseline="0" noProof="0">
                <a:ln>
                  <a:noFill/>
                </a:ln>
                <a:solidFill>
                  <a:srgbClr val="FFFFFF"/>
                </a:solidFill>
                <a:effectLst/>
                <a:uLnTx/>
                <a:uFillTx/>
                <a:latin typeface="IntelOne Display Light"/>
              </a:rPr>
              <a:t>(integer, ext. math)</a:t>
            </a:r>
            <a:endParaRPr kumimoji="0" lang="en-GB" sz="1100" b="0" i="0" u="none" strike="noStrike" kern="0" cap="none" spc="0" normalizeH="0" baseline="0" noProof="0">
              <a:ln>
                <a:noFill/>
              </a:ln>
              <a:solidFill>
                <a:srgbClr val="FFFFFF"/>
              </a:solidFill>
              <a:effectLst/>
              <a:uLnTx/>
              <a:uFillTx/>
              <a:latin typeface="IntelOne Display Light"/>
            </a:endParaRPr>
          </a:p>
        </p:txBody>
      </p:sp>
      <p:sp>
        <p:nvSpPr>
          <p:cNvPr id="76" name="Rectangle 75">
            <a:extLst>
              <a:ext uri="{FF2B5EF4-FFF2-40B4-BE49-F238E27FC236}">
                <a16:creationId xmlns:a16="http://schemas.microsoft.com/office/drawing/2014/main" id="{CC8FC672-8BC6-65E4-5243-CC39D911AB2C}"/>
              </a:ext>
            </a:extLst>
          </p:cNvPr>
          <p:cNvSpPr/>
          <p:nvPr/>
        </p:nvSpPr>
        <p:spPr>
          <a:xfrm>
            <a:off x="8576419" y="3946239"/>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IntelOne Display Light"/>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IntelOne Display Light"/>
              </a:rPr>
              <a:t>Matrix Extensions</a:t>
            </a:r>
          </a:p>
        </p:txBody>
      </p:sp>
      <p:sp>
        <p:nvSpPr>
          <p:cNvPr id="79" name="Rectangle 78">
            <a:extLst>
              <a:ext uri="{FF2B5EF4-FFF2-40B4-BE49-F238E27FC236}">
                <a16:creationId xmlns:a16="http://schemas.microsoft.com/office/drawing/2014/main" id="{15742C0B-FAAB-9A4D-C9D5-850B84355E1C}"/>
              </a:ext>
            </a:extLst>
          </p:cNvPr>
          <p:cNvSpPr/>
          <p:nvPr/>
        </p:nvSpPr>
        <p:spPr>
          <a:xfrm>
            <a:off x="1310769" y="4851502"/>
            <a:ext cx="1524700" cy="1349915"/>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525252"/>
                </a:solidFill>
                <a:effectLst/>
                <a:uLnTx/>
                <a:uFillTx/>
                <a:latin typeface="IntelOne Display Light"/>
              </a:rPr>
              <a:t>Instruction Cache</a:t>
            </a:r>
            <a:br>
              <a:rPr kumimoji="0" lang="en-GB" sz="1400" b="0" i="0" u="none" strike="noStrike" kern="0" cap="none" spc="0" normalizeH="0" baseline="0" noProof="0">
                <a:ln>
                  <a:noFill/>
                </a:ln>
                <a:solidFill>
                  <a:srgbClr val="525252"/>
                </a:solidFill>
                <a:effectLst/>
                <a:uLnTx/>
                <a:uFillTx/>
                <a:latin typeface="IntelOne Display Light"/>
              </a:rPr>
            </a:br>
            <a:r>
              <a:rPr kumimoji="0" lang="en-GB" sz="1400" b="0" i="0" u="none" strike="noStrike" kern="0" cap="none" spc="0" normalizeH="0" baseline="0" noProof="0">
                <a:ln>
                  <a:noFill/>
                </a:ln>
                <a:solidFill>
                  <a:srgbClr val="525252"/>
                </a:solidFill>
                <a:effectLst/>
                <a:uLnTx/>
                <a:uFillTx/>
                <a:latin typeface="IntelOne Display Light"/>
              </a:rPr>
              <a:t>(I$)</a:t>
            </a:r>
          </a:p>
        </p:txBody>
      </p:sp>
      <p:cxnSp>
        <p:nvCxnSpPr>
          <p:cNvPr id="80" name="Straight Arrow Connector 79">
            <a:extLst>
              <a:ext uri="{FF2B5EF4-FFF2-40B4-BE49-F238E27FC236}">
                <a16:creationId xmlns:a16="http://schemas.microsoft.com/office/drawing/2014/main" id="{186CD6BC-E5A6-4232-93D9-2E7945AFC7F0}"/>
              </a:ext>
            </a:extLst>
          </p:cNvPr>
          <p:cNvCxnSpPr>
            <a:cxnSpLocks/>
          </p:cNvCxnSpPr>
          <p:nvPr/>
        </p:nvCxnSpPr>
        <p:spPr>
          <a:xfrm>
            <a:off x="5385794" y="2858371"/>
            <a:ext cx="672614" cy="1522"/>
          </a:xfrm>
          <a:prstGeom prst="straightConnector1">
            <a:avLst/>
          </a:prstGeom>
          <a:noFill/>
          <a:ln w="38100" cap="flat" cmpd="sng" algn="ctr">
            <a:solidFill>
              <a:srgbClr val="FFFFFF"/>
            </a:solidFill>
            <a:prstDash val="solid"/>
            <a:miter lim="800000"/>
            <a:tailEnd type="triangle"/>
          </a:ln>
          <a:effectLst/>
        </p:spPr>
      </p:cxnSp>
      <p:sp>
        <p:nvSpPr>
          <p:cNvPr id="81" name="TextBox 80">
            <a:extLst>
              <a:ext uri="{FF2B5EF4-FFF2-40B4-BE49-F238E27FC236}">
                <a16:creationId xmlns:a16="http://schemas.microsoft.com/office/drawing/2014/main" id="{7E028834-0606-2CB8-9E00-18BF311FBFC0}"/>
              </a:ext>
            </a:extLst>
          </p:cNvPr>
          <p:cNvSpPr txBox="1"/>
          <p:nvPr/>
        </p:nvSpPr>
        <p:spPr>
          <a:xfrm rot="16200000">
            <a:off x="5279200" y="3175079"/>
            <a:ext cx="899605" cy="261610"/>
          </a:xfrm>
          <a:prstGeom prst="rect">
            <a:avLst/>
          </a:prstGeom>
          <a:noFill/>
        </p:spPr>
        <p:txBody>
          <a:bodyPr wrap="none" rtlCol="0">
            <a:spAutoFit/>
          </a:bodyPr>
          <a:lstStyle/>
          <a:p>
            <a:r>
              <a:rPr lang="en-GB" sz="1100">
                <a:solidFill>
                  <a:srgbClr val="FFFFFF"/>
                </a:solidFill>
                <a:latin typeface="IntelOne Display Regular"/>
              </a:rPr>
              <a:t>Instructions</a:t>
            </a:r>
          </a:p>
        </p:txBody>
      </p:sp>
      <p:cxnSp>
        <p:nvCxnSpPr>
          <p:cNvPr id="82" name="Connector: Elbow 81">
            <a:extLst>
              <a:ext uri="{FF2B5EF4-FFF2-40B4-BE49-F238E27FC236}">
                <a16:creationId xmlns:a16="http://schemas.microsoft.com/office/drawing/2014/main" id="{E4D75158-85F8-C95E-C0B2-A9517B8F126D}"/>
              </a:ext>
            </a:extLst>
          </p:cNvPr>
          <p:cNvCxnSpPr>
            <a:cxnSpLocks/>
            <a:stCxn id="79" idx="3"/>
            <a:endCxn id="130" idx="2"/>
          </p:cNvCxnSpPr>
          <p:nvPr/>
        </p:nvCxnSpPr>
        <p:spPr>
          <a:xfrm flipV="1">
            <a:off x="2835469" y="3495224"/>
            <a:ext cx="1367863" cy="2031236"/>
          </a:xfrm>
          <a:prstGeom prst="bentConnector2">
            <a:avLst/>
          </a:prstGeom>
          <a:noFill/>
          <a:ln w="38100" cap="flat" cmpd="sng" algn="ctr">
            <a:solidFill>
              <a:srgbClr val="FFFFFF"/>
            </a:solidFill>
            <a:prstDash val="solid"/>
            <a:miter lim="800000"/>
            <a:tailEnd type="triangle"/>
          </a:ln>
          <a:effectLst/>
        </p:spPr>
      </p:cxnSp>
      <p:cxnSp>
        <p:nvCxnSpPr>
          <p:cNvPr id="83" name="Connector: Elbow 82">
            <a:extLst>
              <a:ext uri="{FF2B5EF4-FFF2-40B4-BE49-F238E27FC236}">
                <a16:creationId xmlns:a16="http://schemas.microsoft.com/office/drawing/2014/main" id="{9F688EB8-54A0-1104-D5CA-92DB36D97D6F}"/>
              </a:ext>
            </a:extLst>
          </p:cNvPr>
          <p:cNvCxnSpPr>
            <a:cxnSpLocks/>
            <a:stCxn id="120" idx="3"/>
            <a:endCxn id="144" idx="0"/>
          </p:cNvCxnSpPr>
          <p:nvPr/>
        </p:nvCxnSpPr>
        <p:spPr>
          <a:xfrm>
            <a:off x="2825682" y="1277637"/>
            <a:ext cx="1714112" cy="531869"/>
          </a:xfrm>
          <a:prstGeom prst="bentConnector2">
            <a:avLst/>
          </a:prstGeom>
          <a:noFill/>
          <a:ln w="38100" cap="flat" cmpd="sng" algn="ctr">
            <a:solidFill>
              <a:srgbClr val="FFFFFF"/>
            </a:solidFill>
            <a:prstDash val="solid"/>
            <a:miter lim="800000"/>
            <a:tailEnd type="triangle"/>
          </a:ln>
          <a:effectLst/>
        </p:spPr>
      </p:cxnSp>
      <p:sp>
        <p:nvSpPr>
          <p:cNvPr id="84" name="TextBox 83">
            <a:extLst>
              <a:ext uri="{FF2B5EF4-FFF2-40B4-BE49-F238E27FC236}">
                <a16:creationId xmlns:a16="http://schemas.microsoft.com/office/drawing/2014/main" id="{D58CA45D-710A-A225-46DA-183F7F13C078}"/>
              </a:ext>
            </a:extLst>
          </p:cNvPr>
          <p:cNvSpPr txBox="1"/>
          <p:nvPr/>
        </p:nvSpPr>
        <p:spPr>
          <a:xfrm rot="16200000">
            <a:off x="3444373" y="4440759"/>
            <a:ext cx="1149674" cy="261610"/>
          </a:xfrm>
          <a:prstGeom prst="rect">
            <a:avLst/>
          </a:prstGeom>
          <a:noFill/>
        </p:spPr>
        <p:txBody>
          <a:bodyPr wrap="none" rtlCol="0">
            <a:spAutoFit/>
          </a:bodyPr>
          <a:lstStyle/>
          <a:p>
            <a:r>
              <a:rPr lang="en-GB" sz="1100">
                <a:solidFill>
                  <a:srgbClr val="FFFFFF"/>
                </a:solidFill>
                <a:latin typeface="IntelOne Display Regular"/>
              </a:rPr>
              <a:t>Instruction Data</a:t>
            </a:r>
          </a:p>
        </p:txBody>
      </p:sp>
      <p:sp>
        <p:nvSpPr>
          <p:cNvPr id="85" name="TextBox 84">
            <a:extLst>
              <a:ext uri="{FF2B5EF4-FFF2-40B4-BE49-F238E27FC236}">
                <a16:creationId xmlns:a16="http://schemas.microsoft.com/office/drawing/2014/main" id="{BA6265CF-33EA-88BF-3405-92442BE495E6}"/>
              </a:ext>
            </a:extLst>
          </p:cNvPr>
          <p:cNvSpPr txBox="1"/>
          <p:nvPr/>
        </p:nvSpPr>
        <p:spPr>
          <a:xfrm>
            <a:off x="3344076" y="1013942"/>
            <a:ext cx="1308371" cy="261610"/>
          </a:xfrm>
          <a:prstGeom prst="rect">
            <a:avLst/>
          </a:prstGeom>
          <a:noFill/>
        </p:spPr>
        <p:txBody>
          <a:bodyPr wrap="none" rtlCol="0">
            <a:spAutoFit/>
          </a:bodyPr>
          <a:lstStyle/>
          <a:p>
            <a:r>
              <a:rPr lang="en-GB" sz="1100">
                <a:solidFill>
                  <a:srgbClr val="FFFFFF"/>
                </a:solidFill>
                <a:latin typeface="IntelOne Display Regular"/>
              </a:rPr>
              <a:t>Dependency clear</a:t>
            </a:r>
          </a:p>
        </p:txBody>
      </p:sp>
      <p:sp>
        <p:nvSpPr>
          <p:cNvPr id="86" name="TextBox 85">
            <a:extLst>
              <a:ext uri="{FF2B5EF4-FFF2-40B4-BE49-F238E27FC236}">
                <a16:creationId xmlns:a16="http://schemas.microsoft.com/office/drawing/2014/main" id="{FA1B3EB7-5913-6CB0-56D4-725F6D86CD3F}"/>
              </a:ext>
            </a:extLst>
          </p:cNvPr>
          <p:cNvSpPr txBox="1"/>
          <p:nvPr/>
        </p:nvSpPr>
        <p:spPr>
          <a:xfrm>
            <a:off x="2527011" y="2069384"/>
            <a:ext cx="700833" cy="261610"/>
          </a:xfrm>
          <a:prstGeom prst="rect">
            <a:avLst/>
          </a:prstGeom>
          <a:noFill/>
        </p:spPr>
        <p:txBody>
          <a:bodyPr wrap="none" rtlCol="0">
            <a:spAutoFit/>
          </a:bodyPr>
          <a:lstStyle/>
          <a:p>
            <a:r>
              <a:rPr lang="en-GB" sz="1100">
                <a:solidFill>
                  <a:srgbClr val="FFFFFF"/>
                </a:solidFill>
                <a:latin typeface="IntelOne Display Regular"/>
              </a:rPr>
              <a:t>Threads</a:t>
            </a:r>
          </a:p>
        </p:txBody>
      </p:sp>
      <p:cxnSp>
        <p:nvCxnSpPr>
          <p:cNvPr id="87" name="Connector: Elbow 86">
            <a:extLst>
              <a:ext uri="{FF2B5EF4-FFF2-40B4-BE49-F238E27FC236}">
                <a16:creationId xmlns:a16="http://schemas.microsoft.com/office/drawing/2014/main" id="{EE26DF3C-AEF5-3944-342D-97C0211A08C6}"/>
              </a:ext>
            </a:extLst>
          </p:cNvPr>
          <p:cNvCxnSpPr>
            <a:cxnSpLocks/>
            <a:stCxn id="122" idx="3"/>
            <a:endCxn id="74" idx="1"/>
          </p:cNvCxnSpPr>
          <p:nvPr/>
        </p:nvCxnSpPr>
        <p:spPr>
          <a:xfrm>
            <a:off x="7750408" y="2657028"/>
            <a:ext cx="826011" cy="75701"/>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88" name="Connector: Elbow 87">
            <a:extLst>
              <a:ext uri="{FF2B5EF4-FFF2-40B4-BE49-F238E27FC236}">
                <a16:creationId xmlns:a16="http://schemas.microsoft.com/office/drawing/2014/main" id="{4712480D-C639-4424-D392-FBF42BBD64DE}"/>
              </a:ext>
            </a:extLst>
          </p:cNvPr>
          <p:cNvCxnSpPr>
            <a:cxnSpLocks/>
            <a:stCxn id="122" idx="3"/>
            <a:endCxn id="75" idx="1"/>
          </p:cNvCxnSpPr>
          <p:nvPr/>
        </p:nvCxnSpPr>
        <p:spPr>
          <a:xfrm>
            <a:off x="7750408" y="2657028"/>
            <a:ext cx="826011" cy="866925"/>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89" name="Connector: Elbow 88">
            <a:extLst>
              <a:ext uri="{FF2B5EF4-FFF2-40B4-BE49-F238E27FC236}">
                <a16:creationId xmlns:a16="http://schemas.microsoft.com/office/drawing/2014/main" id="{57081B6E-D88A-8578-FF2B-1953F29E7DFC}"/>
              </a:ext>
            </a:extLst>
          </p:cNvPr>
          <p:cNvCxnSpPr>
            <a:cxnSpLocks/>
            <a:stCxn id="122" idx="3"/>
            <a:endCxn id="76" idx="1"/>
          </p:cNvCxnSpPr>
          <p:nvPr/>
        </p:nvCxnSpPr>
        <p:spPr>
          <a:xfrm>
            <a:off x="7750408" y="2657028"/>
            <a:ext cx="826011" cy="165814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90" name="Connector: Elbow 89">
            <a:extLst>
              <a:ext uri="{FF2B5EF4-FFF2-40B4-BE49-F238E27FC236}">
                <a16:creationId xmlns:a16="http://schemas.microsoft.com/office/drawing/2014/main" id="{F8521F23-D354-D856-743A-0A1B979B09CA}"/>
              </a:ext>
            </a:extLst>
          </p:cNvPr>
          <p:cNvCxnSpPr>
            <a:cxnSpLocks/>
            <a:stCxn id="98" idx="0"/>
            <a:endCxn id="116" idx="0"/>
          </p:cNvCxnSpPr>
          <p:nvPr/>
        </p:nvCxnSpPr>
        <p:spPr>
          <a:xfrm rot="16200000" flipH="1">
            <a:off x="3875865" y="-863696"/>
            <a:ext cx="1220340" cy="4163793"/>
          </a:xfrm>
          <a:prstGeom prst="bentConnector3">
            <a:avLst>
              <a:gd name="adj1" fmla="val -18732"/>
            </a:avLst>
          </a:prstGeom>
          <a:noFill/>
          <a:ln w="38100" cap="flat" cmpd="sng" algn="ctr">
            <a:solidFill>
              <a:srgbClr val="FFFFFF"/>
            </a:solidFill>
            <a:prstDash val="solid"/>
            <a:miter lim="800000"/>
            <a:tailEnd type="triangle"/>
          </a:ln>
          <a:effectLst/>
        </p:spPr>
      </p:cxnSp>
      <p:sp>
        <p:nvSpPr>
          <p:cNvPr id="91" name="TextBox 90">
            <a:extLst>
              <a:ext uri="{FF2B5EF4-FFF2-40B4-BE49-F238E27FC236}">
                <a16:creationId xmlns:a16="http://schemas.microsoft.com/office/drawing/2014/main" id="{890372A0-9822-FA94-DE60-6AD85A5D3CB5}"/>
              </a:ext>
            </a:extLst>
          </p:cNvPr>
          <p:cNvSpPr txBox="1"/>
          <p:nvPr/>
        </p:nvSpPr>
        <p:spPr>
          <a:xfrm rot="16200000">
            <a:off x="5879940" y="885585"/>
            <a:ext cx="894797" cy="430887"/>
          </a:xfrm>
          <a:prstGeom prst="rect">
            <a:avLst/>
          </a:prstGeom>
          <a:noFill/>
        </p:spPr>
        <p:txBody>
          <a:bodyPr wrap="none" rtlCol="0">
            <a:spAutoFit/>
          </a:bodyPr>
          <a:lstStyle/>
          <a:p>
            <a:r>
              <a:rPr lang="en-GB" sz="1100">
                <a:solidFill>
                  <a:srgbClr val="FFFFFF"/>
                </a:solidFill>
                <a:latin typeface="IntelOne Display Regular"/>
              </a:rPr>
              <a:t>Payloads &amp; </a:t>
            </a:r>
            <a:br>
              <a:rPr lang="en-GB" sz="1100">
                <a:solidFill>
                  <a:srgbClr val="FFFFFF"/>
                </a:solidFill>
                <a:latin typeface="IntelOne Display Regular"/>
              </a:rPr>
            </a:br>
            <a:r>
              <a:rPr lang="en-GB" sz="1100">
                <a:solidFill>
                  <a:srgbClr val="FFFFFF"/>
                </a:solidFill>
                <a:latin typeface="IntelOne Display Regular"/>
              </a:rPr>
              <a:t>return data</a:t>
            </a:r>
          </a:p>
        </p:txBody>
      </p:sp>
      <p:sp>
        <p:nvSpPr>
          <p:cNvPr id="92" name="Rectangle 91">
            <a:extLst>
              <a:ext uri="{FF2B5EF4-FFF2-40B4-BE49-F238E27FC236}">
                <a16:creationId xmlns:a16="http://schemas.microsoft.com/office/drawing/2014/main" id="{8A690650-A26A-4377-CC4C-CC5480579267}"/>
              </a:ext>
            </a:extLst>
          </p:cNvPr>
          <p:cNvSpPr/>
          <p:nvPr/>
        </p:nvSpPr>
        <p:spPr>
          <a:xfrm>
            <a:off x="1561751" y="616794"/>
            <a:ext cx="169683" cy="165557"/>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93" name="Connector: Elbow 92">
            <a:extLst>
              <a:ext uri="{FF2B5EF4-FFF2-40B4-BE49-F238E27FC236}">
                <a16:creationId xmlns:a16="http://schemas.microsoft.com/office/drawing/2014/main" id="{603C4215-1438-D63C-8DEC-27136941A2EB}"/>
              </a:ext>
            </a:extLst>
          </p:cNvPr>
          <p:cNvCxnSpPr>
            <a:cxnSpLocks/>
            <a:stCxn id="76" idx="3"/>
            <a:endCxn id="115" idx="2"/>
          </p:cNvCxnSpPr>
          <p:nvPr/>
        </p:nvCxnSpPr>
        <p:spPr>
          <a:xfrm flipH="1" flipV="1">
            <a:off x="7458222" y="3499476"/>
            <a:ext cx="2790674" cy="815701"/>
          </a:xfrm>
          <a:prstGeom prst="bentConnector4">
            <a:avLst>
              <a:gd name="adj1" fmla="val -12197"/>
              <a:gd name="adj2" fmla="val -103631"/>
            </a:avLst>
          </a:prstGeom>
          <a:noFill/>
          <a:ln w="38100" cap="flat" cmpd="sng" algn="ctr">
            <a:solidFill>
              <a:srgbClr val="FFFFFF"/>
            </a:solidFill>
            <a:prstDash val="solid"/>
            <a:miter lim="800000"/>
            <a:tailEnd type="triangle"/>
          </a:ln>
          <a:effectLst/>
        </p:spPr>
      </p:cxnSp>
      <p:cxnSp>
        <p:nvCxnSpPr>
          <p:cNvPr id="94" name="Connector: Elbow 93">
            <a:extLst>
              <a:ext uri="{FF2B5EF4-FFF2-40B4-BE49-F238E27FC236}">
                <a16:creationId xmlns:a16="http://schemas.microsoft.com/office/drawing/2014/main" id="{FB81CED6-599B-1D45-F996-573EBE1E98FF}"/>
              </a:ext>
            </a:extLst>
          </p:cNvPr>
          <p:cNvCxnSpPr>
            <a:cxnSpLocks/>
            <a:stCxn id="122" idx="3"/>
            <a:endCxn id="108" idx="1"/>
          </p:cNvCxnSpPr>
          <p:nvPr/>
        </p:nvCxnSpPr>
        <p:spPr>
          <a:xfrm flipV="1">
            <a:off x="7750408" y="1941504"/>
            <a:ext cx="826011" cy="715524"/>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95" name="Connector: Elbow 94">
            <a:extLst>
              <a:ext uri="{FF2B5EF4-FFF2-40B4-BE49-F238E27FC236}">
                <a16:creationId xmlns:a16="http://schemas.microsoft.com/office/drawing/2014/main" id="{FC926A88-6F88-EB6C-F4ED-0AD2A7986E22}"/>
              </a:ext>
            </a:extLst>
          </p:cNvPr>
          <p:cNvCxnSpPr>
            <a:cxnSpLocks/>
            <a:stCxn id="122" idx="3"/>
            <a:endCxn id="140" idx="1"/>
          </p:cNvCxnSpPr>
          <p:nvPr/>
        </p:nvCxnSpPr>
        <p:spPr>
          <a:xfrm flipV="1">
            <a:off x="7750408" y="1150279"/>
            <a:ext cx="826011" cy="1506749"/>
          </a:xfrm>
          <a:prstGeom prst="bentConnector3">
            <a:avLst>
              <a:gd name="adj1" fmla="val 50000"/>
            </a:avLst>
          </a:prstGeom>
          <a:noFill/>
          <a:ln w="38100" cap="flat" cmpd="sng" algn="ctr">
            <a:solidFill>
              <a:srgbClr val="FFFFFF"/>
            </a:solidFill>
            <a:prstDash val="solid"/>
            <a:miter lim="800000"/>
            <a:tailEnd type="triangle"/>
          </a:ln>
          <a:effectLst/>
        </p:spPr>
      </p:cxnSp>
      <p:sp>
        <p:nvSpPr>
          <p:cNvPr id="96" name="Rectangle 95">
            <a:extLst>
              <a:ext uri="{FF2B5EF4-FFF2-40B4-BE49-F238E27FC236}">
                <a16:creationId xmlns:a16="http://schemas.microsoft.com/office/drawing/2014/main" id="{33EB273C-E4F8-9AE6-20EF-C8603A68EB32}"/>
              </a:ext>
            </a:extLst>
          </p:cNvPr>
          <p:cNvSpPr/>
          <p:nvPr/>
        </p:nvSpPr>
        <p:spPr>
          <a:xfrm>
            <a:off x="2680652" y="1509447"/>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97" name="Rectangle 96">
            <a:extLst>
              <a:ext uri="{FF2B5EF4-FFF2-40B4-BE49-F238E27FC236}">
                <a16:creationId xmlns:a16="http://schemas.microsoft.com/office/drawing/2014/main" id="{2EE8F6F9-16A2-E52F-197D-F887BAF51415}"/>
              </a:ext>
            </a:extLst>
          </p:cNvPr>
          <p:cNvSpPr/>
          <p:nvPr/>
        </p:nvSpPr>
        <p:spPr>
          <a:xfrm>
            <a:off x="1658933" y="60295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98" name="Rectangle 97">
            <a:extLst>
              <a:ext uri="{FF2B5EF4-FFF2-40B4-BE49-F238E27FC236}">
                <a16:creationId xmlns:a16="http://schemas.microsoft.com/office/drawing/2014/main" id="{69DD4D2B-9565-38EA-D2DD-FF55178C36FB}"/>
              </a:ext>
            </a:extLst>
          </p:cNvPr>
          <p:cNvSpPr/>
          <p:nvPr/>
        </p:nvSpPr>
        <p:spPr>
          <a:xfrm>
            <a:off x="2340371" y="60803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99" name="Connector: Elbow 98">
            <a:extLst>
              <a:ext uri="{FF2B5EF4-FFF2-40B4-BE49-F238E27FC236}">
                <a16:creationId xmlns:a16="http://schemas.microsoft.com/office/drawing/2014/main" id="{20AC7D05-CF9D-6437-2D73-D74C210B2593}"/>
              </a:ext>
            </a:extLst>
          </p:cNvPr>
          <p:cNvCxnSpPr>
            <a:cxnSpLocks/>
            <a:stCxn id="139" idx="3"/>
            <a:endCxn id="117" idx="0"/>
          </p:cNvCxnSpPr>
          <p:nvPr/>
        </p:nvCxnSpPr>
        <p:spPr>
          <a:xfrm flipH="1">
            <a:off x="7239732" y="1008336"/>
            <a:ext cx="2994163" cy="823906"/>
          </a:xfrm>
          <a:prstGeom prst="bentConnector4">
            <a:avLst>
              <a:gd name="adj1" fmla="val -7635"/>
              <a:gd name="adj2" fmla="val -89852"/>
            </a:avLst>
          </a:prstGeom>
          <a:noFill/>
          <a:ln w="38100" cap="flat" cmpd="sng" algn="ctr">
            <a:solidFill>
              <a:srgbClr val="FFFFFF"/>
            </a:solidFill>
            <a:prstDash val="solid"/>
            <a:miter lim="800000"/>
            <a:tailEnd type="triangle"/>
          </a:ln>
          <a:effectLst/>
        </p:spPr>
      </p:cxnSp>
      <p:sp>
        <p:nvSpPr>
          <p:cNvPr id="100" name="TextBox 99">
            <a:extLst>
              <a:ext uri="{FF2B5EF4-FFF2-40B4-BE49-F238E27FC236}">
                <a16:creationId xmlns:a16="http://schemas.microsoft.com/office/drawing/2014/main" id="{42ABC34D-AA4A-FBBC-EA07-40776E018E81}"/>
              </a:ext>
            </a:extLst>
          </p:cNvPr>
          <p:cNvSpPr txBox="1"/>
          <p:nvPr/>
        </p:nvSpPr>
        <p:spPr>
          <a:xfrm>
            <a:off x="8648935" y="6572"/>
            <a:ext cx="806631" cy="261610"/>
          </a:xfrm>
          <a:prstGeom prst="rect">
            <a:avLst/>
          </a:prstGeom>
          <a:noFill/>
        </p:spPr>
        <p:txBody>
          <a:bodyPr wrap="none" rtlCol="0">
            <a:spAutoFit/>
          </a:bodyPr>
          <a:lstStyle/>
          <a:p>
            <a:r>
              <a:rPr lang="en-GB" sz="1100">
                <a:solidFill>
                  <a:srgbClr val="FFFFFF"/>
                </a:solidFill>
                <a:latin typeface="IntelOne Display Regular"/>
              </a:rPr>
              <a:t>Messages</a:t>
            </a:r>
          </a:p>
        </p:txBody>
      </p:sp>
      <p:sp>
        <p:nvSpPr>
          <p:cNvPr id="101" name="TextBox 100">
            <a:extLst>
              <a:ext uri="{FF2B5EF4-FFF2-40B4-BE49-F238E27FC236}">
                <a16:creationId xmlns:a16="http://schemas.microsoft.com/office/drawing/2014/main" id="{49144971-5166-B015-991F-9FA6D216EFA4}"/>
              </a:ext>
            </a:extLst>
          </p:cNvPr>
          <p:cNvSpPr txBox="1"/>
          <p:nvPr/>
        </p:nvSpPr>
        <p:spPr>
          <a:xfrm rot="16200000">
            <a:off x="7478722" y="2067212"/>
            <a:ext cx="899605" cy="261610"/>
          </a:xfrm>
          <a:prstGeom prst="rect">
            <a:avLst/>
          </a:prstGeom>
          <a:noFill/>
        </p:spPr>
        <p:txBody>
          <a:bodyPr wrap="none" rtlCol="0">
            <a:spAutoFit/>
          </a:bodyPr>
          <a:lstStyle/>
          <a:p>
            <a:r>
              <a:rPr lang="en-GB" sz="1100">
                <a:solidFill>
                  <a:srgbClr val="FFFFFF"/>
                </a:solidFill>
                <a:latin typeface="IntelOne Display Regular"/>
              </a:rPr>
              <a:t>Instructions</a:t>
            </a:r>
          </a:p>
        </p:txBody>
      </p:sp>
      <p:cxnSp>
        <p:nvCxnSpPr>
          <p:cNvPr id="102" name="Straight Arrow Connector 101">
            <a:extLst>
              <a:ext uri="{FF2B5EF4-FFF2-40B4-BE49-F238E27FC236}">
                <a16:creationId xmlns:a16="http://schemas.microsoft.com/office/drawing/2014/main" id="{F8B548C0-91D1-7507-3808-69C280143084}"/>
              </a:ext>
            </a:extLst>
          </p:cNvPr>
          <p:cNvCxnSpPr>
            <a:cxnSpLocks/>
          </p:cNvCxnSpPr>
          <p:nvPr/>
        </p:nvCxnSpPr>
        <p:spPr>
          <a:xfrm flipH="1">
            <a:off x="5385794" y="2320428"/>
            <a:ext cx="672614" cy="0"/>
          </a:xfrm>
          <a:prstGeom prst="straightConnector1">
            <a:avLst/>
          </a:prstGeom>
          <a:noFill/>
          <a:ln w="38100" cap="flat" cmpd="sng" algn="ctr">
            <a:solidFill>
              <a:srgbClr val="FFFFFF"/>
            </a:solidFill>
            <a:prstDash val="solid"/>
            <a:miter lim="800000"/>
            <a:tailEnd type="triangle"/>
          </a:ln>
          <a:effectLst/>
        </p:spPr>
      </p:cxnSp>
      <p:sp>
        <p:nvSpPr>
          <p:cNvPr id="103" name="TextBox 102">
            <a:extLst>
              <a:ext uri="{FF2B5EF4-FFF2-40B4-BE49-F238E27FC236}">
                <a16:creationId xmlns:a16="http://schemas.microsoft.com/office/drawing/2014/main" id="{0BE476B6-CDCF-9D16-7388-C9401F53AFC0}"/>
              </a:ext>
            </a:extLst>
          </p:cNvPr>
          <p:cNvSpPr txBox="1"/>
          <p:nvPr/>
        </p:nvSpPr>
        <p:spPr>
          <a:xfrm rot="16200000">
            <a:off x="5163618" y="1673902"/>
            <a:ext cx="1083951" cy="261610"/>
          </a:xfrm>
          <a:prstGeom prst="rect">
            <a:avLst/>
          </a:prstGeom>
          <a:noFill/>
        </p:spPr>
        <p:txBody>
          <a:bodyPr wrap="none" rtlCol="0">
            <a:spAutoFit/>
          </a:bodyPr>
          <a:lstStyle/>
          <a:p>
            <a:r>
              <a:rPr lang="en-GB" sz="1100">
                <a:solidFill>
                  <a:srgbClr val="FFFFFF"/>
                </a:solidFill>
                <a:latin typeface="IntelOne Display Regular"/>
              </a:rPr>
              <a:t>Dependencies</a:t>
            </a:r>
          </a:p>
        </p:txBody>
      </p:sp>
      <p:cxnSp>
        <p:nvCxnSpPr>
          <p:cNvPr id="104" name="Connector: Elbow 103">
            <a:extLst>
              <a:ext uri="{FF2B5EF4-FFF2-40B4-BE49-F238E27FC236}">
                <a16:creationId xmlns:a16="http://schemas.microsoft.com/office/drawing/2014/main" id="{17FF8BB2-7B98-977F-8E8D-2E8C6EF96649}"/>
              </a:ext>
            </a:extLst>
          </p:cNvPr>
          <p:cNvCxnSpPr>
            <a:cxnSpLocks/>
            <a:stCxn id="105" idx="3"/>
            <a:endCxn id="112" idx="2"/>
          </p:cNvCxnSpPr>
          <p:nvPr/>
        </p:nvCxnSpPr>
        <p:spPr>
          <a:xfrm flipH="1">
            <a:off x="6364224" y="2092066"/>
            <a:ext cx="3869671" cy="1405598"/>
          </a:xfrm>
          <a:prstGeom prst="bentConnector4">
            <a:avLst>
              <a:gd name="adj1" fmla="val -16672"/>
              <a:gd name="adj2" fmla="val 238060"/>
            </a:avLst>
          </a:prstGeom>
          <a:noFill/>
          <a:ln w="38100" cap="flat" cmpd="sng" algn="ctr">
            <a:solidFill>
              <a:srgbClr val="FFFFFF"/>
            </a:solidFill>
            <a:prstDash val="solid"/>
            <a:miter lim="800000"/>
            <a:tailEnd type="triangle"/>
          </a:ln>
          <a:effectLst/>
        </p:spPr>
      </p:cxnSp>
      <p:sp>
        <p:nvSpPr>
          <p:cNvPr id="105" name="Rectangle 104">
            <a:extLst>
              <a:ext uri="{FF2B5EF4-FFF2-40B4-BE49-F238E27FC236}">
                <a16:creationId xmlns:a16="http://schemas.microsoft.com/office/drawing/2014/main" id="{13CB9D82-A493-6C8B-29E2-1D590B768EF6}"/>
              </a:ext>
            </a:extLst>
          </p:cNvPr>
          <p:cNvSpPr/>
          <p:nvPr/>
        </p:nvSpPr>
        <p:spPr>
          <a:xfrm>
            <a:off x="10106359" y="2046644"/>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06" name="Rectangle 105">
            <a:extLst>
              <a:ext uri="{FF2B5EF4-FFF2-40B4-BE49-F238E27FC236}">
                <a16:creationId xmlns:a16="http://schemas.microsoft.com/office/drawing/2014/main" id="{7CE9B0A3-A84C-EA7F-E009-EED0F65F7D94}"/>
              </a:ext>
            </a:extLst>
          </p:cNvPr>
          <p:cNvSpPr/>
          <p:nvPr/>
        </p:nvSpPr>
        <p:spPr>
          <a:xfrm>
            <a:off x="10118675" y="1737526"/>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07" name="Connector: Elbow 106">
            <a:extLst>
              <a:ext uri="{FF2B5EF4-FFF2-40B4-BE49-F238E27FC236}">
                <a16:creationId xmlns:a16="http://schemas.microsoft.com/office/drawing/2014/main" id="{3204CE11-FA66-6E82-8F3F-FF8E515C29A0}"/>
              </a:ext>
            </a:extLst>
          </p:cNvPr>
          <p:cNvCxnSpPr>
            <a:cxnSpLocks/>
            <a:stCxn id="106" idx="3"/>
            <a:endCxn id="129" idx="2"/>
          </p:cNvCxnSpPr>
          <p:nvPr/>
        </p:nvCxnSpPr>
        <p:spPr>
          <a:xfrm flipH="1">
            <a:off x="4864921" y="1782948"/>
            <a:ext cx="5381290" cy="1717654"/>
          </a:xfrm>
          <a:prstGeom prst="bentConnector4">
            <a:avLst>
              <a:gd name="adj1" fmla="val -13688"/>
              <a:gd name="adj2" fmla="val 218005"/>
            </a:avLst>
          </a:prstGeom>
          <a:noFill/>
          <a:ln w="38100" cap="flat" cmpd="sng" algn="ctr">
            <a:solidFill>
              <a:srgbClr val="FFFFFF"/>
            </a:solidFill>
            <a:prstDash val="solid"/>
            <a:miter lim="800000"/>
            <a:tailEnd type="triangle"/>
          </a:ln>
          <a:effectLst/>
        </p:spPr>
      </p:cxnSp>
      <p:sp>
        <p:nvSpPr>
          <p:cNvPr id="108" name="Rectangle 107">
            <a:extLst>
              <a:ext uri="{FF2B5EF4-FFF2-40B4-BE49-F238E27FC236}">
                <a16:creationId xmlns:a16="http://schemas.microsoft.com/office/drawing/2014/main" id="{D29AED79-7DDF-3885-966B-3E36DBBB4900}"/>
              </a:ext>
            </a:extLst>
          </p:cNvPr>
          <p:cNvSpPr/>
          <p:nvPr/>
        </p:nvSpPr>
        <p:spPr>
          <a:xfrm>
            <a:off x="8576419" y="1572566"/>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Jump Execution Unit</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(JEU)</a:t>
            </a:r>
          </a:p>
        </p:txBody>
      </p:sp>
      <p:sp>
        <p:nvSpPr>
          <p:cNvPr id="109" name="TextBox 108">
            <a:extLst>
              <a:ext uri="{FF2B5EF4-FFF2-40B4-BE49-F238E27FC236}">
                <a16:creationId xmlns:a16="http://schemas.microsoft.com/office/drawing/2014/main" id="{8488B6C2-607B-70D6-764A-FD65F0A0F6F5}"/>
              </a:ext>
            </a:extLst>
          </p:cNvPr>
          <p:cNvSpPr txBox="1"/>
          <p:nvPr/>
        </p:nvSpPr>
        <p:spPr>
          <a:xfrm rot="16200000">
            <a:off x="4735641" y="4406605"/>
            <a:ext cx="607859" cy="261610"/>
          </a:xfrm>
          <a:prstGeom prst="rect">
            <a:avLst/>
          </a:prstGeom>
          <a:noFill/>
        </p:spPr>
        <p:txBody>
          <a:bodyPr wrap="none" rtlCol="0">
            <a:spAutoFit/>
          </a:bodyPr>
          <a:lstStyle/>
          <a:p>
            <a:r>
              <a:rPr lang="en-GB" sz="1100">
                <a:solidFill>
                  <a:srgbClr val="FFFFFF"/>
                </a:solidFill>
                <a:latin typeface="IntelOne Display Regular"/>
              </a:rPr>
              <a:t>Jumps</a:t>
            </a:r>
          </a:p>
        </p:txBody>
      </p:sp>
      <p:cxnSp>
        <p:nvCxnSpPr>
          <p:cNvPr id="110" name="Connector: Elbow 109">
            <a:extLst>
              <a:ext uri="{FF2B5EF4-FFF2-40B4-BE49-F238E27FC236}">
                <a16:creationId xmlns:a16="http://schemas.microsoft.com/office/drawing/2014/main" id="{A4A263C7-10CA-EEDE-F8EC-ADB794859E0C}"/>
              </a:ext>
            </a:extLst>
          </p:cNvPr>
          <p:cNvCxnSpPr>
            <a:cxnSpLocks/>
            <a:stCxn id="75" idx="3"/>
            <a:endCxn id="114" idx="2"/>
          </p:cNvCxnSpPr>
          <p:nvPr/>
        </p:nvCxnSpPr>
        <p:spPr>
          <a:xfrm flipH="1" flipV="1">
            <a:off x="7093556" y="3495224"/>
            <a:ext cx="3155340" cy="28729"/>
          </a:xfrm>
          <a:prstGeom prst="bentConnector4">
            <a:avLst>
              <a:gd name="adj1" fmla="val -13846"/>
              <a:gd name="adj2" fmla="val -6040788"/>
            </a:avLst>
          </a:prstGeom>
          <a:noFill/>
          <a:ln w="38100" cap="flat" cmpd="sng" algn="ctr">
            <a:solidFill>
              <a:srgbClr val="FFFFFF"/>
            </a:solidFill>
            <a:prstDash val="solid"/>
            <a:miter lim="800000"/>
            <a:tailEnd type="triangle"/>
          </a:ln>
          <a:effectLst/>
        </p:spPr>
      </p:cxnSp>
      <p:cxnSp>
        <p:nvCxnSpPr>
          <p:cNvPr id="111" name="Connector: Elbow 110">
            <a:extLst>
              <a:ext uri="{FF2B5EF4-FFF2-40B4-BE49-F238E27FC236}">
                <a16:creationId xmlns:a16="http://schemas.microsoft.com/office/drawing/2014/main" id="{FFF84E80-6B12-7680-50F6-82F8131B5B28}"/>
              </a:ext>
            </a:extLst>
          </p:cNvPr>
          <p:cNvCxnSpPr>
            <a:cxnSpLocks/>
            <a:stCxn id="74" idx="3"/>
            <a:endCxn id="113" idx="2"/>
          </p:cNvCxnSpPr>
          <p:nvPr/>
        </p:nvCxnSpPr>
        <p:spPr>
          <a:xfrm flipH="1">
            <a:off x="6728890" y="2732729"/>
            <a:ext cx="3520006" cy="767575"/>
          </a:xfrm>
          <a:prstGeom prst="bentConnector4">
            <a:avLst>
              <a:gd name="adj1" fmla="val -15153"/>
              <a:gd name="adj2" fmla="val 340904"/>
            </a:avLst>
          </a:prstGeom>
          <a:noFill/>
          <a:ln w="38100" cap="flat" cmpd="sng" algn="ctr">
            <a:solidFill>
              <a:srgbClr val="FFFFFF"/>
            </a:solidFill>
            <a:prstDash val="solid"/>
            <a:miter lim="800000"/>
            <a:tailEnd type="triangle"/>
          </a:ln>
          <a:effectLst/>
        </p:spPr>
      </p:cxnSp>
      <p:sp>
        <p:nvSpPr>
          <p:cNvPr id="112" name="Rectangle 111">
            <a:extLst>
              <a:ext uri="{FF2B5EF4-FFF2-40B4-BE49-F238E27FC236}">
                <a16:creationId xmlns:a16="http://schemas.microsoft.com/office/drawing/2014/main" id="{0388662B-1FBE-F9CE-E0FC-F27F1A85A090}"/>
              </a:ext>
            </a:extLst>
          </p:cNvPr>
          <p:cNvSpPr/>
          <p:nvPr/>
        </p:nvSpPr>
        <p:spPr>
          <a:xfrm>
            <a:off x="6300456" y="340682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3" name="Rectangle 112">
            <a:extLst>
              <a:ext uri="{FF2B5EF4-FFF2-40B4-BE49-F238E27FC236}">
                <a16:creationId xmlns:a16="http://schemas.microsoft.com/office/drawing/2014/main" id="{09B780EF-3330-049A-951D-3224ECE4BF6C}"/>
              </a:ext>
            </a:extLst>
          </p:cNvPr>
          <p:cNvSpPr/>
          <p:nvPr/>
        </p:nvSpPr>
        <p:spPr>
          <a:xfrm>
            <a:off x="6665122" y="340946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4" name="Rectangle 113">
            <a:extLst>
              <a:ext uri="{FF2B5EF4-FFF2-40B4-BE49-F238E27FC236}">
                <a16:creationId xmlns:a16="http://schemas.microsoft.com/office/drawing/2014/main" id="{DA241733-8D46-0468-60D7-71F23A2FD6BB}"/>
              </a:ext>
            </a:extLst>
          </p:cNvPr>
          <p:cNvSpPr/>
          <p:nvPr/>
        </p:nvSpPr>
        <p:spPr>
          <a:xfrm>
            <a:off x="7029788" y="340438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5" name="Rectangle 114">
            <a:extLst>
              <a:ext uri="{FF2B5EF4-FFF2-40B4-BE49-F238E27FC236}">
                <a16:creationId xmlns:a16="http://schemas.microsoft.com/office/drawing/2014/main" id="{24C87D40-8C09-B6EF-8824-85FF460DF88B}"/>
              </a:ext>
            </a:extLst>
          </p:cNvPr>
          <p:cNvSpPr/>
          <p:nvPr/>
        </p:nvSpPr>
        <p:spPr>
          <a:xfrm>
            <a:off x="7394454" y="3408632"/>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6" name="Rectangle 115">
            <a:extLst>
              <a:ext uri="{FF2B5EF4-FFF2-40B4-BE49-F238E27FC236}">
                <a16:creationId xmlns:a16="http://schemas.microsoft.com/office/drawing/2014/main" id="{0FE871E1-25D4-93B6-93D8-35F69755CD73}"/>
              </a:ext>
            </a:extLst>
          </p:cNvPr>
          <p:cNvSpPr/>
          <p:nvPr/>
        </p:nvSpPr>
        <p:spPr>
          <a:xfrm>
            <a:off x="6507480" y="1828370"/>
            <a:ext cx="120904" cy="110196"/>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7" name="Rectangle 116">
            <a:extLst>
              <a:ext uri="{FF2B5EF4-FFF2-40B4-BE49-F238E27FC236}">
                <a16:creationId xmlns:a16="http://schemas.microsoft.com/office/drawing/2014/main" id="{DEBB5272-C358-A376-49E8-FA4E5B26CAF1}"/>
              </a:ext>
            </a:extLst>
          </p:cNvPr>
          <p:cNvSpPr/>
          <p:nvPr/>
        </p:nvSpPr>
        <p:spPr>
          <a:xfrm>
            <a:off x="7179280" y="1832242"/>
            <a:ext cx="120904" cy="110196"/>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18" name="Connector: Elbow 117">
            <a:extLst>
              <a:ext uri="{FF2B5EF4-FFF2-40B4-BE49-F238E27FC236}">
                <a16:creationId xmlns:a16="http://schemas.microsoft.com/office/drawing/2014/main" id="{6A82610F-B75E-5564-A52C-164310321A8D}"/>
              </a:ext>
            </a:extLst>
          </p:cNvPr>
          <p:cNvCxnSpPr>
            <a:cxnSpLocks/>
            <a:stCxn id="122" idx="0"/>
            <a:endCxn id="119" idx="0"/>
          </p:cNvCxnSpPr>
          <p:nvPr/>
        </p:nvCxnSpPr>
        <p:spPr>
          <a:xfrm rot="16200000" flipV="1">
            <a:off x="3688188" y="-1405192"/>
            <a:ext cx="1192859" cy="5239582"/>
          </a:xfrm>
          <a:prstGeom prst="bentConnector3">
            <a:avLst>
              <a:gd name="adj1" fmla="val 128698"/>
            </a:avLst>
          </a:prstGeom>
          <a:noFill/>
          <a:ln w="38100" cap="flat" cmpd="sng" algn="ctr">
            <a:solidFill>
              <a:srgbClr val="FFFFFF"/>
            </a:solidFill>
            <a:prstDash val="solid"/>
            <a:miter lim="800000"/>
            <a:tailEnd type="triangle"/>
          </a:ln>
          <a:effectLst/>
        </p:spPr>
      </p:cxnSp>
      <p:sp>
        <p:nvSpPr>
          <p:cNvPr id="119" name="Rectangle 118">
            <a:extLst>
              <a:ext uri="{FF2B5EF4-FFF2-40B4-BE49-F238E27FC236}">
                <a16:creationId xmlns:a16="http://schemas.microsoft.com/office/drawing/2014/main" id="{A30B490B-816C-33C0-44F4-7461FEFC6BED}"/>
              </a:ext>
            </a:extLst>
          </p:cNvPr>
          <p:cNvSpPr/>
          <p:nvPr/>
        </p:nvSpPr>
        <p:spPr>
          <a:xfrm>
            <a:off x="1585321" y="618169"/>
            <a:ext cx="159009" cy="148942"/>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20" name="Rectangle 119">
            <a:extLst>
              <a:ext uri="{FF2B5EF4-FFF2-40B4-BE49-F238E27FC236}">
                <a16:creationId xmlns:a16="http://schemas.microsoft.com/office/drawing/2014/main" id="{28A95C06-EB0D-6360-2B1D-B464F4D68E7D}"/>
              </a:ext>
            </a:extLst>
          </p:cNvPr>
          <p:cNvSpPr/>
          <p:nvPr/>
        </p:nvSpPr>
        <p:spPr>
          <a:xfrm>
            <a:off x="1300982" y="602679"/>
            <a:ext cx="1524700" cy="1349915"/>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Light"/>
              </a:rPr>
              <a:t>Dataport</a:t>
            </a:r>
            <a:br>
              <a:rPr kumimoji="0" lang="en-GB" sz="1400" b="1" i="0" u="none" strike="noStrike" kern="0" cap="none" spc="0" normalizeH="0" baseline="0" noProof="0">
                <a:ln>
                  <a:noFill/>
                </a:ln>
                <a:solidFill>
                  <a:srgbClr val="FFFFFF"/>
                </a:solidFill>
                <a:effectLst/>
                <a:uLnTx/>
                <a:uFillTx/>
                <a:latin typeface="IntelOne Display Light"/>
              </a:rPr>
            </a:br>
            <a:r>
              <a:rPr kumimoji="0" lang="en-GB" sz="1400" b="1" i="0" u="none" strike="noStrike" kern="0" cap="none" spc="0" normalizeH="0" baseline="0" noProof="0">
                <a:ln>
                  <a:noFill/>
                </a:ln>
                <a:solidFill>
                  <a:srgbClr val="FFFFFF"/>
                </a:solidFill>
                <a:effectLst/>
                <a:uLnTx/>
                <a:uFillTx/>
                <a:latin typeface="IntelOne Display Light"/>
              </a:rPr>
              <a:t>(DP)</a:t>
            </a:r>
            <a:endParaRPr kumimoji="0" lang="en-GB" sz="1400" b="0" i="0" u="none" strike="noStrike" kern="0" cap="none" spc="0" normalizeH="0" baseline="0" noProof="0">
              <a:ln>
                <a:noFill/>
              </a:ln>
              <a:solidFill>
                <a:srgbClr val="FFFFFF"/>
              </a:solidFill>
              <a:effectLst/>
              <a:uLnTx/>
              <a:uFillTx/>
              <a:latin typeface="IntelOne Display Light"/>
            </a:endParaRPr>
          </a:p>
        </p:txBody>
      </p:sp>
      <p:sp>
        <p:nvSpPr>
          <p:cNvPr id="121" name="TextBox 120">
            <a:extLst>
              <a:ext uri="{FF2B5EF4-FFF2-40B4-BE49-F238E27FC236}">
                <a16:creationId xmlns:a16="http://schemas.microsoft.com/office/drawing/2014/main" id="{79C96F1F-5988-D865-1484-D7DEB619039C}"/>
              </a:ext>
            </a:extLst>
          </p:cNvPr>
          <p:cNvSpPr txBox="1"/>
          <p:nvPr/>
        </p:nvSpPr>
        <p:spPr>
          <a:xfrm>
            <a:off x="4019210" y="12696"/>
            <a:ext cx="806631" cy="261610"/>
          </a:xfrm>
          <a:prstGeom prst="rect">
            <a:avLst/>
          </a:prstGeom>
          <a:noFill/>
        </p:spPr>
        <p:txBody>
          <a:bodyPr wrap="none" rtlCol="0">
            <a:spAutoFit/>
          </a:bodyPr>
          <a:lstStyle/>
          <a:p>
            <a:r>
              <a:rPr lang="en-GB" sz="1100">
                <a:solidFill>
                  <a:srgbClr val="FFFFFF"/>
                </a:solidFill>
                <a:latin typeface="IntelOne Display Regular"/>
              </a:rPr>
              <a:t>Messages</a:t>
            </a:r>
          </a:p>
        </p:txBody>
      </p:sp>
      <p:sp>
        <p:nvSpPr>
          <p:cNvPr id="122" name="Rectangle 121">
            <a:extLst>
              <a:ext uri="{FF2B5EF4-FFF2-40B4-BE49-F238E27FC236}">
                <a16:creationId xmlns:a16="http://schemas.microsoft.com/office/drawing/2014/main" id="{A0AC5ABE-96DD-ACCC-21E2-B4B8695B5D8A}"/>
              </a:ext>
            </a:extLst>
          </p:cNvPr>
          <p:cNvSpPr/>
          <p:nvPr/>
        </p:nvSpPr>
        <p:spPr>
          <a:xfrm>
            <a:off x="6058408" y="1811028"/>
            <a:ext cx="1692000" cy="1692000"/>
          </a:xfrm>
          <a:prstGeom prst="rect">
            <a:avLst/>
          </a:prstGeom>
          <a:solidFill>
            <a:srgbClr val="114C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GRF Arbiter</a:t>
            </a:r>
            <a:br>
              <a:rPr kumimoji="0" lang="en-GB" sz="1800" b="1" i="0" u="none" strike="noStrike" kern="0" cap="none" spc="0" normalizeH="0" baseline="0" noProof="0">
                <a:ln>
                  <a:noFill/>
                </a:ln>
                <a:solidFill>
                  <a:srgbClr val="FFFFFF"/>
                </a:solidFill>
                <a:effectLst/>
                <a:uLnTx/>
                <a:uFillTx/>
                <a:latin typeface="IntelOne Display Light"/>
              </a:rPr>
            </a:br>
            <a:r>
              <a:rPr kumimoji="0" lang="en-GB" sz="1800" b="0" i="0" u="none" strike="noStrike" kern="0" cap="none" spc="0" normalizeH="0" baseline="0" noProof="0">
                <a:ln>
                  <a:noFill/>
                </a:ln>
                <a:solidFill>
                  <a:srgbClr val="FFFFFF"/>
                </a:solidFill>
                <a:effectLst/>
                <a:uLnTx/>
                <a:uFillTx/>
                <a:latin typeface="IntelOne Display Light"/>
              </a:rPr>
              <a:t>(GA)</a:t>
            </a:r>
          </a:p>
        </p:txBody>
      </p:sp>
      <p:sp>
        <p:nvSpPr>
          <p:cNvPr id="123" name="Rectangle 122">
            <a:extLst>
              <a:ext uri="{FF2B5EF4-FFF2-40B4-BE49-F238E27FC236}">
                <a16:creationId xmlns:a16="http://schemas.microsoft.com/office/drawing/2014/main" id="{E8538F6E-A956-11AD-15ED-A7C646826172}"/>
              </a:ext>
            </a:extLst>
          </p:cNvPr>
          <p:cNvSpPr/>
          <p:nvPr/>
        </p:nvSpPr>
        <p:spPr>
          <a:xfrm>
            <a:off x="6116583" y="2846934"/>
            <a:ext cx="1576026" cy="60018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Regular"/>
              </a:rPr>
              <a:t>General Register File</a:t>
            </a:r>
            <a:br>
              <a:rPr kumimoji="0" lang="en-GB" sz="1000" b="1" i="0" u="none" strike="noStrike" kern="0" cap="none" spc="0" normalizeH="0" baseline="0" noProof="0">
                <a:ln>
                  <a:noFill/>
                </a:ln>
                <a:solidFill>
                  <a:srgbClr val="525252"/>
                </a:solidFill>
                <a:effectLst/>
                <a:uLnTx/>
                <a:uFillTx/>
                <a:latin typeface="IntelOne Display Regular"/>
              </a:rPr>
            </a:br>
            <a:r>
              <a:rPr kumimoji="0" lang="en-GB" sz="1000" b="0" i="0" u="none" strike="noStrike" kern="0" cap="none" spc="0" normalizeH="0" baseline="0" noProof="0">
                <a:ln>
                  <a:noFill/>
                </a:ln>
                <a:solidFill>
                  <a:srgbClr val="525252"/>
                </a:solidFill>
                <a:effectLst/>
                <a:uLnTx/>
                <a:uFillTx/>
                <a:latin typeface="IntelOne Display Regular"/>
              </a:rPr>
              <a:t>(GRF)</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124" name="Straight Arrow Connector 123">
            <a:extLst>
              <a:ext uri="{FF2B5EF4-FFF2-40B4-BE49-F238E27FC236}">
                <a16:creationId xmlns:a16="http://schemas.microsoft.com/office/drawing/2014/main" id="{3A1D75D8-4B2A-D31F-AAC6-424C4B2B8078}"/>
              </a:ext>
            </a:extLst>
          </p:cNvPr>
          <p:cNvCxnSpPr>
            <a:cxnSpLocks/>
          </p:cNvCxnSpPr>
          <p:nvPr/>
        </p:nvCxnSpPr>
        <p:spPr>
          <a:xfrm flipH="1">
            <a:off x="309880" y="914392"/>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125" name="Straight Arrow Connector 124">
            <a:extLst>
              <a:ext uri="{FF2B5EF4-FFF2-40B4-BE49-F238E27FC236}">
                <a16:creationId xmlns:a16="http://schemas.microsoft.com/office/drawing/2014/main" id="{4A3DA670-1E4A-54BA-533A-BAA272F48B3B}"/>
              </a:ext>
            </a:extLst>
          </p:cNvPr>
          <p:cNvCxnSpPr>
            <a:cxnSpLocks/>
            <a:stCxn id="120" idx="1"/>
          </p:cNvCxnSpPr>
          <p:nvPr/>
        </p:nvCxnSpPr>
        <p:spPr>
          <a:xfrm flipH="1">
            <a:off x="309880" y="1277637"/>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126" name="Straight Arrow Connector 125">
            <a:extLst>
              <a:ext uri="{FF2B5EF4-FFF2-40B4-BE49-F238E27FC236}">
                <a16:creationId xmlns:a16="http://schemas.microsoft.com/office/drawing/2014/main" id="{10B6EC66-A285-52F6-FB9A-C8E986581063}"/>
              </a:ext>
            </a:extLst>
          </p:cNvPr>
          <p:cNvCxnSpPr>
            <a:cxnSpLocks/>
          </p:cNvCxnSpPr>
          <p:nvPr/>
        </p:nvCxnSpPr>
        <p:spPr>
          <a:xfrm flipH="1">
            <a:off x="309880" y="1623168"/>
            <a:ext cx="991102" cy="0"/>
          </a:xfrm>
          <a:prstGeom prst="straightConnector1">
            <a:avLst/>
          </a:prstGeom>
          <a:noFill/>
          <a:ln w="38100" cap="flat" cmpd="sng" algn="ctr">
            <a:solidFill>
              <a:srgbClr val="FFFFFF"/>
            </a:solidFill>
            <a:prstDash val="sysDash"/>
            <a:miter lim="800000"/>
            <a:headEnd type="triangle"/>
            <a:tailEnd type="triangle"/>
          </a:ln>
          <a:effectLst/>
        </p:spPr>
      </p:cxnSp>
      <p:cxnSp>
        <p:nvCxnSpPr>
          <p:cNvPr id="127" name="Connector: Elbow 126">
            <a:extLst>
              <a:ext uri="{FF2B5EF4-FFF2-40B4-BE49-F238E27FC236}">
                <a16:creationId xmlns:a16="http://schemas.microsoft.com/office/drawing/2014/main" id="{9B380971-B03F-B9FF-667D-21AC67E92F27}"/>
              </a:ext>
            </a:extLst>
          </p:cNvPr>
          <p:cNvCxnSpPr>
            <a:cxnSpLocks/>
            <a:stCxn id="132" idx="1"/>
            <a:endCxn id="79" idx="0"/>
          </p:cNvCxnSpPr>
          <p:nvPr/>
        </p:nvCxnSpPr>
        <p:spPr>
          <a:xfrm rot="10800000" flipV="1">
            <a:off x="2073120" y="2858370"/>
            <a:ext cx="1626975" cy="1993131"/>
          </a:xfrm>
          <a:prstGeom prst="bentConnector2">
            <a:avLst/>
          </a:prstGeom>
          <a:noFill/>
          <a:ln w="38100" cap="flat" cmpd="sng" algn="ctr">
            <a:solidFill>
              <a:srgbClr val="FFFFFF"/>
            </a:solidFill>
            <a:prstDash val="solid"/>
            <a:miter lim="800000"/>
            <a:tailEnd type="triangle"/>
          </a:ln>
          <a:effectLst/>
        </p:spPr>
      </p:cxnSp>
      <p:sp>
        <p:nvSpPr>
          <p:cNvPr id="128" name="TextBox 127">
            <a:extLst>
              <a:ext uri="{FF2B5EF4-FFF2-40B4-BE49-F238E27FC236}">
                <a16:creationId xmlns:a16="http://schemas.microsoft.com/office/drawing/2014/main" id="{9C1BED82-A554-531B-BF3C-8B1DD5E9FB05}"/>
              </a:ext>
            </a:extLst>
          </p:cNvPr>
          <p:cNvSpPr txBox="1"/>
          <p:nvPr/>
        </p:nvSpPr>
        <p:spPr>
          <a:xfrm>
            <a:off x="2283419" y="2885410"/>
            <a:ext cx="1103187" cy="261610"/>
          </a:xfrm>
          <a:prstGeom prst="rect">
            <a:avLst/>
          </a:prstGeom>
          <a:noFill/>
        </p:spPr>
        <p:txBody>
          <a:bodyPr wrap="none" rtlCol="0">
            <a:spAutoFit/>
          </a:bodyPr>
          <a:lstStyle/>
          <a:p>
            <a:r>
              <a:rPr lang="en-GB" sz="1100">
                <a:solidFill>
                  <a:srgbClr val="FFFFFF"/>
                </a:solidFill>
                <a:latin typeface="IntelOne Display Regular"/>
              </a:rPr>
              <a:t>Fetch requests</a:t>
            </a:r>
          </a:p>
        </p:txBody>
      </p:sp>
      <p:sp>
        <p:nvSpPr>
          <p:cNvPr id="129" name="Rectangle 128">
            <a:extLst>
              <a:ext uri="{FF2B5EF4-FFF2-40B4-BE49-F238E27FC236}">
                <a16:creationId xmlns:a16="http://schemas.microsoft.com/office/drawing/2014/main" id="{AB2071BC-2A3E-AA3E-A5F0-129AAA722CE7}"/>
              </a:ext>
            </a:extLst>
          </p:cNvPr>
          <p:cNvSpPr/>
          <p:nvPr/>
        </p:nvSpPr>
        <p:spPr>
          <a:xfrm>
            <a:off x="4801153" y="3409758"/>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0" name="Rectangle 129">
            <a:extLst>
              <a:ext uri="{FF2B5EF4-FFF2-40B4-BE49-F238E27FC236}">
                <a16:creationId xmlns:a16="http://schemas.microsoft.com/office/drawing/2014/main" id="{F3B9C7F3-D3A1-62C5-535E-040B2A48EE63}"/>
              </a:ext>
            </a:extLst>
          </p:cNvPr>
          <p:cNvSpPr/>
          <p:nvPr/>
        </p:nvSpPr>
        <p:spPr>
          <a:xfrm>
            <a:off x="4139564" y="3404380"/>
            <a:ext cx="127536" cy="9084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1" name="Rectangle 130">
            <a:extLst>
              <a:ext uri="{FF2B5EF4-FFF2-40B4-BE49-F238E27FC236}">
                <a16:creationId xmlns:a16="http://schemas.microsoft.com/office/drawing/2014/main" id="{36B120B1-DF26-D8C5-2009-767E65180452}"/>
              </a:ext>
            </a:extLst>
          </p:cNvPr>
          <p:cNvSpPr/>
          <p:nvPr/>
        </p:nvSpPr>
        <p:spPr>
          <a:xfrm>
            <a:off x="3700094" y="2240538"/>
            <a:ext cx="146455" cy="153358"/>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2" name="Rectangle 131">
            <a:extLst>
              <a:ext uri="{FF2B5EF4-FFF2-40B4-BE49-F238E27FC236}">
                <a16:creationId xmlns:a16="http://schemas.microsoft.com/office/drawing/2014/main" id="{9DE7419A-40A3-C92B-1883-A6D2BEFEBA61}"/>
              </a:ext>
            </a:extLst>
          </p:cNvPr>
          <p:cNvSpPr/>
          <p:nvPr/>
        </p:nvSpPr>
        <p:spPr>
          <a:xfrm>
            <a:off x="3700094" y="2781692"/>
            <a:ext cx="146455" cy="153358"/>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3" name="TextBox 132">
            <a:extLst>
              <a:ext uri="{FF2B5EF4-FFF2-40B4-BE49-F238E27FC236}">
                <a16:creationId xmlns:a16="http://schemas.microsoft.com/office/drawing/2014/main" id="{04F1D4DB-6D80-49F0-05AC-D8D0F8B6B58F}"/>
              </a:ext>
            </a:extLst>
          </p:cNvPr>
          <p:cNvSpPr txBox="1"/>
          <p:nvPr/>
        </p:nvSpPr>
        <p:spPr>
          <a:xfrm rot="16200000">
            <a:off x="6491228" y="4180630"/>
            <a:ext cx="837089" cy="261610"/>
          </a:xfrm>
          <a:prstGeom prst="rect">
            <a:avLst/>
          </a:prstGeom>
          <a:noFill/>
        </p:spPr>
        <p:txBody>
          <a:bodyPr wrap="none" rtlCol="0">
            <a:spAutoFit/>
          </a:bodyPr>
          <a:lstStyle/>
          <a:p>
            <a:r>
              <a:rPr lang="en-GB" sz="1100">
                <a:solidFill>
                  <a:srgbClr val="FFFFFF"/>
                </a:solidFill>
                <a:latin typeface="IntelOne Display Regular"/>
              </a:rPr>
              <a:t>Write back</a:t>
            </a:r>
          </a:p>
        </p:txBody>
      </p:sp>
      <p:sp>
        <p:nvSpPr>
          <p:cNvPr id="134" name="TextBox 133">
            <a:extLst>
              <a:ext uri="{FF2B5EF4-FFF2-40B4-BE49-F238E27FC236}">
                <a16:creationId xmlns:a16="http://schemas.microsoft.com/office/drawing/2014/main" id="{39499691-94F1-F528-741D-528B01C183EF}"/>
              </a:ext>
            </a:extLst>
          </p:cNvPr>
          <p:cNvSpPr txBox="1"/>
          <p:nvPr/>
        </p:nvSpPr>
        <p:spPr>
          <a:xfrm>
            <a:off x="585448" y="638468"/>
            <a:ext cx="461986" cy="261610"/>
          </a:xfrm>
          <a:prstGeom prst="rect">
            <a:avLst/>
          </a:prstGeom>
          <a:noFill/>
        </p:spPr>
        <p:txBody>
          <a:bodyPr wrap="none" rtlCol="0">
            <a:spAutoFit/>
          </a:bodyPr>
          <a:lstStyle/>
          <a:p>
            <a:r>
              <a:rPr lang="en-GB" sz="1100">
                <a:solidFill>
                  <a:srgbClr val="FFFFFF"/>
                </a:solidFill>
                <a:latin typeface="IntelOne Display Regular"/>
              </a:rPr>
              <a:t>LSC</a:t>
            </a:r>
          </a:p>
        </p:txBody>
      </p:sp>
      <p:sp>
        <p:nvSpPr>
          <p:cNvPr id="135" name="TextBox 134">
            <a:extLst>
              <a:ext uri="{FF2B5EF4-FFF2-40B4-BE49-F238E27FC236}">
                <a16:creationId xmlns:a16="http://schemas.microsoft.com/office/drawing/2014/main" id="{AE60AE7D-0B79-34D9-025F-0D3CBA9AC7A6}"/>
              </a:ext>
            </a:extLst>
          </p:cNvPr>
          <p:cNvSpPr txBox="1"/>
          <p:nvPr/>
        </p:nvSpPr>
        <p:spPr>
          <a:xfrm>
            <a:off x="479206" y="998313"/>
            <a:ext cx="699230" cy="261610"/>
          </a:xfrm>
          <a:prstGeom prst="rect">
            <a:avLst/>
          </a:prstGeom>
          <a:noFill/>
        </p:spPr>
        <p:txBody>
          <a:bodyPr wrap="none" rtlCol="0">
            <a:spAutoFit/>
          </a:bodyPr>
          <a:lstStyle/>
          <a:p>
            <a:r>
              <a:rPr lang="en-GB" sz="1100">
                <a:solidFill>
                  <a:srgbClr val="FFFFFF"/>
                </a:solidFill>
                <a:latin typeface="IntelOne Display Regular"/>
              </a:rPr>
              <a:t>Sampler</a:t>
            </a:r>
          </a:p>
        </p:txBody>
      </p:sp>
      <p:sp>
        <p:nvSpPr>
          <p:cNvPr id="136" name="TextBox 135">
            <a:extLst>
              <a:ext uri="{FF2B5EF4-FFF2-40B4-BE49-F238E27FC236}">
                <a16:creationId xmlns:a16="http://schemas.microsoft.com/office/drawing/2014/main" id="{0BA08404-6DEF-7491-ED84-D515811F16FA}"/>
              </a:ext>
            </a:extLst>
          </p:cNvPr>
          <p:cNvSpPr txBox="1"/>
          <p:nvPr/>
        </p:nvSpPr>
        <p:spPr>
          <a:xfrm>
            <a:off x="435117" y="1357145"/>
            <a:ext cx="848309" cy="261610"/>
          </a:xfrm>
          <a:prstGeom prst="rect">
            <a:avLst/>
          </a:prstGeom>
          <a:noFill/>
        </p:spPr>
        <p:txBody>
          <a:bodyPr wrap="none" rtlCol="0">
            <a:spAutoFit/>
          </a:bodyPr>
          <a:lstStyle/>
          <a:p>
            <a:r>
              <a:rPr lang="en-GB" sz="1100">
                <a:solidFill>
                  <a:srgbClr val="FFFFFF"/>
                </a:solidFill>
                <a:latin typeface="IntelOne Display Regular"/>
              </a:rPr>
              <a:t>Raytracing</a:t>
            </a:r>
          </a:p>
        </p:txBody>
      </p:sp>
      <p:cxnSp>
        <p:nvCxnSpPr>
          <p:cNvPr id="137" name="Connector: Elbow 136">
            <a:extLst>
              <a:ext uri="{FF2B5EF4-FFF2-40B4-BE49-F238E27FC236}">
                <a16:creationId xmlns:a16="http://schemas.microsoft.com/office/drawing/2014/main" id="{88CF0411-8848-F66C-71D7-394BAF730F39}"/>
              </a:ext>
            </a:extLst>
          </p:cNvPr>
          <p:cNvCxnSpPr>
            <a:cxnSpLocks/>
            <a:stCxn id="138" idx="3"/>
            <a:endCxn id="144" idx="2"/>
          </p:cNvCxnSpPr>
          <p:nvPr/>
        </p:nvCxnSpPr>
        <p:spPr>
          <a:xfrm flipH="1">
            <a:off x="4539794" y="1320772"/>
            <a:ext cx="5701602" cy="2180734"/>
          </a:xfrm>
          <a:prstGeom prst="bentConnector4">
            <a:avLst>
              <a:gd name="adj1" fmla="val -14790"/>
              <a:gd name="adj2" fmla="val 197373"/>
            </a:avLst>
          </a:prstGeom>
          <a:noFill/>
          <a:ln w="38100" cap="flat" cmpd="sng" algn="ctr">
            <a:solidFill>
              <a:srgbClr val="FFFFFF"/>
            </a:solidFill>
            <a:prstDash val="solid"/>
            <a:miter lim="800000"/>
            <a:tailEnd type="triangle"/>
          </a:ln>
          <a:effectLst/>
        </p:spPr>
      </p:cxnSp>
      <p:sp>
        <p:nvSpPr>
          <p:cNvPr id="138" name="Rectangle 137">
            <a:extLst>
              <a:ext uri="{FF2B5EF4-FFF2-40B4-BE49-F238E27FC236}">
                <a16:creationId xmlns:a16="http://schemas.microsoft.com/office/drawing/2014/main" id="{256EE7C9-B384-8B0F-3E8C-9373CE322F46}"/>
              </a:ext>
            </a:extLst>
          </p:cNvPr>
          <p:cNvSpPr/>
          <p:nvPr/>
        </p:nvSpPr>
        <p:spPr>
          <a:xfrm>
            <a:off x="10113860" y="1268159"/>
            <a:ext cx="127536" cy="105225"/>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9" name="Rectangle 138">
            <a:extLst>
              <a:ext uri="{FF2B5EF4-FFF2-40B4-BE49-F238E27FC236}">
                <a16:creationId xmlns:a16="http://schemas.microsoft.com/office/drawing/2014/main" id="{AC3B1F6B-CE6A-0F5E-E28C-0D2B6662B43F}"/>
              </a:ext>
            </a:extLst>
          </p:cNvPr>
          <p:cNvSpPr/>
          <p:nvPr/>
        </p:nvSpPr>
        <p:spPr>
          <a:xfrm>
            <a:off x="10106359" y="955723"/>
            <a:ext cx="127536" cy="105225"/>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40" name="Rectangle 139">
            <a:extLst>
              <a:ext uri="{FF2B5EF4-FFF2-40B4-BE49-F238E27FC236}">
                <a16:creationId xmlns:a16="http://schemas.microsoft.com/office/drawing/2014/main" id="{3705FBEA-3C8F-28B5-2458-F804495A0906}"/>
              </a:ext>
            </a:extLst>
          </p:cNvPr>
          <p:cNvSpPr/>
          <p:nvPr/>
        </p:nvSpPr>
        <p:spPr>
          <a:xfrm>
            <a:off x="8576419" y="781341"/>
            <a:ext cx="1672477" cy="737876"/>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Message Execution Unit</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(MEU)</a:t>
            </a:r>
          </a:p>
        </p:txBody>
      </p:sp>
      <p:sp>
        <p:nvSpPr>
          <p:cNvPr id="141" name="TextBox 140">
            <a:extLst>
              <a:ext uri="{FF2B5EF4-FFF2-40B4-BE49-F238E27FC236}">
                <a16:creationId xmlns:a16="http://schemas.microsoft.com/office/drawing/2014/main" id="{22B766A8-7DDE-E12E-1916-AF61B0FE3F5E}"/>
              </a:ext>
            </a:extLst>
          </p:cNvPr>
          <p:cNvSpPr txBox="1"/>
          <p:nvPr/>
        </p:nvSpPr>
        <p:spPr>
          <a:xfrm>
            <a:off x="4453758" y="5681998"/>
            <a:ext cx="1842171" cy="261610"/>
          </a:xfrm>
          <a:prstGeom prst="rect">
            <a:avLst/>
          </a:prstGeom>
          <a:noFill/>
        </p:spPr>
        <p:txBody>
          <a:bodyPr wrap="none" rtlCol="0">
            <a:spAutoFit/>
          </a:bodyPr>
          <a:lstStyle/>
          <a:p>
            <a:r>
              <a:rPr lang="en-GB" sz="1100">
                <a:solidFill>
                  <a:srgbClr val="FFFFFF"/>
                </a:solidFill>
                <a:latin typeface="IntelOne Display Regular"/>
              </a:rPr>
              <a:t>Scoreboard dependencies</a:t>
            </a:r>
          </a:p>
        </p:txBody>
      </p:sp>
      <p:sp>
        <p:nvSpPr>
          <p:cNvPr id="142" name="Rectangle 141">
            <a:extLst>
              <a:ext uri="{FF2B5EF4-FFF2-40B4-BE49-F238E27FC236}">
                <a16:creationId xmlns:a16="http://schemas.microsoft.com/office/drawing/2014/main" id="{78378E60-3F8D-3846-B7DF-86C8B9B80690}"/>
              </a:ext>
            </a:extLst>
          </p:cNvPr>
          <p:cNvSpPr/>
          <p:nvPr/>
        </p:nvSpPr>
        <p:spPr>
          <a:xfrm>
            <a:off x="1383317" y="1269558"/>
            <a:ext cx="1353074" cy="602314"/>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srgbClr val="FFFFFF"/>
                </a:solidFill>
                <a:effectLst/>
                <a:uLnTx/>
                <a:uFillTx/>
                <a:latin typeface="IntelOne Display Light"/>
              </a:rPr>
              <a:t>Message Arbiter</a:t>
            </a:r>
            <a:br>
              <a:rPr kumimoji="0" lang="en-GB" sz="1100" b="1" i="0" u="none" strike="noStrike" kern="0" cap="none" spc="0" normalizeH="0" baseline="0" noProof="0">
                <a:ln>
                  <a:noFill/>
                </a:ln>
                <a:solidFill>
                  <a:srgbClr val="FFFFFF"/>
                </a:solidFill>
                <a:effectLst/>
                <a:uLnTx/>
                <a:uFillTx/>
                <a:latin typeface="IntelOne Display Light"/>
              </a:rPr>
            </a:br>
            <a:r>
              <a:rPr kumimoji="0" lang="en-GB" sz="1100" b="0" i="0" u="none" strike="noStrike" kern="0" cap="none" spc="0" normalizeH="0" baseline="0" noProof="0">
                <a:ln>
                  <a:noFill/>
                </a:ln>
                <a:solidFill>
                  <a:srgbClr val="FFFFFF"/>
                </a:solidFill>
                <a:effectLst/>
                <a:uLnTx/>
                <a:uFillTx/>
                <a:latin typeface="IntelOne Display Light"/>
              </a:rPr>
              <a:t>(MA)</a:t>
            </a:r>
          </a:p>
        </p:txBody>
      </p:sp>
      <p:pic>
        <p:nvPicPr>
          <p:cNvPr id="143" name="Graphic 142">
            <a:extLst>
              <a:ext uri="{FF2B5EF4-FFF2-40B4-BE49-F238E27FC236}">
                <a16:creationId xmlns:a16="http://schemas.microsoft.com/office/drawing/2014/main" id="{ECA0D1A1-74B9-966B-14B3-C0D639C1ED3D}"/>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5908650" y="5915508"/>
            <a:ext cx="324915" cy="204853"/>
          </a:xfrm>
          <a:prstGeom prst="rect">
            <a:avLst/>
          </a:prstGeom>
        </p:spPr>
      </p:pic>
      <p:sp>
        <p:nvSpPr>
          <p:cNvPr id="144" name="Rectangle 143">
            <a:extLst>
              <a:ext uri="{FF2B5EF4-FFF2-40B4-BE49-F238E27FC236}">
                <a16:creationId xmlns:a16="http://schemas.microsoft.com/office/drawing/2014/main" id="{279FBDA0-3C19-0768-8463-E89CB38703E6}"/>
              </a:ext>
            </a:extLst>
          </p:cNvPr>
          <p:cNvSpPr/>
          <p:nvPr/>
        </p:nvSpPr>
        <p:spPr>
          <a:xfrm>
            <a:off x="3693794" y="1809506"/>
            <a:ext cx="1692000" cy="1692000"/>
          </a:xfrm>
          <a:prstGeom prst="rect">
            <a:avLst/>
          </a:prstGeom>
          <a:solidFill>
            <a:srgbClr val="114C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FFFFFF"/>
                </a:solidFill>
                <a:effectLst/>
                <a:uLnTx/>
                <a:uFillTx/>
                <a:latin typeface="IntelOne Display Light"/>
              </a:rPr>
              <a:t>(TC)</a:t>
            </a:r>
          </a:p>
        </p:txBody>
      </p:sp>
      <p:sp>
        <p:nvSpPr>
          <p:cNvPr id="145" name="Rectangle 144">
            <a:extLst>
              <a:ext uri="{FF2B5EF4-FFF2-40B4-BE49-F238E27FC236}">
                <a16:creationId xmlns:a16="http://schemas.microsoft.com/office/drawing/2014/main" id="{808DD5A8-2379-8A17-E41C-C1BE4C25774A}"/>
              </a:ext>
            </a:extLst>
          </p:cNvPr>
          <p:cNvSpPr/>
          <p:nvPr/>
        </p:nvSpPr>
        <p:spPr>
          <a:xfrm>
            <a:off x="3751969" y="2846934"/>
            <a:ext cx="1576026" cy="60018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Regular"/>
              </a:rPr>
              <a:t>Architectural Register File</a:t>
            </a:r>
            <a:br>
              <a:rPr kumimoji="0" lang="en-GB" sz="1000" b="1" i="0" u="none" strike="noStrike" kern="0" cap="none" spc="0" normalizeH="0" baseline="0" noProof="0">
                <a:ln>
                  <a:noFill/>
                </a:ln>
                <a:solidFill>
                  <a:srgbClr val="525252"/>
                </a:solidFill>
                <a:effectLst/>
                <a:uLnTx/>
                <a:uFillTx/>
                <a:latin typeface="IntelOne Display Regular"/>
              </a:rPr>
            </a:br>
            <a:r>
              <a:rPr kumimoji="0" lang="en-GB" sz="1000" b="0" i="0" u="none" strike="noStrike" kern="0" cap="none" spc="0" normalizeH="0" baseline="0" noProof="0">
                <a:ln>
                  <a:noFill/>
                </a:ln>
                <a:solidFill>
                  <a:srgbClr val="525252"/>
                </a:solidFill>
                <a:effectLst/>
                <a:uLnTx/>
                <a:uFillTx/>
                <a:latin typeface="IntelOne Display Regular"/>
              </a:rPr>
              <a:t>(ARF)</a:t>
            </a:r>
            <a:endParaRPr kumimoji="0" lang="en-GB" sz="1000" b="0" i="0" u="none" strike="noStrike" kern="0" cap="none" spc="0" normalizeH="0" baseline="0" noProof="0">
              <a:ln>
                <a:noFill/>
              </a:ln>
              <a:solidFill>
                <a:srgbClr val="525252"/>
              </a:solidFill>
              <a:effectLst/>
              <a:uLnTx/>
              <a:uFillTx/>
              <a:latin typeface="IntelOne Display Light"/>
            </a:endParaRPr>
          </a:p>
        </p:txBody>
      </p:sp>
      <p:pic>
        <p:nvPicPr>
          <p:cNvPr id="147" name="Graphic 146">
            <a:extLst>
              <a:ext uri="{FF2B5EF4-FFF2-40B4-BE49-F238E27FC236}">
                <a16:creationId xmlns:a16="http://schemas.microsoft.com/office/drawing/2014/main" id="{6BBE0545-4C3F-E48A-4D02-0BB01F5A1882}"/>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276535" y="4106271"/>
            <a:ext cx="285776" cy="180177"/>
          </a:xfrm>
          <a:prstGeom prst="rect">
            <a:avLst/>
          </a:prstGeom>
        </p:spPr>
      </p:pic>
    </p:spTree>
    <p:extLst>
      <p:ext uri="{BB962C8B-B14F-4D97-AF65-F5344CB8AC3E}">
        <p14:creationId xmlns:p14="http://schemas.microsoft.com/office/powerpoint/2010/main" val="1626011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F81DDD0-1E6B-D6C7-5196-5AF658E388A3}"/>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844724C-67E8-BD5B-13B0-7C5F10D20326}"/>
              </a:ext>
            </a:extLst>
          </p:cNvPr>
          <p:cNvSpPr/>
          <p:nvPr/>
        </p:nvSpPr>
        <p:spPr>
          <a:xfrm>
            <a:off x="6882324" y="3429000"/>
            <a:ext cx="4333104" cy="166708"/>
          </a:xfrm>
          <a:prstGeom prst="rect">
            <a:avLst/>
          </a:prstGeom>
          <a:solidFill>
            <a:srgbClr val="B1D27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nvGrpSpPr>
          <p:cNvPr id="25" name="Group 24">
            <a:extLst>
              <a:ext uri="{FF2B5EF4-FFF2-40B4-BE49-F238E27FC236}">
                <a16:creationId xmlns:a16="http://schemas.microsoft.com/office/drawing/2014/main" id="{D893E249-5B56-97D3-BFBC-9F7220B0792F}"/>
              </a:ext>
            </a:extLst>
          </p:cNvPr>
          <p:cNvGrpSpPr/>
          <p:nvPr/>
        </p:nvGrpSpPr>
        <p:grpSpPr>
          <a:xfrm>
            <a:off x="6794601" y="3831388"/>
            <a:ext cx="108000" cy="546150"/>
            <a:chOff x="1735136" y="3632200"/>
            <a:chExt cx="108000" cy="546150"/>
          </a:xfrm>
          <a:solidFill>
            <a:srgbClr val="107C10"/>
          </a:solidFill>
        </p:grpSpPr>
        <p:sp>
          <p:nvSpPr>
            <p:cNvPr id="26" name="Oval 25">
              <a:extLst>
                <a:ext uri="{FF2B5EF4-FFF2-40B4-BE49-F238E27FC236}">
                  <a16:creationId xmlns:a16="http://schemas.microsoft.com/office/drawing/2014/main" id="{6589DE39-F752-15C0-89A1-D3D3C188AF7C}"/>
                </a:ext>
              </a:extLst>
            </p:cNvPr>
            <p:cNvSpPr/>
            <p:nvPr/>
          </p:nvSpPr>
          <p:spPr>
            <a:xfrm>
              <a:off x="1735136" y="363220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27" name="Oval 26">
              <a:extLst>
                <a:ext uri="{FF2B5EF4-FFF2-40B4-BE49-F238E27FC236}">
                  <a16:creationId xmlns:a16="http://schemas.microsoft.com/office/drawing/2014/main" id="{E2392790-6A83-25B3-5CBA-F6AED1243530}"/>
                </a:ext>
              </a:extLst>
            </p:cNvPr>
            <p:cNvSpPr/>
            <p:nvPr/>
          </p:nvSpPr>
          <p:spPr>
            <a:xfrm>
              <a:off x="1735136" y="3851275"/>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28" name="Oval 27">
              <a:extLst>
                <a:ext uri="{FF2B5EF4-FFF2-40B4-BE49-F238E27FC236}">
                  <a16:creationId xmlns:a16="http://schemas.microsoft.com/office/drawing/2014/main" id="{1217895B-E930-A4A8-4E7C-543C535A6F5C}"/>
                </a:ext>
              </a:extLst>
            </p:cNvPr>
            <p:cNvSpPr/>
            <p:nvPr/>
          </p:nvSpPr>
          <p:spPr>
            <a:xfrm>
              <a:off x="1735136" y="407035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sp>
        <p:nvSpPr>
          <p:cNvPr id="29" name="TextBox 28">
            <a:extLst>
              <a:ext uri="{FF2B5EF4-FFF2-40B4-BE49-F238E27FC236}">
                <a16:creationId xmlns:a16="http://schemas.microsoft.com/office/drawing/2014/main" id="{C3E6CDB2-FEB1-9706-9185-AC7464B014E5}"/>
              </a:ext>
            </a:extLst>
          </p:cNvPr>
          <p:cNvSpPr txBox="1"/>
          <p:nvPr/>
        </p:nvSpPr>
        <p:spPr>
          <a:xfrm>
            <a:off x="7225594" y="1590727"/>
            <a:ext cx="2763480" cy="307777"/>
          </a:xfrm>
          <a:prstGeom prst="rect">
            <a:avLst/>
          </a:prstGeom>
          <a:noFill/>
        </p:spPr>
        <p:txBody>
          <a:bodyPr wrap="square" rtlCol="0">
            <a:spAutoFit/>
          </a:bodyPr>
          <a:lstStyle/>
          <a:p>
            <a:pPr algn="ctr"/>
            <a:r>
              <a:rPr lang="en-GB" sz="1400">
                <a:solidFill>
                  <a:schemeClr val="bg1"/>
                </a:solidFill>
                <a:latin typeface="IntelOne Display AR Medium" panose="020B0703020203020204" pitchFamily="34" charset="-78"/>
                <a:cs typeface="IntelOne Display AR Medium" panose="020B0703020203020204" pitchFamily="34" charset="-78"/>
              </a:rPr>
              <a:t>In-depth shader profiling</a:t>
            </a:r>
          </a:p>
        </p:txBody>
      </p:sp>
      <p:sp>
        <p:nvSpPr>
          <p:cNvPr id="32" name="TextBox 31">
            <a:extLst>
              <a:ext uri="{FF2B5EF4-FFF2-40B4-BE49-F238E27FC236}">
                <a16:creationId xmlns:a16="http://schemas.microsoft.com/office/drawing/2014/main" id="{40A076BC-AB8F-8D9C-697B-65CB77A9093D}"/>
              </a:ext>
            </a:extLst>
          </p:cNvPr>
          <p:cNvSpPr txBox="1"/>
          <p:nvPr/>
        </p:nvSpPr>
        <p:spPr>
          <a:xfrm>
            <a:off x="7519536" y="1846215"/>
            <a:ext cx="2175596" cy="577081"/>
          </a:xfrm>
          <a:prstGeom prst="rect">
            <a:avLst/>
          </a:prstGeom>
          <a:noFill/>
        </p:spPr>
        <p:txBody>
          <a:bodyPr wrap="none" rtlCol="0">
            <a:spAutoFit/>
          </a:bodyPr>
          <a:lstStyle/>
          <a:p>
            <a:pPr algn="ctr"/>
            <a:r>
              <a:rPr lang="en-GB" sz="1050">
                <a:solidFill>
                  <a:schemeClr val="bg1"/>
                </a:solidFill>
                <a:latin typeface="IntelOne Text Light"/>
              </a:rPr>
              <a:t>XVE stall sampling, </a:t>
            </a:r>
            <a:br>
              <a:rPr lang="en-GB" sz="1050">
                <a:solidFill>
                  <a:schemeClr val="bg1"/>
                </a:solidFill>
                <a:latin typeface="IntelOne Text Light"/>
              </a:rPr>
            </a:br>
            <a:r>
              <a:rPr lang="en-GB" sz="1050">
                <a:solidFill>
                  <a:schemeClr val="bg1"/>
                </a:solidFill>
                <a:latin typeface="IntelOne Text Light"/>
              </a:rPr>
              <a:t>with per-instruction visualisation</a:t>
            </a:r>
            <a:br>
              <a:rPr lang="en-GB" sz="1050">
                <a:solidFill>
                  <a:schemeClr val="bg1"/>
                </a:solidFill>
                <a:latin typeface="IntelOne Text Light"/>
              </a:rPr>
            </a:br>
            <a:r>
              <a:rPr lang="en-GB" sz="1050">
                <a:solidFill>
                  <a:schemeClr val="bg1"/>
                </a:solidFill>
                <a:latin typeface="IntelOne Text Light"/>
              </a:rPr>
              <a:t>of stall reasons.</a:t>
            </a:r>
          </a:p>
        </p:txBody>
      </p:sp>
      <p:sp>
        <p:nvSpPr>
          <p:cNvPr id="33" name="TextBox 32">
            <a:extLst>
              <a:ext uri="{FF2B5EF4-FFF2-40B4-BE49-F238E27FC236}">
                <a16:creationId xmlns:a16="http://schemas.microsoft.com/office/drawing/2014/main" id="{18A04195-2D06-1060-D800-E66E7F5DEE21}"/>
              </a:ext>
            </a:extLst>
          </p:cNvPr>
          <p:cNvSpPr txBox="1"/>
          <p:nvPr/>
        </p:nvSpPr>
        <p:spPr>
          <a:xfrm>
            <a:off x="5473399" y="4580738"/>
            <a:ext cx="2763480" cy="307777"/>
          </a:xfrm>
          <a:prstGeom prst="rect">
            <a:avLst/>
          </a:prstGeom>
          <a:noFill/>
        </p:spPr>
        <p:txBody>
          <a:bodyPr wrap="square" rtlCol="0">
            <a:spAutoFit/>
          </a:bodyPr>
          <a:lstStyle/>
          <a:p>
            <a:pPr algn="ctr"/>
            <a:r>
              <a:rPr lang="en-GB" sz="1400">
                <a:solidFill>
                  <a:schemeClr val="bg1"/>
                </a:solidFill>
                <a:latin typeface="IntelOne Display AR Medium" panose="020B0703020203020204" pitchFamily="34" charset="-78"/>
                <a:cs typeface="IntelOne Display AR Medium" panose="020B0703020203020204" pitchFamily="34" charset="-78"/>
              </a:rPr>
              <a:t>First class metrics experience</a:t>
            </a:r>
          </a:p>
        </p:txBody>
      </p:sp>
      <p:grpSp>
        <p:nvGrpSpPr>
          <p:cNvPr id="34" name="Group 33">
            <a:extLst>
              <a:ext uri="{FF2B5EF4-FFF2-40B4-BE49-F238E27FC236}">
                <a16:creationId xmlns:a16="http://schemas.microsoft.com/office/drawing/2014/main" id="{1890CD08-9539-E555-87F6-9ACAFA959AFA}"/>
              </a:ext>
            </a:extLst>
          </p:cNvPr>
          <p:cNvGrpSpPr/>
          <p:nvPr/>
        </p:nvGrpSpPr>
        <p:grpSpPr>
          <a:xfrm>
            <a:off x="8556726" y="2566260"/>
            <a:ext cx="108000" cy="546150"/>
            <a:chOff x="1735136" y="3632200"/>
            <a:chExt cx="108000" cy="546150"/>
          </a:xfrm>
          <a:solidFill>
            <a:srgbClr val="107C10"/>
          </a:solidFill>
        </p:grpSpPr>
        <p:sp>
          <p:nvSpPr>
            <p:cNvPr id="35" name="Oval 34">
              <a:extLst>
                <a:ext uri="{FF2B5EF4-FFF2-40B4-BE49-F238E27FC236}">
                  <a16:creationId xmlns:a16="http://schemas.microsoft.com/office/drawing/2014/main" id="{E2A4BABD-E087-C29D-13BD-5FC8225B00FE}"/>
                </a:ext>
              </a:extLst>
            </p:cNvPr>
            <p:cNvSpPr/>
            <p:nvPr/>
          </p:nvSpPr>
          <p:spPr>
            <a:xfrm>
              <a:off x="1735136" y="363220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36" name="Oval 35">
              <a:extLst>
                <a:ext uri="{FF2B5EF4-FFF2-40B4-BE49-F238E27FC236}">
                  <a16:creationId xmlns:a16="http://schemas.microsoft.com/office/drawing/2014/main" id="{F0FAB72F-AA47-8674-9465-FAB37A334049}"/>
                </a:ext>
              </a:extLst>
            </p:cNvPr>
            <p:cNvSpPr/>
            <p:nvPr/>
          </p:nvSpPr>
          <p:spPr>
            <a:xfrm>
              <a:off x="1735136" y="3851275"/>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37" name="Oval 36">
              <a:extLst>
                <a:ext uri="{FF2B5EF4-FFF2-40B4-BE49-F238E27FC236}">
                  <a16:creationId xmlns:a16="http://schemas.microsoft.com/office/drawing/2014/main" id="{7BF3E31E-07F8-79ED-343B-0D667F402D6A}"/>
                </a:ext>
              </a:extLst>
            </p:cNvPr>
            <p:cNvSpPr/>
            <p:nvPr/>
          </p:nvSpPr>
          <p:spPr>
            <a:xfrm>
              <a:off x="1735136" y="407035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sp>
        <p:nvSpPr>
          <p:cNvPr id="38" name="TextBox 37">
            <a:extLst>
              <a:ext uri="{FF2B5EF4-FFF2-40B4-BE49-F238E27FC236}">
                <a16:creationId xmlns:a16="http://schemas.microsoft.com/office/drawing/2014/main" id="{DEAEB8B0-3105-29BC-4D99-1B121D61CE93}"/>
              </a:ext>
            </a:extLst>
          </p:cNvPr>
          <p:cNvSpPr txBox="1"/>
          <p:nvPr/>
        </p:nvSpPr>
        <p:spPr>
          <a:xfrm>
            <a:off x="5634778" y="4839616"/>
            <a:ext cx="2339102" cy="577081"/>
          </a:xfrm>
          <a:prstGeom prst="rect">
            <a:avLst/>
          </a:prstGeom>
          <a:noFill/>
        </p:spPr>
        <p:txBody>
          <a:bodyPr wrap="none" rtlCol="0">
            <a:spAutoFit/>
          </a:bodyPr>
          <a:lstStyle/>
          <a:p>
            <a:pPr algn="ctr"/>
            <a:r>
              <a:rPr lang="en-GB" sz="1050">
                <a:solidFill>
                  <a:schemeClr val="bg1"/>
                </a:solidFill>
                <a:latin typeface="IntelOne Text Light"/>
              </a:rPr>
              <a:t>Stabilize, consolidate, and organize</a:t>
            </a:r>
            <a:br>
              <a:rPr lang="en-GB" sz="1050">
                <a:solidFill>
                  <a:schemeClr val="bg1"/>
                </a:solidFill>
                <a:latin typeface="IntelOne Text Light"/>
              </a:rPr>
            </a:br>
            <a:r>
              <a:rPr lang="en-GB" sz="1050">
                <a:solidFill>
                  <a:schemeClr val="bg1"/>
                </a:solidFill>
                <a:latin typeface="IntelOne Text Light"/>
              </a:rPr>
              <a:t>HW &amp; derived metrics for ease of</a:t>
            </a:r>
            <a:br>
              <a:rPr lang="en-GB" sz="1050">
                <a:solidFill>
                  <a:schemeClr val="bg1"/>
                </a:solidFill>
                <a:latin typeface="IntelOne Text Light"/>
              </a:rPr>
            </a:br>
            <a:r>
              <a:rPr lang="en-GB" sz="1050">
                <a:solidFill>
                  <a:schemeClr val="bg1"/>
                </a:solidFill>
                <a:latin typeface="IntelOne Text Light"/>
              </a:rPr>
              <a:t>profiling.</a:t>
            </a:r>
          </a:p>
        </p:txBody>
      </p:sp>
      <p:grpSp>
        <p:nvGrpSpPr>
          <p:cNvPr id="42" name="Group 41">
            <a:extLst>
              <a:ext uri="{FF2B5EF4-FFF2-40B4-BE49-F238E27FC236}">
                <a16:creationId xmlns:a16="http://schemas.microsoft.com/office/drawing/2014/main" id="{0CBA9999-BEEE-E702-6A22-097F3CB40C0B}"/>
              </a:ext>
            </a:extLst>
          </p:cNvPr>
          <p:cNvGrpSpPr/>
          <p:nvPr/>
        </p:nvGrpSpPr>
        <p:grpSpPr>
          <a:xfrm>
            <a:off x="10388701" y="3818638"/>
            <a:ext cx="108000" cy="546150"/>
            <a:chOff x="1735136" y="3632200"/>
            <a:chExt cx="108000" cy="546150"/>
          </a:xfrm>
          <a:solidFill>
            <a:srgbClr val="107C10"/>
          </a:solidFill>
        </p:grpSpPr>
        <p:sp>
          <p:nvSpPr>
            <p:cNvPr id="64" name="Oval 63">
              <a:extLst>
                <a:ext uri="{FF2B5EF4-FFF2-40B4-BE49-F238E27FC236}">
                  <a16:creationId xmlns:a16="http://schemas.microsoft.com/office/drawing/2014/main" id="{ACB4429A-9066-B6EF-3928-E0D9ED74DCCF}"/>
                </a:ext>
              </a:extLst>
            </p:cNvPr>
            <p:cNvSpPr/>
            <p:nvPr/>
          </p:nvSpPr>
          <p:spPr>
            <a:xfrm>
              <a:off x="1735136" y="363220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67" name="Oval 66">
              <a:extLst>
                <a:ext uri="{FF2B5EF4-FFF2-40B4-BE49-F238E27FC236}">
                  <a16:creationId xmlns:a16="http://schemas.microsoft.com/office/drawing/2014/main" id="{78B3E6E2-6022-D157-2B7B-B075068ED11B}"/>
                </a:ext>
              </a:extLst>
            </p:cNvPr>
            <p:cNvSpPr/>
            <p:nvPr/>
          </p:nvSpPr>
          <p:spPr>
            <a:xfrm>
              <a:off x="1735136" y="3851275"/>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68" name="Oval 67">
              <a:extLst>
                <a:ext uri="{FF2B5EF4-FFF2-40B4-BE49-F238E27FC236}">
                  <a16:creationId xmlns:a16="http://schemas.microsoft.com/office/drawing/2014/main" id="{1D3E1AB1-1226-C9D6-B7C2-CF9CDF9816C5}"/>
                </a:ext>
              </a:extLst>
            </p:cNvPr>
            <p:cNvSpPr/>
            <p:nvPr/>
          </p:nvSpPr>
          <p:spPr>
            <a:xfrm>
              <a:off x="1735136" y="4070350"/>
              <a:ext cx="108000" cy="108000"/>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sp>
        <p:nvSpPr>
          <p:cNvPr id="69" name="TextBox 68">
            <a:extLst>
              <a:ext uri="{FF2B5EF4-FFF2-40B4-BE49-F238E27FC236}">
                <a16:creationId xmlns:a16="http://schemas.microsoft.com/office/drawing/2014/main" id="{05C4B423-216E-4544-7550-6ABCF835EBA4}"/>
              </a:ext>
            </a:extLst>
          </p:cNvPr>
          <p:cNvSpPr txBox="1"/>
          <p:nvPr/>
        </p:nvSpPr>
        <p:spPr>
          <a:xfrm>
            <a:off x="9091662" y="4567988"/>
            <a:ext cx="2763480" cy="307777"/>
          </a:xfrm>
          <a:prstGeom prst="rect">
            <a:avLst/>
          </a:prstGeom>
          <a:noFill/>
        </p:spPr>
        <p:txBody>
          <a:bodyPr wrap="square" rtlCol="0">
            <a:spAutoFit/>
          </a:bodyPr>
          <a:lstStyle/>
          <a:p>
            <a:pPr algn="ctr"/>
            <a:r>
              <a:rPr lang="en-GB" sz="1400">
                <a:solidFill>
                  <a:schemeClr val="bg1"/>
                </a:solidFill>
                <a:latin typeface="IntelOne Display AR Medium" panose="020B0703020203020204" pitchFamily="34" charset="-78"/>
                <a:cs typeface="IntelOne Display AR Medium" panose="020B0703020203020204" pitchFamily="34" charset="-78"/>
              </a:rPr>
              <a:t>Crash debugging</a:t>
            </a:r>
          </a:p>
        </p:txBody>
      </p:sp>
      <p:sp>
        <p:nvSpPr>
          <p:cNvPr id="70" name="TextBox 69">
            <a:extLst>
              <a:ext uri="{FF2B5EF4-FFF2-40B4-BE49-F238E27FC236}">
                <a16:creationId xmlns:a16="http://schemas.microsoft.com/office/drawing/2014/main" id="{ED20D1DF-D3C2-9315-6695-669464B5D098}"/>
              </a:ext>
            </a:extLst>
          </p:cNvPr>
          <p:cNvSpPr txBox="1"/>
          <p:nvPr/>
        </p:nvSpPr>
        <p:spPr>
          <a:xfrm>
            <a:off x="9207441" y="4843683"/>
            <a:ext cx="2448106" cy="415498"/>
          </a:xfrm>
          <a:prstGeom prst="rect">
            <a:avLst/>
          </a:prstGeom>
          <a:noFill/>
        </p:spPr>
        <p:txBody>
          <a:bodyPr wrap="none" rtlCol="0">
            <a:spAutoFit/>
          </a:bodyPr>
          <a:lstStyle/>
          <a:p>
            <a:pPr algn="ctr"/>
            <a:r>
              <a:rPr lang="en-GB" sz="1050">
                <a:solidFill>
                  <a:schemeClr val="bg1"/>
                </a:solidFill>
                <a:latin typeface="IntelOne Text Light"/>
              </a:rPr>
              <a:t>Make it easier to diagnose root cause</a:t>
            </a:r>
            <a:br>
              <a:rPr lang="en-GB" sz="1050">
                <a:solidFill>
                  <a:schemeClr val="bg1"/>
                </a:solidFill>
                <a:latin typeface="IntelOne Text Light"/>
              </a:rPr>
            </a:br>
            <a:r>
              <a:rPr lang="en-GB" sz="1050">
                <a:solidFill>
                  <a:schemeClr val="bg1"/>
                </a:solidFill>
                <a:latin typeface="IntelOne Text Light"/>
              </a:rPr>
              <a:t>of GPU crashes and hangs.</a:t>
            </a:r>
          </a:p>
        </p:txBody>
      </p:sp>
      <p:sp>
        <p:nvSpPr>
          <p:cNvPr id="71" name="Oval 70">
            <a:extLst>
              <a:ext uri="{FF2B5EF4-FFF2-40B4-BE49-F238E27FC236}">
                <a16:creationId xmlns:a16="http://schemas.microsoft.com/office/drawing/2014/main" id="{70AEE4D5-6191-CC74-36C7-339CFF641D38}"/>
              </a:ext>
            </a:extLst>
          </p:cNvPr>
          <p:cNvSpPr/>
          <p:nvPr/>
        </p:nvSpPr>
        <p:spPr>
          <a:xfrm>
            <a:off x="6305424" y="862013"/>
            <a:ext cx="1080000" cy="1080000"/>
          </a:xfrm>
          <a:prstGeom prst="ellipse">
            <a:avLst/>
          </a:prstGeom>
          <a:noFill/>
          <a:ln w="57150" cap="flat" cmpd="sng" algn="ctr">
            <a:solidFill>
              <a:srgbClr val="107C1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cxnSp>
        <p:nvCxnSpPr>
          <p:cNvPr id="72" name="Straight Connector 71">
            <a:extLst>
              <a:ext uri="{FF2B5EF4-FFF2-40B4-BE49-F238E27FC236}">
                <a16:creationId xmlns:a16="http://schemas.microsoft.com/office/drawing/2014/main" id="{93099849-4F66-15FB-51EF-847C9BD871B5}"/>
              </a:ext>
            </a:extLst>
          </p:cNvPr>
          <p:cNvCxnSpPr>
            <a:cxnSpLocks/>
            <a:stCxn id="71" idx="4"/>
            <a:endCxn id="3" idx="0"/>
          </p:cNvCxnSpPr>
          <p:nvPr/>
        </p:nvCxnSpPr>
        <p:spPr>
          <a:xfrm>
            <a:off x="6845424" y="1942013"/>
            <a:ext cx="2" cy="1267075"/>
          </a:xfrm>
          <a:prstGeom prst="line">
            <a:avLst/>
          </a:prstGeom>
          <a:noFill/>
          <a:ln w="28575" cap="flat" cmpd="sng" algn="ctr">
            <a:solidFill>
              <a:srgbClr val="107C10"/>
            </a:solidFill>
            <a:prstDash val="solid"/>
            <a:miter lim="800000"/>
          </a:ln>
          <a:effectLst/>
        </p:spPr>
      </p:cxnSp>
      <p:pic>
        <p:nvPicPr>
          <p:cNvPr id="73" name="Graphic 72" descr="Bar chart with solid fill">
            <a:extLst>
              <a:ext uri="{FF2B5EF4-FFF2-40B4-BE49-F238E27FC236}">
                <a16:creationId xmlns:a16="http://schemas.microsoft.com/office/drawing/2014/main" id="{157934BD-591C-1ABA-693F-204D572215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13761" y="1067321"/>
            <a:ext cx="663325" cy="663325"/>
          </a:xfrm>
          <a:prstGeom prst="rect">
            <a:avLst/>
          </a:prstGeom>
        </p:spPr>
      </p:pic>
      <p:sp>
        <p:nvSpPr>
          <p:cNvPr id="74" name="Oval 73">
            <a:extLst>
              <a:ext uri="{FF2B5EF4-FFF2-40B4-BE49-F238E27FC236}">
                <a16:creationId xmlns:a16="http://schemas.microsoft.com/office/drawing/2014/main" id="{A25477D4-4440-9C3C-7794-8FD5B7363D52}"/>
              </a:ext>
            </a:extLst>
          </p:cNvPr>
          <p:cNvSpPr/>
          <p:nvPr/>
        </p:nvSpPr>
        <p:spPr>
          <a:xfrm>
            <a:off x="9897209" y="862013"/>
            <a:ext cx="1080000" cy="1080000"/>
          </a:xfrm>
          <a:prstGeom prst="ellipse">
            <a:avLst/>
          </a:prstGeom>
          <a:noFill/>
          <a:ln w="57150" cap="flat" cmpd="sng" algn="ctr">
            <a:solidFill>
              <a:srgbClr val="107C1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cxnSp>
        <p:nvCxnSpPr>
          <p:cNvPr id="75" name="Straight Connector 74">
            <a:extLst>
              <a:ext uri="{FF2B5EF4-FFF2-40B4-BE49-F238E27FC236}">
                <a16:creationId xmlns:a16="http://schemas.microsoft.com/office/drawing/2014/main" id="{D1BF6EF4-0AF4-A325-8672-3BE87060132C}"/>
              </a:ext>
            </a:extLst>
          </p:cNvPr>
          <p:cNvCxnSpPr>
            <a:cxnSpLocks/>
            <a:stCxn id="74" idx="4"/>
            <a:endCxn id="39" idx="0"/>
          </p:cNvCxnSpPr>
          <p:nvPr/>
        </p:nvCxnSpPr>
        <p:spPr>
          <a:xfrm>
            <a:off x="10437209" y="1942013"/>
            <a:ext cx="2317" cy="1267075"/>
          </a:xfrm>
          <a:prstGeom prst="line">
            <a:avLst/>
          </a:prstGeom>
          <a:noFill/>
          <a:ln w="28575" cap="flat" cmpd="sng" algn="ctr">
            <a:solidFill>
              <a:srgbClr val="107C10"/>
            </a:solidFill>
            <a:prstDash val="solid"/>
            <a:miter lim="800000"/>
          </a:ln>
          <a:effectLst/>
        </p:spPr>
      </p:cxnSp>
      <p:sp>
        <p:nvSpPr>
          <p:cNvPr id="76" name="Oval 75">
            <a:extLst>
              <a:ext uri="{FF2B5EF4-FFF2-40B4-BE49-F238E27FC236}">
                <a16:creationId xmlns:a16="http://schemas.microsoft.com/office/drawing/2014/main" id="{5540A180-53E1-B6E1-D1A5-C9BFEDA4B191}"/>
              </a:ext>
            </a:extLst>
          </p:cNvPr>
          <p:cNvSpPr/>
          <p:nvPr/>
        </p:nvSpPr>
        <p:spPr>
          <a:xfrm rot="10800000">
            <a:off x="8069276" y="5009563"/>
            <a:ext cx="1080000" cy="1080000"/>
          </a:xfrm>
          <a:prstGeom prst="ellipse">
            <a:avLst/>
          </a:prstGeom>
          <a:solidFill>
            <a:schemeClr val="tx1"/>
          </a:solidFill>
          <a:ln w="57150" cap="flat" cmpd="sng" algn="ctr">
            <a:solidFill>
              <a:srgbClr val="107C1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cxnSp>
        <p:nvCxnSpPr>
          <p:cNvPr id="77" name="Straight Connector 76">
            <a:extLst>
              <a:ext uri="{FF2B5EF4-FFF2-40B4-BE49-F238E27FC236}">
                <a16:creationId xmlns:a16="http://schemas.microsoft.com/office/drawing/2014/main" id="{504D4306-B8B2-B304-9F7E-844F0748441A}"/>
              </a:ext>
            </a:extLst>
          </p:cNvPr>
          <p:cNvCxnSpPr>
            <a:cxnSpLocks/>
            <a:stCxn id="76" idx="4"/>
            <a:endCxn id="4" idx="2"/>
          </p:cNvCxnSpPr>
          <p:nvPr/>
        </p:nvCxnSpPr>
        <p:spPr>
          <a:xfrm flipV="1">
            <a:off x="8609276" y="3742488"/>
            <a:ext cx="1450" cy="1267075"/>
          </a:xfrm>
          <a:prstGeom prst="line">
            <a:avLst/>
          </a:prstGeom>
          <a:noFill/>
          <a:ln w="28575" cap="flat" cmpd="sng" algn="ctr">
            <a:solidFill>
              <a:srgbClr val="107C10"/>
            </a:solidFill>
            <a:prstDash val="solid"/>
            <a:miter lim="800000"/>
          </a:ln>
          <a:effectLst/>
        </p:spPr>
      </p:cxnSp>
      <p:grpSp>
        <p:nvGrpSpPr>
          <p:cNvPr id="78" name="Group 77">
            <a:extLst>
              <a:ext uri="{FF2B5EF4-FFF2-40B4-BE49-F238E27FC236}">
                <a16:creationId xmlns:a16="http://schemas.microsoft.com/office/drawing/2014/main" id="{2AEF1A09-D19F-3247-0145-69D19D685FF5}"/>
              </a:ext>
            </a:extLst>
          </p:cNvPr>
          <p:cNvGrpSpPr/>
          <p:nvPr/>
        </p:nvGrpSpPr>
        <p:grpSpPr>
          <a:xfrm>
            <a:off x="9934606" y="1027507"/>
            <a:ext cx="976054" cy="967071"/>
            <a:chOff x="8565105" y="830282"/>
            <a:chExt cx="841192" cy="833415"/>
          </a:xfrm>
        </p:grpSpPr>
        <p:pic>
          <p:nvPicPr>
            <p:cNvPr id="81" name="Graphic 80" descr="Clock outline">
              <a:extLst>
                <a:ext uri="{FF2B5EF4-FFF2-40B4-BE49-F238E27FC236}">
                  <a16:creationId xmlns:a16="http://schemas.microsoft.com/office/drawing/2014/main" id="{915E7C2F-80FF-E588-FB45-DC9AAD3326E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765000" y="910822"/>
              <a:ext cx="504000" cy="504000"/>
            </a:xfrm>
            <a:prstGeom prst="rect">
              <a:avLst/>
            </a:prstGeom>
          </p:spPr>
        </p:pic>
        <p:sp>
          <p:nvSpPr>
            <p:cNvPr id="82" name="Block Arc 81">
              <a:extLst>
                <a:ext uri="{FF2B5EF4-FFF2-40B4-BE49-F238E27FC236}">
                  <a16:creationId xmlns:a16="http://schemas.microsoft.com/office/drawing/2014/main" id="{CE8EB2AA-0701-A482-0A8F-041EB8039368}"/>
                </a:ext>
              </a:extLst>
            </p:cNvPr>
            <p:cNvSpPr/>
            <p:nvPr/>
          </p:nvSpPr>
          <p:spPr>
            <a:xfrm>
              <a:off x="8626477" y="830282"/>
              <a:ext cx="779820" cy="833415"/>
            </a:xfrm>
            <a:prstGeom prst="blockArc">
              <a:avLst>
                <a:gd name="adj1" fmla="val 12125814"/>
                <a:gd name="adj2" fmla="val 20511309"/>
                <a:gd name="adj3" fmla="val 9215"/>
              </a:avLst>
            </a:prstGeom>
            <a:solidFill>
              <a:srgbClr val="107C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525252"/>
                </a:solidFill>
                <a:effectLst/>
                <a:uLnTx/>
                <a:uFillTx/>
                <a:latin typeface="IntelOne Text Light"/>
              </a:endParaRPr>
            </a:p>
          </p:txBody>
        </p:sp>
        <p:sp>
          <p:nvSpPr>
            <p:cNvPr id="84" name="Flowchart: Extract 83">
              <a:extLst>
                <a:ext uri="{FF2B5EF4-FFF2-40B4-BE49-F238E27FC236}">
                  <a16:creationId xmlns:a16="http://schemas.microsoft.com/office/drawing/2014/main" id="{617E1BF8-A3CB-8DC4-C08A-75A6332628A7}"/>
                </a:ext>
              </a:extLst>
            </p:cNvPr>
            <p:cNvSpPr/>
            <p:nvPr/>
          </p:nvSpPr>
          <p:spPr>
            <a:xfrm rot="12247438">
              <a:off x="8565105" y="1080335"/>
              <a:ext cx="193486" cy="206564"/>
            </a:xfrm>
            <a:prstGeom prst="flowChartExtract">
              <a:avLst/>
            </a:prstGeom>
            <a:solidFill>
              <a:srgbClr val="107C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pic>
        <p:nvPicPr>
          <p:cNvPr id="85" name="Graphic 84" descr="Magnifying glass with solid fill">
            <a:extLst>
              <a:ext uri="{FF2B5EF4-FFF2-40B4-BE49-F238E27FC236}">
                <a16:creationId xmlns:a16="http://schemas.microsoft.com/office/drawing/2014/main" id="{56F212A6-517E-D5CE-0873-923A0EC63B7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36879" y="5199025"/>
            <a:ext cx="738438" cy="738438"/>
          </a:xfrm>
          <a:prstGeom prst="rect">
            <a:avLst/>
          </a:prstGeom>
        </p:spPr>
      </p:pic>
      <p:cxnSp>
        <p:nvCxnSpPr>
          <p:cNvPr id="86" name="Connector: Elbow 85">
            <a:extLst>
              <a:ext uri="{FF2B5EF4-FFF2-40B4-BE49-F238E27FC236}">
                <a16:creationId xmlns:a16="http://schemas.microsoft.com/office/drawing/2014/main" id="{E8153294-95C9-F3E0-40D0-C9C22D9F7772}"/>
              </a:ext>
            </a:extLst>
          </p:cNvPr>
          <p:cNvCxnSpPr>
            <a:cxnSpLocks/>
          </p:cNvCxnSpPr>
          <p:nvPr/>
        </p:nvCxnSpPr>
        <p:spPr>
          <a:xfrm>
            <a:off x="8364802" y="5412033"/>
            <a:ext cx="190474" cy="159557"/>
          </a:xfrm>
          <a:prstGeom prst="bentConnector3">
            <a:avLst/>
          </a:prstGeom>
          <a:noFill/>
          <a:ln w="6350" cap="flat" cmpd="sng" algn="ctr">
            <a:solidFill>
              <a:srgbClr val="107C10"/>
            </a:solidFill>
            <a:prstDash val="solid"/>
            <a:miter lim="800000"/>
          </a:ln>
          <a:effectLst/>
        </p:spPr>
      </p:cxnSp>
      <p:grpSp>
        <p:nvGrpSpPr>
          <p:cNvPr id="87" name="Group 86">
            <a:extLst>
              <a:ext uri="{FF2B5EF4-FFF2-40B4-BE49-F238E27FC236}">
                <a16:creationId xmlns:a16="http://schemas.microsoft.com/office/drawing/2014/main" id="{70B6D7F1-EC35-C8C3-4F98-6E601793A19D}"/>
              </a:ext>
            </a:extLst>
          </p:cNvPr>
          <p:cNvGrpSpPr/>
          <p:nvPr/>
        </p:nvGrpSpPr>
        <p:grpSpPr>
          <a:xfrm>
            <a:off x="8527034" y="5482666"/>
            <a:ext cx="195846" cy="88924"/>
            <a:chOff x="3489632" y="5281534"/>
            <a:chExt cx="195846" cy="88924"/>
          </a:xfrm>
        </p:grpSpPr>
        <p:cxnSp>
          <p:nvCxnSpPr>
            <p:cNvPr id="88" name="Connector: Elbow 87">
              <a:extLst>
                <a:ext uri="{FF2B5EF4-FFF2-40B4-BE49-F238E27FC236}">
                  <a16:creationId xmlns:a16="http://schemas.microsoft.com/office/drawing/2014/main" id="{123BED21-0BC0-6E9A-B2E0-B461CBE5E433}"/>
                </a:ext>
              </a:extLst>
            </p:cNvPr>
            <p:cNvCxnSpPr>
              <a:cxnSpLocks/>
            </p:cNvCxnSpPr>
            <p:nvPr/>
          </p:nvCxnSpPr>
          <p:spPr>
            <a:xfrm flipV="1">
              <a:off x="3489632" y="5281534"/>
              <a:ext cx="94243" cy="85922"/>
            </a:xfrm>
            <a:prstGeom prst="bentConnector3">
              <a:avLst/>
            </a:prstGeom>
            <a:noFill/>
            <a:ln w="6350" cap="flat" cmpd="sng" algn="ctr">
              <a:solidFill>
                <a:srgbClr val="107C10"/>
              </a:solidFill>
              <a:prstDash val="solid"/>
              <a:miter lim="800000"/>
            </a:ln>
            <a:effectLst/>
          </p:spPr>
        </p:cxnSp>
        <p:cxnSp>
          <p:nvCxnSpPr>
            <p:cNvPr id="89" name="Connector: Elbow 88">
              <a:extLst>
                <a:ext uri="{FF2B5EF4-FFF2-40B4-BE49-F238E27FC236}">
                  <a16:creationId xmlns:a16="http://schemas.microsoft.com/office/drawing/2014/main" id="{FC146E8B-1C49-2019-87DA-BD1D875D60FB}"/>
                </a:ext>
              </a:extLst>
            </p:cNvPr>
            <p:cNvCxnSpPr>
              <a:cxnSpLocks/>
            </p:cNvCxnSpPr>
            <p:nvPr/>
          </p:nvCxnSpPr>
          <p:spPr>
            <a:xfrm>
              <a:off x="3540488" y="5281534"/>
              <a:ext cx="144990" cy="88924"/>
            </a:xfrm>
            <a:prstGeom prst="bentConnector3">
              <a:avLst/>
            </a:prstGeom>
            <a:noFill/>
            <a:ln w="6350" cap="flat" cmpd="sng" algn="ctr">
              <a:solidFill>
                <a:srgbClr val="107C10"/>
              </a:solidFill>
              <a:prstDash val="solid"/>
              <a:miter lim="800000"/>
            </a:ln>
            <a:effectLst/>
          </p:spPr>
        </p:cxnSp>
      </p:grpSp>
      <p:sp>
        <p:nvSpPr>
          <p:cNvPr id="3" name="Flowchart: Terminator 2">
            <a:extLst>
              <a:ext uri="{FF2B5EF4-FFF2-40B4-BE49-F238E27FC236}">
                <a16:creationId xmlns:a16="http://schemas.microsoft.com/office/drawing/2014/main" id="{A39F41BC-C94F-5133-8979-51180D321567}"/>
              </a:ext>
            </a:extLst>
          </p:cNvPr>
          <p:cNvSpPr/>
          <p:nvPr/>
        </p:nvSpPr>
        <p:spPr>
          <a:xfrm>
            <a:off x="6035801" y="3209088"/>
            <a:ext cx="1619250" cy="533400"/>
          </a:xfrm>
          <a:prstGeom prst="flowChartTerminator">
            <a:avLst/>
          </a:prstGeom>
          <a:solidFill>
            <a:srgbClr val="107C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4" name="Flowchart: Terminator 3">
            <a:extLst>
              <a:ext uri="{FF2B5EF4-FFF2-40B4-BE49-F238E27FC236}">
                <a16:creationId xmlns:a16="http://schemas.microsoft.com/office/drawing/2014/main" id="{A96814BE-3CC4-959D-03D7-9CA8C735C774}"/>
              </a:ext>
            </a:extLst>
          </p:cNvPr>
          <p:cNvSpPr/>
          <p:nvPr/>
        </p:nvSpPr>
        <p:spPr>
          <a:xfrm>
            <a:off x="7801101" y="3209088"/>
            <a:ext cx="1619250" cy="533400"/>
          </a:xfrm>
          <a:prstGeom prst="flowChartTerminator">
            <a:avLst/>
          </a:prstGeom>
          <a:solidFill>
            <a:srgbClr val="107C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sp>
        <p:nvSpPr>
          <p:cNvPr id="39" name="Flowchart: Terminator 38">
            <a:extLst>
              <a:ext uri="{FF2B5EF4-FFF2-40B4-BE49-F238E27FC236}">
                <a16:creationId xmlns:a16="http://schemas.microsoft.com/office/drawing/2014/main" id="{0927940C-E4B6-B4B9-80D4-A81854B8E567}"/>
              </a:ext>
            </a:extLst>
          </p:cNvPr>
          <p:cNvSpPr/>
          <p:nvPr/>
        </p:nvSpPr>
        <p:spPr>
          <a:xfrm>
            <a:off x="9629901" y="3209088"/>
            <a:ext cx="1619250" cy="533400"/>
          </a:xfrm>
          <a:prstGeom prst="flowChartTerminator">
            <a:avLst/>
          </a:prstGeom>
          <a:solidFill>
            <a:srgbClr val="107C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IntelOne Text Light"/>
            </a:endParaRPr>
          </a:p>
        </p:txBody>
      </p:sp>
      <p:grpSp>
        <p:nvGrpSpPr>
          <p:cNvPr id="178" name="Group 177">
            <a:extLst>
              <a:ext uri="{FF2B5EF4-FFF2-40B4-BE49-F238E27FC236}">
                <a16:creationId xmlns:a16="http://schemas.microsoft.com/office/drawing/2014/main" id="{B44A8BF4-77C6-CF10-70F8-300B1E10BFD4}"/>
              </a:ext>
            </a:extLst>
          </p:cNvPr>
          <p:cNvGrpSpPr/>
          <p:nvPr/>
        </p:nvGrpSpPr>
        <p:grpSpPr>
          <a:xfrm>
            <a:off x="660168" y="1430302"/>
            <a:ext cx="4146762" cy="4146999"/>
            <a:chOff x="5896907" y="1716453"/>
            <a:chExt cx="4146762" cy="4146999"/>
          </a:xfrm>
        </p:grpSpPr>
        <p:sp>
          <p:nvSpPr>
            <p:cNvPr id="179" name="Freeform: Shape 178">
              <a:extLst>
                <a:ext uri="{FF2B5EF4-FFF2-40B4-BE49-F238E27FC236}">
                  <a16:creationId xmlns:a16="http://schemas.microsoft.com/office/drawing/2014/main" id="{86084BB1-6010-CC8E-B9DB-7DF2BAB36C12}"/>
                </a:ext>
              </a:extLst>
            </p:cNvPr>
            <p:cNvSpPr/>
            <p:nvPr/>
          </p:nvSpPr>
          <p:spPr>
            <a:xfrm rot="18900000">
              <a:off x="7072780" y="2754919"/>
              <a:ext cx="67232" cy="342104"/>
            </a:xfrm>
            <a:custGeom>
              <a:avLst/>
              <a:gdLst>
                <a:gd name="connsiteX0" fmla="*/ 86 w 67232"/>
                <a:gd name="connsiteY0" fmla="*/ -31 h 342104"/>
                <a:gd name="connsiteX1" fmla="*/ 86 w 67232"/>
                <a:gd name="connsiteY1" fmla="*/ 342074 h 342104"/>
                <a:gd name="connsiteX2" fmla="*/ 67318 w 67232"/>
                <a:gd name="connsiteY2" fmla="*/ 342074 h 342104"/>
                <a:gd name="connsiteX3" fmla="*/ 67229 w 67232"/>
                <a:gd name="connsiteY3" fmla="*/ -31 h 342104"/>
                <a:gd name="connsiteX4" fmla="*/ 86 w 67232"/>
                <a:gd name="connsiteY4" fmla="*/ -31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32" h="342104">
                  <a:moveTo>
                    <a:pt x="86" y="-31"/>
                  </a:moveTo>
                  <a:lnTo>
                    <a:pt x="86" y="342074"/>
                  </a:lnTo>
                  <a:lnTo>
                    <a:pt x="67318" y="342074"/>
                  </a:lnTo>
                  <a:lnTo>
                    <a:pt x="67229" y="-31"/>
                  </a:lnTo>
                  <a:lnTo>
                    <a:pt x="86" y="-31"/>
                  </a:lnTo>
                  <a:close/>
                </a:path>
              </a:pathLst>
            </a:custGeom>
            <a:solidFill>
              <a:srgbClr val="ADDAAD"/>
            </a:solidFill>
            <a:ln w="8883" cap="flat">
              <a:noFill/>
              <a:prstDash val="solid"/>
              <a:miter/>
            </a:ln>
          </p:spPr>
          <p:txBody>
            <a:bodyPr rtlCol="0" anchor="ctr"/>
            <a:lstStyle/>
            <a:p>
              <a:endParaRPr lang="en-GB"/>
            </a:p>
          </p:txBody>
        </p:sp>
        <p:sp>
          <p:nvSpPr>
            <p:cNvPr id="180" name="Freeform: Shape 179">
              <a:extLst>
                <a:ext uri="{FF2B5EF4-FFF2-40B4-BE49-F238E27FC236}">
                  <a16:creationId xmlns:a16="http://schemas.microsoft.com/office/drawing/2014/main" id="{05978BD0-B7EF-4941-820F-7D6D3C66D4FD}"/>
                </a:ext>
              </a:extLst>
            </p:cNvPr>
            <p:cNvSpPr/>
            <p:nvPr/>
          </p:nvSpPr>
          <p:spPr>
            <a:xfrm rot="18900000">
              <a:off x="7691811" y="4969950"/>
              <a:ext cx="1310550" cy="342102"/>
            </a:xfrm>
            <a:custGeom>
              <a:avLst/>
              <a:gdLst>
                <a:gd name="connsiteX0" fmla="*/ 101 w 1310550"/>
                <a:gd name="connsiteY0" fmla="*/ 342070 h 342102"/>
                <a:gd name="connsiteX1" fmla="*/ 1310652 w 1310550"/>
                <a:gd name="connsiteY1" fmla="*/ 342070 h 342102"/>
                <a:gd name="connsiteX2" fmla="*/ 1310652 w 1310550"/>
                <a:gd name="connsiteY2" fmla="*/ -33 h 342102"/>
                <a:gd name="connsiteX3" fmla="*/ 342202 w 1310550"/>
                <a:gd name="connsiteY3" fmla="*/ -33 h 342102"/>
                <a:gd name="connsiteX4" fmla="*/ 101 w 1310550"/>
                <a:gd name="connsiteY4" fmla="*/ 342070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550" h="342102">
                  <a:moveTo>
                    <a:pt x="101" y="342070"/>
                  </a:moveTo>
                  <a:lnTo>
                    <a:pt x="1310652" y="342070"/>
                  </a:lnTo>
                  <a:lnTo>
                    <a:pt x="1310652" y="-33"/>
                  </a:lnTo>
                  <a:lnTo>
                    <a:pt x="342202" y="-33"/>
                  </a:lnTo>
                  <a:lnTo>
                    <a:pt x="101" y="342070"/>
                  </a:lnTo>
                  <a:close/>
                </a:path>
              </a:pathLst>
            </a:custGeom>
            <a:solidFill>
              <a:srgbClr val="0F630F"/>
            </a:solidFill>
            <a:ln w="8883"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621E6EA5-2A5F-4F1A-0B33-B7DB6D44D223}"/>
                </a:ext>
              </a:extLst>
            </p:cNvPr>
            <p:cNvSpPr/>
            <p:nvPr/>
          </p:nvSpPr>
          <p:spPr>
            <a:xfrm rot="18900000">
              <a:off x="7423213" y="4485381"/>
              <a:ext cx="342101" cy="1312826"/>
            </a:xfrm>
            <a:custGeom>
              <a:avLst/>
              <a:gdLst>
                <a:gd name="connsiteX0" fmla="*/ 342201 w 342101"/>
                <a:gd name="connsiteY0" fmla="*/ 970694 h 1312826"/>
                <a:gd name="connsiteX1" fmla="*/ 342152 w 342101"/>
                <a:gd name="connsiteY1" fmla="*/ -28 h 1312826"/>
                <a:gd name="connsiteX2" fmla="*/ 100 w 342101"/>
                <a:gd name="connsiteY2" fmla="*/ -28 h 1312826"/>
                <a:gd name="connsiteX3" fmla="*/ 100 w 342101"/>
                <a:gd name="connsiteY3" fmla="*/ 1312799 h 1312826"/>
                <a:gd name="connsiteX4" fmla="*/ 342201 w 342101"/>
                <a:gd name="connsiteY4" fmla="*/ 970694 h 13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2826">
                  <a:moveTo>
                    <a:pt x="342201" y="970694"/>
                  </a:moveTo>
                  <a:lnTo>
                    <a:pt x="342152" y="-28"/>
                  </a:lnTo>
                  <a:lnTo>
                    <a:pt x="100" y="-28"/>
                  </a:lnTo>
                  <a:lnTo>
                    <a:pt x="100" y="1312799"/>
                  </a:lnTo>
                  <a:lnTo>
                    <a:pt x="342201" y="970694"/>
                  </a:lnTo>
                  <a:close/>
                </a:path>
              </a:pathLst>
            </a:custGeom>
            <a:solidFill>
              <a:srgbClr val="0F630F"/>
            </a:solidFill>
            <a:ln w="8883"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90390EE7-6C00-511E-E17D-0D730125F065}"/>
                </a:ext>
              </a:extLst>
            </p:cNvPr>
            <p:cNvSpPr/>
            <p:nvPr/>
          </p:nvSpPr>
          <p:spPr>
            <a:xfrm rot="18900000">
              <a:off x="7775687" y="5289940"/>
              <a:ext cx="390763" cy="388531"/>
            </a:xfrm>
            <a:custGeom>
              <a:avLst/>
              <a:gdLst>
                <a:gd name="connsiteX0" fmla="*/ 342204 w 390763"/>
                <a:gd name="connsiteY0" fmla="*/ -30 h 388531"/>
                <a:gd name="connsiteX1" fmla="*/ 102 w 390763"/>
                <a:gd name="connsiteY1" fmla="*/ 342075 h 388531"/>
                <a:gd name="connsiteX2" fmla="*/ 102 w 390763"/>
                <a:gd name="connsiteY2" fmla="*/ 388502 h 388531"/>
                <a:gd name="connsiteX3" fmla="*/ 48765 w 390763"/>
                <a:gd name="connsiteY3" fmla="*/ 388502 h 388531"/>
                <a:gd name="connsiteX4" fmla="*/ 390866 w 390763"/>
                <a:gd name="connsiteY4" fmla="*/ 46400 h 388531"/>
                <a:gd name="connsiteX5" fmla="*/ 342204 w 390763"/>
                <a:gd name="connsiteY5" fmla="*/ 46400 h 388531"/>
                <a:gd name="connsiteX6" fmla="*/ 342204 w 390763"/>
                <a:gd name="connsiteY6" fmla="*/ -30 h 38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63" h="388531">
                  <a:moveTo>
                    <a:pt x="342204" y="-30"/>
                  </a:moveTo>
                  <a:lnTo>
                    <a:pt x="102" y="342075"/>
                  </a:lnTo>
                  <a:lnTo>
                    <a:pt x="102" y="388502"/>
                  </a:lnTo>
                  <a:lnTo>
                    <a:pt x="48765" y="388502"/>
                  </a:lnTo>
                  <a:lnTo>
                    <a:pt x="390866" y="46400"/>
                  </a:lnTo>
                  <a:lnTo>
                    <a:pt x="342204" y="46400"/>
                  </a:lnTo>
                  <a:lnTo>
                    <a:pt x="342204" y="-30"/>
                  </a:lnTo>
                  <a:close/>
                </a:path>
              </a:pathLst>
            </a:custGeom>
            <a:solidFill>
              <a:srgbClr val="ADDAAD"/>
            </a:solidFill>
            <a:ln w="8883"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6A850A83-75BD-1D97-E62B-9A15DC1EA08C}"/>
                </a:ext>
              </a:extLst>
            </p:cNvPr>
            <p:cNvSpPr/>
            <p:nvPr/>
          </p:nvSpPr>
          <p:spPr>
            <a:xfrm rot="18900000">
              <a:off x="6447821" y="3510496"/>
              <a:ext cx="342101" cy="1311726"/>
            </a:xfrm>
            <a:custGeom>
              <a:avLst/>
              <a:gdLst>
                <a:gd name="connsiteX0" fmla="*/ 342193 w 342101"/>
                <a:gd name="connsiteY0" fmla="*/ 1311702 h 1311726"/>
                <a:gd name="connsiteX1" fmla="*/ 342144 w 342101"/>
                <a:gd name="connsiteY1" fmla="*/ 342080 h 1311726"/>
                <a:gd name="connsiteX2" fmla="*/ 92 w 342101"/>
                <a:gd name="connsiteY2" fmla="*/ -25 h 1311726"/>
                <a:gd name="connsiteX3" fmla="*/ 92 w 342101"/>
                <a:gd name="connsiteY3" fmla="*/ 1311702 h 1311726"/>
                <a:gd name="connsiteX4" fmla="*/ 342193 w 342101"/>
                <a:gd name="connsiteY4" fmla="*/ 1311702 h 131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1726">
                  <a:moveTo>
                    <a:pt x="342193" y="1311702"/>
                  </a:moveTo>
                  <a:lnTo>
                    <a:pt x="342144" y="342080"/>
                  </a:lnTo>
                  <a:lnTo>
                    <a:pt x="92" y="-25"/>
                  </a:lnTo>
                  <a:lnTo>
                    <a:pt x="92" y="1311702"/>
                  </a:lnTo>
                  <a:lnTo>
                    <a:pt x="342193" y="1311702"/>
                  </a:lnTo>
                  <a:close/>
                </a:path>
              </a:pathLst>
            </a:custGeom>
            <a:solidFill>
              <a:srgbClr val="0F630F"/>
            </a:solidFill>
            <a:ln w="8883"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806CB6C5-9A28-1516-14CF-F2819F7F0C0C}"/>
                </a:ext>
              </a:extLst>
            </p:cNvPr>
            <p:cNvSpPr/>
            <p:nvPr/>
          </p:nvSpPr>
          <p:spPr>
            <a:xfrm rot="18900000">
              <a:off x="6935323" y="4620284"/>
              <a:ext cx="342101" cy="67197"/>
            </a:xfrm>
            <a:custGeom>
              <a:avLst/>
              <a:gdLst>
                <a:gd name="connsiteX0" fmla="*/ 342197 w 342101"/>
                <a:gd name="connsiteY0" fmla="*/ -27 h 67197"/>
                <a:gd name="connsiteX1" fmla="*/ 96 w 342101"/>
                <a:gd name="connsiteY1" fmla="*/ -27 h 67197"/>
                <a:gd name="connsiteX2" fmla="*/ 96 w 342101"/>
                <a:gd name="connsiteY2" fmla="*/ 67171 h 67197"/>
                <a:gd name="connsiteX3" fmla="*/ 342148 w 342101"/>
                <a:gd name="connsiteY3" fmla="*/ 67171 h 67197"/>
                <a:gd name="connsiteX4" fmla="*/ 342197 w 342101"/>
                <a:gd name="connsiteY4" fmla="*/ -27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67197">
                  <a:moveTo>
                    <a:pt x="342197" y="-27"/>
                  </a:moveTo>
                  <a:lnTo>
                    <a:pt x="96" y="-27"/>
                  </a:lnTo>
                  <a:lnTo>
                    <a:pt x="96" y="67171"/>
                  </a:lnTo>
                  <a:lnTo>
                    <a:pt x="342148" y="67171"/>
                  </a:lnTo>
                  <a:lnTo>
                    <a:pt x="342197" y="-27"/>
                  </a:lnTo>
                  <a:close/>
                </a:path>
              </a:pathLst>
            </a:custGeom>
            <a:solidFill>
              <a:srgbClr val="ADDAAD"/>
            </a:solidFill>
            <a:ln w="8883"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6208B04A-D1D0-95F9-ADE4-C31036BE54DB}"/>
                </a:ext>
              </a:extLst>
            </p:cNvPr>
            <p:cNvSpPr/>
            <p:nvPr/>
          </p:nvSpPr>
          <p:spPr>
            <a:xfrm rot="18900000">
              <a:off x="6081259" y="3595118"/>
              <a:ext cx="389639" cy="389632"/>
            </a:xfrm>
            <a:custGeom>
              <a:avLst/>
              <a:gdLst>
                <a:gd name="connsiteX0" fmla="*/ 389728 w 389639"/>
                <a:gd name="connsiteY0" fmla="*/ 342081 h 389632"/>
                <a:gd name="connsiteX1" fmla="*/ 47676 w 389639"/>
                <a:gd name="connsiteY1" fmla="*/ -24 h 389632"/>
                <a:gd name="connsiteX2" fmla="*/ 89 w 389639"/>
                <a:gd name="connsiteY2" fmla="*/ -24 h 389632"/>
                <a:gd name="connsiteX3" fmla="*/ 89 w 389639"/>
                <a:gd name="connsiteY3" fmla="*/ 47504 h 389632"/>
                <a:gd name="connsiteX4" fmla="*/ 342141 w 389639"/>
                <a:gd name="connsiteY4" fmla="*/ 389609 h 389632"/>
                <a:gd name="connsiteX5" fmla="*/ 342141 w 389639"/>
                <a:gd name="connsiteY5" fmla="*/ 342081 h 389632"/>
                <a:gd name="connsiteX6" fmla="*/ 389728 w 389639"/>
                <a:gd name="connsiteY6" fmla="*/ 342081 h 38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39" h="389632">
                  <a:moveTo>
                    <a:pt x="389728" y="342081"/>
                  </a:moveTo>
                  <a:lnTo>
                    <a:pt x="47676" y="-24"/>
                  </a:lnTo>
                  <a:lnTo>
                    <a:pt x="89" y="-24"/>
                  </a:lnTo>
                  <a:lnTo>
                    <a:pt x="89" y="47504"/>
                  </a:lnTo>
                  <a:lnTo>
                    <a:pt x="342141" y="389609"/>
                  </a:lnTo>
                  <a:lnTo>
                    <a:pt x="342141" y="342081"/>
                  </a:lnTo>
                  <a:lnTo>
                    <a:pt x="389728" y="342081"/>
                  </a:lnTo>
                  <a:close/>
                </a:path>
              </a:pathLst>
            </a:custGeom>
            <a:solidFill>
              <a:srgbClr val="ADDAAD"/>
            </a:solidFill>
            <a:ln w="8883"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CAE3C7F5-2774-75E3-AAD5-D4C1F7C7446C}"/>
                </a:ext>
              </a:extLst>
            </p:cNvPr>
            <p:cNvSpPr/>
            <p:nvPr/>
          </p:nvSpPr>
          <p:spPr>
            <a:xfrm rot="18900000">
              <a:off x="5963084" y="3242441"/>
              <a:ext cx="1311625" cy="342104"/>
            </a:xfrm>
            <a:custGeom>
              <a:avLst/>
              <a:gdLst>
                <a:gd name="connsiteX0" fmla="*/ 1311713 w 1311625"/>
                <a:gd name="connsiteY0" fmla="*/ -27 h 342104"/>
                <a:gd name="connsiteX1" fmla="*/ 87 w 1311625"/>
                <a:gd name="connsiteY1" fmla="*/ -27 h 342104"/>
                <a:gd name="connsiteX2" fmla="*/ 342139 w 1311625"/>
                <a:gd name="connsiteY2" fmla="*/ 342078 h 342104"/>
                <a:gd name="connsiteX3" fmla="*/ 1311713 w 1311625"/>
                <a:gd name="connsiteY3" fmla="*/ 342078 h 342104"/>
                <a:gd name="connsiteX4" fmla="*/ 1311713 w 1311625"/>
                <a:gd name="connsiteY4" fmla="*/ -27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25" h="342104">
                  <a:moveTo>
                    <a:pt x="1311713" y="-27"/>
                  </a:moveTo>
                  <a:lnTo>
                    <a:pt x="87" y="-27"/>
                  </a:lnTo>
                  <a:lnTo>
                    <a:pt x="342139" y="342078"/>
                  </a:lnTo>
                  <a:lnTo>
                    <a:pt x="1311713" y="342078"/>
                  </a:lnTo>
                  <a:lnTo>
                    <a:pt x="1311713" y="-27"/>
                  </a:lnTo>
                  <a:close/>
                </a:path>
              </a:pathLst>
            </a:custGeom>
            <a:solidFill>
              <a:srgbClr val="0F630F"/>
            </a:solidFill>
            <a:ln w="8883"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6289813C-ABDD-CAED-4419-32203151A82A}"/>
                </a:ext>
              </a:extLst>
            </p:cNvPr>
            <p:cNvSpPr/>
            <p:nvPr/>
          </p:nvSpPr>
          <p:spPr>
            <a:xfrm rot="18900000">
              <a:off x="8800596" y="4482823"/>
              <a:ext cx="67188" cy="342102"/>
            </a:xfrm>
            <a:custGeom>
              <a:avLst/>
              <a:gdLst>
                <a:gd name="connsiteX0" fmla="*/ 67243 w 67188"/>
                <a:gd name="connsiteY0" fmla="*/ 342066 h 342102"/>
                <a:gd name="connsiteX1" fmla="*/ 67288 w 67188"/>
                <a:gd name="connsiteY1" fmla="*/ -37 h 342102"/>
                <a:gd name="connsiteX2" fmla="*/ 100 w 67188"/>
                <a:gd name="connsiteY2" fmla="*/ -37 h 342102"/>
                <a:gd name="connsiteX3" fmla="*/ 100 w 67188"/>
                <a:gd name="connsiteY3" fmla="*/ 342066 h 342102"/>
                <a:gd name="connsiteX4" fmla="*/ 67243 w 67188"/>
                <a:gd name="connsiteY4" fmla="*/ 342066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88" h="342102">
                  <a:moveTo>
                    <a:pt x="67243" y="342066"/>
                  </a:moveTo>
                  <a:lnTo>
                    <a:pt x="67288" y="-37"/>
                  </a:lnTo>
                  <a:lnTo>
                    <a:pt x="100" y="-37"/>
                  </a:lnTo>
                  <a:lnTo>
                    <a:pt x="100" y="342066"/>
                  </a:lnTo>
                  <a:lnTo>
                    <a:pt x="67243" y="342066"/>
                  </a:lnTo>
                  <a:close/>
                </a:path>
              </a:pathLst>
            </a:custGeom>
            <a:solidFill>
              <a:srgbClr val="ADDAAD"/>
            </a:solidFill>
            <a:ln w="8883"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685BC081-6A70-3791-80DF-A7ED0E31EECE}"/>
                </a:ext>
              </a:extLst>
            </p:cNvPr>
            <p:cNvSpPr/>
            <p:nvPr/>
          </p:nvSpPr>
          <p:spPr>
            <a:xfrm rot="18900000">
              <a:off x="8665817" y="3995317"/>
              <a:ext cx="1311716" cy="342102"/>
            </a:xfrm>
            <a:custGeom>
              <a:avLst/>
              <a:gdLst>
                <a:gd name="connsiteX0" fmla="*/ 1311814 w 1311716"/>
                <a:gd name="connsiteY0" fmla="*/ 342062 h 342102"/>
                <a:gd name="connsiteX1" fmla="*/ 969711 w 1311716"/>
                <a:gd name="connsiteY1" fmla="*/ -41 h 342102"/>
                <a:gd name="connsiteX2" fmla="*/ 143 w 1311716"/>
                <a:gd name="connsiteY2" fmla="*/ -41 h 342102"/>
                <a:gd name="connsiteX3" fmla="*/ 98 w 1311716"/>
                <a:gd name="connsiteY3" fmla="*/ 342062 h 342102"/>
                <a:gd name="connsiteX4" fmla="*/ 1311814 w 1311716"/>
                <a:gd name="connsiteY4" fmla="*/ 342062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716" h="342102">
                  <a:moveTo>
                    <a:pt x="1311814" y="342062"/>
                  </a:moveTo>
                  <a:lnTo>
                    <a:pt x="969711" y="-41"/>
                  </a:lnTo>
                  <a:lnTo>
                    <a:pt x="143" y="-41"/>
                  </a:lnTo>
                  <a:lnTo>
                    <a:pt x="98" y="342062"/>
                  </a:lnTo>
                  <a:lnTo>
                    <a:pt x="1311814" y="342062"/>
                  </a:lnTo>
                  <a:close/>
                </a:path>
              </a:pathLst>
            </a:custGeom>
            <a:solidFill>
              <a:srgbClr val="0F630F"/>
            </a:solidFill>
            <a:ln w="8883"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2803C1D8-26B8-0A16-5104-0214E6C9E0A1}"/>
                </a:ext>
              </a:extLst>
            </p:cNvPr>
            <p:cNvSpPr/>
            <p:nvPr/>
          </p:nvSpPr>
          <p:spPr>
            <a:xfrm rot="18900000">
              <a:off x="9469631" y="3595025"/>
              <a:ext cx="389603" cy="389753"/>
            </a:xfrm>
            <a:custGeom>
              <a:avLst/>
              <a:gdLst>
                <a:gd name="connsiteX0" fmla="*/ 389700 w 389603"/>
                <a:gd name="connsiteY0" fmla="*/ 342059 h 389753"/>
                <a:gd name="connsiteX1" fmla="*/ 47597 w 389603"/>
                <a:gd name="connsiteY1" fmla="*/ -43 h 389753"/>
                <a:gd name="connsiteX2" fmla="*/ 47597 w 389603"/>
                <a:gd name="connsiteY2" fmla="*/ 47607 h 389753"/>
                <a:gd name="connsiteX3" fmla="*/ 97 w 389603"/>
                <a:gd name="connsiteY3" fmla="*/ 47607 h 389753"/>
                <a:gd name="connsiteX4" fmla="*/ 342200 w 389603"/>
                <a:gd name="connsiteY4" fmla="*/ 389710 h 389753"/>
                <a:gd name="connsiteX5" fmla="*/ 389700 w 389603"/>
                <a:gd name="connsiteY5" fmla="*/ 389710 h 389753"/>
                <a:gd name="connsiteX6" fmla="*/ 389700 w 389603"/>
                <a:gd name="connsiteY6" fmla="*/ 342059 h 38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03" h="389753">
                  <a:moveTo>
                    <a:pt x="389700" y="342059"/>
                  </a:moveTo>
                  <a:lnTo>
                    <a:pt x="47597" y="-43"/>
                  </a:lnTo>
                  <a:lnTo>
                    <a:pt x="47597" y="47607"/>
                  </a:lnTo>
                  <a:lnTo>
                    <a:pt x="97" y="47607"/>
                  </a:lnTo>
                  <a:lnTo>
                    <a:pt x="342200" y="389710"/>
                  </a:lnTo>
                  <a:lnTo>
                    <a:pt x="389700" y="389710"/>
                  </a:lnTo>
                  <a:lnTo>
                    <a:pt x="389700" y="342059"/>
                  </a:lnTo>
                  <a:close/>
                </a:path>
              </a:pathLst>
            </a:custGeom>
            <a:solidFill>
              <a:srgbClr val="ADDAAD"/>
            </a:solidFill>
            <a:ln w="8883" cap="flat">
              <a:noFill/>
              <a:prstDash val="solid"/>
              <a:miter/>
            </a:ln>
          </p:spPr>
          <p:txBody>
            <a:bodyPr rtlCol="0" anchor="ctr"/>
            <a:lstStyle/>
            <a:p>
              <a:endParaRPr lang="en-GB"/>
            </a:p>
          </p:txBody>
        </p:sp>
        <p:sp>
          <p:nvSpPr>
            <p:cNvPr id="190" name="Freeform: Shape 189">
              <a:extLst>
                <a:ext uri="{FF2B5EF4-FFF2-40B4-BE49-F238E27FC236}">
                  <a16:creationId xmlns:a16="http://schemas.microsoft.com/office/drawing/2014/main" id="{7AD0A91F-7DB1-D8FB-7DF2-41790B64C6FB}"/>
                </a:ext>
              </a:extLst>
            </p:cNvPr>
            <p:cNvSpPr/>
            <p:nvPr/>
          </p:nvSpPr>
          <p:spPr>
            <a:xfrm rot="18900000">
              <a:off x="9150574" y="2757687"/>
              <a:ext cx="342103" cy="1311603"/>
            </a:xfrm>
            <a:custGeom>
              <a:avLst/>
              <a:gdLst>
                <a:gd name="connsiteX0" fmla="*/ 342197 w 342103"/>
                <a:gd name="connsiteY0" fmla="*/ -42 h 1311603"/>
                <a:gd name="connsiteX1" fmla="*/ 139 w 342103"/>
                <a:gd name="connsiteY1" fmla="*/ -42 h 1311603"/>
                <a:gd name="connsiteX2" fmla="*/ 94 w 342103"/>
                <a:gd name="connsiteY2" fmla="*/ 969459 h 1311603"/>
                <a:gd name="connsiteX3" fmla="*/ 342197 w 342103"/>
                <a:gd name="connsiteY3" fmla="*/ 1311561 h 1311603"/>
                <a:gd name="connsiteX4" fmla="*/ 342197 w 342103"/>
                <a:gd name="connsiteY4" fmla="*/ -42 h 131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1603">
                  <a:moveTo>
                    <a:pt x="342197" y="-42"/>
                  </a:moveTo>
                  <a:lnTo>
                    <a:pt x="139" y="-42"/>
                  </a:lnTo>
                  <a:lnTo>
                    <a:pt x="94" y="969459"/>
                  </a:lnTo>
                  <a:lnTo>
                    <a:pt x="342197" y="1311561"/>
                  </a:lnTo>
                  <a:lnTo>
                    <a:pt x="342197" y="-42"/>
                  </a:lnTo>
                  <a:close/>
                </a:path>
              </a:pathLst>
            </a:custGeom>
            <a:solidFill>
              <a:srgbClr val="0F630F"/>
            </a:solidFill>
            <a:ln w="8883" cap="flat">
              <a:noFill/>
              <a:prstDash val="solid"/>
              <a:miter/>
            </a:ln>
          </p:spPr>
          <p:txBody>
            <a:bodyPr rtlCol="0" anchor="ctr"/>
            <a:lstStyle/>
            <a:p>
              <a:endParaRPr lang="en-GB"/>
            </a:p>
          </p:txBody>
        </p:sp>
        <p:sp>
          <p:nvSpPr>
            <p:cNvPr id="191" name="Freeform: Shape 190">
              <a:extLst>
                <a:ext uri="{FF2B5EF4-FFF2-40B4-BE49-F238E27FC236}">
                  <a16:creationId xmlns:a16="http://schemas.microsoft.com/office/drawing/2014/main" id="{BD307A1C-F91A-51F0-8FB1-02B3F8B86B83}"/>
                </a:ext>
              </a:extLst>
            </p:cNvPr>
            <p:cNvSpPr/>
            <p:nvPr/>
          </p:nvSpPr>
          <p:spPr>
            <a:xfrm rot="18900000">
              <a:off x="8663116" y="2892411"/>
              <a:ext cx="342103" cy="67197"/>
            </a:xfrm>
            <a:custGeom>
              <a:avLst/>
              <a:gdLst>
                <a:gd name="connsiteX0" fmla="*/ 342193 w 342103"/>
                <a:gd name="connsiteY0" fmla="*/ -41 h 67197"/>
                <a:gd name="connsiteX1" fmla="*/ 90 w 342103"/>
                <a:gd name="connsiteY1" fmla="*/ -41 h 67197"/>
                <a:gd name="connsiteX2" fmla="*/ 135 w 342103"/>
                <a:gd name="connsiteY2" fmla="*/ 67157 h 67197"/>
                <a:gd name="connsiteX3" fmla="*/ 342193 w 342103"/>
                <a:gd name="connsiteY3" fmla="*/ 67157 h 67197"/>
                <a:gd name="connsiteX4" fmla="*/ 342193 w 342103"/>
                <a:gd name="connsiteY4" fmla="*/ -41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67197">
                  <a:moveTo>
                    <a:pt x="342193" y="-41"/>
                  </a:moveTo>
                  <a:lnTo>
                    <a:pt x="90" y="-41"/>
                  </a:lnTo>
                  <a:lnTo>
                    <a:pt x="135" y="67157"/>
                  </a:lnTo>
                  <a:lnTo>
                    <a:pt x="342193" y="67157"/>
                  </a:lnTo>
                  <a:lnTo>
                    <a:pt x="342193" y="-41"/>
                  </a:lnTo>
                  <a:close/>
                </a:path>
              </a:pathLst>
            </a:custGeom>
            <a:solidFill>
              <a:srgbClr val="ADDAAD"/>
            </a:solidFill>
            <a:ln w="8883"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E99042C4-E8EB-661A-22D1-BAD41BB12E23}"/>
                </a:ext>
              </a:extLst>
            </p:cNvPr>
            <p:cNvSpPr/>
            <p:nvPr/>
          </p:nvSpPr>
          <p:spPr>
            <a:xfrm rot="18900000">
              <a:off x="8176004" y="1783561"/>
              <a:ext cx="342103" cy="1310626"/>
            </a:xfrm>
            <a:custGeom>
              <a:avLst/>
              <a:gdLst>
                <a:gd name="connsiteX0" fmla="*/ 131 w 342103"/>
                <a:gd name="connsiteY0" fmla="*/ 342066 h 1310626"/>
                <a:gd name="connsiteX1" fmla="*/ 86 w 342103"/>
                <a:gd name="connsiteY1" fmla="*/ 1310588 h 1310626"/>
                <a:gd name="connsiteX2" fmla="*/ 342189 w 342103"/>
                <a:gd name="connsiteY2" fmla="*/ 1310588 h 1310626"/>
                <a:gd name="connsiteX3" fmla="*/ 342189 w 342103"/>
                <a:gd name="connsiteY3" fmla="*/ -39 h 1310626"/>
                <a:gd name="connsiteX4" fmla="*/ 131 w 342103"/>
                <a:gd name="connsiteY4" fmla="*/ 342066 h 1310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0626">
                  <a:moveTo>
                    <a:pt x="131" y="342066"/>
                  </a:moveTo>
                  <a:lnTo>
                    <a:pt x="86" y="1310588"/>
                  </a:lnTo>
                  <a:lnTo>
                    <a:pt x="342189" y="1310588"/>
                  </a:lnTo>
                  <a:lnTo>
                    <a:pt x="342189" y="-39"/>
                  </a:lnTo>
                  <a:lnTo>
                    <a:pt x="131" y="342066"/>
                  </a:lnTo>
                  <a:close/>
                </a:path>
              </a:pathLst>
            </a:custGeom>
            <a:solidFill>
              <a:srgbClr val="0F630F"/>
            </a:solidFill>
            <a:ln w="8883"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01F85B5B-0CDD-5329-4A30-F789EA52CD45}"/>
                </a:ext>
              </a:extLst>
            </p:cNvPr>
            <p:cNvSpPr/>
            <p:nvPr/>
          </p:nvSpPr>
          <p:spPr>
            <a:xfrm rot="18900000">
              <a:off x="6937851" y="2267049"/>
              <a:ext cx="1312787" cy="342104"/>
            </a:xfrm>
            <a:custGeom>
              <a:avLst/>
              <a:gdLst>
                <a:gd name="connsiteX0" fmla="*/ 1312872 w 1312787"/>
                <a:gd name="connsiteY0" fmla="*/ -35 h 342104"/>
                <a:gd name="connsiteX1" fmla="*/ 84 w 1312787"/>
                <a:gd name="connsiteY1" fmla="*/ -35 h 342104"/>
                <a:gd name="connsiteX2" fmla="*/ 173 w 1312787"/>
                <a:gd name="connsiteY2" fmla="*/ 342070 h 342104"/>
                <a:gd name="connsiteX3" fmla="*/ 970812 w 1312787"/>
                <a:gd name="connsiteY3" fmla="*/ 342070 h 342104"/>
                <a:gd name="connsiteX4" fmla="*/ 1312872 w 1312787"/>
                <a:gd name="connsiteY4" fmla="*/ -35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87" h="342104">
                  <a:moveTo>
                    <a:pt x="1312872" y="-35"/>
                  </a:moveTo>
                  <a:lnTo>
                    <a:pt x="84" y="-35"/>
                  </a:lnTo>
                  <a:lnTo>
                    <a:pt x="173" y="342070"/>
                  </a:lnTo>
                  <a:lnTo>
                    <a:pt x="970812" y="342070"/>
                  </a:lnTo>
                  <a:lnTo>
                    <a:pt x="1312872" y="-35"/>
                  </a:lnTo>
                  <a:close/>
                </a:path>
              </a:pathLst>
            </a:custGeom>
            <a:solidFill>
              <a:srgbClr val="0F630F"/>
            </a:solidFill>
            <a:ln w="8883"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B8775FAE-5F26-7F9F-8335-10A1354CCC9A}"/>
                </a:ext>
              </a:extLst>
            </p:cNvPr>
            <p:cNvSpPr/>
            <p:nvPr/>
          </p:nvSpPr>
          <p:spPr>
            <a:xfrm rot="18900000">
              <a:off x="7776811" y="1900292"/>
              <a:ext cx="388488" cy="390732"/>
            </a:xfrm>
            <a:custGeom>
              <a:avLst/>
              <a:gdLst>
                <a:gd name="connsiteX0" fmla="*/ 342142 w 388488"/>
                <a:gd name="connsiteY0" fmla="*/ -38 h 390732"/>
                <a:gd name="connsiteX1" fmla="*/ 83 w 388488"/>
                <a:gd name="connsiteY1" fmla="*/ 342067 h 390732"/>
                <a:gd name="connsiteX2" fmla="*/ 46513 w 388488"/>
                <a:gd name="connsiteY2" fmla="*/ 342067 h 390732"/>
                <a:gd name="connsiteX3" fmla="*/ 46513 w 388488"/>
                <a:gd name="connsiteY3" fmla="*/ 390695 h 390732"/>
                <a:gd name="connsiteX4" fmla="*/ 388571 w 388488"/>
                <a:gd name="connsiteY4" fmla="*/ 48590 h 390732"/>
                <a:gd name="connsiteX5" fmla="*/ 388571 w 388488"/>
                <a:gd name="connsiteY5" fmla="*/ -38 h 390732"/>
                <a:gd name="connsiteX6" fmla="*/ 342142 w 388488"/>
                <a:gd name="connsiteY6" fmla="*/ -38 h 3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488" h="390732">
                  <a:moveTo>
                    <a:pt x="342142" y="-38"/>
                  </a:moveTo>
                  <a:lnTo>
                    <a:pt x="83" y="342067"/>
                  </a:lnTo>
                  <a:lnTo>
                    <a:pt x="46513" y="342067"/>
                  </a:lnTo>
                  <a:lnTo>
                    <a:pt x="46513" y="390695"/>
                  </a:lnTo>
                  <a:lnTo>
                    <a:pt x="388571" y="48590"/>
                  </a:lnTo>
                  <a:lnTo>
                    <a:pt x="388571" y="-38"/>
                  </a:lnTo>
                  <a:lnTo>
                    <a:pt x="342142" y="-38"/>
                  </a:lnTo>
                  <a:close/>
                </a:path>
              </a:pathLst>
            </a:custGeom>
            <a:solidFill>
              <a:srgbClr val="ADDAAD"/>
            </a:solidFill>
            <a:ln w="8883" cap="flat">
              <a:noFill/>
              <a:prstDash val="solid"/>
              <a:miter/>
            </a:ln>
          </p:spPr>
          <p:txBody>
            <a:bodyPr rtlCol="0" anchor="ctr"/>
            <a:lstStyle/>
            <a:p>
              <a:endParaRPr lang="en-GB"/>
            </a:p>
          </p:txBody>
        </p:sp>
        <p:sp>
          <p:nvSpPr>
            <p:cNvPr id="195" name="Freeform: Shape 194">
              <a:extLst>
                <a:ext uri="{FF2B5EF4-FFF2-40B4-BE49-F238E27FC236}">
                  <a16:creationId xmlns:a16="http://schemas.microsoft.com/office/drawing/2014/main" id="{396748C3-1E90-0C25-297D-E7A9F04D073F}"/>
                </a:ext>
              </a:extLst>
            </p:cNvPr>
            <p:cNvSpPr/>
            <p:nvPr/>
          </p:nvSpPr>
          <p:spPr>
            <a:xfrm rot="18900000">
              <a:off x="8268783" y="3572886"/>
              <a:ext cx="387728" cy="775477"/>
            </a:xfrm>
            <a:custGeom>
              <a:avLst/>
              <a:gdLst>
                <a:gd name="connsiteX0" fmla="*/ 95 w 387728"/>
                <a:gd name="connsiteY0" fmla="*/ 775441 h 775477"/>
                <a:gd name="connsiteX1" fmla="*/ 387823 w 387728"/>
                <a:gd name="connsiteY1" fmla="*/ 387763 h 775477"/>
                <a:gd name="connsiteX2" fmla="*/ 95 w 387728"/>
                <a:gd name="connsiteY2" fmla="*/ -36 h 775477"/>
                <a:gd name="connsiteX3" fmla="*/ 95 w 387728"/>
                <a:gd name="connsiteY3" fmla="*/ 775441 h 775477"/>
              </a:gdLst>
              <a:ahLst/>
              <a:cxnLst>
                <a:cxn ang="0">
                  <a:pos x="connsiteX0" y="connsiteY0"/>
                </a:cxn>
                <a:cxn ang="0">
                  <a:pos x="connsiteX1" y="connsiteY1"/>
                </a:cxn>
                <a:cxn ang="0">
                  <a:pos x="connsiteX2" y="connsiteY2"/>
                </a:cxn>
                <a:cxn ang="0">
                  <a:pos x="connsiteX3" y="connsiteY3"/>
                </a:cxn>
              </a:cxnLst>
              <a:rect l="l" t="t" r="r" b="b"/>
              <a:pathLst>
                <a:path w="387728" h="775477">
                  <a:moveTo>
                    <a:pt x="95" y="775441"/>
                  </a:moveTo>
                  <a:lnTo>
                    <a:pt x="387823" y="387763"/>
                  </a:lnTo>
                  <a:lnTo>
                    <a:pt x="95" y="-36"/>
                  </a:lnTo>
                  <a:lnTo>
                    <a:pt x="95" y="775441"/>
                  </a:lnTo>
                  <a:close/>
                </a:path>
              </a:pathLst>
            </a:custGeom>
            <a:solidFill>
              <a:srgbClr val="107C10"/>
            </a:solidFill>
            <a:ln w="6039" cap="flat">
              <a:noFill/>
              <a:prstDash val="solid"/>
              <a:miter/>
            </a:ln>
          </p:spPr>
          <p:txBody>
            <a:bodyPr rtlCol="0" anchor="ctr"/>
            <a:lstStyle/>
            <a:p>
              <a:endParaRPr lang="en-GB"/>
            </a:p>
          </p:txBody>
        </p:sp>
        <p:sp>
          <p:nvSpPr>
            <p:cNvPr id="196" name="Freeform: Shape 195">
              <a:extLst>
                <a:ext uri="{FF2B5EF4-FFF2-40B4-BE49-F238E27FC236}">
                  <a16:creationId xmlns:a16="http://schemas.microsoft.com/office/drawing/2014/main" id="{B8684218-B2D1-8000-66C5-E6A2D1DAFBCC}"/>
                </a:ext>
              </a:extLst>
            </p:cNvPr>
            <p:cNvSpPr/>
            <p:nvPr/>
          </p:nvSpPr>
          <p:spPr>
            <a:xfrm rot="18900000">
              <a:off x="7947991" y="3895310"/>
              <a:ext cx="387149" cy="774377"/>
            </a:xfrm>
            <a:custGeom>
              <a:avLst/>
              <a:gdLst>
                <a:gd name="connsiteX0" fmla="*/ 387245 w 387149"/>
                <a:gd name="connsiteY0" fmla="*/ -33 h 774377"/>
                <a:gd name="connsiteX1" fmla="*/ 96 w 387149"/>
                <a:gd name="connsiteY1" fmla="*/ 387154 h 774377"/>
                <a:gd name="connsiteX2" fmla="*/ 387245 w 387149"/>
                <a:gd name="connsiteY2" fmla="*/ 774344 h 774377"/>
                <a:gd name="connsiteX3" fmla="*/ 387245 w 387149"/>
                <a:gd name="connsiteY3" fmla="*/ -33 h 774377"/>
              </a:gdLst>
              <a:ahLst/>
              <a:cxnLst>
                <a:cxn ang="0">
                  <a:pos x="connsiteX0" y="connsiteY0"/>
                </a:cxn>
                <a:cxn ang="0">
                  <a:pos x="connsiteX1" y="connsiteY1"/>
                </a:cxn>
                <a:cxn ang="0">
                  <a:pos x="connsiteX2" y="connsiteY2"/>
                </a:cxn>
                <a:cxn ang="0">
                  <a:pos x="connsiteX3" y="connsiteY3"/>
                </a:cxn>
              </a:cxnLst>
              <a:rect l="l" t="t" r="r" b="b"/>
              <a:pathLst>
                <a:path w="387149" h="774377">
                  <a:moveTo>
                    <a:pt x="387245" y="-33"/>
                  </a:moveTo>
                  <a:lnTo>
                    <a:pt x="96" y="387154"/>
                  </a:lnTo>
                  <a:lnTo>
                    <a:pt x="387245" y="774344"/>
                  </a:lnTo>
                  <a:lnTo>
                    <a:pt x="387245" y="-33"/>
                  </a:lnTo>
                  <a:close/>
                </a:path>
              </a:pathLst>
            </a:custGeom>
            <a:solidFill>
              <a:srgbClr val="107C10"/>
            </a:solidFill>
            <a:ln w="6039" cap="flat">
              <a:noFill/>
              <a:prstDash val="solid"/>
              <a:miter/>
            </a:ln>
          </p:spPr>
          <p:txBody>
            <a:bodyPr rtlCol="0" anchor="ctr"/>
            <a:lstStyle/>
            <a:p>
              <a:endParaRPr lang="en-GB"/>
            </a:p>
          </p:txBody>
        </p:sp>
        <p:sp>
          <p:nvSpPr>
            <p:cNvPr id="197" name="Freeform: Shape 196">
              <a:extLst>
                <a:ext uri="{FF2B5EF4-FFF2-40B4-BE49-F238E27FC236}">
                  <a16:creationId xmlns:a16="http://schemas.microsoft.com/office/drawing/2014/main" id="{1115944F-6807-0DDE-179B-A5F47DBE9469}"/>
                </a:ext>
              </a:extLst>
            </p:cNvPr>
            <p:cNvSpPr/>
            <p:nvPr/>
          </p:nvSpPr>
          <p:spPr>
            <a:xfrm rot="18900000">
              <a:off x="7080117" y="2899726"/>
              <a:ext cx="1780337" cy="1780408"/>
            </a:xfrm>
            <a:custGeom>
              <a:avLst/>
              <a:gdLst>
                <a:gd name="connsiteX0" fmla="*/ 890283 w 1780337"/>
                <a:gd name="connsiteY0" fmla="*/ -34 h 1780408"/>
                <a:gd name="connsiteX1" fmla="*/ 856667 w 1780337"/>
                <a:gd name="connsiteY1" fmla="*/ 33566 h 1780408"/>
                <a:gd name="connsiteX2" fmla="*/ 856667 w 1780337"/>
                <a:gd name="connsiteY2" fmla="*/ 809043 h 1780408"/>
                <a:gd name="connsiteX3" fmla="*/ 468983 w 1780337"/>
                <a:gd name="connsiteY3" fmla="*/ 421244 h 1780408"/>
                <a:gd name="connsiteX4" fmla="*/ 421437 w 1780337"/>
                <a:gd name="connsiteY4" fmla="*/ 468894 h 1780408"/>
                <a:gd name="connsiteX5" fmla="*/ 809122 w 1780337"/>
                <a:gd name="connsiteY5" fmla="*/ 856572 h 1780408"/>
                <a:gd name="connsiteX6" fmla="*/ 33752 w 1780337"/>
                <a:gd name="connsiteY6" fmla="*/ 856572 h 1780408"/>
                <a:gd name="connsiteX7" fmla="*/ 93 w 1780337"/>
                <a:gd name="connsiteY7" fmla="*/ 890171 h 1780408"/>
                <a:gd name="connsiteX8" fmla="*/ 33617 w 1780337"/>
                <a:gd name="connsiteY8" fmla="*/ 923770 h 1780408"/>
                <a:gd name="connsiteX9" fmla="*/ 810237 w 1780337"/>
                <a:gd name="connsiteY9" fmla="*/ 923770 h 1780408"/>
                <a:gd name="connsiteX10" fmla="*/ 421928 w 1780337"/>
                <a:gd name="connsiteY10" fmla="*/ 1312060 h 1780408"/>
                <a:gd name="connsiteX11" fmla="*/ 469518 w 1780337"/>
                <a:gd name="connsiteY11" fmla="*/ 1359587 h 1780408"/>
                <a:gd name="connsiteX12" fmla="*/ 856667 w 1780337"/>
                <a:gd name="connsiteY12" fmla="*/ 972399 h 1780408"/>
                <a:gd name="connsiteX13" fmla="*/ 856667 w 1780337"/>
                <a:gd name="connsiteY13" fmla="*/ 1746776 h 1780408"/>
                <a:gd name="connsiteX14" fmla="*/ 890283 w 1780337"/>
                <a:gd name="connsiteY14" fmla="*/ 1780375 h 1780408"/>
                <a:gd name="connsiteX15" fmla="*/ 923856 w 1780337"/>
                <a:gd name="connsiteY15" fmla="*/ 1746776 h 1780408"/>
                <a:gd name="connsiteX16" fmla="*/ 923856 w 1780337"/>
                <a:gd name="connsiteY16" fmla="*/ 971299 h 1780408"/>
                <a:gd name="connsiteX17" fmla="*/ 1311584 w 1780337"/>
                <a:gd name="connsiteY17" fmla="*/ 1359098 h 1780408"/>
                <a:gd name="connsiteX18" fmla="*/ 1359130 w 1780337"/>
                <a:gd name="connsiteY18" fmla="*/ 1311448 h 1780408"/>
                <a:gd name="connsiteX19" fmla="*/ 971401 w 1780337"/>
                <a:gd name="connsiteY19" fmla="*/ 923770 h 1780408"/>
                <a:gd name="connsiteX20" fmla="*/ 1746858 w 1780337"/>
                <a:gd name="connsiteY20" fmla="*/ 923770 h 1780408"/>
                <a:gd name="connsiteX21" fmla="*/ 1780430 w 1780337"/>
                <a:gd name="connsiteY21" fmla="*/ 890171 h 1780408"/>
                <a:gd name="connsiteX22" fmla="*/ 1746814 w 1780337"/>
                <a:gd name="connsiteY22" fmla="*/ 856572 h 1780408"/>
                <a:gd name="connsiteX23" fmla="*/ 972517 w 1780337"/>
                <a:gd name="connsiteY23" fmla="*/ 856572 h 1780408"/>
                <a:gd name="connsiteX24" fmla="*/ 1359665 w 1780337"/>
                <a:gd name="connsiteY24" fmla="*/ 469383 h 1780408"/>
                <a:gd name="connsiteX25" fmla="*/ 1312121 w 1780337"/>
                <a:gd name="connsiteY25" fmla="*/ 421855 h 1780408"/>
                <a:gd name="connsiteX26" fmla="*/ 923856 w 1780337"/>
                <a:gd name="connsiteY26" fmla="*/ 810143 h 1780408"/>
                <a:gd name="connsiteX27" fmla="*/ 923856 w 1780337"/>
                <a:gd name="connsiteY27" fmla="*/ 33566 h 1780408"/>
                <a:gd name="connsiteX28" fmla="*/ 890283 w 1780337"/>
                <a:gd name="connsiteY28" fmla="*/ -34 h 178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80337" h="1780408">
                  <a:moveTo>
                    <a:pt x="890283" y="-34"/>
                  </a:moveTo>
                  <a:lnTo>
                    <a:pt x="856667" y="33566"/>
                  </a:lnTo>
                  <a:lnTo>
                    <a:pt x="856667" y="809043"/>
                  </a:lnTo>
                  <a:lnTo>
                    <a:pt x="468983" y="421244"/>
                  </a:lnTo>
                  <a:lnTo>
                    <a:pt x="421437" y="468894"/>
                  </a:lnTo>
                  <a:lnTo>
                    <a:pt x="809122" y="856572"/>
                  </a:lnTo>
                  <a:lnTo>
                    <a:pt x="33752" y="856572"/>
                  </a:lnTo>
                  <a:lnTo>
                    <a:pt x="93" y="890171"/>
                  </a:lnTo>
                  <a:lnTo>
                    <a:pt x="33617" y="923770"/>
                  </a:lnTo>
                  <a:lnTo>
                    <a:pt x="810237" y="923770"/>
                  </a:lnTo>
                  <a:lnTo>
                    <a:pt x="421928" y="1312060"/>
                  </a:lnTo>
                  <a:lnTo>
                    <a:pt x="469518" y="1359587"/>
                  </a:lnTo>
                  <a:lnTo>
                    <a:pt x="856667" y="972399"/>
                  </a:lnTo>
                  <a:lnTo>
                    <a:pt x="856667" y="1746776"/>
                  </a:lnTo>
                  <a:lnTo>
                    <a:pt x="890283" y="1780375"/>
                  </a:lnTo>
                  <a:lnTo>
                    <a:pt x="923856" y="1746776"/>
                  </a:lnTo>
                  <a:lnTo>
                    <a:pt x="923856" y="971299"/>
                  </a:lnTo>
                  <a:lnTo>
                    <a:pt x="1311584" y="1359098"/>
                  </a:lnTo>
                  <a:lnTo>
                    <a:pt x="1359130" y="1311448"/>
                  </a:lnTo>
                  <a:lnTo>
                    <a:pt x="971401" y="923770"/>
                  </a:lnTo>
                  <a:lnTo>
                    <a:pt x="1746858" y="923770"/>
                  </a:lnTo>
                  <a:lnTo>
                    <a:pt x="1780430" y="890171"/>
                  </a:lnTo>
                  <a:lnTo>
                    <a:pt x="1746814" y="856572"/>
                  </a:lnTo>
                  <a:lnTo>
                    <a:pt x="972517" y="856572"/>
                  </a:lnTo>
                  <a:lnTo>
                    <a:pt x="1359665" y="469383"/>
                  </a:lnTo>
                  <a:lnTo>
                    <a:pt x="1312121" y="421855"/>
                  </a:lnTo>
                  <a:lnTo>
                    <a:pt x="923856" y="810143"/>
                  </a:lnTo>
                  <a:lnTo>
                    <a:pt x="923856" y="33566"/>
                  </a:lnTo>
                  <a:lnTo>
                    <a:pt x="890283" y="-34"/>
                  </a:lnTo>
                  <a:close/>
                </a:path>
              </a:pathLst>
            </a:custGeom>
            <a:solidFill>
              <a:srgbClr val="ADDAAD"/>
            </a:solidFill>
            <a:ln w="6039"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45DB5301-D861-2BD6-52FB-7E5B9723E594}"/>
                </a:ext>
              </a:extLst>
            </p:cNvPr>
            <p:cNvSpPr/>
            <p:nvPr/>
          </p:nvSpPr>
          <p:spPr>
            <a:xfrm rot="18900000">
              <a:off x="8074913" y="3425360"/>
              <a:ext cx="775456" cy="387678"/>
            </a:xfrm>
            <a:custGeom>
              <a:avLst/>
              <a:gdLst>
                <a:gd name="connsiteX0" fmla="*/ 775550 w 775456"/>
                <a:gd name="connsiteY0" fmla="*/ -37 h 387678"/>
                <a:gd name="connsiteX1" fmla="*/ 93 w 775456"/>
                <a:gd name="connsiteY1" fmla="*/ -37 h 387678"/>
                <a:gd name="connsiteX2" fmla="*/ 387821 w 775456"/>
                <a:gd name="connsiteY2" fmla="*/ 387641 h 387678"/>
                <a:gd name="connsiteX3" fmla="*/ 775550 w 775456"/>
                <a:gd name="connsiteY3" fmla="*/ -37 h 387678"/>
              </a:gdLst>
              <a:ahLst/>
              <a:cxnLst>
                <a:cxn ang="0">
                  <a:pos x="connsiteX0" y="connsiteY0"/>
                </a:cxn>
                <a:cxn ang="0">
                  <a:pos x="connsiteX1" y="connsiteY1"/>
                </a:cxn>
                <a:cxn ang="0">
                  <a:pos x="connsiteX2" y="connsiteY2"/>
                </a:cxn>
                <a:cxn ang="0">
                  <a:pos x="connsiteX3" y="connsiteY3"/>
                </a:cxn>
              </a:cxnLst>
              <a:rect l="l" t="t" r="r" b="b"/>
              <a:pathLst>
                <a:path w="775456" h="387678">
                  <a:moveTo>
                    <a:pt x="775550" y="-37"/>
                  </a:moveTo>
                  <a:lnTo>
                    <a:pt x="93" y="-37"/>
                  </a:lnTo>
                  <a:lnTo>
                    <a:pt x="387821" y="387641"/>
                  </a:lnTo>
                  <a:lnTo>
                    <a:pt x="775550" y="-37"/>
                  </a:lnTo>
                  <a:close/>
                </a:path>
              </a:pathLst>
            </a:custGeom>
            <a:solidFill>
              <a:srgbClr val="107C10"/>
            </a:solidFill>
            <a:ln w="6039" cap="flat">
              <a:noFill/>
              <a:prstDash val="solid"/>
              <a:miter/>
            </a:ln>
          </p:spPr>
          <p:txBody>
            <a:bodyPr rtlCol="0" anchor="ctr"/>
            <a:lstStyle/>
            <a:p>
              <a:endParaRPr lang="en-GB"/>
            </a:p>
          </p:txBody>
        </p:sp>
        <p:sp>
          <p:nvSpPr>
            <p:cNvPr id="199" name="Freeform: Shape 198">
              <a:extLst>
                <a:ext uri="{FF2B5EF4-FFF2-40B4-BE49-F238E27FC236}">
                  <a16:creationId xmlns:a16="http://schemas.microsoft.com/office/drawing/2014/main" id="{E72DDE82-85FD-B388-E5B2-F4C1374EC9A8}"/>
                </a:ext>
              </a:extLst>
            </p:cNvPr>
            <p:cNvSpPr/>
            <p:nvPr/>
          </p:nvSpPr>
          <p:spPr>
            <a:xfrm rot="18900000">
              <a:off x="7754413" y="3103752"/>
              <a:ext cx="774297" cy="387189"/>
            </a:xfrm>
            <a:custGeom>
              <a:avLst/>
              <a:gdLst>
                <a:gd name="connsiteX0" fmla="*/ 774387 w 774297"/>
                <a:gd name="connsiteY0" fmla="*/ 387154 h 387189"/>
                <a:gd name="connsiteX1" fmla="*/ 387238 w 774297"/>
                <a:gd name="connsiteY1" fmla="*/ -36 h 387189"/>
                <a:gd name="connsiteX2" fmla="*/ 90 w 774297"/>
                <a:gd name="connsiteY2" fmla="*/ 387154 h 387189"/>
                <a:gd name="connsiteX3" fmla="*/ 774387 w 774297"/>
                <a:gd name="connsiteY3" fmla="*/ 387154 h 387189"/>
              </a:gdLst>
              <a:ahLst/>
              <a:cxnLst>
                <a:cxn ang="0">
                  <a:pos x="connsiteX0" y="connsiteY0"/>
                </a:cxn>
                <a:cxn ang="0">
                  <a:pos x="connsiteX1" y="connsiteY1"/>
                </a:cxn>
                <a:cxn ang="0">
                  <a:pos x="connsiteX2" y="connsiteY2"/>
                </a:cxn>
                <a:cxn ang="0">
                  <a:pos x="connsiteX3" y="connsiteY3"/>
                </a:cxn>
              </a:cxnLst>
              <a:rect l="l" t="t" r="r" b="b"/>
              <a:pathLst>
                <a:path w="774297" h="387189">
                  <a:moveTo>
                    <a:pt x="774387" y="387154"/>
                  </a:moveTo>
                  <a:lnTo>
                    <a:pt x="387238" y="-36"/>
                  </a:lnTo>
                  <a:lnTo>
                    <a:pt x="90" y="387154"/>
                  </a:lnTo>
                  <a:lnTo>
                    <a:pt x="774387" y="387154"/>
                  </a:lnTo>
                  <a:close/>
                </a:path>
              </a:pathLst>
            </a:custGeom>
            <a:solidFill>
              <a:srgbClr val="107C10"/>
            </a:solidFill>
            <a:ln w="6039" cap="flat">
              <a:noFill/>
              <a:prstDash val="solid"/>
              <a:miter/>
            </a:ln>
          </p:spPr>
          <p:txBody>
            <a:bodyPr rtlCol="0" anchor="ctr"/>
            <a:lstStyle/>
            <a:p>
              <a:endParaRPr lang="en-GB"/>
            </a:p>
          </p:txBody>
        </p:sp>
        <p:sp>
          <p:nvSpPr>
            <p:cNvPr id="200" name="Freeform: Shape 199">
              <a:extLst>
                <a:ext uri="{FF2B5EF4-FFF2-40B4-BE49-F238E27FC236}">
                  <a16:creationId xmlns:a16="http://schemas.microsoft.com/office/drawing/2014/main" id="{F04BAA96-853A-F84D-0133-E2687682CC4E}"/>
                </a:ext>
              </a:extLst>
            </p:cNvPr>
            <p:cNvSpPr/>
            <p:nvPr/>
          </p:nvSpPr>
          <p:spPr>
            <a:xfrm rot="18900000">
              <a:off x="7606046" y="2909458"/>
              <a:ext cx="388264" cy="776577"/>
            </a:xfrm>
            <a:custGeom>
              <a:avLst/>
              <a:gdLst>
                <a:gd name="connsiteX0" fmla="*/ 89 w 388264"/>
                <a:gd name="connsiteY0" fmla="*/ 776543 h 776577"/>
                <a:gd name="connsiteX1" fmla="*/ 388354 w 388264"/>
                <a:gd name="connsiteY1" fmla="*/ 388255 h 776577"/>
                <a:gd name="connsiteX2" fmla="*/ 89 w 388264"/>
                <a:gd name="connsiteY2" fmla="*/ -34 h 776577"/>
                <a:gd name="connsiteX3" fmla="*/ 89 w 388264"/>
                <a:gd name="connsiteY3" fmla="*/ 776543 h 776577"/>
              </a:gdLst>
              <a:ahLst/>
              <a:cxnLst>
                <a:cxn ang="0">
                  <a:pos x="connsiteX0" y="connsiteY0"/>
                </a:cxn>
                <a:cxn ang="0">
                  <a:pos x="connsiteX1" y="connsiteY1"/>
                </a:cxn>
                <a:cxn ang="0">
                  <a:pos x="connsiteX2" y="connsiteY2"/>
                </a:cxn>
                <a:cxn ang="0">
                  <a:pos x="connsiteX3" y="connsiteY3"/>
                </a:cxn>
              </a:cxnLst>
              <a:rect l="l" t="t" r="r" b="b"/>
              <a:pathLst>
                <a:path w="388264" h="776577">
                  <a:moveTo>
                    <a:pt x="89" y="776543"/>
                  </a:moveTo>
                  <a:lnTo>
                    <a:pt x="388354" y="388255"/>
                  </a:lnTo>
                  <a:lnTo>
                    <a:pt x="89" y="-34"/>
                  </a:lnTo>
                  <a:lnTo>
                    <a:pt x="89" y="776543"/>
                  </a:lnTo>
                  <a:close/>
                </a:path>
              </a:pathLst>
            </a:custGeom>
            <a:solidFill>
              <a:srgbClr val="107C10"/>
            </a:solidFill>
            <a:ln w="6039" cap="flat">
              <a:noFill/>
              <a:prstDash val="solid"/>
              <a:miter/>
            </a:ln>
          </p:spPr>
          <p:txBody>
            <a:bodyPr rtlCol="0" anchor="ctr"/>
            <a:lstStyle/>
            <a:p>
              <a:endParaRPr lang="en-GB"/>
            </a:p>
          </p:txBody>
        </p:sp>
        <p:sp>
          <p:nvSpPr>
            <p:cNvPr id="201" name="Freeform: Shape 200">
              <a:extLst>
                <a:ext uri="{FF2B5EF4-FFF2-40B4-BE49-F238E27FC236}">
                  <a16:creationId xmlns:a16="http://schemas.microsoft.com/office/drawing/2014/main" id="{A7AFC9DA-F122-4EC8-F8C0-3B5B68C147B8}"/>
                </a:ext>
              </a:extLst>
            </p:cNvPr>
            <p:cNvSpPr/>
            <p:nvPr/>
          </p:nvSpPr>
          <p:spPr>
            <a:xfrm rot="18900000">
              <a:off x="7411845" y="4088002"/>
              <a:ext cx="776619" cy="388289"/>
            </a:xfrm>
            <a:custGeom>
              <a:avLst/>
              <a:gdLst>
                <a:gd name="connsiteX0" fmla="*/ 95 w 776619"/>
                <a:gd name="connsiteY0" fmla="*/ -31 h 388289"/>
                <a:gd name="connsiteX1" fmla="*/ 388406 w 776619"/>
                <a:gd name="connsiteY1" fmla="*/ 388258 h 388289"/>
                <a:gd name="connsiteX2" fmla="*/ 776715 w 776619"/>
                <a:gd name="connsiteY2" fmla="*/ -31 h 388289"/>
                <a:gd name="connsiteX3" fmla="*/ 95 w 776619"/>
                <a:gd name="connsiteY3" fmla="*/ -31 h 388289"/>
              </a:gdLst>
              <a:ahLst/>
              <a:cxnLst>
                <a:cxn ang="0">
                  <a:pos x="connsiteX0" y="connsiteY0"/>
                </a:cxn>
                <a:cxn ang="0">
                  <a:pos x="connsiteX1" y="connsiteY1"/>
                </a:cxn>
                <a:cxn ang="0">
                  <a:pos x="connsiteX2" y="connsiteY2"/>
                </a:cxn>
                <a:cxn ang="0">
                  <a:pos x="connsiteX3" y="connsiteY3"/>
                </a:cxn>
              </a:cxnLst>
              <a:rect l="l" t="t" r="r" b="b"/>
              <a:pathLst>
                <a:path w="776619" h="388289">
                  <a:moveTo>
                    <a:pt x="95" y="-31"/>
                  </a:moveTo>
                  <a:lnTo>
                    <a:pt x="388406" y="388258"/>
                  </a:lnTo>
                  <a:lnTo>
                    <a:pt x="776715" y="-31"/>
                  </a:lnTo>
                  <a:lnTo>
                    <a:pt x="95" y="-31"/>
                  </a:lnTo>
                  <a:close/>
                </a:path>
              </a:pathLst>
            </a:custGeom>
            <a:solidFill>
              <a:srgbClr val="107C10"/>
            </a:solidFill>
            <a:ln w="6039" cap="flat">
              <a:noFill/>
              <a:prstDash val="solid"/>
              <a:miter/>
            </a:ln>
          </p:spPr>
          <p:txBody>
            <a:bodyPr rtlCol="0" anchor="ctr"/>
            <a:lstStyle/>
            <a:p>
              <a:endParaRPr lang="en-GB"/>
            </a:p>
          </p:txBody>
        </p:sp>
        <p:sp>
          <p:nvSpPr>
            <p:cNvPr id="202" name="Freeform: Shape 201">
              <a:extLst>
                <a:ext uri="{FF2B5EF4-FFF2-40B4-BE49-F238E27FC236}">
                  <a16:creationId xmlns:a16="http://schemas.microsoft.com/office/drawing/2014/main" id="{2F90277D-94E9-C68A-12D0-C4EC83C4A4A3}"/>
                </a:ext>
              </a:extLst>
            </p:cNvPr>
            <p:cNvSpPr/>
            <p:nvPr/>
          </p:nvSpPr>
          <p:spPr>
            <a:xfrm rot="18900000">
              <a:off x="7090276" y="3766793"/>
              <a:ext cx="775369" cy="387678"/>
            </a:xfrm>
            <a:custGeom>
              <a:avLst/>
              <a:gdLst>
                <a:gd name="connsiteX0" fmla="*/ 775462 w 775369"/>
                <a:gd name="connsiteY0" fmla="*/ 387648 h 387678"/>
                <a:gd name="connsiteX1" fmla="*/ 387778 w 775369"/>
                <a:gd name="connsiteY1" fmla="*/ -30 h 387678"/>
                <a:gd name="connsiteX2" fmla="*/ 92 w 775369"/>
                <a:gd name="connsiteY2" fmla="*/ 387648 h 387678"/>
                <a:gd name="connsiteX3" fmla="*/ 775462 w 775369"/>
                <a:gd name="connsiteY3" fmla="*/ 387648 h 387678"/>
              </a:gdLst>
              <a:ahLst/>
              <a:cxnLst>
                <a:cxn ang="0">
                  <a:pos x="connsiteX0" y="connsiteY0"/>
                </a:cxn>
                <a:cxn ang="0">
                  <a:pos x="connsiteX1" y="connsiteY1"/>
                </a:cxn>
                <a:cxn ang="0">
                  <a:pos x="connsiteX2" y="connsiteY2"/>
                </a:cxn>
                <a:cxn ang="0">
                  <a:pos x="connsiteX3" y="connsiteY3"/>
                </a:cxn>
              </a:cxnLst>
              <a:rect l="l" t="t" r="r" b="b"/>
              <a:pathLst>
                <a:path w="775369" h="387678">
                  <a:moveTo>
                    <a:pt x="775462" y="387648"/>
                  </a:moveTo>
                  <a:lnTo>
                    <a:pt x="387778" y="-30"/>
                  </a:lnTo>
                  <a:lnTo>
                    <a:pt x="92" y="387648"/>
                  </a:lnTo>
                  <a:lnTo>
                    <a:pt x="775462" y="387648"/>
                  </a:lnTo>
                  <a:close/>
                </a:path>
              </a:pathLst>
            </a:custGeom>
            <a:solidFill>
              <a:srgbClr val="107C10"/>
            </a:solidFill>
            <a:ln w="6039"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2A547563-9C27-6153-4F0C-5328153331E2}"/>
                </a:ext>
              </a:extLst>
            </p:cNvPr>
            <p:cNvSpPr/>
            <p:nvPr/>
          </p:nvSpPr>
          <p:spPr>
            <a:xfrm rot="18900000">
              <a:off x="7284098" y="3231483"/>
              <a:ext cx="387684" cy="775477"/>
            </a:xfrm>
            <a:custGeom>
              <a:avLst/>
              <a:gdLst>
                <a:gd name="connsiteX0" fmla="*/ 387775 w 387684"/>
                <a:gd name="connsiteY0" fmla="*/ -31 h 775477"/>
                <a:gd name="connsiteX1" fmla="*/ 90 w 387684"/>
                <a:gd name="connsiteY1" fmla="*/ 387647 h 775477"/>
                <a:gd name="connsiteX2" fmla="*/ 387775 w 387684"/>
                <a:gd name="connsiteY2" fmla="*/ 775446 h 775477"/>
                <a:gd name="connsiteX3" fmla="*/ 387775 w 387684"/>
                <a:gd name="connsiteY3" fmla="*/ -31 h 775477"/>
              </a:gdLst>
              <a:ahLst/>
              <a:cxnLst>
                <a:cxn ang="0">
                  <a:pos x="connsiteX0" y="connsiteY0"/>
                </a:cxn>
                <a:cxn ang="0">
                  <a:pos x="connsiteX1" y="connsiteY1"/>
                </a:cxn>
                <a:cxn ang="0">
                  <a:pos x="connsiteX2" y="connsiteY2"/>
                </a:cxn>
                <a:cxn ang="0">
                  <a:pos x="connsiteX3" y="connsiteY3"/>
                </a:cxn>
              </a:cxnLst>
              <a:rect l="l" t="t" r="r" b="b"/>
              <a:pathLst>
                <a:path w="387684" h="775477">
                  <a:moveTo>
                    <a:pt x="387775" y="-31"/>
                  </a:moveTo>
                  <a:lnTo>
                    <a:pt x="90" y="387647"/>
                  </a:lnTo>
                  <a:lnTo>
                    <a:pt x="387775" y="775446"/>
                  </a:lnTo>
                  <a:lnTo>
                    <a:pt x="387775" y="-31"/>
                  </a:lnTo>
                  <a:close/>
                </a:path>
              </a:pathLst>
            </a:custGeom>
            <a:solidFill>
              <a:srgbClr val="107C10"/>
            </a:solidFill>
            <a:ln w="6039"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995818D9-EAA1-955F-FB3D-C4DD104F3C43}"/>
                </a:ext>
              </a:extLst>
            </p:cNvPr>
            <p:cNvSpPr/>
            <p:nvPr/>
          </p:nvSpPr>
          <p:spPr>
            <a:xfrm rot="18900000">
              <a:off x="6905461" y="3546081"/>
              <a:ext cx="429205" cy="858436"/>
            </a:xfrm>
            <a:custGeom>
              <a:avLst/>
              <a:gdLst>
                <a:gd name="connsiteX0" fmla="*/ 429297 w 429205"/>
                <a:gd name="connsiteY0" fmla="*/ 429191 h 858436"/>
                <a:gd name="connsiteX1" fmla="*/ 92 w 429205"/>
                <a:gd name="connsiteY1" fmla="*/ -28 h 858436"/>
                <a:gd name="connsiteX2" fmla="*/ 92 w 429205"/>
                <a:gd name="connsiteY2" fmla="*/ 858409 h 858436"/>
                <a:gd name="connsiteX3" fmla="*/ 429297 w 429205"/>
                <a:gd name="connsiteY3" fmla="*/ 429191 h 858436"/>
              </a:gdLst>
              <a:ahLst/>
              <a:cxnLst>
                <a:cxn ang="0">
                  <a:pos x="connsiteX0" y="connsiteY0"/>
                </a:cxn>
                <a:cxn ang="0">
                  <a:pos x="connsiteX1" y="connsiteY1"/>
                </a:cxn>
                <a:cxn ang="0">
                  <a:pos x="connsiteX2" y="connsiteY2"/>
                </a:cxn>
                <a:cxn ang="0">
                  <a:pos x="connsiteX3" y="connsiteY3"/>
                </a:cxn>
              </a:cxnLst>
              <a:rect l="l" t="t" r="r" b="b"/>
              <a:pathLst>
                <a:path w="429205" h="858436">
                  <a:moveTo>
                    <a:pt x="429297" y="429191"/>
                  </a:moveTo>
                  <a:lnTo>
                    <a:pt x="92" y="-28"/>
                  </a:lnTo>
                  <a:lnTo>
                    <a:pt x="92" y="858409"/>
                  </a:lnTo>
                  <a:lnTo>
                    <a:pt x="429297" y="429191"/>
                  </a:lnTo>
                  <a:close/>
                </a:path>
              </a:pathLst>
            </a:custGeom>
            <a:solidFill>
              <a:srgbClr val="107C10"/>
            </a:solidFill>
            <a:ln w="6039" cap="flat">
              <a:noFill/>
              <a:prstDash val="solid"/>
              <a:miter/>
            </a:ln>
          </p:spPr>
          <p:txBody>
            <a:bodyPr rtlCol="0" anchor="ctr"/>
            <a:lstStyle/>
            <a:p>
              <a:endParaRPr lang="en-GB"/>
            </a:p>
          </p:txBody>
        </p:sp>
        <p:sp>
          <p:nvSpPr>
            <p:cNvPr id="205" name="Freeform: Shape 204">
              <a:extLst>
                <a:ext uri="{FF2B5EF4-FFF2-40B4-BE49-F238E27FC236}">
                  <a16:creationId xmlns:a16="http://schemas.microsoft.com/office/drawing/2014/main" id="{F9D1A552-44D3-3A01-FF7C-1103E85D9D2D}"/>
                </a:ext>
              </a:extLst>
            </p:cNvPr>
            <p:cNvSpPr/>
            <p:nvPr/>
          </p:nvSpPr>
          <p:spPr>
            <a:xfrm rot="18900000">
              <a:off x="6729951" y="3551560"/>
              <a:ext cx="476750" cy="476746"/>
            </a:xfrm>
            <a:custGeom>
              <a:avLst/>
              <a:gdLst>
                <a:gd name="connsiteX0" fmla="*/ 476841 w 476750"/>
                <a:gd name="connsiteY0" fmla="*/ 429191 h 476746"/>
                <a:gd name="connsiteX1" fmla="*/ 47689 w 476750"/>
                <a:gd name="connsiteY1" fmla="*/ -28 h 476746"/>
                <a:gd name="connsiteX2" fmla="*/ 90 w 476750"/>
                <a:gd name="connsiteY2" fmla="*/ -28 h 476746"/>
                <a:gd name="connsiteX3" fmla="*/ 90 w 476750"/>
                <a:gd name="connsiteY3" fmla="*/ 47500 h 476746"/>
                <a:gd name="connsiteX4" fmla="*/ 429296 w 476750"/>
                <a:gd name="connsiteY4" fmla="*/ 476719 h 476746"/>
                <a:gd name="connsiteX5" fmla="*/ 476841 w 476750"/>
                <a:gd name="connsiteY5" fmla="*/ 429191 h 4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50" h="476746">
                  <a:moveTo>
                    <a:pt x="476841" y="429191"/>
                  </a:moveTo>
                  <a:lnTo>
                    <a:pt x="47689" y="-28"/>
                  </a:lnTo>
                  <a:lnTo>
                    <a:pt x="90" y="-28"/>
                  </a:lnTo>
                  <a:lnTo>
                    <a:pt x="90" y="47500"/>
                  </a:lnTo>
                  <a:lnTo>
                    <a:pt x="429296" y="476719"/>
                  </a:lnTo>
                  <a:lnTo>
                    <a:pt x="476841" y="429191"/>
                  </a:lnTo>
                  <a:close/>
                </a:path>
              </a:pathLst>
            </a:custGeom>
            <a:solidFill>
              <a:srgbClr val="ADDAAD"/>
            </a:solidFill>
            <a:ln w="6039" cap="flat">
              <a:noFill/>
              <a:prstDash val="solid"/>
              <a:miter/>
            </a:ln>
          </p:spPr>
          <p:txBody>
            <a:bodyPr rtlCol="0" anchor="ctr"/>
            <a:lstStyle/>
            <a:p>
              <a:endParaRPr lang="en-GB"/>
            </a:p>
          </p:txBody>
        </p:sp>
        <p:sp>
          <p:nvSpPr>
            <p:cNvPr id="206" name="Freeform: Shape 205">
              <a:extLst>
                <a:ext uri="{FF2B5EF4-FFF2-40B4-BE49-F238E27FC236}">
                  <a16:creationId xmlns:a16="http://schemas.microsoft.com/office/drawing/2014/main" id="{B84570DD-7E13-DC9E-A9B6-DE0F4443E1C1}"/>
                </a:ext>
              </a:extLst>
            </p:cNvPr>
            <p:cNvSpPr/>
            <p:nvPr/>
          </p:nvSpPr>
          <p:spPr>
            <a:xfrm rot="18900000">
              <a:off x="6690927" y="3389954"/>
              <a:ext cx="858310" cy="429218"/>
            </a:xfrm>
            <a:custGeom>
              <a:avLst/>
              <a:gdLst>
                <a:gd name="connsiteX0" fmla="*/ 858400 w 858310"/>
                <a:gd name="connsiteY0" fmla="*/ -29 h 429218"/>
                <a:gd name="connsiteX1" fmla="*/ 89 w 858310"/>
                <a:gd name="connsiteY1" fmla="*/ -29 h 429218"/>
                <a:gd name="connsiteX2" fmla="*/ 429241 w 858310"/>
                <a:gd name="connsiteY2" fmla="*/ 429190 h 429218"/>
                <a:gd name="connsiteX3" fmla="*/ 858400 w 858310"/>
                <a:gd name="connsiteY3" fmla="*/ -29 h 429218"/>
              </a:gdLst>
              <a:ahLst/>
              <a:cxnLst>
                <a:cxn ang="0">
                  <a:pos x="connsiteX0" y="connsiteY0"/>
                </a:cxn>
                <a:cxn ang="0">
                  <a:pos x="connsiteX1" y="connsiteY1"/>
                </a:cxn>
                <a:cxn ang="0">
                  <a:pos x="connsiteX2" y="connsiteY2"/>
                </a:cxn>
                <a:cxn ang="0">
                  <a:pos x="connsiteX3" y="connsiteY3"/>
                </a:cxn>
              </a:cxnLst>
              <a:rect l="l" t="t" r="r" b="b"/>
              <a:pathLst>
                <a:path w="858310" h="429218">
                  <a:moveTo>
                    <a:pt x="858400" y="-29"/>
                  </a:moveTo>
                  <a:lnTo>
                    <a:pt x="89" y="-29"/>
                  </a:lnTo>
                  <a:lnTo>
                    <a:pt x="429241" y="429190"/>
                  </a:lnTo>
                  <a:lnTo>
                    <a:pt x="858400" y="-29"/>
                  </a:lnTo>
                  <a:close/>
                </a:path>
              </a:pathLst>
            </a:custGeom>
            <a:solidFill>
              <a:srgbClr val="107C10"/>
            </a:solidFill>
            <a:ln w="6039"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FBF84419-32E0-F0D0-B5C0-F60EAF426CA7}"/>
                </a:ext>
              </a:extLst>
            </p:cNvPr>
            <p:cNvSpPr/>
            <p:nvPr/>
          </p:nvSpPr>
          <p:spPr>
            <a:xfrm rot="18900000">
              <a:off x="7727613" y="4425709"/>
              <a:ext cx="857247" cy="428607"/>
            </a:xfrm>
            <a:custGeom>
              <a:avLst/>
              <a:gdLst>
                <a:gd name="connsiteX0" fmla="*/ 98 w 857247"/>
                <a:gd name="connsiteY0" fmla="*/ 428575 h 428607"/>
                <a:gd name="connsiteX1" fmla="*/ 857346 w 857247"/>
                <a:gd name="connsiteY1" fmla="*/ 428575 h 428607"/>
                <a:gd name="connsiteX2" fmla="*/ 428723 w 857247"/>
                <a:gd name="connsiteY2" fmla="*/ -33 h 428607"/>
                <a:gd name="connsiteX3" fmla="*/ 98 w 857247"/>
                <a:gd name="connsiteY3" fmla="*/ 428575 h 428607"/>
              </a:gdLst>
              <a:ahLst/>
              <a:cxnLst>
                <a:cxn ang="0">
                  <a:pos x="connsiteX0" y="connsiteY0"/>
                </a:cxn>
                <a:cxn ang="0">
                  <a:pos x="connsiteX1" y="connsiteY1"/>
                </a:cxn>
                <a:cxn ang="0">
                  <a:pos x="connsiteX2" y="connsiteY2"/>
                </a:cxn>
                <a:cxn ang="0">
                  <a:pos x="connsiteX3" y="connsiteY3"/>
                </a:cxn>
              </a:cxnLst>
              <a:rect l="l" t="t" r="r" b="b"/>
              <a:pathLst>
                <a:path w="857247" h="428607">
                  <a:moveTo>
                    <a:pt x="98" y="428575"/>
                  </a:moveTo>
                  <a:lnTo>
                    <a:pt x="857346" y="428575"/>
                  </a:lnTo>
                  <a:lnTo>
                    <a:pt x="428723" y="-33"/>
                  </a:lnTo>
                  <a:lnTo>
                    <a:pt x="98" y="428575"/>
                  </a:lnTo>
                  <a:close/>
                </a:path>
              </a:pathLst>
            </a:custGeom>
            <a:solidFill>
              <a:srgbClr val="107C10"/>
            </a:solidFill>
            <a:ln w="6039"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BA713517-0622-0BA2-98D3-DE6D6A1D035B}"/>
                </a:ext>
              </a:extLst>
            </p:cNvPr>
            <p:cNvSpPr/>
            <p:nvPr/>
          </p:nvSpPr>
          <p:spPr>
            <a:xfrm rot="18900000">
              <a:off x="7570583" y="4210502"/>
              <a:ext cx="429785" cy="859658"/>
            </a:xfrm>
            <a:custGeom>
              <a:avLst/>
              <a:gdLst>
                <a:gd name="connsiteX0" fmla="*/ 429883 w 429785"/>
                <a:gd name="connsiteY0" fmla="*/ 429800 h 859658"/>
                <a:gd name="connsiteX1" fmla="*/ 97 w 429785"/>
                <a:gd name="connsiteY1" fmla="*/ -30 h 859658"/>
                <a:gd name="connsiteX2" fmla="*/ 97 w 429785"/>
                <a:gd name="connsiteY2" fmla="*/ 859628 h 859658"/>
                <a:gd name="connsiteX3" fmla="*/ 429883 w 429785"/>
                <a:gd name="connsiteY3" fmla="*/ 429800 h 859658"/>
              </a:gdLst>
              <a:ahLst/>
              <a:cxnLst>
                <a:cxn ang="0">
                  <a:pos x="connsiteX0" y="connsiteY0"/>
                </a:cxn>
                <a:cxn ang="0">
                  <a:pos x="connsiteX1" y="connsiteY1"/>
                </a:cxn>
                <a:cxn ang="0">
                  <a:pos x="connsiteX2" y="connsiteY2"/>
                </a:cxn>
                <a:cxn ang="0">
                  <a:pos x="connsiteX3" y="connsiteY3"/>
                </a:cxn>
              </a:cxnLst>
              <a:rect l="l" t="t" r="r" b="b"/>
              <a:pathLst>
                <a:path w="429785" h="859658">
                  <a:moveTo>
                    <a:pt x="429883" y="429800"/>
                  </a:moveTo>
                  <a:lnTo>
                    <a:pt x="97" y="-30"/>
                  </a:lnTo>
                  <a:lnTo>
                    <a:pt x="97" y="859628"/>
                  </a:lnTo>
                  <a:lnTo>
                    <a:pt x="429883" y="429800"/>
                  </a:lnTo>
                  <a:close/>
                </a:path>
              </a:pathLst>
            </a:custGeom>
            <a:solidFill>
              <a:srgbClr val="107C10"/>
            </a:solidFill>
            <a:ln w="6039"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0FC96828-2806-4C50-595B-3C5136658B4E}"/>
                </a:ext>
              </a:extLst>
            </p:cNvPr>
            <p:cNvSpPr/>
            <p:nvPr/>
          </p:nvSpPr>
          <p:spPr>
            <a:xfrm rot="18900000">
              <a:off x="7732002" y="4553791"/>
              <a:ext cx="477287" cy="476257"/>
            </a:xfrm>
            <a:custGeom>
              <a:avLst/>
              <a:gdLst>
                <a:gd name="connsiteX0" fmla="*/ 429884 w 477287"/>
                <a:gd name="connsiteY0" fmla="*/ -31 h 476257"/>
                <a:gd name="connsiteX1" fmla="*/ 98 w 477287"/>
                <a:gd name="connsiteY1" fmla="*/ 429797 h 476257"/>
                <a:gd name="connsiteX2" fmla="*/ 98 w 477287"/>
                <a:gd name="connsiteY2" fmla="*/ 476226 h 476257"/>
                <a:gd name="connsiteX3" fmla="*/ 48761 w 477287"/>
                <a:gd name="connsiteY3" fmla="*/ 476226 h 476257"/>
                <a:gd name="connsiteX4" fmla="*/ 477386 w 477287"/>
                <a:gd name="connsiteY4" fmla="*/ 47619 h 476257"/>
                <a:gd name="connsiteX5" fmla="*/ 429884 w 477287"/>
                <a:gd name="connsiteY5" fmla="*/ -31 h 4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287" h="476257">
                  <a:moveTo>
                    <a:pt x="429884" y="-31"/>
                  </a:moveTo>
                  <a:lnTo>
                    <a:pt x="98" y="429797"/>
                  </a:lnTo>
                  <a:lnTo>
                    <a:pt x="98" y="476226"/>
                  </a:lnTo>
                  <a:lnTo>
                    <a:pt x="48761" y="476226"/>
                  </a:lnTo>
                  <a:lnTo>
                    <a:pt x="477386" y="47619"/>
                  </a:lnTo>
                  <a:lnTo>
                    <a:pt x="429884" y="-31"/>
                  </a:lnTo>
                  <a:close/>
                </a:path>
              </a:pathLst>
            </a:custGeom>
            <a:solidFill>
              <a:srgbClr val="ADDAAD"/>
            </a:solidFill>
            <a:ln w="6039" cap="flat">
              <a:noFill/>
              <a:prstDash val="solid"/>
              <a:miter/>
            </a:ln>
          </p:spPr>
          <p:txBody>
            <a:bodyPr rtlCol="0" anchor="ctr"/>
            <a:lstStyle/>
            <a:p>
              <a:endParaRPr lang="en-GB"/>
            </a:p>
          </p:txBody>
        </p:sp>
        <p:sp>
          <p:nvSpPr>
            <p:cNvPr id="210" name="Freeform: Shape 209">
              <a:extLst>
                <a:ext uri="{FF2B5EF4-FFF2-40B4-BE49-F238E27FC236}">
                  <a16:creationId xmlns:a16="http://schemas.microsoft.com/office/drawing/2014/main" id="{09C01873-19F2-DDBC-2CB7-EF88B52E6134}"/>
                </a:ext>
              </a:extLst>
            </p:cNvPr>
            <p:cNvSpPr/>
            <p:nvPr/>
          </p:nvSpPr>
          <p:spPr>
            <a:xfrm rot="18900000">
              <a:off x="8391288" y="3760687"/>
              <a:ext cx="858405" cy="429218"/>
            </a:xfrm>
            <a:custGeom>
              <a:avLst/>
              <a:gdLst>
                <a:gd name="connsiteX0" fmla="*/ 858502 w 858405"/>
                <a:gd name="connsiteY0" fmla="*/ 429181 h 429218"/>
                <a:gd name="connsiteX1" fmla="*/ 429299 w 858405"/>
                <a:gd name="connsiteY1" fmla="*/ -38 h 429218"/>
                <a:gd name="connsiteX2" fmla="*/ 96 w 858405"/>
                <a:gd name="connsiteY2" fmla="*/ 429181 h 429218"/>
                <a:gd name="connsiteX3" fmla="*/ 858502 w 858405"/>
                <a:gd name="connsiteY3" fmla="*/ 429181 h 429218"/>
              </a:gdLst>
              <a:ahLst/>
              <a:cxnLst>
                <a:cxn ang="0">
                  <a:pos x="connsiteX0" y="connsiteY0"/>
                </a:cxn>
                <a:cxn ang="0">
                  <a:pos x="connsiteX1" y="connsiteY1"/>
                </a:cxn>
                <a:cxn ang="0">
                  <a:pos x="connsiteX2" y="connsiteY2"/>
                </a:cxn>
                <a:cxn ang="0">
                  <a:pos x="connsiteX3" y="connsiteY3"/>
                </a:cxn>
              </a:cxnLst>
              <a:rect l="l" t="t" r="r" b="b"/>
              <a:pathLst>
                <a:path w="858405" h="429218">
                  <a:moveTo>
                    <a:pt x="858502" y="429181"/>
                  </a:moveTo>
                  <a:lnTo>
                    <a:pt x="429299" y="-38"/>
                  </a:lnTo>
                  <a:lnTo>
                    <a:pt x="96" y="429181"/>
                  </a:lnTo>
                  <a:lnTo>
                    <a:pt x="858502" y="429181"/>
                  </a:lnTo>
                  <a:close/>
                </a:path>
              </a:pathLst>
            </a:custGeom>
            <a:solidFill>
              <a:srgbClr val="107C10"/>
            </a:solidFill>
            <a:ln w="6039" cap="flat">
              <a:noFill/>
              <a:prstDash val="solid"/>
              <a:miter/>
            </a:ln>
          </p:spPr>
          <p:txBody>
            <a:bodyPr rtlCol="0" anchor="ctr"/>
            <a:lstStyle/>
            <a:p>
              <a:endParaRPr lang="en-GB"/>
            </a:p>
          </p:txBody>
        </p:sp>
        <p:sp>
          <p:nvSpPr>
            <p:cNvPr id="211" name="Freeform: Shape 210">
              <a:extLst>
                <a:ext uri="{FF2B5EF4-FFF2-40B4-BE49-F238E27FC236}">
                  <a16:creationId xmlns:a16="http://schemas.microsoft.com/office/drawing/2014/main" id="{92CCED49-668F-4561-7C9E-18634F189B8F}"/>
                </a:ext>
              </a:extLst>
            </p:cNvPr>
            <p:cNvSpPr/>
            <p:nvPr/>
          </p:nvSpPr>
          <p:spPr>
            <a:xfrm rot="18900000">
              <a:off x="8733876" y="3551573"/>
              <a:ext cx="476703" cy="476745"/>
            </a:xfrm>
            <a:custGeom>
              <a:avLst/>
              <a:gdLst>
                <a:gd name="connsiteX0" fmla="*/ 476798 w 476703"/>
                <a:gd name="connsiteY0" fmla="*/ 429056 h 476745"/>
                <a:gd name="connsiteX1" fmla="*/ 47640 w 476703"/>
                <a:gd name="connsiteY1" fmla="*/ -39 h 476745"/>
                <a:gd name="connsiteX2" fmla="*/ 95 w 476703"/>
                <a:gd name="connsiteY2" fmla="*/ 47488 h 476745"/>
                <a:gd name="connsiteX3" fmla="*/ 429298 w 476703"/>
                <a:gd name="connsiteY3" fmla="*/ 476707 h 476745"/>
                <a:gd name="connsiteX4" fmla="*/ 476798 w 476703"/>
                <a:gd name="connsiteY4" fmla="*/ 476707 h 476745"/>
                <a:gd name="connsiteX5" fmla="*/ 476798 w 476703"/>
                <a:gd name="connsiteY5" fmla="*/ 429056 h 47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03" h="476745">
                  <a:moveTo>
                    <a:pt x="476798" y="429056"/>
                  </a:moveTo>
                  <a:lnTo>
                    <a:pt x="47640" y="-39"/>
                  </a:lnTo>
                  <a:lnTo>
                    <a:pt x="95" y="47488"/>
                  </a:lnTo>
                  <a:lnTo>
                    <a:pt x="429298" y="476707"/>
                  </a:lnTo>
                  <a:lnTo>
                    <a:pt x="476798" y="476707"/>
                  </a:lnTo>
                  <a:lnTo>
                    <a:pt x="476798" y="429056"/>
                  </a:lnTo>
                  <a:close/>
                </a:path>
              </a:pathLst>
            </a:custGeom>
            <a:solidFill>
              <a:srgbClr val="ADDAAD"/>
            </a:solidFill>
            <a:ln w="6039"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35DD161D-6900-A9EE-B9A8-70803E670447}"/>
                </a:ext>
              </a:extLst>
            </p:cNvPr>
            <p:cNvSpPr/>
            <p:nvPr/>
          </p:nvSpPr>
          <p:spPr>
            <a:xfrm rot="18900000">
              <a:off x="8605868" y="3175379"/>
              <a:ext cx="429157" cy="858314"/>
            </a:xfrm>
            <a:custGeom>
              <a:avLst/>
              <a:gdLst>
                <a:gd name="connsiteX0" fmla="*/ 429251 w 429157"/>
                <a:gd name="connsiteY0" fmla="*/ -39 h 858314"/>
                <a:gd name="connsiteX1" fmla="*/ 94 w 429157"/>
                <a:gd name="connsiteY1" fmla="*/ 429180 h 858314"/>
                <a:gd name="connsiteX2" fmla="*/ 429251 w 429157"/>
                <a:gd name="connsiteY2" fmla="*/ 858276 h 858314"/>
                <a:gd name="connsiteX3" fmla="*/ 429251 w 429157"/>
                <a:gd name="connsiteY3" fmla="*/ -39 h 858314"/>
              </a:gdLst>
              <a:ahLst/>
              <a:cxnLst>
                <a:cxn ang="0">
                  <a:pos x="connsiteX0" y="connsiteY0"/>
                </a:cxn>
                <a:cxn ang="0">
                  <a:pos x="connsiteX1" y="connsiteY1"/>
                </a:cxn>
                <a:cxn ang="0">
                  <a:pos x="connsiteX2" y="connsiteY2"/>
                </a:cxn>
                <a:cxn ang="0">
                  <a:pos x="connsiteX3" y="connsiteY3"/>
                </a:cxn>
              </a:cxnLst>
              <a:rect l="l" t="t" r="r" b="b"/>
              <a:pathLst>
                <a:path w="429157" h="858314">
                  <a:moveTo>
                    <a:pt x="429251" y="-39"/>
                  </a:moveTo>
                  <a:lnTo>
                    <a:pt x="94" y="429180"/>
                  </a:lnTo>
                  <a:lnTo>
                    <a:pt x="429251" y="858276"/>
                  </a:lnTo>
                  <a:lnTo>
                    <a:pt x="429251" y="-39"/>
                  </a:lnTo>
                  <a:close/>
                </a:path>
              </a:pathLst>
            </a:custGeom>
            <a:solidFill>
              <a:srgbClr val="107C10"/>
            </a:solidFill>
            <a:ln w="6039"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754D2736-B542-01EE-A33F-414CCE00809D}"/>
                </a:ext>
              </a:extLst>
            </p:cNvPr>
            <p:cNvSpPr/>
            <p:nvPr/>
          </p:nvSpPr>
          <p:spPr>
            <a:xfrm rot="18900000">
              <a:off x="7023416" y="2843036"/>
              <a:ext cx="1893736" cy="1893791"/>
            </a:xfrm>
            <a:custGeom>
              <a:avLst/>
              <a:gdLst>
                <a:gd name="connsiteX0" fmla="*/ 1893829 w 1893736"/>
                <a:gd name="connsiteY0" fmla="*/ 905931 h 1893791"/>
                <a:gd name="connsiteX1" fmla="*/ 987878 w 1893736"/>
                <a:gd name="connsiteY1" fmla="*/ -34 h 1893791"/>
                <a:gd name="connsiteX2" fmla="*/ 906003 w 1893736"/>
                <a:gd name="connsiteY2" fmla="*/ -34 h 1893791"/>
                <a:gd name="connsiteX3" fmla="*/ 93 w 1893736"/>
                <a:gd name="connsiteY3" fmla="*/ 905931 h 1893791"/>
                <a:gd name="connsiteX4" fmla="*/ 93 w 1893736"/>
                <a:gd name="connsiteY4" fmla="*/ 987670 h 1893791"/>
                <a:gd name="connsiteX5" fmla="*/ 906003 w 1893736"/>
                <a:gd name="connsiteY5" fmla="*/ 1893758 h 1893791"/>
                <a:gd name="connsiteX6" fmla="*/ 987878 w 1893736"/>
                <a:gd name="connsiteY6" fmla="*/ 1893758 h 1893791"/>
                <a:gd name="connsiteX7" fmla="*/ 1893784 w 1893736"/>
                <a:gd name="connsiteY7" fmla="*/ 987794 h 1893791"/>
                <a:gd name="connsiteX8" fmla="*/ 1893829 w 1893736"/>
                <a:gd name="connsiteY8" fmla="*/ 905931 h 1893791"/>
                <a:gd name="connsiteX9" fmla="*/ 946985 w 1893736"/>
                <a:gd name="connsiteY9" fmla="*/ 56658 h 1893791"/>
                <a:gd name="connsiteX10" fmla="*/ 1837132 w 1893736"/>
                <a:gd name="connsiteY10" fmla="*/ 946862 h 1893791"/>
                <a:gd name="connsiteX11" fmla="*/ 946985 w 1893736"/>
                <a:gd name="connsiteY11" fmla="*/ 1837066 h 1893791"/>
                <a:gd name="connsiteX12" fmla="*/ 56794 w 1893736"/>
                <a:gd name="connsiteY12" fmla="*/ 946862 h 1893791"/>
                <a:gd name="connsiteX13" fmla="*/ 946985 w 1893736"/>
                <a:gd name="connsiteY13" fmla="*/ 56658 h 189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3736" h="1893791">
                  <a:moveTo>
                    <a:pt x="1893829" y="905931"/>
                  </a:moveTo>
                  <a:lnTo>
                    <a:pt x="987878" y="-34"/>
                  </a:lnTo>
                  <a:lnTo>
                    <a:pt x="906003" y="-34"/>
                  </a:lnTo>
                  <a:lnTo>
                    <a:pt x="93" y="905931"/>
                  </a:lnTo>
                  <a:lnTo>
                    <a:pt x="93" y="987670"/>
                  </a:lnTo>
                  <a:lnTo>
                    <a:pt x="906003" y="1893758"/>
                  </a:lnTo>
                  <a:lnTo>
                    <a:pt x="987878" y="1893758"/>
                  </a:lnTo>
                  <a:lnTo>
                    <a:pt x="1893784" y="987794"/>
                  </a:lnTo>
                  <a:lnTo>
                    <a:pt x="1893829" y="905931"/>
                  </a:lnTo>
                  <a:close/>
                  <a:moveTo>
                    <a:pt x="946985" y="56658"/>
                  </a:moveTo>
                  <a:lnTo>
                    <a:pt x="1837132" y="946862"/>
                  </a:lnTo>
                  <a:lnTo>
                    <a:pt x="946985" y="1837066"/>
                  </a:lnTo>
                  <a:lnTo>
                    <a:pt x="56794" y="946862"/>
                  </a:lnTo>
                  <a:lnTo>
                    <a:pt x="946985" y="56658"/>
                  </a:lnTo>
                  <a:close/>
                </a:path>
              </a:pathLst>
            </a:custGeom>
            <a:solidFill>
              <a:srgbClr val="107C10"/>
            </a:solidFill>
            <a:ln w="6039"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C37B1EBF-5178-0AF0-9E84-F56B1498A590}"/>
                </a:ext>
              </a:extLst>
            </p:cNvPr>
            <p:cNvSpPr/>
            <p:nvPr/>
          </p:nvSpPr>
          <p:spPr>
            <a:xfrm rot="18900000">
              <a:off x="7941927" y="2511187"/>
              <a:ext cx="428622" cy="857336"/>
            </a:xfrm>
            <a:custGeom>
              <a:avLst/>
              <a:gdLst>
                <a:gd name="connsiteX0" fmla="*/ 88 w 428622"/>
                <a:gd name="connsiteY0" fmla="*/ 428571 h 857336"/>
                <a:gd name="connsiteX1" fmla="*/ 428711 w 428622"/>
                <a:gd name="connsiteY1" fmla="*/ 857300 h 857336"/>
                <a:gd name="connsiteX2" fmla="*/ 428711 w 428622"/>
                <a:gd name="connsiteY2" fmla="*/ -37 h 857336"/>
                <a:gd name="connsiteX3" fmla="*/ 88 w 428622"/>
                <a:gd name="connsiteY3" fmla="*/ 428571 h 857336"/>
              </a:gdLst>
              <a:ahLst/>
              <a:cxnLst>
                <a:cxn ang="0">
                  <a:pos x="connsiteX0" y="connsiteY0"/>
                </a:cxn>
                <a:cxn ang="0">
                  <a:pos x="connsiteX1" y="connsiteY1"/>
                </a:cxn>
                <a:cxn ang="0">
                  <a:pos x="connsiteX2" y="connsiteY2"/>
                </a:cxn>
                <a:cxn ang="0">
                  <a:pos x="connsiteX3" y="connsiteY3"/>
                </a:cxn>
              </a:cxnLst>
              <a:rect l="l" t="t" r="r" b="b"/>
              <a:pathLst>
                <a:path w="428622" h="857336">
                  <a:moveTo>
                    <a:pt x="88" y="428571"/>
                  </a:moveTo>
                  <a:lnTo>
                    <a:pt x="428711" y="857300"/>
                  </a:lnTo>
                  <a:lnTo>
                    <a:pt x="428711" y="-37"/>
                  </a:lnTo>
                  <a:lnTo>
                    <a:pt x="88" y="428571"/>
                  </a:lnTo>
                  <a:close/>
                </a:path>
              </a:pathLst>
            </a:custGeom>
            <a:solidFill>
              <a:srgbClr val="107C10"/>
            </a:solidFill>
            <a:ln w="6039" cap="flat">
              <a:noFill/>
              <a:prstDash val="solid"/>
              <a:miter/>
            </a:ln>
          </p:spPr>
          <p:txBody>
            <a:bodyPr rtlCol="0" anchor="ctr"/>
            <a:lstStyle/>
            <a:p>
              <a:endParaRPr lang="en-GB"/>
            </a:p>
          </p:txBody>
        </p:sp>
        <p:sp>
          <p:nvSpPr>
            <p:cNvPr id="215" name="Freeform: Shape 214">
              <a:extLst>
                <a:ext uri="{FF2B5EF4-FFF2-40B4-BE49-F238E27FC236}">
                  <a16:creationId xmlns:a16="http://schemas.microsoft.com/office/drawing/2014/main" id="{640112F6-F86B-E784-357D-F6E089FF91CC}"/>
                </a:ext>
              </a:extLst>
            </p:cNvPr>
            <p:cNvSpPr/>
            <p:nvPr/>
          </p:nvSpPr>
          <p:spPr>
            <a:xfrm rot="18900000">
              <a:off x="7355734" y="2724612"/>
              <a:ext cx="859521" cy="429707"/>
            </a:xfrm>
            <a:custGeom>
              <a:avLst/>
              <a:gdLst>
                <a:gd name="connsiteX0" fmla="*/ 859609 w 859521"/>
                <a:gd name="connsiteY0" fmla="*/ -35 h 429707"/>
                <a:gd name="connsiteX1" fmla="*/ 87 w 859521"/>
                <a:gd name="connsiteY1" fmla="*/ -35 h 429707"/>
                <a:gd name="connsiteX2" fmla="*/ 429827 w 859521"/>
                <a:gd name="connsiteY2" fmla="*/ 429673 h 429707"/>
                <a:gd name="connsiteX3" fmla="*/ 859609 w 859521"/>
                <a:gd name="connsiteY3" fmla="*/ -35 h 429707"/>
              </a:gdLst>
              <a:ahLst/>
              <a:cxnLst>
                <a:cxn ang="0">
                  <a:pos x="connsiteX0" y="connsiteY0"/>
                </a:cxn>
                <a:cxn ang="0">
                  <a:pos x="connsiteX1" y="connsiteY1"/>
                </a:cxn>
                <a:cxn ang="0">
                  <a:pos x="connsiteX2" y="connsiteY2"/>
                </a:cxn>
                <a:cxn ang="0">
                  <a:pos x="connsiteX3" y="connsiteY3"/>
                </a:cxn>
              </a:cxnLst>
              <a:rect l="l" t="t" r="r" b="b"/>
              <a:pathLst>
                <a:path w="859521" h="429707">
                  <a:moveTo>
                    <a:pt x="859609" y="-35"/>
                  </a:moveTo>
                  <a:lnTo>
                    <a:pt x="87" y="-35"/>
                  </a:lnTo>
                  <a:lnTo>
                    <a:pt x="429827" y="429673"/>
                  </a:lnTo>
                  <a:lnTo>
                    <a:pt x="859609" y="-35"/>
                  </a:lnTo>
                  <a:close/>
                </a:path>
              </a:pathLst>
            </a:custGeom>
            <a:solidFill>
              <a:srgbClr val="107C10"/>
            </a:solidFill>
            <a:ln w="6039" cap="flat">
              <a:noFill/>
              <a:prstDash val="solid"/>
              <a:miter/>
            </a:ln>
          </p:spPr>
          <p:txBody>
            <a:bodyPr rtlCol="0" anchor="ctr"/>
            <a:lstStyle/>
            <a:p>
              <a:endParaRPr lang="en-GB"/>
            </a:p>
          </p:txBody>
        </p:sp>
        <p:sp>
          <p:nvSpPr>
            <p:cNvPr id="216" name="Freeform: Shape 215">
              <a:extLst>
                <a:ext uri="{FF2B5EF4-FFF2-40B4-BE49-F238E27FC236}">
                  <a16:creationId xmlns:a16="http://schemas.microsoft.com/office/drawing/2014/main" id="{6E789718-A22A-9D2C-1EE8-E35FE4A1B654}"/>
                </a:ext>
              </a:extLst>
            </p:cNvPr>
            <p:cNvSpPr/>
            <p:nvPr/>
          </p:nvSpPr>
          <p:spPr>
            <a:xfrm rot="18900000">
              <a:off x="7732543" y="2549293"/>
              <a:ext cx="476212" cy="477235"/>
            </a:xfrm>
            <a:custGeom>
              <a:avLst/>
              <a:gdLst>
                <a:gd name="connsiteX0" fmla="*/ 429869 w 476212"/>
                <a:gd name="connsiteY0" fmla="*/ -36 h 477235"/>
                <a:gd name="connsiteX1" fmla="*/ 87 w 476212"/>
                <a:gd name="connsiteY1" fmla="*/ 429671 h 477235"/>
                <a:gd name="connsiteX2" fmla="*/ 47676 w 476212"/>
                <a:gd name="connsiteY2" fmla="*/ 477199 h 477235"/>
                <a:gd name="connsiteX3" fmla="*/ 476299 w 476212"/>
                <a:gd name="connsiteY3" fmla="*/ 48592 h 477235"/>
                <a:gd name="connsiteX4" fmla="*/ 476299 w 476212"/>
                <a:gd name="connsiteY4" fmla="*/ -36 h 477235"/>
                <a:gd name="connsiteX5" fmla="*/ 429869 w 476212"/>
                <a:gd name="connsiteY5" fmla="*/ -36 h 47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12" h="477235">
                  <a:moveTo>
                    <a:pt x="429869" y="-36"/>
                  </a:moveTo>
                  <a:lnTo>
                    <a:pt x="87" y="429671"/>
                  </a:lnTo>
                  <a:lnTo>
                    <a:pt x="47676" y="477199"/>
                  </a:lnTo>
                  <a:lnTo>
                    <a:pt x="476299" y="48592"/>
                  </a:lnTo>
                  <a:lnTo>
                    <a:pt x="476299" y="-36"/>
                  </a:lnTo>
                  <a:lnTo>
                    <a:pt x="429869" y="-36"/>
                  </a:lnTo>
                  <a:close/>
                </a:path>
              </a:pathLst>
            </a:custGeom>
            <a:solidFill>
              <a:srgbClr val="ADDAAD"/>
            </a:solidFill>
            <a:ln w="6039"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DDDC8C2E-08A1-8160-4B40-AC6B3EC2B9FD}"/>
                </a:ext>
              </a:extLst>
            </p:cNvPr>
            <p:cNvSpPr/>
            <p:nvPr/>
          </p:nvSpPr>
          <p:spPr>
            <a:xfrm>
              <a:off x="5896907" y="1716453"/>
              <a:ext cx="4146762" cy="4146999"/>
            </a:xfrm>
            <a:custGeom>
              <a:avLst/>
              <a:gdLst>
                <a:gd name="connsiteX0" fmla="*/ 0 w 4146762"/>
                <a:gd name="connsiteY0" fmla="*/ 2073469 h 4146999"/>
                <a:gd name="connsiteX1" fmla="*/ 2073388 w 4146762"/>
                <a:gd name="connsiteY1" fmla="*/ 4146999 h 4146999"/>
                <a:gd name="connsiteX2" fmla="*/ 4146763 w 4146762"/>
                <a:gd name="connsiteY2" fmla="*/ 2073469 h 4146999"/>
                <a:gd name="connsiteX3" fmla="*/ 2073388 w 4146762"/>
                <a:gd name="connsiteY3" fmla="*/ 0 h 4146999"/>
                <a:gd name="connsiteX4" fmla="*/ 103665 w 4146762"/>
                <a:gd name="connsiteY4" fmla="*/ 2073469 h 4146999"/>
                <a:gd name="connsiteX5" fmla="*/ 2073388 w 4146762"/>
                <a:gd name="connsiteY5" fmla="*/ 103669 h 4146999"/>
                <a:gd name="connsiteX6" fmla="*/ 4043159 w 4146762"/>
                <a:gd name="connsiteY6" fmla="*/ 2073469 h 4146999"/>
                <a:gd name="connsiteX7" fmla="*/ 2073388 w 4146762"/>
                <a:gd name="connsiteY7" fmla="*/ 4043269 h 414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6762" h="4146999">
                  <a:moveTo>
                    <a:pt x="0" y="2073469"/>
                  </a:moveTo>
                  <a:lnTo>
                    <a:pt x="2073388" y="4146999"/>
                  </a:lnTo>
                  <a:lnTo>
                    <a:pt x="4146763" y="2073469"/>
                  </a:lnTo>
                  <a:lnTo>
                    <a:pt x="2073388" y="0"/>
                  </a:lnTo>
                  <a:close/>
                  <a:moveTo>
                    <a:pt x="103665" y="2073469"/>
                  </a:moveTo>
                  <a:lnTo>
                    <a:pt x="2073388" y="103669"/>
                  </a:lnTo>
                  <a:lnTo>
                    <a:pt x="4043159" y="2073469"/>
                  </a:lnTo>
                  <a:lnTo>
                    <a:pt x="2073388" y="4043269"/>
                  </a:lnTo>
                  <a:close/>
                </a:path>
              </a:pathLst>
            </a:custGeom>
            <a:solidFill>
              <a:srgbClr val="FFFFFF"/>
            </a:solidFill>
            <a:ln w="9351"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F7BD0BAF-A406-4701-D18B-5A80F09ACA61}"/>
                </a:ext>
              </a:extLst>
            </p:cNvPr>
            <p:cNvSpPr/>
            <p:nvPr/>
          </p:nvSpPr>
          <p:spPr>
            <a:xfrm>
              <a:off x="6484335" y="2303944"/>
              <a:ext cx="2971821" cy="2971945"/>
            </a:xfrm>
            <a:custGeom>
              <a:avLst/>
              <a:gdLst>
                <a:gd name="connsiteX0" fmla="*/ 0 w 2971821"/>
                <a:gd name="connsiteY0" fmla="*/ 1485979 h 2971945"/>
                <a:gd name="connsiteX1" fmla="*/ 1485911 w 2971821"/>
                <a:gd name="connsiteY1" fmla="*/ 2971945 h 2971945"/>
                <a:gd name="connsiteX2" fmla="*/ 2971822 w 2971821"/>
                <a:gd name="connsiteY2" fmla="*/ 1485979 h 2971945"/>
                <a:gd name="connsiteX3" fmla="*/ 1485911 w 2971821"/>
                <a:gd name="connsiteY3" fmla="*/ 0 h 2971945"/>
                <a:gd name="connsiteX4" fmla="*/ 146878 w 2971821"/>
                <a:gd name="connsiteY4" fmla="*/ 1485979 h 2971945"/>
                <a:gd name="connsiteX5" fmla="*/ 1485911 w 2971821"/>
                <a:gd name="connsiteY5" fmla="*/ 146885 h 2971945"/>
                <a:gd name="connsiteX6" fmla="*/ 2824944 w 2971821"/>
                <a:gd name="connsiteY6" fmla="*/ 1485979 h 2971945"/>
                <a:gd name="connsiteX7" fmla="*/ 1485911 w 2971821"/>
                <a:gd name="connsiteY7" fmla="*/ 2825085 h 297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21" h="2971945">
                  <a:moveTo>
                    <a:pt x="0" y="1485979"/>
                  </a:moveTo>
                  <a:lnTo>
                    <a:pt x="1485911" y="2971945"/>
                  </a:lnTo>
                  <a:lnTo>
                    <a:pt x="2971822" y="1485979"/>
                  </a:lnTo>
                  <a:lnTo>
                    <a:pt x="1485911" y="0"/>
                  </a:lnTo>
                  <a:close/>
                  <a:moveTo>
                    <a:pt x="146878" y="1485979"/>
                  </a:moveTo>
                  <a:lnTo>
                    <a:pt x="1485911" y="146885"/>
                  </a:lnTo>
                  <a:lnTo>
                    <a:pt x="2824944" y="1485979"/>
                  </a:lnTo>
                  <a:lnTo>
                    <a:pt x="1485911" y="2825085"/>
                  </a:lnTo>
                  <a:close/>
                </a:path>
              </a:pathLst>
            </a:custGeom>
            <a:solidFill>
              <a:srgbClr val="FFFFFF"/>
            </a:solidFill>
            <a:ln w="6701"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05E5B973-5033-53FA-BAC6-587D1A15EDAF}"/>
                </a:ext>
              </a:extLst>
            </p:cNvPr>
            <p:cNvSpPr/>
            <p:nvPr/>
          </p:nvSpPr>
          <p:spPr>
            <a:xfrm>
              <a:off x="7271786" y="3091394"/>
              <a:ext cx="1396955" cy="1397044"/>
            </a:xfrm>
            <a:custGeom>
              <a:avLst/>
              <a:gdLst>
                <a:gd name="connsiteX0" fmla="*/ 0 w 1396955"/>
                <a:gd name="connsiteY0" fmla="*/ 49 h 1397044"/>
                <a:gd name="connsiteX1" fmla="*/ 0 w 1396955"/>
                <a:gd name="connsiteY1" fmla="*/ 1397044 h 1397044"/>
                <a:gd name="connsiteX2" fmla="*/ 1396956 w 1396955"/>
                <a:gd name="connsiteY2" fmla="*/ 1397044 h 1397044"/>
                <a:gd name="connsiteX3" fmla="*/ 1396956 w 1396955"/>
                <a:gd name="connsiteY3" fmla="*/ 0 h 1397044"/>
                <a:gd name="connsiteX4" fmla="*/ 69090 w 1396955"/>
                <a:gd name="connsiteY4" fmla="*/ 69044 h 1397044"/>
                <a:gd name="connsiteX5" fmla="*/ 1327964 w 1396955"/>
                <a:gd name="connsiteY5" fmla="*/ 69081 h 1397044"/>
                <a:gd name="connsiteX6" fmla="*/ 1327964 w 1396955"/>
                <a:gd name="connsiteY6" fmla="*/ 1328012 h 1397044"/>
                <a:gd name="connsiteX7" fmla="*/ 69090 w 1396955"/>
                <a:gd name="connsiteY7" fmla="*/ 1328012 h 139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6955" h="1397044">
                  <a:moveTo>
                    <a:pt x="0" y="49"/>
                  </a:moveTo>
                  <a:lnTo>
                    <a:pt x="0" y="1397044"/>
                  </a:lnTo>
                  <a:lnTo>
                    <a:pt x="1396956" y="1397044"/>
                  </a:lnTo>
                  <a:lnTo>
                    <a:pt x="1396956" y="0"/>
                  </a:lnTo>
                  <a:close/>
                  <a:moveTo>
                    <a:pt x="69090" y="69044"/>
                  </a:moveTo>
                  <a:lnTo>
                    <a:pt x="1327964" y="69081"/>
                  </a:lnTo>
                  <a:lnTo>
                    <a:pt x="1327964" y="1328012"/>
                  </a:lnTo>
                  <a:lnTo>
                    <a:pt x="69090" y="1328012"/>
                  </a:lnTo>
                  <a:close/>
                </a:path>
              </a:pathLst>
            </a:custGeom>
            <a:solidFill>
              <a:srgbClr val="FFFFFF"/>
            </a:solidFill>
            <a:ln w="4455" cap="flat">
              <a:noFill/>
              <a:prstDash val="solid"/>
              <a:miter/>
            </a:ln>
          </p:spPr>
          <p:txBody>
            <a:bodyPr rtlCol="0" anchor="ctr"/>
            <a:lstStyle/>
            <a:p>
              <a:endParaRPr lang="en-GB"/>
            </a:p>
          </p:txBody>
        </p:sp>
        <p:sp>
          <p:nvSpPr>
            <p:cNvPr id="220" name="Freeform: Shape 219">
              <a:extLst>
                <a:ext uri="{FF2B5EF4-FFF2-40B4-BE49-F238E27FC236}">
                  <a16:creationId xmlns:a16="http://schemas.microsoft.com/office/drawing/2014/main" id="{422DDAE5-84B6-0915-6B14-90402F1E0525}"/>
                </a:ext>
              </a:extLst>
            </p:cNvPr>
            <p:cNvSpPr/>
            <p:nvPr/>
          </p:nvSpPr>
          <p:spPr>
            <a:xfrm>
              <a:off x="6314743" y="4093370"/>
              <a:ext cx="1269504" cy="1277948"/>
            </a:xfrm>
            <a:custGeom>
              <a:avLst/>
              <a:gdLst>
                <a:gd name="connsiteX0" fmla="*/ 0 w 1536283"/>
                <a:gd name="connsiteY0" fmla="*/ 1289671 h 1522057"/>
                <a:gd name="connsiteX1" fmla="*/ 45791 w 1536283"/>
                <a:gd name="connsiteY1" fmla="*/ 218287 h 1522057"/>
                <a:gd name="connsiteX2" fmla="*/ 1521831 w 1536283"/>
                <a:gd name="connsiteY2" fmla="*/ 0 h 1522057"/>
                <a:gd name="connsiteX3" fmla="*/ 1536284 w 1536283"/>
                <a:gd name="connsiteY3" fmla="*/ 1522058 h 1522057"/>
              </a:gdLst>
              <a:ahLst/>
              <a:cxnLst>
                <a:cxn ang="0">
                  <a:pos x="connsiteX0" y="connsiteY0"/>
                </a:cxn>
                <a:cxn ang="0">
                  <a:pos x="connsiteX1" y="connsiteY1"/>
                </a:cxn>
                <a:cxn ang="0">
                  <a:pos x="connsiteX2" y="connsiteY2"/>
                </a:cxn>
                <a:cxn ang="0">
                  <a:pos x="connsiteX3" y="connsiteY3"/>
                </a:cxn>
              </a:cxnLst>
              <a:rect l="l" t="t" r="r" b="b"/>
              <a:pathLst>
                <a:path w="1536283" h="1522057">
                  <a:moveTo>
                    <a:pt x="0" y="1289671"/>
                  </a:moveTo>
                  <a:lnTo>
                    <a:pt x="45791" y="218287"/>
                  </a:lnTo>
                  <a:lnTo>
                    <a:pt x="1521831" y="0"/>
                  </a:lnTo>
                  <a:lnTo>
                    <a:pt x="1536284" y="1522058"/>
                  </a:lnTo>
                  <a:close/>
                </a:path>
              </a:pathLst>
            </a:custGeom>
            <a:solidFill>
              <a:srgbClr val="FFFFFF"/>
            </a:solidFill>
            <a:ln w="5544" cap="flat">
              <a:noFill/>
              <a:prstDash val="solid"/>
              <a:miter/>
            </a:ln>
          </p:spPr>
          <p:txBody>
            <a:bodyPr rtlCol="0" anchor="ctr"/>
            <a:lstStyle/>
            <a:p>
              <a:endParaRPr lang="en-GB"/>
            </a:p>
          </p:txBody>
        </p:sp>
        <p:sp>
          <p:nvSpPr>
            <p:cNvPr id="221" name="Freeform: Shape 220">
              <a:extLst>
                <a:ext uri="{FF2B5EF4-FFF2-40B4-BE49-F238E27FC236}">
                  <a16:creationId xmlns:a16="http://schemas.microsoft.com/office/drawing/2014/main" id="{A8F5629C-6454-5F83-F62A-B5DC8E5B2A00}"/>
                </a:ext>
              </a:extLst>
            </p:cNvPr>
            <p:cNvSpPr/>
            <p:nvPr/>
          </p:nvSpPr>
          <p:spPr>
            <a:xfrm>
              <a:off x="6279020" y="4017043"/>
              <a:ext cx="1371006" cy="1404240"/>
            </a:xfrm>
            <a:custGeom>
              <a:avLst/>
              <a:gdLst>
                <a:gd name="connsiteX0" fmla="*/ 1367964 w 1371006"/>
                <a:gd name="connsiteY0" fmla="*/ 0 h 1404240"/>
                <a:gd name="connsiteX1" fmla="*/ 2981 w 1371006"/>
                <a:gd name="connsiteY1" fmla="*/ 198861 h 1404240"/>
                <a:gd name="connsiteX2" fmla="*/ 0 w 1371006"/>
                <a:gd name="connsiteY2" fmla="*/ 1211318 h 1404240"/>
                <a:gd name="connsiteX3" fmla="*/ 1371006 w 1371006"/>
                <a:gd name="connsiteY3" fmla="*/ 1404240 h 1404240"/>
                <a:gd name="connsiteX4" fmla="*/ 1260157 w 1371006"/>
                <a:gd name="connsiteY4" fmla="*/ 111771 h 1404240"/>
                <a:gd name="connsiteX5" fmla="*/ 1260463 w 1371006"/>
                <a:gd name="connsiteY5" fmla="*/ 629618 h 1404240"/>
                <a:gd name="connsiteX6" fmla="*/ 672278 w 1371006"/>
                <a:gd name="connsiteY6" fmla="*/ 629008 h 1404240"/>
                <a:gd name="connsiteX7" fmla="*/ 677287 w 1371006"/>
                <a:gd name="connsiteY7" fmla="*/ 203564 h 1404240"/>
                <a:gd name="connsiteX8" fmla="*/ 575564 w 1371006"/>
                <a:gd name="connsiteY8" fmla="*/ 216894 h 1404240"/>
                <a:gd name="connsiteX9" fmla="*/ 572168 w 1371006"/>
                <a:gd name="connsiteY9" fmla="*/ 629985 h 1404240"/>
                <a:gd name="connsiteX10" fmla="*/ 97251 w 1371006"/>
                <a:gd name="connsiteY10" fmla="*/ 630596 h 1404240"/>
                <a:gd name="connsiteX11" fmla="*/ 96836 w 1371006"/>
                <a:gd name="connsiteY11" fmla="*/ 284338 h 1404240"/>
                <a:gd name="connsiteX12" fmla="*/ 96640 w 1371006"/>
                <a:gd name="connsiteY12" fmla="*/ 744590 h 1404240"/>
                <a:gd name="connsiteX13" fmla="*/ 567306 w 1371006"/>
                <a:gd name="connsiteY13" fmla="*/ 744101 h 1404240"/>
                <a:gd name="connsiteX14" fmla="*/ 560512 w 1371006"/>
                <a:gd name="connsiteY14" fmla="*/ 1191402 h 1404240"/>
                <a:gd name="connsiteX15" fmla="*/ 97336 w 1371006"/>
                <a:gd name="connsiteY15" fmla="*/ 1128480 h 1404240"/>
                <a:gd name="connsiteX16" fmla="*/ 1260109 w 1371006"/>
                <a:gd name="connsiteY16" fmla="*/ 745200 h 1404240"/>
                <a:gd name="connsiteX17" fmla="*/ 1260621 w 1371006"/>
                <a:gd name="connsiteY17" fmla="*/ 1276195 h 1404240"/>
                <a:gd name="connsiteX18" fmla="*/ 665766 w 1371006"/>
                <a:gd name="connsiteY18" fmla="*/ 1202887 h 1404240"/>
                <a:gd name="connsiteX19" fmla="*/ 670604 w 1371006"/>
                <a:gd name="connsiteY19" fmla="*/ 743979 h 140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1006" h="1404240">
                  <a:moveTo>
                    <a:pt x="1367964" y="0"/>
                  </a:moveTo>
                  <a:lnTo>
                    <a:pt x="2981" y="198861"/>
                  </a:lnTo>
                  <a:lnTo>
                    <a:pt x="0" y="1211318"/>
                  </a:lnTo>
                  <a:lnTo>
                    <a:pt x="1371006" y="1404240"/>
                  </a:lnTo>
                  <a:close/>
                  <a:moveTo>
                    <a:pt x="1260157" y="111771"/>
                  </a:moveTo>
                  <a:lnTo>
                    <a:pt x="1260463" y="629618"/>
                  </a:lnTo>
                  <a:lnTo>
                    <a:pt x="672278" y="629008"/>
                  </a:lnTo>
                  <a:lnTo>
                    <a:pt x="677287" y="203564"/>
                  </a:lnTo>
                  <a:close/>
                  <a:moveTo>
                    <a:pt x="575564" y="216894"/>
                  </a:moveTo>
                  <a:lnTo>
                    <a:pt x="572168" y="629985"/>
                  </a:lnTo>
                  <a:lnTo>
                    <a:pt x="97251" y="630596"/>
                  </a:lnTo>
                  <a:lnTo>
                    <a:pt x="96836" y="284338"/>
                  </a:lnTo>
                  <a:close/>
                  <a:moveTo>
                    <a:pt x="96640" y="744590"/>
                  </a:moveTo>
                  <a:lnTo>
                    <a:pt x="567306" y="744101"/>
                  </a:lnTo>
                  <a:lnTo>
                    <a:pt x="560512" y="1191402"/>
                  </a:lnTo>
                  <a:lnTo>
                    <a:pt x="97336" y="1128480"/>
                  </a:lnTo>
                  <a:close/>
                  <a:moveTo>
                    <a:pt x="1260109" y="745200"/>
                  </a:moveTo>
                  <a:lnTo>
                    <a:pt x="1260621" y="1276195"/>
                  </a:lnTo>
                  <a:lnTo>
                    <a:pt x="665766" y="1202887"/>
                  </a:lnTo>
                  <a:lnTo>
                    <a:pt x="670604" y="743979"/>
                  </a:lnTo>
                  <a:close/>
                </a:path>
              </a:pathLst>
            </a:custGeom>
            <a:solidFill>
              <a:srgbClr val="000000"/>
            </a:solidFill>
            <a:ln w="4672" cap="flat">
              <a:noFill/>
              <a:prstDash val="solid"/>
              <a:miter/>
            </a:ln>
          </p:spPr>
          <p:txBody>
            <a:bodyPr rtlCol="0" anchor="ctr"/>
            <a:lstStyle/>
            <a:p>
              <a:endParaRPr lang="en-GB"/>
            </a:p>
          </p:txBody>
        </p:sp>
      </p:grpSp>
    </p:spTree>
    <p:extLst>
      <p:ext uri="{BB962C8B-B14F-4D97-AF65-F5344CB8AC3E}">
        <p14:creationId xmlns:p14="http://schemas.microsoft.com/office/powerpoint/2010/main" val="3045490667"/>
      </p:ext>
    </p:extLst>
  </p:cSld>
  <p:clrMapOvr>
    <a:masterClrMapping/>
  </p:clrMapOvr>
  <mc:AlternateContent xmlns:mc="http://schemas.openxmlformats.org/markup-compatibility/2006" xmlns:p14="http://schemas.microsoft.com/office/powerpoint/2010/main">
    <mc:Choice Requires="p14">
      <p:transition spd="slow" p14:dur="1500" advClick="0">
        <p:split orient="vert" dir="in"/>
      </p:transition>
    </mc:Choice>
    <mc:Fallback xmlns="">
      <p:transition spd="slow" advClick="0">
        <p:split orient="vert" dir="in"/>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500"/>
                                        <p:tgtEl>
                                          <p:spTgt spid="39"/>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fade">
                                      <p:cBhvr>
                                        <p:cTn id="21" dur="500"/>
                                        <p:tgtEl>
                                          <p:spTgt spid="7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par>
                                <p:cTn id="25" presetID="10" presetClass="entr" presetSubtype="0" fill="hold" nodeType="with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500"/>
                                        <p:tgtEl>
                                          <p:spTgt spid="73"/>
                                        </p:tgtEl>
                                      </p:cBhvr>
                                    </p:animEffect>
                                  </p:childTnLst>
                                </p:cTn>
                              </p:par>
                              <p:par>
                                <p:cTn id="28" presetID="10" presetClass="entr" presetSubtype="0"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500"/>
                                        <p:tgtEl>
                                          <p:spTgt spid="76"/>
                                        </p:tgtEl>
                                      </p:cBhvr>
                                    </p:animEffect>
                                  </p:childTnLst>
                                </p:cTn>
                              </p:par>
                              <p:par>
                                <p:cTn id="38" presetID="10" presetClass="entr" presetSubtype="0"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fade">
                                      <p:cBhvr>
                                        <p:cTn id="40" dur="500"/>
                                        <p:tgtEl>
                                          <p:spTgt spid="85"/>
                                        </p:tgtEl>
                                      </p:cBhvr>
                                    </p:animEffect>
                                  </p:childTnLst>
                                </p:cTn>
                              </p:par>
                              <p:par>
                                <p:cTn id="41" presetID="10" presetClass="entr" presetSubtype="0" fill="hold"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fade">
                                      <p:cBhvr>
                                        <p:cTn id="43" dur="500"/>
                                        <p:tgtEl>
                                          <p:spTgt spid="87"/>
                                        </p:tgtEl>
                                      </p:cBhvr>
                                    </p:animEffect>
                                  </p:childTnLst>
                                </p:cTn>
                              </p:par>
                              <p:par>
                                <p:cTn id="44" presetID="10" presetClass="entr" presetSubtype="0" fill="hold" nodeType="withEffect">
                                  <p:stCondLst>
                                    <p:cond delay="0"/>
                                  </p:stCondLst>
                                  <p:childTnLst>
                                    <p:set>
                                      <p:cBhvr>
                                        <p:cTn id="45" dur="1" fill="hold">
                                          <p:stCondLst>
                                            <p:cond delay="0"/>
                                          </p:stCondLst>
                                        </p:cTn>
                                        <p:tgtEl>
                                          <p:spTgt spid="86"/>
                                        </p:tgtEl>
                                        <p:attrNameLst>
                                          <p:attrName>style.visibility</p:attrName>
                                        </p:attrNameLst>
                                      </p:cBhvr>
                                      <p:to>
                                        <p:strVal val="visible"/>
                                      </p:to>
                                    </p:set>
                                    <p:animEffect transition="in" filter="fade">
                                      <p:cBhvr>
                                        <p:cTn id="46" dur="500"/>
                                        <p:tgtEl>
                                          <p:spTgt spid="86"/>
                                        </p:tgtEl>
                                      </p:cBhvr>
                                    </p:animEffect>
                                  </p:childTnLst>
                                </p:cTn>
                              </p:par>
                              <p:par>
                                <p:cTn id="47" presetID="10" presetClass="entr" presetSubtype="0" fill="hold"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par>
                          <p:cTn id="50" fill="hold">
                            <p:stCondLst>
                              <p:cond delay="2000"/>
                            </p:stCondLst>
                            <p:childTnLst>
                              <p:par>
                                <p:cTn id="51" presetID="10" presetClass="entr" presetSubtype="0"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Effect transition="in" filter="fade">
                                      <p:cBhvr>
                                        <p:cTn id="53" dur="500"/>
                                        <p:tgtEl>
                                          <p:spTgt spid="7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fade">
                                      <p:cBhvr>
                                        <p:cTn id="56" dur="500"/>
                                        <p:tgtEl>
                                          <p:spTgt spid="74"/>
                                        </p:tgtEl>
                                      </p:cBhvr>
                                    </p:animEffect>
                                  </p:childTnLst>
                                </p:cTn>
                              </p:par>
                              <p:par>
                                <p:cTn id="57" presetID="10" presetClass="entr" presetSubtype="0"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500"/>
                                        <p:tgtEl>
                                          <p:spTgt spid="78"/>
                                        </p:tgtEl>
                                      </p:cBhvr>
                                    </p:animEffect>
                                  </p:childTnLst>
                                </p:cTn>
                              </p:par>
                              <p:par>
                                <p:cTn id="60" presetID="10" presetClass="entr" presetSubtype="0" fill="hold" nodeType="with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fade">
                                      <p:cBhvr>
                                        <p:cTn id="62" dur="500"/>
                                        <p:tgtEl>
                                          <p:spTgt spid="42"/>
                                        </p:tgtEl>
                                      </p:cBhvr>
                                    </p:animEffect>
                                  </p:childTnLst>
                                </p:cTn>
                              </p:par>
                            </p:childTnLst>
                          </p:cTn>
                        </p:par>
                        <p:par>
                          <p:cTn id="63" fill="hold">
                            <p:stCondLst>
                              <p:cond delay="2500"/>
                            </p:stCondLst>
                            <p:childTnLst>
                              <p:par>
                                <p:cTn id="64" presetID="22" presetClass="entr" presetSubtype="8" fill="hold" grpId="0" nodeType="after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wipe(left)">
                                      <p:cBhvr>
                                        <p:cTn id="66" dur="500"/>
                                        <p:tgtEl>
                                          <p:spTgt spid="33"/>
                                        </p:tgtEl>
                                      </p:cBhvr>
                                    </p:animEffect>
                                  </p:childTnLst>
                                </p:cTn>
                              </p:par>
                            </p:childTnLst>
                          </p:cTn>
                        </p:par>
                        <p:par>
                          <p:cTn id="67" fill="hold">
                            <p:stCondLst>
                              <p:cond delay="3000"/>
                            </p:stCondLst>
                            <p:childTnLst>
                              <p:par>
                                <p:cTn id="68" presetID="10" presetClass="entr" presetSubtype="0" fill="hold" grpId="0" nodeType="after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fade">
                                      <p:cBhvr>
                                        <p:cTn id="70" dur="500"/>
                                        <p:tgtEl>
                                          <p:spTgt spid="38"/>
                                        </p:tgtEl>
                                      </p:cBhvr>
                                    </p:animEffect>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left)">
                                      <p:cBhvr>
                                        <p:cTn id="74" dur="500"/>
                                        <p:tgtEl>
                                          <p:spTgt spid="29"/>
                                        </p:tgtEl>
                                      </p:cBhvr>
                                    </p:animEffect>
                                  </p:childTnLst>
                                </p:cTn>
                              </p:par>
                            </p:childTnLst>
                          </p:cTn>
                        </p:par>
                        <p:par>
                          <p:cTn id="75" fill="hold">
                            <p:stCondLst>
                              <p:cond delay="4000"/>
                            </p:stCondLst>
                            <p:childTnLst>
                              <p:par>
                                <p:cTn id="76" presetID="10" presetClass="entr" presetSubtype="0" fill="hold" grpId="0"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fade">
                                      <p:cBhvr>
                                        <p:cTn id="78" dur="500"/>
                                        <p:tgtEl>
                                          <p:spTgt spid="32"/>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69"/>
                                        </p:tgtEl>
                                        <p:attrNameLst>
                                          <p:attrName>style.visibility</p:attrName>
                                        </p:attrNameLst>
                                      </p:cBhvr>
                                      <p:to>
                                        <p:strVal val="visible"/>
                                      </p:to>
                                    </p:set>
                                    <p:animEffect transition="in" filter="wipe(left)">
                                      <p:cBhvr>
                                        <p:cTn id="82" dur="500"/>
                                        <p:tgtEl>
                                          <p:spTgt spid="69"/>
                                        </p:tgtEl>
                                      </p:cBhvr>
                                    </p:animEffect>
                                  </p:childTnLst>
                                </p:cTn>
                              </p:par>
                            </p:childTnLst>
                          </p:cTn>
                        </p:par>
                        <p:par>
                          <p:cTn id="83" fill="hold">
                            <p:stCondLst>
                              <p:cond delay="5000"/>
                            </p:stCondLst>
                            <p:childTnLst>
                              <p:par>
                                <p:cTn id="84" presetID="10" presetClass="entr" presetSubtype="0" fill="hold" grpId="0" nodeType="afterEffect">
                                  <p:stCondLst>
                                    <p:cond delay="0"/>
                                  </p:stCondLst>
                                  <p:childTnLst>
                                    <p:set>
                                      <p:cBhvr>
                                        <p:cTn id="85" dur="1" fill="hold">
                                          <p:stCondLst>
                                            <p:cond delay="0"/>
                                          </p:stCondLst>
                                        </p:cTn>
                                        <p:tgtEl>
                                          <p:spTgt spid="70"/>
                                        </p:tgtEl>
                                        <p:attrNameLst>
                                          <p:attrName>style.visibility</p:attrName>
                                        </p:attrNameLst>
                                      </p:cBhvr>
                                      <p:to>
                                        <p:strVal val="visible"/>
                                      </p:to>
                                    </p:set>
                                    <p:animEffect transition="in" filter="fade">
                                      <p:cBhvr>
                                        <p:cTn id="86"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9" grpId="0"/>
      <p:bldP spid="32" grpId="0"/>
      <p:bldP spid="33" grpId="0"/>
      <p:bldP spid="38" grpId="0"/>
      <p:bldP spid="69" grpId="0"/>
      <p:bldP spid="70" grpId="0"/>
      <p:bldP spid="71" grpId="0" animBg="1"/>
      <p:bldP spid="74" grpId="0" animBg="1"/>
      <p:bldP spid="76" grpId="0" animBg="1"/>
      <p:bldP spid="3" grpId="0" animBg="1"/>
      <p:bldP spid="4" grpId="0" animBg="1"/>
      <p:bldP spid="3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275ACBE-3653-763A-BE6D-A92B13D897A0}"/>
              </a:ext>
            </a:extLst>
          </p:cNvPr>
          <p:cNvSpPr/>
          <p:nvPr/>
        </p:nvSpPr>
        <p:spPr>
          <a:xfrm>
            <a:off x="281433" y="168393"/>
            <a:ext cx="4123761" cy="790525"/>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Dataport</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 name="Rectangle 2">
            <a:extLst>
              <a:ext uri="{FF2B5EF4-FFF2-40B4-BE49-F238E27FC236}">
                <a16:creationId xmlns:a16="http://schemas.microsoft.com/office/drawing/2014/main" id="{2FF1CBF0-3A25-6ACE-BE6E-CD27DCEEF50B}"/>
              </a:ext>
            </a:extLst>
          </p:cNvPr>
          <p:cNvSpPr/>
          <p:nvPr/>
        </p:nvSpPr>
        <p:spPr>
          <a:xfrm>
            <a:off x="2199306" y="1018699"/>
            <a:ext cx="7431943" cy="5086826"/>
          </a:xfrm>
          <a:prstGeom prst="rect">
            <a:avLst/>
          </a:prstGeom>
          <a:solidFill>
            <a:srgbClr val="040E35"/>
          </a:solidFill>
          <a:ln w="12700" cap="flat" cmpd="sng" algn="ctr">
            <a:noFill/>
            <a:prstDash val="solid"/>
            <a:miter lim="800000"/>
          </a:ln>
          <a:effectLst/>
        </p:spPr>
        <p:txBody>
          <a:bodyPr vert="horz" rtlCol="0" anchor="b"/>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GRF Assembly (GA)</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4" name="Rectangle 3">
            <a:extLst>
              <a:ext uri="{FF2B5EF4-FFF2-40B4-BE49-F238E27FC236}">
                <a16:creationId xmlns:a16="http://schemas.microsoft.com/office/drawing/2014/main" id="{57A21668-C002-8D3F-C72B-BE24BE7A5675}"/>
              </a:ext>
            </a:extLst>
          </p:cNvPr>
          <p:cNvSpPr/>
          <p:nvPr/>
        </p:nvSpPr>
        <p:spPr>
          <a:xfrm>
            <a:off x="2560454" y="3869936"/>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FPU0</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5" name="Rectangle 4">
            <a:extLst>
              <a:ext uri="{FF2B5EF4-FFF2-40B4-BE49-F238E27FC236}">
                <a16:creationId xmlns:a16="http://schemas.microsoft.com/office/drawing/2014/main" id="{6EAE8C3D-2246-A787-403A-5E6FB12B9E5B}"/>
              </a:ext>
            </a:extLst>
          </p:cNvPr>
          <p:cNvSpPr/>
          <p:nvPr/>
        </p:nvSpPr>
        <p:spPr>
          <a:xfrm>
            <a:off x="5864550" y="2753083"/>
            <a:ext cx="1187014" cy="1187999"/>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General Register File </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6" name="Connector: Elbow 5">
            <a:extLst>
              <a:ext uri="{FF2B5EF4-FFF2-40B4-BE49-F238E27FC236}">
                <a16:creationId xmlns:a16="http://schemas.microsoft.com/office/drawing/2014/main" id="{E36D8D0A-A64D-97AF-FACC-E0D870650E7A}"/>
              </a:ext>
            </a:extLst>
          </p:cNvPr>
          <p:cNvCxnSpPr>
            <a:cxnSpLocks/>
            <a:stCxn id="4" idx="3"/>
            <a:endCxn id="25" idx="1"/>
          </p:cNvCxnSpPr>
          <p:nvPr/>
        </p:nvCxnSpPr>
        <p:spPr>
          <a:xfrm>
            <a:off x="3747469" y="4198071"/>
            <a:ext cx="511630" cy="723456"/>
          </a:xfrm>
          <a:prstGeom prst="bentConnector3">
            <a:avLst>
              <a:gd name="adj1" fmla="val 50000"/>
            </a:avLst>
          </a:prstGeom>
          <a:noFill/>
          <a:ln w="38100" cap="flat" cmpd="sng" algn="ctr">
            <a:solidFill>
              <a:srgbClr val="FFFFFF"/>
            </a:solidFill>
            <a:prstDash val="solid"/>
            <a:miter lim="800000"/>
            <a:tailEnd type="triangle"/>
          </a:ln>
          <a:effectLst/>
        </p:spPr>
      </p:cxnSp>
      <p:sp>
        <p:nvSpPr>
          <p:cNvPr id="7" name="Rectangle 6">
            <a:extLst>
              <a:ext uri="{FF2B5EF4-FFF2-40B4-BE49-F238E27FC236}">
                <a16:creationId xmlns:a16="http://schemas.microsoft.com/office/drawing/2014/main" id="{30C9C27B-184D-1F1C-B491-B15735FD189C}"/>
              </a:ext>
            </a:extLst>
          </p:cNvPr>
          <p:cNvSpPr/>
          <p:nvPr/>
        </p:nvSpPr>
        <p:spPr>
          <a:xfrm>
            <a:off x="2560454" y="4588443"/>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FPU1</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8" name="Rectangle 7">
            <a:extLst>
              <a:ext uri="{FF2B5EF4-FFF2-40B4-BE49-F238E27FC236}">
                <a16:creationId xmlns:a16="http://schemas.microsoft.com/office/drawing/2014/main" id="{BBAEA2D2-5A36-DCAA-F731-06B7D20FB55F}"/>
              </a:ext>
            </a:extLst>
          </p:cNvPr>
          <p:cNvSpPr/>
          <p:nvPr/>
        </p:nvSpPr>
        <p:spPr>
          <a:xfrm>
            <a:off x="2560454" y="5304952"/>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DPAS</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9" name="Straight Arrow Connector 8">
            <a:extLst>
              <a:ext uri="{FF2B5EF4-FFF2-40B4-BE49-F238E27FC236}">
                <a16:creationId xmlns:a16="http://schemas.microsoft.com/office/drawing/2014/main" id="{3CAF54F5-D140-CF21-C196-3792B1C0327C}"/>
              </a:ext>
            </a:extLst>
          </p:cNvPr>
          <p:cNvCxnSpPr>
            <a:cxnSpLocks/>
            <a:stCxn id="59" idx="2"/>
            <a:endCxn id="25" idx="0"/>
          </p:cNvCxnSpPr>
          <p:nvPr/>
        </p:nvCxnSpPr>
        <p:spPr>
          <a:xfrm>
            <a:off x="4852607" y="3941082"/>
            <a:ext cx="2540" cy="386446"/>
          </a:xfrm>
          <a:prstGeom prst="straightConnector1">
            <a:avLst/>
          </a:prstGeom>
          <a:noFill/>
          <a:ln w="38100" cap="flat" cmpd="sng" algn="ctr">
            <a:solidFill>
              <a:srgbClr val="FFFFFF"/>
            </a:solidFill>
            <a:prstDash val="solid"/>
            <a:miter lim="800000"/>
            <a:tailEnd type="triangle"/>
          </a:ln>
          <a:effectLst/>
        </p:spPr>
      </p:cxnSp>
      <p:sp>
        <p:nvSpPr>
          <p:cNvPr id="10" name="Rectangle 9">
            <a:extLst>
              <a:ext uri="{FF2B5EF4-FFF2-40B4-BE49-F238E27FC236}">
                <a16:creationId xmlns:a16="http://schemas.microsoft.com/office/drawing/2014/main" id="{9AA75ECD-B708-65D1-BF73-CCD6BE041AB8}"/>
              </a:ext>
            </a:extLst>
          </p:cNvPr>
          <p:cNvSpPr/>
          <p:nvPr/>
        </p:nvSpPr>
        <p:spPr>
          <a:xfrm>
            <a:off x="7412733" y="2753083"/>
            <a:ext cx="1187015" cy="1187992"/>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Operand Assembler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11" name="Connector: Elbow 10">
            <a:extLst>
              <a:ext uri="{FF2B5EF4-FFF2-40B4-BE49-F238E27FC236}">
                <a16:creationId xmlns:a16="http://schemas.microsoft.com/office/drawing/2014/main" id="{9ED4D265-20A7-DA3A-808E-556F4238DB72}"/>
              </a:ext>
            </a:extLst>
          </p:cNvPr>
          <p:cNvCxnSpPr>
            <a:cxnSpLocks/>
          </p:cNvCxnSpPr>
          <p:nvPr/>
        </p:nvCxnSpPr>
        <p:spPr>
          <a:xfrm flipV="1">
            <a:off x="1471983" y="2550603"/>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sp>
        <p:nvSpPr>
          <p:cNvPr id="12" name="Rectangle 11">
            <a:extLst>
              <a:ext uri="{FF2B5EF4-FFF2-40B4-BE49-F238E27FC236}">
                <a16:creationId xmlns:a16="http://schemas.microsoft.com/office/drawing/2014/main" id="{B1BAE2CA-F87A-5EF4-A053-7E527961858E}"/>
              </a:ext>
            </a:extLst>
          </p:cNvPr>
          <p:cNvSpPr/>
          <p:nvPr/>
        </p:nvSpPr>
        <p:spPr>
          <a:xfrm>
            <a:off x="7420824" y="4326699"/>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Assembly</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Control</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13" name="Trapezoid 12">
            <a:extLst>
              <a:ext uri="{FF2B5EF4-FFF2-40B4-BE49-F238E27FC236}">
                <a16:creationId xmlns:a16="http://schemas.microsoft.com/office/drawing/2014/main" id="{458913A8-094B-BCA1-41BA-6154A695B6C7}"/>
              </a:ext>
            </a:extLst>
          </p:cNvPr>
          <p:cNvSpPr/>
          <p:nvPr/>
        </p:nvSpPr>
        <p:spPr>
          <a:xfrm rot="5400000">
            <a:off x="8786895" y="191955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4" name="Trapezoid 13">
            <a:extLst>
              <a:ext uri="{FF2B5EF4-FFF2-40B4-BE49-F238E27FC236}">
                <a16:creationId xmlns:a16="http://schemas.microsoft.com/office/drawing/2014/main" id="{FFE88360-DA16-54BE-8D34-3634DE076C8F}"/>
              </a:ext>
            </a:extLst>
          </p:cNvPr>
          <p:cNvSpPr/>
          <p:nvPr/>
        </p:nvSpPr>
        <p:spPr>
          <a:xfrm rot="5400000">
            <a:off x="8786896" y="315222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5" name="Trapezoid 14">
            <a:extLst>
              <a:ext uri="{FF2B5EF4-FFF2-40B4-BE49-F238E27FC236}">
                <a16:creationId xmlns:a16="http://schemas.microsoft.com/office/drawing/2014/main" id="{AB7CD17B-8A1E-43AC-5748-05235ADD8E63}"/>
              </a:ext>
            </a:extLst>
          </p:cNvPr>
          <p:cNvSpPr/>
          <p:nvPr/>
        </p:nvSpPr>
        <p:spPr>
          <a:xfrm rot="5400000">
            <a:off x="8786895" y="4413197"/>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6" name="Connector: Elbow 15">
            <a:extLst>
              <a:ext uri="{FF2B5EF4-FFF2-40B4-BE49-F238E27FC236}">
                <a16:creationId xmlns:a16="http://schemas.microsoft.com/office/drawing/2014/main" id="{050BE309-ABF0-8582-D244-7A77BFA1026D}"/>
              </a:ext>
            </a:extLst>
          </p:cNvPr>
          <p:cNvCxnSpPr>
            <a:cxnSpLocks/>
            <a:stCxn id="10" idx="3"/>
            <a:endCxn id="13" idx="2"/>
          </p:cNvCxnSpPr>
          <p:nvPr/>
        </p:nvCxnSpPr>
        <p:spPr>
          <a:xfrm flipV="1">
            <a:off x="8599748" y="2113590"/>
            <a:ext cx="513801" cy="123348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7" name="Connector: Elbow 16">
            <a:extLst>
              <a:ext uri="{FF2B5EF4-FFF2-40B4-BE49-F238E27FC236}">
                <a16:creationId xmlns:a16="http://schemas.microsoft.com/office/drawing/2014/main" id="{C911A29E-4ED0-108D-BB2F-74C7A2308C99}"/>
              </a:ext>
            </a:extLst>
          </p:cNvPr>
          <p:cNvCxnSpPr>
            <a:cxnSpLocks/>
            <a:stCxn id="10" idx="3"/>
            <a:endCxn id="15" idx="2"/>
          </p:cNvCxnSpPr>
          <p:nvPr/>
        </p:nvCxnSpPr>
        <p:spPr>
          <a:xfrm>
            <a:off x="8599748" y="3347079"/>
            <a:ext cx="513801" cy="1260156"/>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8" name="Connector: Elbow 17">
            <a:extLst>
              <a:ext uri="{FF2B5EF4-FFF2-40B4-BE49-F238E27FC236}">
                <a16:creationId xmlns:a16="http://schemas.microsoft.com/office/drawing/2014/main" id="{9A31CD8F-585D-E813-4C11-5EBFD8476232}"/>
              </a:ext>
            </a:extLst>
          </p:cNvPr>
          <p:cNvCxnSpPr>
            <a:cxnSpLocks/>
            <a:stCxn id="10" idx="3"/>
            <a:endCxn id="14" idx="2"/>
          </p:cNvCxnSpPr>
          <p:nvPr/>
        </p:nvCxnSpPr>
        <p:spPr>
          <a:xfrm flipV="1">
            <a:off x="8599748" y="3346260"/>
            <a:ext cx="513802" cy="81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9" name="Straight Arrow Connector 18">
            <a:extLst>
              <a:ext uri="{FF2B5EF4-FFF2-40B4-BE49-F238E27FC236}">
                <a16:creationId xmlns:a16="http://schemas.microsoft.com/office/drawing/2014/main" id="{AC3EF2C9-E0D8-9456-7E1D-865FD7CFF5A8}"/>
              </a:ext>
            </a:extLst>
          </p:cNvPr>
          <p:cNvCxnSpPr>
            <a:cxnSpLocks/>
            <a:stCxn id="15" idx="0"/>
            <a:endCxn id="38" idx="1"/>
          </p:cNvCxnSpPr>
          <p:nvPr/>
        </p:nvCxnSpPr>
        <p:spPr>
          <a:xfrm>
            <a:off x="9501623" y="4607235"/>
            <a:ext cx="474986" cy="0"/>
          </a:xfrm>
          <a:prstGeom prst="straightConnector1">
            <a:avLst/>
          </a:prstGeom>
          <a:noFill/>
          <a:ln w="38100" cap="flat" cmpd="sng" algn="ctr">
            <a:solidFill>
              <a:srgbClr val="FFFFFF"/>
            </a:solidFill>
            <a:prstDash val="solid"/>
            <a:miter lim="800000"/>
            <a:tailEnd type="triangle"/>
          </a:ln>
          <a:effectLst/>
        </p:spPr>
      </p:cxnSp>
      <p:cxnSp>
        <p:nvCxnSpPr>
          <p:cNvPr id="20" name="Straight Arrow Connector 19">
            <a:extLst>
              <a:ext uri="{FF2B5EF4-FFF2-40B4-BE49-F238E27FC236}">
                <a16:creationId xmlns:a16="http://schemas.microsoft.com/office/drawing/2014/main" id="{83BF4A75-3F01-DB2A-6616-DC5E00EDE3F5}"/>
              </a:ext>
            </a:extLst>
          </p:cNvPr>
          <p:cNvCxnSpPr>
            <a:cxnSpLocks/>
            <a:stCxn id="14" idx="0"/>
            <a:endCxn id="37" idx="1"/>
          </p:cNvCxnSpPr>
          <p:nvPr/>
        </p:nvCxnSpPr>
        <p:spPr>
          <a:xfrm flipV="1">
            <a:off x="9501624" y="3343385"/>
            <a:ext cx="474985" cy="2875"/>
          </a:xfrm>
          <a:prstGeom prst="straightConnector1">
            <a:avLst/>
          </a:prstGeom>
          <a:noFill/>
          <a:ln w="38100" cap="flat" cmpd="sng" algn="ctr">
            <a:solidFill>
              <a:srgbClr val="FFFFFF"/>
            </a:solidFill>
            <a:prstDash val="solid"/>
            <a:miter lim="800000"/>
            <a:tailEnd type="triangle"/>
          </a:ln>
          <a:effectLst/>
        </p:spPr>
      </p:cxnSp>
      <p:cxnSp>
        <p:nvCxnSpPr>
          <p:cNvPr id="21" name="Straight Arrow Connector 20">
            <a:extLst>
              <a:ext uri="{FF2B5EF4-FFF2-40B4-BE49-F238E27FC236}">
                <a16:creationId xmlns:a16="http://schemas.microsoft.com/office/drawing/2014/main" id="{5ECB65C2-EBA5-69A6-5320-ED6179235E5F}"/>
              </a:ext>
            </a:extLst>
          </p:cNvPr>
          <p:cNvCxnSpPr>
            <a:cxnSpLocks/>
            <a:stCxn id="13" idx="0"/>
            <a:endCxn id="36" idx="1"/>
          </p:cNvCxnSpPr>
          <p:nvPr/>
        </p:nvCxnSpPr>
        <p:spPr>
          <a:xfrm flipV="1">
            <a:off x="9501623" y="2113589"/>
            <a:ext cx="474986" cy="1"/>
          </a:xfrm>
          <a:prstGeom prst="straightConnector1">
            <a:avLst/>
          </a:prstGeom>
          <a:noFill/>
          <a:ln w="38100" cap="flat" cmpd="sng" algn="ctr">
            <a:solidFill>
              <a:srgbClr val="FFFFFF"/>
            </a:solidFill>
            <a:prstDash val="solid"/>
            <a:miter lim="800000"/>
            <a:tailEnd type="triangle"/>
          </a:ln>
          <a:effectLst/>
        </p:spPr>
      </p:cxnSp>
      <p:cxnSp>
        <p:nvCxnSpPr>
          <p:cNvPr id="22" name="Connector: Elbow 21">
            <a:extLst>
              <a:ext uri="{FF2B5EF4-FFF2-40B4-BE49-F238E27FC236}">
                <a16:creationId xmlns:a16="http://schemas.microsoft.com/office/drawing/2014/main" id="{B9ED8275-DC67-C950-28EC-5DC2671CC7FD}"/>
              </a:ext>
            </a:extLst>
          </p:cNvPr>
          <p:cNvCxnSpPr>
            <a:cxnSpLocks/>
            <a:stCxn id="25" idx="3"/>
            <a:endCxn id="5" idx="2"/>
          </p:cNvCxnSpPr>
          <p:nvPr/>
        </p:nvCxnSpPr>
        <p:spPr>
          <a:xfrm flipV="1">
            <a:off x="5451194" y="3941082"/>
            <a:ext cx="1006863" cy="980445"/>
          </a:xfrm>
          <a:prstGeom prst="bentConnector2">
            <a:avLst/>
          </a:prstGeom>
          <a:noFill/>
          <a:ln w="38100" cap="flat" cmpd="sng" algn="ctr">
            <a:solidFill>
              <a:srgbClr val="FFFFFF"/>
            </a:solidFill>
            <a:prstDash val="solid"/>
            <a:miter lim="800000"/>
            <a:tailEnd type="triangle"/>
          </a:ln>
          <a:effectLst/>
        </p:spPr>
      </p:cxnSp>
      <p:cxnSp>
        <p:nvCxnSpPr>
          <p:cNvPr id="23" name="Straight Arrow Connector 22">
            <a:extLst>
              <a:ext uri="{FF2B5EF4-FFF2-40B4-BE49-F238E27FC236}">
                <a16:creationId xmlns:a16="http://schemas.microsoft.com/office/drawing/2014/main" id="{FA1400B7-0D0D-1B8F-BF69-7B8B7F92D176}"/>
              </a:ext>
            </a:extLst>
          </p:cNvPr>
          <p:cNvCxnSpPr>
            <a:cxnSpLocks/>
            <a:stCxn id="5" idx="1"/>
            <a:endCxn id="59" idx="3"/>
          </p:cNvCxnSpPr>
          <p:nvPr/>
        </p:nvCxnSpPr>
        <p:spPr>
          <a:xfrm flipH="1" flipV="1">
            <a:off x="5446114" y="3347082"/>
            <a:ext cx="418436" cy="1"/>
          </a:xfrm>
          <a:prstGeom prst="straightConnector1">
            <a:avLst/>
          </a:prstGeom>
          <a:noFill/>
          <a:ln w="38100" cap="flat" cmpd="sng" algn="ctr">
            <a:solidFill>
              <a:srgbClr val="FFFFFF"/>
            </a:solidFill>
            <a:prstDash val="solid"/>
            <a:miter lim="800000"/>
            <a:tailEnd type="triangle"/>
          </a:ln>
          <a:effectLst/>
        </p:spPr>
      </p:cxnSp>
      <p:cxnSp>
        <p:nvCxnSpPr>
          <p:cNvPr id="24" name="Connector: Elbow 23">
            <a:extLst>
              <a:ext uri="{FF2B5EF4-FFF2-40B4-BE49-F238E27FC236}">
                <a16:creationId xmlns:a16="http://schemas.microsoft.com/office/drawing/2014/main" id="{4AC4D017-C544-BFC7-C7AF-5FDBAF46A33D}"/>
              </a:ext>
            </a:extLst>
          </p:cNvPr>
          <p:cNvCxnSpPr>
            <a:cxnSpLocks/>
            <a:stCxn id="63" idx="3"/>
            <a:endCxn id="5" idx="0"/>
          </p:cNvCxnSpPr>
          <p:nvPr/>
        </p:nvCxnSpPr>
        <p:spPr>
          <a:xfrm>
            <a:off x="5446114" y="1772636"/>
            <a:ext cx="1011943" cy="980447"/>
          </a:xfrm>
          <a:prstGeom prst="bentConnector2">
            <a:avLst/>
          </a:prstGeom>
          <a:noFill/>
          <a:ln w="38100" cap="flat" cmpd="sng" algn="ctr">
            <a:solidFill>
              <a:srgbClr val="FFFFFF"/>
            </a:solidFill>
            <a:prstDash val="solid"/>
            <a:miter lim="800000"/>
            <a:tailEnd type="triangle"/>
          </a:ln>
          <a:effectLst/>
        </p:spPr>
      </p:cxnSp>
      <p:sp>
        <p:nvSpPr>
          <p:cNvPr id="25" name="Rectangle 24">
            <a:extLst>
              <a:ext uri="{FF2B5EF4-FFF2-40B4-BE49-F238E27FC236}">
                <a16:creationId xmlns:a16="http://schemas.microsoft.com/office/drawing/2014/main" id="{F5BDBA53-53FF-0153-D819-6BDA2D74B031}"/>
              </a:ext>
            </a:extLst>
          </p:cNvPr>
          <p:cNvSpPr/>
          <p:nvPr/>
        </p:nvSpPr>
        <p:spPr>
          <a:xfrm>
            <a:off x="4259099" y="4327528"/>
            <a:ext cx="1192095" cy="1187997"/>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Read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26" name="Straight Arrow Connector 25">
            <a:extLst>
              <a:ext uri="{FF2B5EF4-FFF2-40B4-BE49-F238E27FC236}">
                <a16:creationId xmlns:a16="http://schemas.microsoft.com/office/drawing/2014/main" id="{5804BD5C-2B2C-857B-818C-43AAF945BD48}"/>
              </a:ext>
            </a:extLst>
          </p:cNvPr>
          <p:cNvCxnSpPr>
            <a:cxnSpLocks/>
            <a:stCxn id="5" idx="3"/>
            <a:endCxn id="10" idx="1"/>
          </p:cNvCxnSpPr>
          <p:nvPr/>
        </p:nvCxnSpPr>
        <p:spPr>
          <a:xfrm flipV="1">
            <a:off x="7051564" y="3347079"/>
            <a:ext cx="361169" cy="4"/>
          </a:xfrm>
          <a:prstGeom prst="straightConnector1">
            <a:avLst/>
          </a:prstGeom>
          <a:noFill/>
          <a:ln w="38100" cap="flat" cmpd="sng" algn="ctr">
            <a:solidFill>
              <a:srgbClr val="FFFFFF"/>
            </a:solidFill>
            <a:prstDash val="solid"/>
            <a:miter lim="800000"/>
            <a:tailEnd type="triangle"/>
          </a:ln>
          <a:effectLst/>
        </p:spPr>
      </p:cxnSp>
      <p:cxnSp>
        <p:nvCxnSpPr>
          <p:cNvPr id="27" name="Connector: Elbow 26">
            <a:extLst>
              <a:ext uri="{FF2B5EF4-FFF2-40B4-BE49-F238E27FC236}">
                <a16:creationId xmlns:a16="http://schemas.microsoft.com/office/drawing/2014/main" id="{C57BAE68-0081-6092-4397-2789C6B497B7}"/>
              </a:ext>
            </a:extLst>
          </p:cNvPr>
          <p:cNvCxnSpPr>
            <a:cxnSpLocks/>
            <a:stCxn id="13" idx="0"/>
            <a:endCxn id="53" idx="2"/>
          </p:cNvCxnSpPr>
          <p:nvPr/>
        </p:nvCxnSpPr>
        <p:spPr>
          <a:xfrm flipH="1">
            <a:off x="1113514" y="2113590"/>
            <a:ext cx="8388109" cy="3847632"/>
          </a:xfrm>
          <a:prstGeom prst="bentConnector4">
            <a:avLst>
              <a:gd name="adj1" fmla="val -2873"/>
              <a:gd name="adj2" fmla="val 105941"/>
            </a:avLst>
          </a:prstGeom>
          <a:noFill/>
          <a:ln w="38100" cap="flat" cmpd="sng" algn="ctr">
            <a:solidFill>
              <a:srgbClr val="FFFFFF"/>
            </a:solidFill>
            <a:prstDash val="solid"/>
            <a:miter lim="800000"/>
            <a:tailEnd type="triangle"/>
          </a:ln>
          <a:effectLst/>
        </p:spPr>
      </p:cxnSp>
      <p:cxnSp>
        <p:nvCxnSpPr>
          <p:cNvPr id="28" name="Straight Arrow Connector 27">
            <a:extLst>
              <a:ext uri="{FF2B5EF4-FFF2-40B4-BE49-F238E27FC236}">
                <a16:creationId xmlns:a16="http://schemas.microsoft.com/office/drawing/2014/main" id="{0E85434F-2AA3-E038-3110-93B7F826DFB5}"/>
              </a:ext>
            </a:extLst>
          </p:cNvPr>
          <p:cNvCxnSpPr>
            <a:cxnSpLocks/>
            <a:stCxn id="70" idx="2"/>
            <a:endCxn id="10" idx="0"/>
          </p:cNvCxnSpPr>
          <p:nvPr/>
        </p:nvCxnSpPr>
        <p:spPr>
          <a:xfrm flipH="1">
            <a:off x="8006241" y="2370732"/>
            <a:ext cx="7435" cy="382351"/>
          </a:xfrm>
          <a:prstGeom prst="straightConnector1">
            <a:avLst/>
          </a:prstGeom>
          <a:noFill/>
          <a:ln w="38100" cap="flat" cmpd="sng" algn="ctr">
            <a:solidFill>
              <a:srgbClr val="FFFFFF"/>
            </a:solidFill>
            <a:prstDash val="solid"/>
            <a:miter lim="800000"/>
            <a:tailEnd type="triangle"/>
          </a:ln>
          <a:effectLst/>
        </p:spPr>
      </p:cxnSp>
      <p:sp>
        <p:nvSpPr>
          <p:cNvPr id="29" name="Rectangle 28">
            <a:extLst>
              <a:ext uri="{FF2B5EF4-FFF2-40B4-BE49-F238E27FC236}">
                <a16:creationId xmlns:a16="http://schemas.microsoft.com/office/drawing/2014/main" id="{EEFAE34D-25F5-2580-D4A7-875193E671E8}"/>
              </a:ext>
            </a:extLst>
          </p:cNvPr>
          <p:cNvSpPr/>
          <p:nvPr/>
        </p:nvSpPr>
        <p:spPr>
          <a:xfrm>
            <a:off x="1695733" y="5545799"/>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30" name="TextBox 29">
            <a:extLst>
              <a:ext uri="{FF2B5EF4-FFF2-40B4-BE49-F238E27FC236}">
                <a16:creationId xmlns:a16="http://schemas.microsoft.com/office/drawing/2014/main" id="{971DECD7-7102-5D97-8213-0BD5858352FA}"/>
              </a:ext>
            </a:extLst>
          </p:cNvPr>
          <p:cNvSpPr txBox="1"/>
          <p:nvPr/>
        </p:nvSpPr>
        <p:spPr>
          <a:xfrm>
            <a:off x="2582597" y="1825726"/>
            <a:ext cx="1393330" cy="246221"/>
          </a:xfrm>
          <a:prstGeom prst="rect">
            <a:avLst/>
          </a:prstGeom>
          <a:noFill/>
        </p:spPr>
        <p:txBody>
          <a:bodyPr wrap="none" rtlCol="0">
            <a:spAutoFit/>
          </a:bodyPr>
          <a:lstStyle/>
          <a:p>
            <a:pPr algn="ctr"/>
            <a:r>
              <a:rPr lang="en-GB" sz="1000">
                <a:solidFill>
                  <a:srgbClr val="FFFFFF"/>
                </a:solidFill>
                <a:latin typeface="IntelOne Display Regular"/>
              </a:rPr>
              <a:t>ARF write / dep. Clear</a:t>
            </a:r>
          </a:p>
        </p:txBody>
      </p:sp>
      <p:sp>
        <p:nvSpPr>
          <p:cNvPr id="31" name="TextBox 30">
            <a:extLst>
              <a:ext uri="{FF2B5EF4-FFF2-40B4-BE49-F238E27FC236}">
                <a16:creationId xmlns:a16="http://schemas.microsoft.com/office/drawing/2014/main" id="{20FF83DD-02C7-DEA7-CC49-EF44F28C7A8F}"/>
              </a:ext>
            </a:extLst>
          </p:cNvPr>
          <p:cNvSpPr txBox="1"/>
          <p:nvPr/>
        </p:nvSpPr>
        <p:spPr>
          <a:xfrm>
            <a:off x="4838339" y="3979994"/>
            <a:ext cx="1026243" cy="246221"/>
          </a:xfrm>
          <a:prstGeom prst="rect">
            <a:avLst/>
          </a:prstGeom>
          <a:noFill/>
        </p:spPr>
        <p:txBody>
          <a:bodyPr wrap="none" rtlCol="0">
            <a:spAutoFit/>
          </a:bodyPr>
          <a:lstStyle/>
          <a:p>
            <a:r>
              <a:rPr lang="en-GB" sz="1000">
                <a:solidFill>
                  <a:srgbClr val="FFFFFF"/>
                </a:solidFill>
                <a:latin typeface="IntelOne Display Regular"/>
              </a:rPr>
              <a:t>MEU GRF read</a:t>
            </a:r>
          </a:p>
        </p:txBody>
      </p:sp>
      <p:cxnSp>
        <p:nvCxnSpPr>
          <p:cNvPr id="32" name="Straight Arrow Connector 31">
            <a:extLst>
              <a:ext uri="{FF2B5EF4-FFF2-40B4-BE49-F238E27FC236}">
                <a16:creationId xmlns:a16="http://schemas.microsoft.com/office/drawing/2014/main" id="{54B45310-048B-7A21-7AF9-F4BB1630C99B}"/>
              </a:ext>
            </a:extLst>
          </p:cNvPr>
          <p:cNvCxnSpPr>
            <a:cxnSpLocks/>
            <a:endCxn id="56" idx="1"/>
          </p:cNvCxnSpPr>
          <p:nvPr/>
        </p:nvCxnSpPr>
        <p:spPr>
          <a:xfrm>
            <a:off x="1948745" y="3504184"/>
            <a:ext cx="2311157" cy="6744"/>
          </a:xfrm>
          <a:prstGeom prst="straightConnector1">
            <a:avLst/>
          </a:prstGeom>
          <a:noFill/>
          <a:ln w="38100" cap="flat" cmpd="sng" algn="ctr">
            <a:solidFill>
              <a:srgbClr val="FFFFFF"/>
            </a:solidFill>
            <a:prstDash val="solid"/>
            <a:miter lim="800000"/>
            <a:tailEnd type="triangle"/>
          </a:ln>
          <a:effectLst/>
        </p:spPr>
      </p:cxnSp>
      <p:sp>
        <p:nvSpPr>
          <p:cNvPr id="33" name="TextBox 32">
            <a:extLst>
              <a:ext uri="{FF2B5EF4-FFF2-40B4-BE49-F238E27FC236}">
                <a16:creationId xmlns:a16="http://schemas.microsoft.com/office/drawing/2014/main" id="{5E81E36E-EDA7-F693-746D-F684C64147F3}"/>
              </a:ext>
            </a:extLst>
          </p:cNvPr>
          <p:cNvSpPr txBox="1"/>
          <p:nvPr/>
        </p:nvSpPr>
        <p:spPr>
          <a:xfrm>
            <a:off x="2693215" y="3489402"/>
            <a:ext cx="1284326" cy="246221"/>
          </a:xfrm>
          <a:prstGeom prst="rect">
            <a:avLst/>
          </a:prstGeom>
          <a:noFill/>
        </p:spPr>
        <p:txBody>
          <a:bodyPr wrap="none" rtlCol="0">
            <a:spAutoFit/>
          </a:bodyPr>
          <a:lstStyle/>
          <a:p>
            <a:r>
              <a:rPr lang="en-GB" sz="1000">
                <a:solidFill>
                  <a:srgbClr val="FFFFFF"/>
                </a:solidFill>
                <a:latin typeface="IntelOne Display Regular"/>
              </a:rPr>
              <a:t>Message descriptor</a:t>
            </a:r>
          </a:p>
        </p:txBody>
      </p:sp>
      <p:sp>
        <p:nvSpPr>
          <p:cNvPr id="34" name="TextBox 33">
            <a:extLst>
              <a:ext uri="{FF2B5EF4-FFF2-40B4-BE49-F238E27FC236}">
                <a16:creationId xmlns:a16="http://schemas.microsoft.com/office/drawing/2014/main" id="{21BFB5B0-5800-52E9-58D4-F6DEB19D9724}"/>
              </a:ext>
            </a:extLst>
          </p:cNvPr>
          <p:cNvSpPr txBox="1"/>
          <p:nvPr/>
        </p:nvSpPr>
        <p:spPr>
          <a:xfrm rot="16200000">
            <a:off x="9420519" y="5637318"/>
            <a:ext cx="1072730" cy="253916"/>
          </a:xfrm>
          <a:prstGeom prst="rect">
            <a:avLst/>
          </a:prstGeom>
          <a:noFill/>
        </p:spPr>
        <p:txBody>
          <a:bodyPr wrap="none" rtlCol="0">
            <a:spAutoFit/>
          </a:bodyPr>
          <a:lstStyle/>
          <a:p>
            <a:r>
              <a:rPr lang="en-GB" sz="1050">
                <a:solidFill>
                  <a:srgbClr val="FFFFFF"/>
                </a:solidFill>
                <a:latin typeface="IntelOne Display Regular"/>
              </a:rPr>
              <a:t>Early dep. clear</a:t>
            </a:r>
          </a:p>
        </p:txBody>
      </p:sp>
      <p:sp>
        <p:nvSpPr>
          <p:cNvPr id="35" name="TextBox 34">
            <a:extLst>
              <a:ext uri="{FF2B5EF4-FFF2-40B4-BE49-F238E27FC236}">
                <a16:creationId xmlns:a16="http://schemas.microsoft.com/office/drawing/2014/main" id="{8E20EB30-D351-9393-B78D-DCDE4AE6F4D9}"/>
              </a:ext>
            </a:extLst>
          </p:cNvPr>
          <p:cNvSpPr txBox="1"/>
          <p:nvPr/>
        </p:nvSpPr>
        <p:spPr>
          <a:xfrm>
            <a:off x="10482419" y="246075"/>
            <a:ext cx="1225015" cy="253916"/>
          </a:xfrm>
          <a:prstGeom prst="rect">
            <a:avLst/>
          </a:prstGeom>
          <a:noFill/>
        </p:spPr>
        <p:txBody>
          <a:bodyPr wrap="none" rtlCol="0">
            <a:spAutoFit/>
          </a:bodyPr>
          <a:lstStyle/>
          <a:p>
            <a:r>
              <a:rPr lang="en-GB" sz="1050">
                <a:solidFill>
                  <a:srgbClr val="FFFFFF"/>
                </a:solidFill>
                <a:latin typeface="IntelOne Display Regular"/>
              </a:rPr>
              <a:t>Writes from ALUs</a:t>
            </a:r>
          </a:p>
        </p:txBody>
      </p:sp>
      <p:sp>
        <p:nvSpPr>
          <p:cNvPr id="36" name="Rectangle 35">
            <a:extLst>
              <a:ext uri="{FF2B5EF4-FFF2-40B4-BE49-F238E27FC236}">
                <a16:creationId xmlns:a16="http://schemas.microsoft.com/office/drawing/2014/main" id="{CE46A684-8A2A-C4B2-6EE8-08EFECB10ADC}"/>
              </a:ext>
            </a:extLst>
          </p:cNvPr>
          <p:cNvSpPr/>
          <p:nvPr/>
        </p:nvSpPr>
        <p:spPr>
          <a:xfrm>
            <a:off x="9976609" y="1569655"/>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0</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7" name="Rectangle 36">
            <a:extLst>
              <a:ext uri="{FF2B5EF4-FFF2-40B4-BE49-F238E27FC236}">
                <a16:creationId xmlns:a16="http://schemas.microsoft.com/office/drawing/2014/main" id="{5B2E0130-6CA6-650B-9F9B-1C0FA5A55D5C}"/>
              </a:ext>
            </a:extLst>
          </p:cNvPr>
          <p:cNvSpPr/>
          <p:nvPr/>
        </p:nvSpPr>
        <p:spPr>
          <a:xfrm>
            <a:off x="9976609" y="279945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1</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8" name="Rectangle 37">
            <a:extLst>
              <a:ext uri="{FF2B5EF4-FFF2-40B4-BE49-F238E27FC236}">
                <a16:creationId xmlns:a16="http://schemas.microsoft.com/office/drawing/2014/main" id="{183C1ADC-6144-01D5-87F6-97035554A5BD}"/>
              </a:ext>
            </a:extLst>
          </p:cNvPr>
          <p:cNvSpPr/>
          <p:nvPr/>
        </p:nvSpPr>
        <p:spPr>
          <a:xfrm>
            <a:off x="9976609" y="406330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Matrix</a:t>
            </a: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Extensions</a:t>
            </a:r>
          </a:p>
        </p:txBody>
      </p:sp>
      <p:cxnSp>
        <p:nvCxnSpPr>
          <p:cNvPr id="39" name="Connector: Elbow 38">
            <a:extLst>
              <a:ext uri="{FF2B5EF4-FFF2-40B4-BE49-F238E27FC236}">
                <a16:creationId xmlns:a16="http://schemas.microsoft.com/office/drawing/2014/main" id="{0245F7E3-FED1-C209-8BCD-1C1E4982C950}"/>
              </a:ext>
            </a:extLst>
          </p:cNvPr>
          <p:cNvCxnSpPr>
            <a:cxnSpLocks/>
            <a:stCxn id="36" idx="3"/>
            <a:endCxn id="52" idx="0"/>
          </p:cNvCxnSpPr>
          <p:nvPr/>
        </p:nvCxnSpPr>
        <p:spPr>
          <a:xfrm flipH="1" flipV="1">
            <a:off x="5130323" y="1181361"/>
            <a:ext cx="6496428" cy="932228"/>
          </a:xfrm>
          <a:prstGeom prst="bentConnector4">
            <a:avLst>
              <a:gd name="adj1" fmla="val -3519"/>
              <a:gd name="adj2" fmla="val 151223"/>
            </a:avLst>
          </a:prstGeom>
          <a:noFill/>
          <a:ln w="38100" cap="flat" cmpd="sng" algn="ctr">
            <a:solidFill>
              <a:srgbClr val="FFFFFF"/>
            </a:solidFill>
            <a:prstDash val="solid"/>
            <a:miter lim="800000"/>
            <a:tailEnd type="triangle"/>
          </a:ln>
          <a:effectLst/>
        </p:spPr>
      </p:cxnSp>
      <p:cxnSp>
        <p:nvCxnSpPr>
          <p:cNvPr id="40" name="Connector: Elbow 39">
            <a:extLst>
              <a:ext uri="{FF2B5EF4-FFF2-40B4-BE49-F238E27FC236}">
                <a16:creationId xmlns:a16="http://schemas.microsoft.com/office/drawing/2014/main" id="{2F3100BA-34B1-9EA6-FDDF-90CDC8E50C55}"/>
              </a:ext>
            </a:extLst>
          </p:cNvPr>
          <p:cNvCxnSpPr>
            <a:cxnSpLocks/>
            <a:stCxn id="37" idx="3"/>
            <a:endCxn id="51" idx="0"/>
          </p:cNvCxnSpPr>
          <p:nvPr/>
        </p:nvCxnSpPr>
        <p:spPr>
          <a:xfrm flipH="1" flipV="1">
            <a:off x="4930603" y="1181361"/>
            <a:ext cx="6696148" cy="2162024"/>
          </a:xfrm>
          <a:prstGeom prst="bentConnector4">
            <a:avLst>
              <a:gd name="adj1" fmla="val -4931"/>
              <a:gd name="adj2" fmla="val 127255"/>
            </a:avLst>
          </a:prstGeom>
          <a:noFill/>
          <a:ln w="38100" cap="flat" cmpd="sng" algn="ctr">
            <a:solidFill>
              <a:srgbClr val="FFFFFF"/>
            </a:solidFill>
            <a:prstDash val="solid"/>
            <a:miter lim="800000"/>
            <a:tailEnd type="triangle"/>
          </a:ln>
          <a:effectLst/>
        </p:spPr>
      </p:cxnSp>
      <p:cxnSp>
        <p:nvCxnSpPr>
          <p:cNvPr id="41" name="Connector: Elbow 40">
            <a:extLst>
              <a:ext uri="{FF2B5EF4-FFF2-40B4-BE49-F238E27FC236}">
                <a16:creationId xmlns:a16="http://schemas.microsoft.com/office/drawing/2014/main" id="{A7F6131F-1AD7-F3F3-A114-6C186C7E3885}"/>
              </a:ext>
            </a:extLst>
          </p:cNvPr>
          <p:cNvCxnSpPr>
            <a:cxnSpLocks/>
            <a:stCxn id="38" idx="3"/>
            <a:endCxn id="61" idx="0"/>
          </p:cNvCxnSpPr>
          <p:nvPr/>
        </p:nvCxnSpPr>
        <p:spPr>
          <a:xfrm flipH="1" flipV="1">
            <a:off x="4730883" y="1181361"/>
            <a:ext cx="6895868" cy="3425874"/>
          </a:xfrm>
          <a:prstGeom prst="bentConnector4">
            <a:avLst>
              <a:gd name="adj1" fmla="val -6188"/>
              <a:gd name="adj2" fmla="val 120315"/>
            </a:avLst>
          </a:prstGeom>
          <a:noFill/>
          <a:ln w="38100" cap="flat" cmpd="sng" algn="ctr">
            <a:solidFill>
              <a:srgbClr val="FFFFFF"/>
            </a:solidFill>
            <a:prstDash val="solid"/>
            <a:miter lim="800000"/>
            <a:tailEnd type="triangle"/>
          </a:ln>
          <a:effectLst/>
        </p:spPr>
      </p:cxnSp>
      <p:sp>
        <p:nvSpPr>
          <p:cNvPr id="42" name="Rectangle 41">
            <a:extLst>
              <a:ext uri="{FF2B5EF4-FFF2-40B4-BE49-F238E27FC236}">
                <a16:creationId xmlns:a16="http://schemas.microsoft.com/office/drawing/2014/main" id="{154DBB2A-1C6B-7214-5FA8-C6E8EC5CF1D1}"/>
              </a:ext>
            </a:extLst>
          </p:cNvPr>
          <p:cNvSpPr/>
          <p:nvPr/>
        </p:nvSpPr>
        <p:spPr>
          <a:xfrm>
            <a:off x="1695733" y="4112593"/>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43" name="Straight Arrow Connector 42">
            <a:extLst>
              <a:ext uri="{FF2B5EF4-FFF2-40B4-BE49-F238E27FC236}">
                <a16:creationId xmlns:a16="http://schemas.microsoft.com/office/drawing/2014/main" id="{72BF2208-4177-E51E-990F-6AEC959A439F}"/>
              </a:ext>
            </a:extLst>
          </p:cNvPr>
          <p:cNvCxnSpPr>
            <a:cxnSpLocks/>
            <a:stCxn id="42" idx="3"/>
            <a:endCxn id="4" idx="1"/>
          </p:cNvCxnSpPr>
          <p:nvPr/>
        </p:nvCxnSpPr>
        <p:spPr>
          <a:xfrm>
            <a:off x="1919253" y="4198070"/>
            <a:ext cx="641201" cy="1"/>
          </a:xfrm>
          <a:prstGeom prst="straightConnector1">
            <a:avLst/>
          </a:prstGeom>
          <a:noFill/>
          <a:ln w="38100" cap="flat" cmpd="sng" algn="ctr">
            <a:solidFill>
              <a:srgbClr val="FFFFFF"/>
            </a:solidFill>
            <a:prstDash val="solid"/>
            <a:miter lim="800000"/>
            <a:tailEnd type="triangle"/>
          </a:ln>
          <a:effectLst/>
        </p:spPr>
      </p:cxnSp>
      <p:sp>
        <p:nvSpPr>
          <p:cNvPr id="44" name="Rectangle 43">
            <a:extLst>
              <a:ext uri="{FF2B5EF4-FFF2-40B4-BE49-F238E27FC236}">
                <a16:creationId xmlns:a16="http://schemas.microsoft.com/office/drawing/2014/main" id="{B54C44C2-4EA2-F9A9-A8E8-488B1A4DB9DA}"/>
              </a:ext>
            </a:extLst>
          </p:cNvPr>
          <p:cNvSpPr/>
          <p:nvPr/>
        </p:nvSpPr>
        <p:spPr>
          <a:xfrm>
            <a:off x="1695733" y="4828786"/>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45" name="Straight Arrow Connector 44">
            <a:extLst>
              <a:ext uri="{FF2B5EF4-FFF2-40B4-BE49-F238E27FC236}">
                <a16:creationId xmlns:a16="http://schemas.microsoft.com/office/drawing/2014/main" id="{D64EADCC-4EA9-271B-FB46-25C2D9CB902F}"/>
              </a:ext>
            </a:extLst>
          </p:cNvPr>
          <p:cNvCxnSpPr>
            <a:cxnSpLocks/>
            <a:stCxn id="44" idx="3"/>
            <a:endCxn id="7" idx="1"/>
          </p:cNvCxnSpPr>
          <p:nvPr/>
        </p:nvCxnSpPr>
        <p:spPr>
          <a:xfrm>
            <a:off x="1919253" y="4914263"/>
            <a:ext cx="641201" cy="2315"/>
          </a:xfrm>
          <a:prstGeom prst="straightConnector1">
            <a:avLst/>
          </a:prstGeom>
          <a:noFill/>
          <a:ln w="38100" cap="flat" cmpd="sng" algn="ctr">
            <a:solidFill>
              <a:srgbClr val="FFFFFF"/>
            </a:solidFill>
            <a:prstDash val="solid"/>
            <a:miter lim="800000"/>
            <a:tailEnd type="triangle"/>
          </a:ln>
          <a:effectLst/>
        </p:spPr>
      </p:cxnSp>
      <p:cxnSp>
        <p:nvCxnSpPr>
          <p:cNvPr id="46" name="Straight Arrow Connector 45">
            <a:extLst>
              <a:ext uri="{FF2B5EF4-FFF2-40B4-BE49-F238E27FC236}">
                <a16:creationId xmlns:a16="http://schemas.microsoft.com/office/drawing/2014/main" id="{16D4E034-B081-53AA-5183-6CE6617682A9}"/>
              </a:ext>
            </a:extLst>
          </p:cNvPr>
          <p:cNvCxnSpPr>
            <a:cxnSpLocks/>
            <a:stCxn id="29" idx="3"/>
            <a:endCxn id="8" idx="1"/>
          </p:cNvCxnSpPr>
          <p:nvPr/>
        </p:nvCxnSpPr>
        <p:spPr>
          <a:xfrm>
            <a:off x="1919253" y="5631276"/>
            <a:ext cx="641201" cy="1811"/>
          </a:xfrm>
          <a:prstGeom prst="straightConnector1">
            <a:avLst/>
          </a:prstGeom>
          <a:noFill/>
          <a:ln w="38100" cap="flat" cmpd="sng" algn="ctr">
            <a:solidFill>
              <a:srgbClr val="FFFFFF"/>
            </a:solidFill>
            <a:prstDash val="solid"/>
            <a:miter lim="800000"/>
            <a:tailEnd type="triangle"/>
          </a:ln>
          <a:effectLst/>
        </p:spPr>
      </p:cxnSp>
      <p:cxnSp>
        <p:nvCxnSpPr>
          <p:cNvPr id="47" name="Straight Arrow Connector 46">
            <a:extLst>
              <a:ext uri="{FF2B5EF4-FFF2-40B4-BE49-F238E27FC236}">
                <a16:creationId xmlns:a16="http://schemas.microsoft.com/office/drawing/2014/main" id="{0A3CCC4F-34CB-3F41-AF84-8019DD0F5285}"/>
              </a:ext>
            </a:extLst>
          </p:cNvPr>
          <p:cNvCxnSpPr>
            <a:cxnSpLocks/>
          </p:cNvCxnSpPr>
          <p:nvPr/>
        </p:nvCxnSpPr>
        <p:spPr>
          <a:xfrm>
            <a:off x="1471983" y="2545654"/>
            <a:ext cx="511630" cy="4949"/>
          </a:xfrm>
          <a:prstGeom prst="straightConnector1">
            <a:avLst/>
          </a:prstGeom>
          <a:noFill/>
          <a:ln w="38100" cap="flat" cmpd="sng" algn="ctr">
            <a:solidFill>
              <a:srgbClr val="FFFFFF"/>
            </a:solidFill>
            <a:prstDash val="solid"/>
            <a:miter lim="800000"/>
            <a:tailEnd type="triangle"/>
          </a:ln>
          <a:effectLst/>
        </p:spPr>
      </p:cxnSp>
      <p:cxnSp>
        <p:nvCxnSpPr>
          <p:cNvPr id="48" name="Straight Arrow Connector 47">
            <a:extLst>
              <a:ext uri="{FF2B5EF4-FFF2-40B4-BE49-F238E27FC236}">
                <a16:creationId xmlns:a16="http://schemas.microsoft.com/office/drawing/2014/main" id="{01FE166F-1CE7-C9AC-D369-EAFCA30080B0}"/>
              </a:ext>
            </a:extLst>
          </p:cNvPr>
          <p:cNvCxnSpPr>
            <a:cxnSpLocks/>
            <a:stCxn id="12" idx="0"/>
            <a:endCxn id="10" idx="2"/>
          </p:cNvCxnSpPr>
          <p:nvPr/>
        </p:nvCxnSpPr>
        <p:spPr>
          <a:xfrm flipH="1" flipV="1">
            <a:off x="8006241" y="3941075"/>
            <a:ext cx="8091" cy="385624"/>
          </a:xfrm>
          <a:prstGeom prst="straightConnector1">
            <a:avLst/>
          </a:prstGeom>
          <a:noFill/>
          <a:ln w="38100" cap="flat" cmpd="sng" algn="ctr">
            <a:solidFill>
              <a:srgbClr val="FFFFFF"/>
            </a:solidFill>
            <a:prstDash val="solid"/>
            <a:miter lim="800000"/>
            <a:tailEnd type="triangle"/>
          </a:ln>
          <a:effectLst/>
        </p:spPr>
      </p:cxnSp>
      <p:cxnSp>
        <p:nvCxnSpPr>
          <p:cNvPr id="49" name="Connector: Elbow 48">
            <a:extLst>
              <a:ext uri="{FF2B5EF4-FFF2-40B4-BE49-F238E27FC236}">
                <a16:creationId xmlns:a16="http://schemas.microsoft.com/office/drawing/2014/main" id="{BB3EC5D8-64B6-B722-319F-46C0E074224C}"/>
              </a:ext>
            </a:extLst>
          </p:cNvPr>
          <p:cNvCxnSpPr>
            <a:cxnSpLocks/>
            <a:stCxn id="25" idx="2"/>
            <a:endCxn id="12" idx="2"/>
          </p:cNvCxnSpPr>
          <p:nvPr/>
        </p:nvCxnSpPr>
        <p:spPr>
          <a:xfrm rot="5400000" flipH="1" flipV="1">
            <a:off x="6434326" y="3935519"/>
            <a:ext cx="826" cy="3159185"/>
          </a:xfrm>
          <a:prstGeom prst="bentConnector3">
            <a:avLst>
              <a:gd name="adj1" fmla="val -27675545"/>
            </a:avLst>
          </a:prstGeom>
          <a:noFill/>
          <a:ln w="38100" cap="flat" cmpd="sng" algn="ctr">
            <a:solidFill>
              <a:srgbClr val="FFFFFF"/>
            </a:solidFill>
            <a:prstDash val="solid"/>
            <a:miter lim="800000"/>
            <a:tailEnd type="triangle"/>
          </a:ln>
          <a:effectLst/>
        </p:spPr>
      </p:cxnSp>
      <p:sp>
        <p:nvSpPr>
          <p:cNvPr id="50" name="TextBox 49">
            <a:extLst>
              <a:ext uri="{FF2B5EF4-FFF2-40B4-BE49-F238E27FC236}">
                <a16:creationId xmlns:a16="http://schemas.microsoft.com/office/drawing/2014/main" id="{F444DC6B-B236-AAB3-DE24-CF60FACE0FB3}"/>
              </a:ext>
            </a:extLst>
          </p:cNvPr>
          <p:cNvSpPr txBox="1"/>
          <p:nvPr/>
        </p:nvSpPr>
        <p:spPr>
          <a:xfrm>
            <a:off x="3821380" y="329363"/>
            <a:ext cx="583814" cy="415498"/>
          </a:xfrm>
          <a:prstGeom prst="rect">
            <a:avLst/>
          </a:prstGeom>
          <a:noFill/>
        </p:spPr>
        <p:txBody>
          <a:bodyPr wrap="none" rtlCol="0">
            <a:spAutoFit/>
          </a:bodyPr>
          <a:lstStyle/>
          <a:p>
            <a:pPr algn="ctr"/>
            <a:r>
              <a:rPr lang="en-GB" sz="1050">
                <a:solidFill>
                  <a:srgbClr val="FFFFFF"/>
                </a:solidFill>
                <a:latin typeface="IntelOne Display Regular"/>
              </a:rPr>
              <a:t>Return</a:t>
            </a:r>
            <a:br>
              <a:rPr lang="en-GB" sz="1050">
                <a:solidFill>
                  <a:srgbClr val="FFFFFF"/>
                </a:solidFill>
                <a:latin typeface="IntelOne Display Regular"/>
              </a:rPr>
            </a:br>
            <a:r>
              <a:rPr lang="en-GB" sz="1050">
                <a:solidFill>
                  <a:srgbClr val="FFFFFF"/>
                </a:solidFill>
                <a:latin typeface="IntelOne Display Regular"/>
              </a:rPr>
              <a:t>data</a:t>
            </a:r>
          </a:p>
        </p:txBody>
      </p:sp>
      <p:sp>
        <p:nvSpPr>
          <p:cNvPr id="51" name="Rectangle 50">
            <a:extLst>
              <a:ext uri="{FF2B5EF4-FFF2-40B4-BE49-F238E27FC236}">
                <a16:creationId xmlns:a16="http://schemas.microsoft.com/office/drawing/2014/main" id="{442506E1-888E-D357-D0B7-8F678F7017CD}"/>
              </a:ext>
            </a:extLst>
          </p:cNvPr>
          <p:cNvSpPr/>
          <p:nvPr/>
        </p:nvSpPr>
        <p:spPr>
          <a:xfrm>
            <a:off x="486761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2" name="Rectangle 51">
            <a:extLst>
              <a:ext uri="{FF2B5EF4-FFF2-40B4-BE49-F238E27FC236}">
                <a16:creationId xmlns:a16="http://schemas.microsoft.com/office/drawing/2014/main" id="{EEE18DB9-21E1-8623-4909-5876A2BC2906}"/>
              </a:ext>
            </a:extLst>
          </p:cNvPr>
          <p:cNvSpPr/>
          <p:nvPr/>
        </p:nvSpPr>
        <p:spPr>
          <a:xfrm>
            <a:off x="506733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3" name="Rectangle 52">
            <a:extLst>
              <a:ext uri="{FF2B5EF4-FFF2-40B4-BE49-F238E27FC236}">
                <a16:creationId xmlns:a16="http://schemas.microsoft.com/office/drawing/2014/main" id="{2CAF0234-59F1-8E73-4BBF-8E48136BE2C4}"/>
              </a:ext>
            </a:extLst>
          </p:cNvPr>
          <p:cNvSpPr/>
          <p:nvPr/>
        </p:nvSpPr>
        <p:spPr>
          <a:xfrm>
            <a:off x="288443" y="1337316"/>
            <a:ext cx="1650142" cy="4623906"/>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 </a:t>
            </a:r>
            <a:r>
              <a:rPr kumimoji="0" lang="en-GB" sz="1800" b="0" i="0" u="none" strike="noStrike" kern="0" cap="none" spc="0" normalizeH="0" baseline="0" noProof="0">
                <a:ln>
                  <a:noFill/>
                </a:ln>
                <a:solidFill>
                  <a:srgbClr val="FFFFFF"/>
                </a:solidFill>
                <a:effectLst/>
                <a:uLnTx/>
                <a:uFillTx/>
                <a:latin typeface="IntelOne Display Light"/>
              </a:rPr>
              <a:t>(TC)</a:t>
            </a:r>
          </a:p>
        </p:txBody>
      </p:sp>
      <p:cxnSp>
        <p:nvCxnSpPr>
          <p:cNvPr id="54" name="Connector: Elbow 53">
            <a:extLst>
              <a:ext uri="{FF2B5EF4-FFF2-40B4-BE49-F238E27FC236}">
                <a16:creationId xmlns:a16="http://schemas.microsoft.com/office/drawing/2014/main" id="{CEA57DAF-3398-43F4-3A66-CB168BDBA11E}"/>
              </a:ext>
            </a:extLst>
          </p:cNvPr>
          <p:cNvCxnSpPr>
            <a:cxnSpLocks/>
            <a:stCxn id="55" idx="1"/>
            <a:endCxn id="2" idx="2"/>
          </p:cNvCxnSpPr>
          <p:nvPr/>
        </p:nvCxnSpPr>
        <p:spPr>
          <a:xfrm rot="10800000">
            <a:off x="2343314" y="958918"/>
            <a:ext cx="1916588" cy="2170574"/>
          </a:xfrm>
          <a:prstGeom prst="bentConnector2">
            <a:avLst/>
          </a:prstGeom>
          <a:noFill/>
          <a:ln w="38100" cap="flat" cmpd="sng" algn="ctr">
            <a:solidFill>
              <a:srgbClr val="525252">
                <a:lumMod val="60000"/>
                <a:lumOff val="40000"/>
              </a:srgbClr>
            </a:solidFill>
            <a:prstDash val="solid"/>
            <a:miter lim="800000"/>
            <a:tailEnd type="triangle"/>
          </a:ln>
          <a:effectLst/>
        </p:spPr>
      </p:cxnSp>
      <p:sp>
        <p:nvSpPr>
          <p:cNvPr id="55" name="Rectangle 54">
            <a:extLst>
              <a:ext uri="{FF2B5EF4-FFF2-40B4-BE49-F238E27FC236}">
                <a16:creationId xmlns:a16="http://schemas.microsoft.com/office/drawing/2014/main" id="{8F22C172-2751-B015-C580-6813BA7EFD6C}"/>
              </a:ext>
            </a:extLst>
          </p:cNvPr>
          <p:cNvSpPr/>
          <p:nvPr/>
        </p:nvSpPr>
        <p:spPr>
          <a:xfrm>
            <a:off x="4259902" y="3077480"/>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56" name="Rectangle 55">
            <a:extLst>
              <a:ext uri="{FF2B5EF4-FFF2-40B4-BE49-F238E27FC236}">
                <a16:creationId xmlns:a16="http://schemas.microsoft.com/office/drawing/2014/main" id="{246ABA78-0ACB-6F28-9B20-5B9CC0E408AF}"/>
              </a:ext>
            </a:extLst>
          </p:cNvPr>
          <p:cNvSpPr/>
          <p:nvPr/>
        </p:nvSpPr>
        <p:spPr>
          <a:xfrm>
            <a:off x="4259902" y="3458916"/>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57" name="Straight Arrow Connector 56">
            <a:extLst>
              <a:ext uri="{FF2B5EF4-FFF2-40B4-BE49-F238E27FC236}">
                <a16:creationId xmlns:a16="http://schemas.microsoft.com/office/drawing/2014/main" id="{E70F5AE1-0DE7-D326-0967-3C0B1722A9A2}"/>
              </a:ext>
            </a:extLst>
          </p:cNvPr>
          <p:cNvCxnSpPr>
            <a:cxnSpLocks/>
            <a:stCxn id="63" idx="1"/>
          </p:cNvCxnSpPr>
          <p:nvPr/>
        </p:nvCxnSpPr>
        <p:spPr>
          <a:xfrm flipH="1">
            <a:off x="1948745" y="1772636"/>
            <a:ext cx="2310354" cy="0"/>
          </a:xfrm>
          <a:prstGeom prst="straightConnector1">
            <a:avLst/>
          </a:prstGeom>
          <a:noFill/>
          <a:ln w="38100" cap="flat" cmpd="sng" algn="ctr">
            <a:solidFill>
              <a:srgbClr val="FFFFFF"/>
            </a:solidFill>
            <a:prstDash val="solid"/>
            <a:miter lim="800000"/>
            <a:tailEnd type="triangle"/>
          </a:ln>
          <a:effectLst/>
        </p:spPr>
      </p:cxnSp>
      <p:sp>
        <p:nvSpPr>
          <p:cNvPr id="58" name="TextBox 57">
            <a:extLst>
              <a:ext uri="{FF2B5EF4-FFF2-40B4-BE49-F238E27FC236}">
                <a16:creationId xmlns:a16="http://schemas.microsoft.com/office/drawing/2014/main" id="{F2EFEA74-314E-AD41-B3D1-FE21348A5758}"/>
              </a:ext>
            </a:extLst>
          </p:cNvPr>
          <p:cNvSpPr txBox="1"/>
          <p:nvPr/>
        </p:nvSpPr>
        <p:spPr>
          <a:xfrm>
            <a:off x="2365767" y="2897868"/>
            <a:ext cx="1893467" cy="253916"/>
          </a:xfrm>
          <a:prstGeom prst="rect">
            <a:avLst/>
          </a:prstGeom>
          <a:noFill/>
        </p:spPr>
        <p:txBody>
          <a:bodyPr wrap="none" rtlCol="0">
            <a:spAutoFit/>
          </a:bodyPr>
          <a:lstStyle/>
          <a:p>
            <a:pPr algn="ctr"/>
            <a:r>
              <a:rPr lang="en-GB" sz="1050">
                <a:solidFill>
                  <a:srgbClr val="FFFFFF"/>
                </a:solidFill>
                <a:latin typeface="IntelOne Display Regular"/>
              </a:rPr>
              <a:t>Message payload to Dataport</a:t>
            </a:r>
          </a:p>
        </p:txBody>
      </p:sp>
      <p:sp>
        <p:nvSpPr>
          <p:cNvPr id="59" name="Rectangle 58">
            <a:extLst>
              <a:ext uri="{FF2B5EF4-FFF2-40B4-BE49-F238E27FC236}">
                <a16:creationId xmlns:a16="http://schemas.microsoft.com/office/drawing/2014/main" id="{DC537E5C-821A-8BA3-6726-17DE038447E6}"/>
              </a:ext>
            </a:extLst>
          </p:cNvPr>
          <p:cNvSpPr/>
          <p:nvPr/>
        </p:nvSpPr>
        <p:spPr>
          <a:xfrm>
            <a:off x="4259099" y="2753082"/>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Message</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Streamer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60" name="Connector: Elbow 59">
            <a:extLst>
              <a:ext uri="{FF2B5EF4-FFF2-40B4-BE49-F238E27FC236}">
                <a16:creationId xmlns:a16="http://schemas.microsoft.com/office/drawing/2014/main" id="{6F7C6FA1-1EE0-EB52-32C2-59F530C25B3F}"/>
              </a:ext>
            </a:extLst>
          </p:cNvPr>
          <p:cNvCxnSpPr>
            <a:cxnSpLocks/>
            <a:stCxn id="2" idx="3"/>
            <a:endCxn id="62" idx="0"/>
          </p:cNvCxnSpPr>
          <p:nvPr/>
        </p:nvCxnSpPr>
        <p:spPr>
          <a:xfrm>
            <a:off x="4405194" y="563656"/>
            <a:ext cx="125969" cy="617705"/>
          </a:xfrm>
          <a:prstGeom prst="bentConnector2">
            <a:avLst/>
          </a:prstGeom>
          <a:noFill/>
          <a:ln w="38100" cap="flat" cmpd="sng" algn="ctr">
            <a:solidFill>
              <a:srgbClr val="FFFFFF"/>
            </a:solidFill>
            <a:prstDash val="solid"/>
            <a:miter lim="800000"/>
            <a:tailEnd type="triangle"/>
          </a:ln>
          <a:effectLst/>
        </p:spPr>
      </p:cxnSp>
      <p:sp>
        <p:nvSpPr>
          <p:cNvPr id="61" name="Rectangle 60">
            <a:extLst>
              <a:ext uri="{FF2B5EF4-FFF2-40B4-BE49-F238E27FC236}">
                <a16:creationId xmlns:a16="http://schemas.microsoft.com/office/drawing/2014/main" id="{F9715270-14A2-93E1-7C4C-0021F2C4CDF8}"/>
              </a:ext>
            </a:extLst>
          </p:cNvPr>
          <p:cNvSpPr/>
          <p:nvPr/>
        </p:nvSpPr>
        <p:spPr>
          <a:xfrm>
            <a:off x="466789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62" name="Rectangle 61">
            <a:extLst>
              <a:ext uri="{FF2B5EF4-FFF2-40B4-BE49-F238E27FC236}">
                <a16:creationId xmlns:a16="http://schemas.microsoft.com/office/drawing/2014/main" id="{99DD6537-6F74-172E-8E89-EB20B21C9E2E}"/>
              </a:ext>
            </a:extLst>
          </p:cNvPr>
          <p:cNvSpPr/>
          <p:nvPr/>
        </p:nvSpPr>
        <p:spPr>
          <a:xfrm>
            <a:off x="446817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63" name="Rectangle 62">
            <a:extLst>
              <a:ext uri="{FF2B5EF4-FFF2-40B4-BE49-F238E27FC236}">
                <a16:creationId xmlns:a16="http://schemas.microsoft.com/office/drawing/2014/main" id="{650C0008-F5C3-3DCE-0BCB-4914294A0864}"/>
              </a:ext>
            </a:extLst>
          </p:cNvPr>
          <p:cNvSpPr/>
          <p:nvPr/>
        </p:nvSpPr>
        <p:spPr>
          <a:xfrm>
            <a:off x="4259099" y="1178636"/>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Write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64" name="TextBox 63">
            <a:extLst>
              <a:ext uri="{FF2B5EF4-FFF2-40B4-BE49-F238E27FC236}">
                <a16:creationId xmlns:a16="http://schemas.microsoft.com/office/drawing/2014/main" id="{61E836A8-371B-B40A-A03D-2D5ABFF92E0E}"/>
              </a:ext>
            </a:extLst>
          </p:cNvPr>
          <p:cNvSpPr txBox="1"/>
          <p:nvPr/>
        </p:nvSpPr>
        <p:spPr>
          <a:xfrm rot="16200000">
            <a:off x="1357204" y="4797588"/>
            <a:ext cx="835485" cy="246221"/>
          </a:xfrm>
          <a:prstGeom prst="rect">
            <a:avLst/>
          </a:prstGeom>
          <a:noFill/>
        </p:spPr>
        <p:txBody>
          <a:bodyPr wrap="none" rtlCol="0">
            <a:spAutoFit/>
          </a:bodyPr>
          <a:lstStyle/>
          <a:p>
            <a:r>
              <a:rPr lang="en-GB" sz="1000">
                <a:solidFill>
                  <a:srgbClr val="FFFFFF"/>
                </a:solidFill>
                <a:latin typeface="IntelOne Display Regular"/>
              </a:rPr>
              <a:t>Instructions</a:t>
            </a:r>
          </a:p>
        </p:txBody>
      </p:sp>
      <p:cxnSp>
        <p:nvCxnSpPr>
          <p:cNvPr id="65" name="Connector: Elbow 64">
            <a:extLst>
              <a:ext uri="{FF2B5EF4-FFF2-40B4-BE49-F238E27FC236}">
                <a16:creationId xmlns:a16="http://schemas.microsoft.com/office/drawing/2014/main" id="{C5DC8B73-E7BD-EB87-52B5-10BE7CD0FF34}"/>
              </a:ext>
            </a:extLst>
          </p:cNvPr>
          <p:cNvCxnSpPr>
            <a:cxnSpLocks/>
            <a:stCxn id="36" idx="3"/>
            <a:endCxn id="66" idx="0"/>
          </p:cNvCxnSpPr>
          <p:nvPr/>
        </p:nvCxnSpPr>
        <p:spPr>
          <a:xfrm flipH="1" flipV="1">
            <a:off x="8224280" y="1180402"/>
            <a:ext cx="3402471" cy="933187"/>
          </a:xfrm>
          <a:prstGeom prst="bentConnector4">
            <a:avLst>
              <a:gd name="adj1" fmla="val -6719"/>
              <a:gd name="adj2" fmla="val 151035"/>
            </a:avLst>
          </a:prstGeom>
          <a:noFill/>
          <a:ln w="38100" cap="flat" cmpd="sng" algn="ctr">
            <a:solidFill>
              <a:srgbClr val="FFFFFF"/>
            </a:solidFill>
            <a:prstDash val="solid"/>
            <a:miter lim="800000"/>
            <a:tailEnd type="triangle"/>
          </a:ln>
          <a:effectLst/>
        </p:spPr>
      </p:cxnSp>
      <p:sp>
        <p:nvSpPr>
          <p:cNvPr id="66" name="Rectangle 65">
            <a:extLst>
              <a:ext uri="{FF2B5EF4-FFF2-40B4-BE49-F238E27FC236}">
                <a16:creationId xmlns:a16="http://schemas.microsoft.com/office/drawing/2014/main" id="{20B7A211-4FA5-C0D9-202F-ADFF03A53B47}"/>
              </a:ext>
            </a:extLst>
          </p:cNvPr>
          <p:cNvSpPr/>
          <p:nvPr/>
        </p:nvSpPr>
        <p:spPr>
          <a:xfrm>
            <a:off x="816129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67" name="Rectangle 66">
            <a:extLst>
              <a:ext uri="{FF2B5EF4-FFF2-40B4-BE49-F238E27FC236}">
                <a16:creationId xmlns:a16="http://schemas.microsoft.com/office/drawing/2014/main" id="{FE82D1A3-411F-02DF-46BF-40D3AC6E0E48}"/>
              </a:ext>
            </a:extLst>
          </p:cNvPr>
          <p:cNvSpPr/>
          <p:nvPr/>
        </p:nvSpPr>
        <p:spPr>
          <a:xfrm>
            <a:off x="776185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68" name="Connector: Elbow 67">
            <a:extLst>
              <a:ext uri="{FF2B5EF4-FFF2-40B4-BE49-F238E27FC236}">
                <a16:creationId xmlns:a16="http://schemas.microsoft.com/office/drawing/2014/main" id="{3349687A-D910-31D0-AA60-04819E973F36}"/>
              </a:ext>
            </a:extLst>
          </p:cNvPr>
          <p:cNvCxnSpPr>
            <a:cxnSpLocks/>
            <a:stCxn id="37" idx="3"/>
            <a:endCxn id="70" idx="0"/>
          </p:cNvCxnSpPr>
          <p:nvPr/>
        </p:nvCxnSpPr>
        <p:spPr>
          <a:xfrm flipH="1" flipV="1">
            <a:off x="8013676" y="1182732"/>
            <a:ext cx="3613075" cy="2160653"/>
          </a:xfrm>
          <a:prstGeom prst="bentConnector4">
            <a:avLst>
              <a:gd name="adj1" fmla="val -9227"/>
              <a:gd name="adj2" fmla="val 127332"/>
            </a:avLst>
          </a:prstGeom>
          <a:noFill/>
          <a:ln w="38100" cap="flat" cmpd="sng" algn="ctr">
            <a:solidFill>
              <a:srgbClr val="FFFFFF"/>
            </a:solidFill>
            <a:prstDash val="solid"/>
            <a:miter lim="800000"/>
            <a:tailEnd type="triangle"/>
          </a:ln>
          <a:effectLst/>
        </p:spPr>
      </p:cxnSp>
      <p:cxnSp>
        <p:nvCxnSpPr>
          <p:cNvPr id="69" name="Connector: Elbow 68">
            <a:extLst>
              <a:ext uri="{FF2B5EF4-FFF2-40B4-BE49-F238E27FC236}">
                <a16:creationId xmlns:a16="http://schemas.microsoft.com/office/drawing/2014/main" id="{E8C404F2-52F9-82BE-9840-197B008995AC}"/>
              </a:ext>
            </a:extLst>
          </p:cNvPr>
          <p:cNvCxnSpPr>
            <a:cxnSpLocks/>
            <a:stCxn id="38" idx="3"/>
            <a:endCxn id="67" idx="0"/>
          </p:cNvCxnSpPr>
          <p:nvPr/>
        </p:nvCxnSpPr>
        <p:spPr>
          <a:xfrm flipH="1" flipV="1">
            <a:off x="7824840" y="1180402"/>
            <a:ext cx="3801911" cy="3426833"/>
          </a:xfrm>
          <a:prstGeom prst="bentConnector4">
            <a:avLst>
              <a:gd name="adj1" fmla="val -11024"/>
              <a:gd name="adj2" fmla="val 120291"/>
            </a:avLst>
          </a:prstGeom>
          <a:noFill/>
          <a:ln w="38100" cap="flat" cmpd="sng" algn="ctr">
            <a:solidFill>
              <a:srgbClr val="FFFFFF"/>
            </a:solidFill>
            <a:prstDash val="solid"/>
            <a:miter lim="800000"/>
            <a:tailEnd type="triangle"/>
          </a:ln>
          <a:effectLst/>
        </p:spPr>
      </p:cxnSp>
      <p:sp>
        <p:nvSpPr>
          <p:cNvPr id="70" name="Rectangle 69">
            <a:extLst>
              <a:ext uri="{FF2B5EF4-FFF2-40B4-BE49-F238E27FC236}">
                <a16:creationId xmlns:a16="http://schemas.microsoft.com/office/drawing/2014/main" id="{C951FAD4-9AC1-A91D-1B4C-51F1A208D5CD}"/>
              </a:ext>
            </a:extLst>
          </p:cNvPr>
          <p:cNvSpPr/>
          <p:nvPr/>
        </p:nvSpPr>
        <p:spPr>
          <a:xfrm>
            <a:off x="7420168" y="1182732"/>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Accumulator</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71" name="Straight Arrow Connector 70">
            <a:extLst>
              <a:ext uri="{FF2B5EF4-FFF2-40B4-BE49-F238E27FC236}">
                <a16:creationId xmlns:a16="http://schemas.microsoft.com/office/drawing/2014/main" id="{2912E5BE-4962-4E46-3ED2-C555030BBB2C}"/>
              </a:ext>
            </a:extLst>
          </p:cNvPr>
          <p:cNvCxnSpPr>
            <a:cxnSpLocks/>
            <a:endCxn id="53" idx="0"/>
          </p:cNvCxnSpPr>
          <p:nvPr/>
        </p:nvCxnSpPr>
        <p:spPr>
          <a:xfrm>
            <a:off x="1113514" y="958918"/>
            <a:ext cx="0" cy="378398"/>
          </a:xfrm>
          <a:prstGeom prst="straightConnector1">
            <a:avLst/>
          </a:prstGeom>
          <a:noFill/>
          <a:ln w="38100" cap="flat" cmpd="sng" algn="ctr">
            <a:solidFill>
              <a:srgbClr val="FFFFFF"/>
            </a:solidFill>
            <a:prstDash val="solid"/>
            <a:miter lim="800000"/>
            <a:tailEnd type="triangle"/>
          </a:ln>
          <a:effectLst/>
        </p:spPr>
      </p:cxnSp>
      <p:sp>
        <p:nvSpPr>
          <p:cNvPr id="72" name="TextBox 71">
            <a:extLst>
              <a:ext uri="{FF2B5EF4-FFF2-40B4-BE49-F238E27FC236}">
                <a16:creationId xmlns:a16="http://schemas.microsoft.com/office/drawing/2014/main" id="{08FB02CD-3C5C-D18F-3176-D0F164B21212}"/>
              </a:ext>
            </a:extLst>
          </p:cNvPr>
          <p:cNvSpPr txBox="1"/>
          <p:nvPr/>
        </p:nvSpPr>
        <p:spPr>
          <a:xfrm>
            <a:off x="1146275" y="1025006"/>
            <a:ext cx="742511" cy="246221"/>
          </a:xfrm>
          <a:prstGeom prst="rect">
            <a:avLst/>
          </a:prstGeom>
          <a:noFill/>
        </p:spPr>
        <p:txBody>
          <a:bodyPr wrap="none" rtlCol="0">
            <a:spAutoFit/>
          </a:bodyPr>
          <a:lstStyle/>
          <a:p>
            <a:pPr algn="ctr"/>
            <a:r>
              <a:rPr lang="en-GB" sz="1000">
                <a:solidFill>
                  <a:srgbClr val="FFFFFF"/>
                </a:solidFill>
                <a:latin typeface="IntelOne Display Regular"/>
              </a:rPr>
              <a:t>Dep. clear</a:t>
            </a:r>
          </a:p>
        </p:txBody>
      </p:sp>
      <p:cxnSp>
        <p:nvCxnSpPr>
          <p:cNvPr id="73" name="Connector: Elbow 72">
            <a:extLst>
              <a:ext uri="{FF2B5EF4-FFF2-40B4-BE49-F238E27FC236}">
                <a16:creationId xmlns:a16="http://schemas.microsoft.com/office/drawing/2014/main" id="{240BDC08-00BA-0DB4-CB62-43FF0B0B780A}"/>
              </a:ext>
            </a:extLst>
          </p:cNvPr>
          <p:cNvCxnSpPr>
            <a:cxnSpLocks/>
          </p:cNvCxnSpPr>
          <p:nvPr/>
        </p:nvCxnSpPr>
        <p:spPr>
          <a:xfrm flipV="1">
            <a:off x="3747469" y="4921527"/>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46" name="Straight Arrow Connector 145">
            <a:extLst>
              <a:ext uri="{FF2B5EF4-FFF2-40B4-BE49-F238E27FC236}">
                <a16:creationId xmlns:a16="http://schemas.microsoft.com/office/drawing/2014/main" id="{CF42DA4B-191E-B0C9-DC4F-E604DC74604F}"/>
              </a:ext>
            </a:extLst>
          </p:cNvPr>
          <p:cNvCxnSpPr>
            <a:cxnSpLocks/>
          </p:cNvCxnSpPr>
          <p:nvPr/>
        </p:nvCxnSpPr>
        <p:spPr>
          <a:xfrm>
            <a:off x="3747469" y="4916578"/>
            <a:ext cx="511630" cy="4949"/>
          </a:xfrm>
          <a:prstGeom prst="straightConnector1">
            <a:avLst/>
          </a:prstGeom>
          <a:noFill/>
          <a:ln w="38100" cap="flat" cmpd="sng" algn="ctr">
            <a:solidFill>
              <a:srgbClr val="FFFFFF"/>
            </a:solidFill>
            <a:prstDash val="solid"/>
            <a:miter lim="800000"/>
            <a:tailEnd type="triangle"/>
          </a:ln>
          <a:effectLst/>
        </p:spPr>
      </p:cxnSp>
      <p:pic>
        <p:nvPicPr>
          <p:cNvPr id="74" name="Graphic 73">
            <a:extLst>
              <a:ext uri="{FF2B5EF4-FFF2-40B4-BE49-F238E27FC236}">
                <a16:creationId xmlns:a16="http://schemas.microsoft.com/office/drawing/2014/main" id="{6940207D-C170-CE40-AE2F-DBE28CED8A0A}"/>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10679494" y="4300308"/>
            <a:ext cx="285776" cy="180177"/>
          </a:xfrm>
          <a:prstGeom prst="rect">
            <a:avLst/>
          </a:prstGeom>
        </p:spPr>
      </p:pic>
    </p:spTree>
    <p:extLst>
      <p:ext uri="{BB962C8B-B14F-4D97-AF65-F5344CB8AC3E}">
        <p14:creationId xmlns:p14="http://schemas.microsoft.com/office/powerpoint/2010/main" val="851360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CA8C30-CDE4-5036-9BCA-56F8F37DF843}"/>
            </a:ext>
          </a:extLst>
        </p:cNvPr>
        <p:cNvGrpSpPr/>
        <p:nvPr/>
      </p:nvGrpSpPr>
      <p:grpSpPr>
        <a:xfrm>
          <a:off x="0" y="0"/>
          <a:ext cx="0" cy="0"/>
          <a:chOff x="0" y="0"/>
          <a:chExt cx="0" cy="0"/>
        </a:xfrm>
      </p:grpSpPr>
      <p:sp>
        <p:nvSpPr>
          <p:cNvPr id="24" name="Rectangle 23">
            <a:extLst>
              <a:ext uri="{FF2B5EF4-FFF2-40B4-BE49-F238E27FC236}">
                <a16:creationId xmlns:a16="http://schemas.microsoft.com/office/drawing/2014/main" id="{CBBFDA58-23CB-8B11-5F9E-F97ACACF0D0B}"/>
              </a:ext>
            </a:extLst>
          </p:cNvPr>
          <p:cNvSpPr/>
          <p:nvPr/>
        </p:nvSpPr>
        <p:spPr>
          <a:xfrm>
            <a:off x="281433" y="168393"/>
            <a:ext cx="4123761" cy="790525"/>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Dataport</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25" name="Rectangle 24">
            <a:extLst>
              <a:ext uri="{FF2B5EF4-FFF2-40B4-BE49-F238E27FC236}">
                <a16:creationId xmlns:a16="http://schemas.microsoft.com/office/drawing/2014/main" id="{1FB6390C-2AA0-D640-6ECE-39CAF4A76BE4}"/>
              </a:ext>
            </a:extLst>
          </p:cNvPr>
          <p:cNvSpPr/>
          <p:nvPr/>
        </p:nvSpPr>
        <p:spPr>
          <a:xfrm>
            <a:off x="2199306" y="1018699"/>
            <a:ext cx="7431943" cy="5086826"/>
          </a:xfrm>
          <a:prstGeom prst="rect">
            <a:avLst/>
          </a:prstGeom>
          <a:solidFill>
            <a:srgbClr val="040E35"/>
          </a:solidFill>
          <a:ln w="12700" cap="flat" cmpd="sng" algn="ctr">
            <a:noFill/>
            <a:prstDash val="solid"/>
            <a:miter lim="800000"/>
          </a:ln>
          <a:effectLst/>
        </p:spPr>
        <p:txBody>
          <a:bodyPr vert="horz" rtlCol="0" anchor="b"/>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GRF Assembly (GA)</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26" name="Rectangle 25">
            <a:extLst>
              <a:ext uri="{FF2B5EF4-FFF2-40B4-BE49-F238E27FC236}">
                <a16:creationId xmlns:a16="http://schemas.microsoft.com/office/drawing/2014/main" id="{EEEC8ECA-63DB-E8A1-DE6B-E685215EFA15}"/>
              </a:ext>
            </a:extLst>
          </p:cNvPr>
          <p:cNvSpPr/>
          <p:nvPr/>
        </p:nvSpPr>
        <p:spPr>
          <a:xfrm>
            <a:off x="2560454" y="3869936"/>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FPU0</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74" name="Rectangle 73">
            <a:extLst>
              <a:ext uri="{FF2B5EF4-FFF2-40B4-BE49-F238E27FC236}">
                <a16:creationId xmlns:a16="http://schemas.microsoft.com/office/drawing/2014/main" id="{4167899D-EEF1-8C5F-1E98-CE1A3A0D4074}"/>
              </a:ext>
            </a:extLst>
          </p:cNvPr>
          <p:cNvSpPr/>
          <p:nvPr/>
        </p:nvSpPr>
        <p:spPr>
          <a:xfrm>
            <a:off x="5864550" y="2753083"/>
            <a:ext cx="1187014" cy="1187999"/>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General Register File </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75" name="Connector: Elbow 74">
            <a:extLst>
              <a:ext uri="{FF2B5EF4-FFF2-40B4-BE49-F238E27FC236}">
                <a16:creationId xmlns:a16="http://schemas.microsoft.com/office/drawing/2014/main" id="{31B6A21A-9564-66EA-6239-160B704F4295}"/>
              </a:ext>
            </a:extLst>
          </p:cNvPr>
          <p:cNvCxnSpPr>
            <a:cxnSpLocks/>
            <a:stCxn id="26" idx="3"/>
            <a:endCxn id="94" idx="1"/>
          </p:cNvCxnSpPr>
          <p:nvPr/>
        </p:nvCxnSpPr>
        <p:spPr>
          <a:xfrm>
            <a:off x="3747469" y="4198071"/>
            <a:ext cx="511630" cy="723456"/>
          </a:xfrm>
          <a:prstGeom prst="bentConnector3">
            <a:avLst>
              <a:gd name="adj1" fmla="val 50000"/>
            </a:avLst>
          </a:prstGeom>
          <a:noFill/>
          <a:ln w="38100" cap="flat" cmpd="sng" algn="ctr">
            <a:solidFill>
              <a:srgbClr val="FFFFFF"/>
            </a:solidFill>
            <a:prstDash val="solid"/>
            <a:miter lim="800000"/>
            <a:tailEnd type="triangle"/>
          </a:ln>
          <a:effectLst/>
        </p:spPr>
      </p:cxnSp>
      <p:sp>
        <p:nvSpPr>
          <p:cNvPr id="76" name="Rectangle 75">
            <a:extLst>
              <a:ext uri="{FF2B5EF4-FFF2-40B4-BE49-F238E27FC236}">
                <a16:creationId xmlns:a16="http://schemas.microsoft.com/office/drawing/2014/main" id="{833863E7-5EFA-F8EB-6536-22828C8ED090}"/>
              </a:ext>
            </a:extLst>
          </p:cNvPr>
          <p:cNvSpPr/>
          <p:nvPr/>
        </p:nvSpPr>
        <p:spPr>
          <a:xfrm>
            <a:off x="2560454" y="4588443"/>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FPU1</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77" name="Rectangle 76">
            <a:extLst>
              <a:ext uri="{FF2B5EF4-FFF2-40B4-BE49-F238E27FC236}">
                <a16:creationId xmlns:a16="http://schemas.microsoft.com/office/drawing/2014/main" id="{0A500C62-EEAF-9BC8-DAFB-B4F5B1D4FB26}"/>
              </a:ext>
            </a:extLst>
          </p:cNvPr>
          <p:cNvSpPr/>
          <p:nvPr/>
        </p:nvSpPr>
        <p:spPr>
          <a:xfrm>
            <a:off x="2560454" y="5304952"/>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DPAS</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78" name="Straight Arrow Connector 77">
            <a:extLst>
              <a:ext uri="{FF2B5EF4-FFF2-40B4-BE49-F238E27FC236}">
                <a16:creationId xmlns:a16="http://schemas.microsoft.com/office/drawing/2014/main" id="{5468C25D-FAD9-F5F6-D01A-C3CC404FD015}"/>
              </a:ext>
            </a:extLst>
          </p:cNvPr>
          <p:cNvCxnSpPr>
            <a:cxnSpLocks/>
            <a:stCxn id="128" idx="2"/>
            <a:endCxn id="94" idx="0"/>
          </p:cNvCxnSpPr>
          <p:nvPr/>
        </p:nvCxnSpPr>
        <p:spPr>
          <a:xfrm>
            <a:off x="4852607" y="3941082"/>
            <a:ext cx="2540" cy="386446"/>
          </a:xfrm>
          <a:prstGeom prst="straightConnector1">
            <a:avLst/>
          </a:prstGeom>
          <a:noFill/>
          <a:ln w="38100" cap="flat" cmpd="sng" algn="ctr">
            <a:solidFill>
              <a:srgbClr val="FFFFFF"/>
            </a:solidFill>
            <a:prstDash val="solid"/>
            <a:miter lim="800000"/>
            <a:tailEnd type="triangle"/>
          </a:ln>
          <a:effectLst/>
        </p:spPr>
      </p:cxnSp>
      <p:sp>
        <p:nvSpPr>
          <p:cNvPr id="79" name="Rectangle 78">
            <a:extLst>
              <a:ext uri="{FF2B5EF4-FFF2-40B4-BE49-F238E27FC236}">
                <a16:creationId xmlns:a16="http://schemas.microsoft.com/office/drawing/2014/main" id="{7C764FB2-8FCD-ABC4-05C4-972F6A414256}"/>
              </a:ext>
            </a:extLst>
          </p:cNvPr>
          <p:cNvSpPr/>
          <p:nvPr/>
        </p:nvSpPr>
        <p:spPr>
          <a:xfrm>
            <a:off x="7412733" y="2753083"/>
            <a:ext cx="1187015" cy="1187992"/>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Operand Assembler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80" name="Connector: Elbow 79">
            <a:extLst>
              <a:ext uri="{FF2B5EF4-FFF2-40B4-BE49-F238E27FC236}">
                <a16:creationId xmlns:a16="http://schemas.microsoft.com/office/drawing/2014/main" id="{E4DE1F87-4AC6-8BA2-F2B8-D857F73A8F37}"/>
              </a:ext>
            </a:extLst>
          </p:cNvPr>
          <p:cNvCxnSpPr>
            <a:cxnSpLocks/>
          </p:cNvCxnSpPr>
          <p:nvPr/>
        </p:nvCxnSpPr>
        <p:spPr>
          <a:xfrm flipV="1">
            <a:off x="1471983" y="2550603"/>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sp>
        <p:nvSpPr>
          <p:cNvPr id="81" name="Rectangle 80">
            <a:extLst>
              <a:ext uri="{FF2B5EF4-FFF2-40B4-BE49-F238E27FC236}">
                <a16:creationId xmlns:a16="http://schemas.microsoft.com/office/drawing/2014/main" id="{B69F3056-2E52-BA99-CCA9-6BA09087FC6A}"/>
              </a:ext>
            </a:extLst>
          </p:cNvPr>
          <p:cNvSpPr/>
          <p:nvPr/>
        </p:nvSpPr>
        <p:spPr>
          <a:xfrm>
            <a:off x="7420824" y="4326699"/>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Assembly</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Control</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82" name="Trapezoid 81">
            <a:extLst>
              <a:ext uri="{FF2B5EF4-FFF2-40B4-BE49-F238E27FC236}">
                <a16:creationId xmlns:a16="http://schemas.microsoft.com/office/drawing/2014/main" id="{026881E6-0416-E3F8-172B-5B834AC0F8AA}"/>
              </a:ext>
            </a:extLst>
          </p:cNvPr>
          <p:cNvSpPr/>
          <p:nvPr/>
        </p:nvSpPr>
        <p:spPr>
          <a:xfrm rot="5400000">
            <a:off x="8786895" y="191955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83" name="Trapezoid 82">
            <a:extLst>
              <a:ext uri="{FF2B5EF4-FFF2-40B4-BE49-F238E27FC236}">
                <a16:creationId xmlns:a16="http://schemas.microsoft.com/office/drawing/2014/main" id="{650FBF9B-B084-7450-BF9B-36463348CAA2}"/>
              </a:ext>
            </a:extLst>
          </p:cNvPr>
          <p:cNvSpPr/>
          <p:nvPr/>
        </p:nvSpPr>
        <p:spPr>
          <a:xfrm rot="5400000">
            <a:off x="8786896" y="315222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84" name="Trapezoid 83">
            <a:extLst>
              <a:ext uri="{FF2B5EF4-FFF2-40B4-BE49-F238E27FC236}">
                <a16:creationId xmlns:a16="http://schemas.microsoft.com/office/drawing/2014/main" id="{E6B42EF6-1B4B-DAB1-43D0-69AC01F9D4FC}"/>
              </a:ext>
            </a:extLst>
          </p:cNvPr>
          <p:cNvSpPr/>
          <p:nvPr/>
        </p:nvSpPr>
        <p:spPr>
          <a:xfrm rot="5400000">
            <a:off x="8786895" y="4413197"/>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85" name="Connector: Elbow 84">
            <a:extLst>
              <a:ext uri="{FF2B5EF4-FFF2-40B4-BE49-F238E27FC236}">
                <a16:creationId xmlns:a16="http://schemas.microsoft.com/office/drawing/2014/main" id="{2101CAF4-86A8-A2B4-BBD9-3CD89E7EE60A}"/>
              </a:ext>
            </a:extLst>
          </p:cNvPr>
          <p:cNvCxnSpPr>
            <a:cxnSpLocks/>
            <a:stCxn id="79" idx="3"/>
            <a:endCxn id="82" idx="2"/>
          </p:cNvCxnSpPr>
          <p:nvPr/>
        </p:nvCxnSpPr>
        <p:spPr>
          <a:xfrm flipV="1">
            <a:off x="8599748" y="2113590"/>
            <a:ext cx="513801" cy="123348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86" name="Connector: Elbow 85">
            <a:extLst>
              <a:ext uri="{FF2B5EF4-FFF2-40B4-BE49-F238E27FC236}">
                <a16:creationId xmlns:a16="http://schemas.microsoft.com/office/drawing/2014/main" id="{46C2363C-C00F-6E16-BFCE-114F25EB70FC}"/>
              </a:ext>
            </a:extLst>
          </p:cNvPr>
          <p:cNvCxnSpPr>
            <a:cxnSpLocks/>
            <a:stCxn id="79" idx="3"/>
            <a:endCxn id="84" idx="2"/>
          </p:cNvCxnSpPr>
          <p:nvPr/>
        </p:nvCxnSpPr>
        <p:spPr>
          <a:xfrm>
            <a:off x="8599748" y="3347079"/>
            <a:ext cx="513801" cy="1260156"/>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87" name="Connector: Elbow 86">
            <a:extLst>
              <a:ext uri="{FF2B5EF4-FFF2-40B4-BE49-F238E27FC236}">
                <a16:creationId xmlns:a16="http://schemas.microsoft.com/office/drawing/2014/main" id="{0BFD90BC-166C-93A9-8EEE-10819BBA6A21}"/>
              </a:ext>
            </a:extLst>
          </p:cNvPr>
          <p:cNvCxnSpPr>
            <a:cxnSpLocks/>
            <a:stCxn id="79" idx="3"/>
            <a:endCxn id="83" idx="2"/>
          </p:cNvCxnSpPr>
          <p:nvPr/>
        </p:nvCxnSpPr>
        <p:spPr>
          <a:xfrm flipV="1">
            <a:off x="8599748" y="3346260"/>
            <a:ext cx="513802" cy="81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88" name="Straight Arrow Connector 87">
            <a:extLst>
              <a:ext uri="{FF2B5EF4-FFF2-40B4-BE49-F238E27FC236}">
                <a16:creationId xmlns:a16="http://schemas.microsoft.com/office/drawing/2014/main" id="{9E3C79ED-CE0A-783B-1AD6-E2E1A9A8B13A}"/>
              </a:ext>
            </a:extLst>
          </p:cNvPr>
          <p:cNvCxnSpPr>
            <a:cxnSpLocks/>
            <a:stCxn id="84" idx="0"/>
          </p:cNvCxnSpPr>
          <p:nvPr/>
        </p:nvCxnSpPr>
        <p:spPr>
          <a:xfrm>
            <a:off x="9501623" y="4607235"/>
            <a:ext cx="474986" cy="0"/>
          </a:xfrm>
          <a:prstGeom prst="straightConnector1">
            <a:avLst/>
          </a:prstGeom>
          <a:noFill/>
          <a:ln w="38100" cap="flat" cmpd="sng" algn="ctr">
            <a:solidFill>
              <a:srgbClr val="FFFFFF"/>
            </a:solidFill>
            <a:prstDash val="solid"/>
            <a:miter lim="800000"/>
            <a:tailEnd type="triangle"/>
          </a:ln>
          <a:effectLst/>
        </p:spPr>
      </p:cxnSp>
      <p:cxnSp>
        <p:nvCxnSpPr>
          <p:cNvPr id="89" name="Straight Arrow Connector 88">
            <a:extLst>
              <a:ext uri="{FF2B5EF4-FFF2-40B4-BE49-F238E27FC236}">
                <a16:creationId xmlns:a16="http://schemas.microsoft.com/office/drawing/2014/main" id="{780DCAED-9B35-D3B4-197E-50EED368CBC8}"/>
              </a:ext>
            </a:extLst>
          </p:cNvPr>
          <p:cNvCxnSpPr>
            <a:cxnSpLocks/>
            <a:stCxn id="83" idx="0"/>
            <a:endCxn id="106" idx="1"/>
          </p:cNvCxnSpPr>
          <p:nvPr/>
        </p:nvCxnSpPr>
        <p:spPr>
          <a:xfrm flipV="1">
            <a:off x="9501624" y="3343385"/>
            <a:ext cx="474985" cy="2875"/>
          </a:xfrm>
          <a:prstGeom prst="straightConnector1">
            <a:avLst/>
          </a:prstGeom>
          <a:noFill/>
          <a:ln w="38100" cap="flat" cmpd="sng" algn="ctr">
            <a:solidFill>
              <a:srgbClr val="FFFFFF"/>
            </a:solidFill>
            <a:prstDash val="solid"/>
            <a:miter lim="800000"/>
            <a:tailEnd type="triangle"/>
          </a:ln>
          <a:effectLst/>
        </p:spPr>
      </p:cxnSp>
      <p:cxnSp>
        <p:nvCxnSpPr>
          <p:cNvPr id="90" name="Straight Arrow Connector 89">
            <a:extLst>
              <a:ext uri="{FF2B5EF4-FFF2-40B4-BE49-F238E27FC236}">
                <a16:creationId xmlns:a16="http://schemas.microsoft.com/office/drawing/2014/main" id="{4019EF7F-66EC-9DA5-FBF7-552497891AE9}"/>
              </a:ext>
            </a:extLst>
          </p:cNvPr>
          <p:cNvCxnSpPr>
            <a:cxnSpLocks/>
            <a:stCxn id="82" idx="0"/>
            <a:endCxn id="105" idx="1"/>
          </p:cNvCxnSpPr>
          <p:nvPr/>
        </p:nvCxnSpPr>
        <p:spPr>
          <a:xfrm flipV="1">
            <a:off x="9501623" y="2113589"/>
            <a:ext cx="474986" cy="1"/>
          </a:xfrm>
          <a:prstGeom prst="straightConnector1">
            <a:avLst/>
          </a:prstGeom>
          <a:noFill/>
          <a:ln w="38100" cap="flat" cmpd="sng" algn="ctr">
            <a:solidFill>
              <a:srgbClr val="FFFFFF"/>
            </a:solidFill>
            <a:prstDash val="solid"/>
            <a:miter lim="800000"/>
            <a:tailEnd type="triangle"/>
          </a:ln>
          <a:effectLst/>
        </p:spPr>
      </p:cxnSp>
      <p:cxnSp>
        <p:nvCxnSpPr>
          <p:cNvPr id="91" name="Connector: Elbow 90">
            <a:extLst>
              <a:ext uri="{FF2B5EF4-FFF2-40B4-BE49-F238E27FC236}">
                <a16:creationId xmlns:a16="http://schemas.microsoft.com/office/drawing/2014/main" id="{1BAA09D8-B1FB-3FCC-363C-E8138620DB57}"/>
              </a:ext>
            </a:extLst>
          </p:cNvPr>
          <p:cNvCxnSpPr>
            <a:cxnSpLocks/>
            <a:stCxn id="94" idx="3"/>
            <a:endCxn id="74" idx="2"/>
          </p:cNvCxnSpPr>
          <p:nvPr/>
        </p:nvCxnSpPr>
        <p:spPr>
          <a:xfrm flipV="1">
            <a:off x="5451194" y="3941082"/>
            <a:ext cx="1006863" cy="980445"/>
          </a:xfrm>
          <a:prstGeom prst="bentConnector2">
            <a:avLst/>
          </a:prstGeom>
          <a:noFill/>
          <a:ln w="38100" cap="flat" cmpd="sng" algn="ctr">
            <a:solidFill>
              <a:srgbClr val="FFFFFF"/>
            </a:solidFill>
            <a:prstDash val="solid"/>
            <a:miter lim="800000"/>
            <a:tailEnd type="triangle"/>
          </a:ln>
          <a:effectLst/>
        </p:spPr>
      </p:cxnSp>
      <p:cxnSp>
        <p:nvCxnSpPr>
          <p:cNvPr id="92" name="Straight Arrow Connector 91">
            <a:extLst>
              <a:ext uri="{FF2B5EF4-FFF2-40B4-BE49-F238E27FC236}">
                <a16:creationId xmlns:a16="http://schemas.microsoft.com/office/drawing/2014/main" id="{19BDD787-4C8B-9A44-9BD0-F6E3E0E92F35}"/>
              </a:ext>
            </a:extLst>
          </p:cNvPr>
          <p:cNvCxnSpPr>
            <a:cxnSpLocks/>
            <a:stCxn id="74" idx="1"/>
            <a:endCxn id="128" idx="3"/>
          </p:cNvCxnSpPr>
          <p:nvPr/>
        </p:nvCxnSpPr>
        <p:spPr>
          <a:xfrm flipH="1" flipV="1">
            <a:off x="5446114" y="3347082"/>
            <a:ext cx="418436" cy="1"/>
          </a:xfrm>
          <a:prstGeom prst="straightConnector1">
            <a:avLst/>
          </a:prstGeom>
          <a:noFill/>
          <a:ln w="38100" cap="flat" cmpd="sng" algn="ctr">
            <a:solidFill>
              <a:srgbClr val="FFFFFF"/>
            </a:solidFill>
            <a:prstDash val="solid"/>
            <a:miter lim="800000"/>
            <a:tailEnd type="triangle"/>
          </a:ln>
          <a:effectLst/>
        </p:spPr>
      </p:cxnSp>
      <p:cxnSp>
        <p:nvCxnSpPr>
          <p:cNvPr id="93" name="Connector: Elbow 92">
            <a:extLst>
              <a:ext uri="{FF2B5EF4-FFF2-40B4-BE49-F238E27FC236}">
                <a16:creationId xmlns:a16="http://schemas.microsoft.com/office/drawing/2014/main" id="{2C67933D-EB36-883A-2982-03F457041428}"/>
              </a:ext>
            </a:extLst>
          </p:cNvPr>
          <p:cNvCxnSpPr>
            <a:cxnSpLocks/>
            <a:stCxn id="132" idx="3"/>
            <a:endCxn id="74" idx="0"/>
          </p:cNvCxnSpPr>
          <p:nvPr/>
        </p:nvCxnSpPr>
        <p:spPr>
          <a:xfrm>
            <a:off x="5446114" y="1772636"/>
            <a:ext cx="1011943" cy="980447"/>
          </a:xfrm>
          <a:prstGeom prst="bentConnector2">
            <a:avLst/>
          </a:prstGeom>
          <a:noFill/>
          <a:ln w="38100" cap="flat" cmpd="sng" algn="ctr">
            <a:solidFill>
              <a:srgbClr val="FFFFFF"/>
            </a:solidFill>
            <a:prstDash val="solid"/>
            <a:miter lim="800000"/>
            <a:tailEnd type="triangle"/>
          </a:ln>
          <a:effectLst/>
        </p:spPr>
      </p:cxnSp>
      <p:sp>
        <p:nvSpPr>
          <p:cNvPr id="94" name="Rectangle 93">
            <a:extLst>
              <a:ext uri="{FF2B5EF4-FFF2-40B4-BE49-F238E27FC236}">
                <a16:creationId xmlns:a16="http://schemas.microsoft.com/office/drawing/2014/main" id="{4B212CFB-1E86-6893-AA85-62BF789AEFDB}"/>
              </a:ext>
            </a:extLst>
          </p:cNvPr>
          <p:cNvSpPr/>
          <p:nvPr/>
        </p:nvSpPr>
        <p:spPr>
          <a:xfrm>
            <a:off x="4259099" y="4327528"/>
            <a:ext cx="1192095" cy="1187997"/>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Read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95" name="Straight Arrow Connector 94">
            <a:extLst>
              <a:ext uri="{FF2B5EF4-FFF2-40B4-BE49-F238E27FC236}">
                <a16:creationId xmlns:a16="http://schemas.microsoft.com/office/drawing/2014/main" id="{F04BF92C-510B-4B9E-78EE-2D583A9CCFF5}"/>
              </a:ext>
            </a:extLst>
          </p:cNvPr>
          <p:cNvCxnSpPr>
            <a:cxnSpLocks/>
            <a:stCxn id="74" idx="3"/>
            <a:endCxn id="79" idx="1"/>
          </p:cNvCxnSpPr>
          <p:nvPr/>
        </p:nvCxnSpPr>
        <p:spPr>
          <a:xfrm flipV="1">
            <a:off x="7051564" y="3347079"/>
            <a:ext cx="361169" cy="4"/>
          </a:xfrm>
          <a:prstGeom prst="straightConnector1">
            <a:avLst/>
          </a:prstGeom>
          <a:noFill/>
          <a:ln w="38100" cap="flat" cmpd="sng" algn="ctr">
            <a:solidFill>
              <a:srgbClr val="FFFFFF"/>
            </a:solidFill>
            <a:prstDash val="solid"/>
            <a:miter lim="800000"/>
            <a:tailEnd type="triangle"/>
          </a:ln>
          <a:effectLst/>
        </p:spPr>
      </p:cxnSp>
      <p:cxnSp>
        <p:nvCxnSpPr>
          <p:cNvPr id="96" name="Connector: Elbow 95">
            <a:extLst>
              <a:ext uri="{FF2B5EF4-FFF2-40B4-BE49-F238E27FC236}">
                <a16:creationId xmlns:a16="http://schemas.microsoft.com/office/drawing/2014/main" id="{F91C0E1F-53AD-94F6-F129-CF789C4D3C4F}"/>
              </a:ext>
            </a:extLst>
          </p:cNvPr>
          <p:cNvCxnSpPr>
            <a:cxnSpLocks/>
            <a:stCxn id="82" idx="0"/>
            <a:endCxn id="122" idx="2"/>
          </p:cNvCxnSpPr>
          <p:nvPr/>
        </p:nvCxnSpPr>
        <p:spPr>
          <a:xfrm flipH="1">
            <a:off x="1113514" y="2113590"/>
            <a:ext cx="8388109" cy="3847632"/>
          </a:xfrm>
          <a:prstGeom prst="bentConnector4">
            <a:avLst>
              <a:gd name="adj1" fmla="val -2873"/>
              <a:gd name="adj2" fmla="val 105941"/>
            </a:avLst>
          </a:prstGeom>
          <a:noFill/>
          <a:ln w="38100" cap="flat" cmpd="sng" algn="ctr">
            <a:solidFill>
              <a:srgbClr val="FFFFFF"/>
            </a:solidFill>
            <a:prstDash val="solid"/>
            <a:miter lim="800000"/>
            <a:tailEnd type="triangle"/>
          </a:ln>
          <a:effectLst/>
        </p:spPr>
      </p:cxnSp>
      <p:cxnSp>
        <p:nvCxnSpPr>
          <p:cNvPr id="97" name="Straight Arrow Connector 96">
            <a:extLst>
              <a:ext uri="{FF2B5EF4-FFF2-40B4-BE49-F238E27FC236}">
                <a16:creationId xmlns:a16="http://schemas.microsoft.com/office/drawing/2014/main" id="{978C2BF6-F358-B35C-8F8F-1F4CAC23DEF3}"/>
              </a:ext>
            </a:extLst>
          </p:cNvPr>
          <p:cNvCxnSpPr>
            <a:cxnSpLocks/>
            <a:stCxn id="139" idx="2"/>
            <a:endCxn id="79" idx="0"/>
          </p:cNvCxnSpPr>
          <p:nvPr/>
        </p:nvCxnSpPr>
        <p:spPr>
          <a:xfrm flipH="1">
            <a:off x="8006241" y="2370732"/>
            <a:ext cx="7435" cy="382351"/>
          </a:xfrm>
          <a:prstGeom prst="straightConnector1">
            <a:avLst/>
          </a:prstGeom>
          <a:noFill/>
          <a:ln w="38100" cap="flat" cmpd="sng" algn="ctr">
            <a:solidFill>
              <a:srgbClr val="FFFFFF"/>
            </a:solidFill>
            <a:prstDash val="solid"/>
            <a:miter lim="800000"/>
            <a:tailEnd type="triangle"/>
          </a:ln>
          <a:effectLst/>
        </p:spPr>
      </p:cxnSp>
      <p:sp>
        <p:nvSpPr>
          <p:cNvPr id="98" name="Rectangle 97">
            <a:extLst>
              <a:ext uri="{FF2B5EF4-FFF2-40B4-BE49-F238E27FC236}">
                <a16:creationId xmlns:a16="http://schemas.microsoft.com/office/drawing/2014/main" id="{44F50242-BC95-E03F-A845-5A49F44D3973}"/>
              </a:ext>
            </a:extLst>
          </p:cNvPr>
          <p:cNvSpPr/>
          <p:nvPr/>
        </p:nvSpPr>
        <p:spPr>
          <a:xfrm>
            <a:off x="1695733" y="5545799"/>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99" name="TextBox 98">
            <a:extLst>
              <a:ext uri="{FF2B5EF4-FFF2-40B4-BE49-F238E27FC236}">
                <a16:creationId xmlns:a16="http://schemas.microsoft.com/office/drawing/2014/main" id="{FC8AC64D-C08A-503E-9226-24A714B65F64}"/>
              </a:ext>
            </a:extLst>
          </p:cNvPr>
          <p:cNvSpPr txBox="1"/>
          <p:nvPr/>
        </p:nvSpPr>
        <p:spPr>
          <a:xfrm>
            <a:off x="2582597" y="1825726"/>
            <a:ext cx="1393330" cy="246221"/>
          </a:xfrm>
          <a:prstGeom prst="rect">
            <a:avLst/>
          </a:prstGeom>
          <a:noFill/>
        </p:spPr>
        <p:txBody>
          <a:bodyPr wrap="none" rtlCol="0">
            <a:spAutoFit/>
          </a:bodyPr>
          <a:lstStyle/>
          <a:p>
            <a:pPr algn="ctr"/>
            <a:r>
              <a:rPr lang="en-GB" sz="1000">
                <a:solidFill>
                  <a:srgbClr val="FFFFFF"/>
                </a:solidFill>
                <a:latin typeface="IntelOne Display Regular"/>
              </a:rPr>
              <a:t>ARF write / dep. Clear</a:t>
            </a:r>
          </a:p>
        </p:txBody>
      </p:sp>
      <p:sp>
        <p:nvSpPr>
          <p:cNvPr id="100" name="TextBox 99">
            <a:extLst>
              <a:ext uri="{FF2B5EF4-FFF2-40B4-BE49-F238E27FC236}">
                <a16:creationId xmlns:a16="http://schemas.microsoft.com/office/drawing/2014/main" id="{3293699D-61F7-2F5C-EB85-D5B4106F7881}"/>
              </a:ext>
            </a:extLst>
          </p:cNvPr>
          <p:cNvSpPr txBox="1"/>
          <p:nvPr/>
        </p:nvSpPr>
        <p:spPr>
          <a:xfrm>
            <a:off x="4838339" y="3979994"/>
            <a:ext cx="1026243" cy="246221"/>
          </a:xfrm>
          <a:prstGeom prst="rect">
            <a:avLst/>
          </a:prstGeom>
          <a:noFill/>
        </p:spPr>
        <p:txBody>
          <a:bodyPr wrap="none" rtlCol="0">
            <a:spAutoFit/>
          </a:bodyPr>
          <a:lstStyle/>
          <a:p>
            <a:r>
              <a:rPr lang="en-GB" sz="1000">
                <a:solidFill>
                  <a:srgbClr val="FFFFFF"/>
                </a:solidFill>
                <a:latin typeface="IntelOne Display Regular"/>
              </a:rPr>
              <a:t>MEU GRF read</a:t>
            </a:r>
          </a:p>
        </p:txBody>
      </p:sp>
      <p:cxnSp>
        <p:nvCxnSpPr>
          <p:cNvPr id="101" name="Straight Arrow Connector 100">
            <a:extLst>
              <a:ext uri="{FF2B5EF4-FFF2-40B4-BE49-F238E27FC236}">
                <a16:creationId xmlns:a16="http://schemas.microsoft.com/office/drawing/2014/main" id="{BBF5A87F-0B17-928B-AEA5-A5F2765B1186}"/>
              </a:ext>
            </a:extLst>
          </p:cNvPr>
          <p:cNvCxnSpPr>
            <a:cxnSpLocks/>
            <a:endCxn id="125" idx="1"/>
          </p:cNvCxnSpPr>
          <p:nvPr/>
        </p:nvCxnSpPr>
        <p:spPr>
          <a:xfrm>
            <a:off x="1948745" y="3504184"/>
            <a:ext cx="2311157" cy="6744"/>
          </a:xfrm>
          <a:prstGeom prst="straightConnector1">
            <a:avLst/>
          </a:prstGeom>
          <a:noFill/>
          <a:ln w="38100" cap="flat" cmpd="sng" algn="ctr">
            <a:solidFill>
              <a:srgbClr val="FFFFFF"/>
            </a:solidFill>
            <a:prstDash val="solid"/>
            <a:miter lim="800000"/>
            <a:tailEnd type="triangle"/>
          </a:ln>
          <a:effectLst/>
        </p:spPr>
      </p:cxnSp>
      <p:sp>
        <p:nvSpPr>
          <p:cNvPr id="102" name="TextBox 101">
            <a:extLst>
              <a:ext uri="{FF2B5EF4-FFF2-40B4-BE49-F238E27FC236}">
                <a16:creationId xmlns:a16="http://schemas.microsoft.com/office/drawing/2014/main" id="{06D7DD08-DD62-694D-62C6-B32152DC432A}"/>
              </a:ext>
            </a:extLst>
          </p:cNvPr>
          <p:cNvSpPr txBox="1"/>
          <p:nvPr/>
        </p:nvSpPr>
        <p:spPr>
          <a:xfrm>
            <a:off x="2693215" y="3489402"/>
            <a:ext cx="1284326" cy="246221"/>
          </a:xfrm>
          <a:prstGeom prst="rect">
            <a:avLst/>
          </a:prstGeom>
          <a:noFill/>
        </p:spPr>
        <p:txBody>
          <a:bodyPr wrap="none" rtlCol="0">
            <a:spAutoFit/>
          </a:bodyPr>
          <a:lstStyle/>
          <a:p>
            <a:r>
              <a:rPr lang="en-GB" sz="1000">
                <a:solidFill>
                  <a:srgbClr val="FFFFFF"/>
                </a:solidFill>
                <a:latin typeface="IntelOne Display Regular"/>
              </a:rPr>
              <a:t>Message descriptor</a:t>
            </a:r>
          </a:p>
        </p:txBody>
      </p:sp>
      <p:sp>
        <p:nvSpPr>
          <p:cNvPr id="103" name="TextBox 102">
            <a:extLst>
              <a:ext uri="{FF2B5EF4-FFF2-40B4-BE49-F238E27FC236}">
                <a16:creationId xmlns:a16="http://schemas.microsoft.com/office/drawing/2014/main" id="{22F91756-8D33-1E2F-2733-E6AB98E9D5F1}"/>
              </a:ext>
            </a:extLst>
          </p:cNvPr>
          <p:cNvSpPr txBox="1"/>
          <p:nvPr/>
        </p:nvSpPr>
        <p:spPr>
          <a:xfrm rot="16200000">
            <a:off x="9420519" y="5637318"/>
            <a:ext cx="1072730" cy="253916"/>
          </a:xfrm>
          <a:prstGeom prst="rect">
            <a:avLst/>
          </a:prstGeom>
          <a:noFill/>
        </p:spPr>
        <p:txBody>
          <a:bodyPr wrap="none" rtlCol="0">
            <a:spAutoFit/>
          </a:bodyPr>
          <a:lstStyle/>
          <a:p>
            <a:r>
              <a:rPr lang="en-GB" sz="1050">
                <a:solidFill>
                  <a:srgbClr val="FFFFFF"/>
                </a:solidFill>
                <a:latin typeface="IntelOne Display Regular"/>
              </a:rPr>
              <a:t>Early dep. clear</a:t>
            </a:r>
          </a:p>
        </p:txBody>
      </p:sp>
      <p:sp>
        <p:nvSpPr>
          <p:cNvPr id="104" name="TextBox 103">
            <a:extLst>
              <a:ext uri="{FF2B5EF4-FFF2-40B4-BE49-F238E27FC236}">
                <a16:creationId xmlns:a16="http://schemas.microsoft.com/office/drawing/2014/main" id="{541E5244-1D12-38CB-851B-C35AFDB186B1}"/>
              </a:ext>
            </a:extLst>
          </p:cNvPr>
          <p:cNvSpPr txBox="1"/>
          <p:nvPr/>
        </p:nvSpPr>
        <p:spPr>
          <a:xfrm>
            <a:off x="10482419" y="246075"/>
            <a:ext cx="1225015" cy="253916"/>
          </a:xfrm>
          <a:prstGeom prst="rect">
            <a:avLst/>
          </a:prstGeom>
          <a:noFill/>
        </p:spPr>
        <p:txBody>
          <a:bodyPr wrap="none" rtlCol="0">
            <a:spAutoFit/>
          </a:bodyPr>
          <a:lstStyle/>
          <a:p>
            <a:r>
              <a:rPr lang="en-GB" sz="1050">
                <a:solidFill>
                  <a:srgbClr val="FFFFFF"/>
                </a:solidFill>
                <a:latin typeface="IntelOne Display Regular"/>
              </a:rPr>
              <a:t>Writes from ALUs</a:t>
            </a:r>
          </a:p>
        </p:txBody>
      </p:sp>
      <p:sp>
        <p:nvSpPr>
          <p:cNvPr id="105" name="Rectangle 104">
            <a:extLst>
              <a:ext uri="{FF2B5EF4-FFF2-40B4-BE49-F238E27FC236}">
                <a16:creationId xmlns:a16="http://schemas.microsoft.com/office/drawing/2014/main" id="{C2DE54E9-CA2E-BB35-9585-68989D5017A7}"/>
              </a:ext>
            </a:extLst>
          </p:cNvPr>
          <p:cNvSpPr/>
          <p:nvPr/>
        </p:nvSpPr>
        <p:spPr>
          <a:xfrm>
            <a:off x="9976609" y="1569655"/>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0</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106" name="Rectangle 105">
            <a:extLst>
              <a:ext uri="{FF2B5EF4-FFF2-40B4-BE49-F238E27FC236}">
                <a16:creationId xmlns:a16="http://schemas.microsoft.com/office/drawing/2014/main" id="{59D4B8C8-35F7-EC68-3189-4E1FD01D1BEE}"/>
              </a:ext>
            </a:extLst>
          </p:cNvPr>
          <p:cNvSpPr/>
          <p:nvPr/>
        </p:nvSpPr>
        <p:spPr>
          <a:xfrm>
            <a:off x="9976609" y="279945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1</a:t>
            </a:r>
            <a:endParaRPr kumimoji="0" lang="en-GB" sz="1800" b="0" i="0" u="none" strike="noStrike" kern="0" cap="none" spc="0" normalizeH="0" baseline="0" noProof="0">
              <a:ln>
                <a:noFill/>
              </a:ln>
              <a:solidFill>
                <a:srgbClr val="FFFFFF"/>
              </a:solidFill>
              <a:effectLst/>
              <a:uLnTx/>
              <a:uFillTx/>
              <a:latin typeface="IntelOne Display Light"/>
            </a:endParaRPr>
          </a:p>
        </p:txBody>
      </p:sp>
      <p:cxnSp>
        <p:nvCxnSpPr>
          <p:cNvPr id="108" name="Connector: Elbow 107">
            <a:extLst>
              <a:ext uri="{FF2B5EF4-FFF2-40B4-BE49-F238E27FC236}">
                <a16:creationId xmlns:a16="http://schemas.microsoft.com/office/drawing/2014/main" id="{2A3018F8-F194-5C63-0C2F-AF78E1ACAA4C}"/>
              </a:ext>
            </a:extLst>
          </p:cNvPr>
          <p:cNvCxnSpPr>
            <a:cxnSpLocks/>
            <a:stCxn id="105" idx="3"/>
            <a:endCxn id="121" idx="0"/>
          </p:cNvCxnSpPr>
          <p:nvPr/>
        </p:nvCxnSpPr>
        <p:spPr>
          <a:xfrm flipH="1" flipV="1">
            <a:off x="5130323" y="1181361"/>
            <a:ext cx="6496428" cy="932228"/>
          </a:xfrm>
          <a:prstGeom prst="bentConnector4">
            <a:avLst>
              <a:gd name="adj1" fmla="val -3519"/>
              <a:gd name="adj2" fmla="val 151223"/>
            </a:avLst>
          </a:prstGeom>
          <a:noFill/>
          <a:ln w="38100" cap="flat" cmpd="sng" algn="ctr">
            <a:solidFill>
              <a:srgbClr val="FFFFFF"/>
            </a:solidFill>
            <a:prstDash val="solid"/>
            <a:miter lim="800000"/>
            <a:tailEnd type="triangle"/>
          </a:ln>
          <a:effectLst/>
        </p:spPr>
      </p:cxnSp>
      <p:cxnSp>
        <p:nvCxnSpPr>
          <p:cNvPr id="109" name="Connector: Elbow 108">
            <a:extLst>
              <a:ext uri="{FF2B5EF4-FFF2-40B4-BE49-F238E27FC236}">
                <a16:creationId xmlns:a16="http://schemas.microsoft.com/office/drawing/2014/main" id="{C2E37D51-5F5B-47B0-9CE1-B8A9702C736D}"/>
              </a:ext>
            </a:extLst>
          </p:cNvPr>
          <p:cNvCxnSpPr>
            <a:cxnSpLocks/>
            <a:stCxn id="106" idx="3"/>
            <a:endCxn id="120" idx="0"/>
          </p:cNvCxnSpPr>
          <p:nvPr/>
        </p:nvCxnSpPr>
        <p:spPr>
          <a:xfrm flipH="1" flipV="1">
            <a:off x="4930603" y="1181361"/>
            <a:ext cx="6696148" cy="2162024"/>
          </a:xfrm>
          <a:prstGeom prst="bentConnector4">
            <a:avLst>
              <a:gd name="adj1" fmla="val -4931"/>
              <a:gd name="adj2" fmla="val 127255"/>
            </a:avLst>
          </a:prstGeom>
          <a:noFill/>
          <a:ln w="38100" cap="flat" cmpd="sng" algn="ctr">
            <a:solidFill>
              <a:srgbClr val="FFFFFF"/>
            </a:solidFill>
            <a:prstDash val="solid"/>
            <a:miter lim="800000"/>
            <a:tailEnd type="triangle"/>
          </a:ln>
          <a:effectLst/>
        </p:spPr>
      </p:cxnSp>
      <p:cxnSp>
        <p:nvCxnSpPr>
          <p:cNvPr id="110" name="Connector: Elbow 109">
            <a:extLst>
              <a:ext uri="{FF2B5EF4-FFF2-40B4-BE49-F238E27FC236}">
                <a16:creationId xmlns:a16="http://schemas.microsoft.com/office/drawing/2014/main" id="{E0BDE756-8C03-0270-351F-2BA2C1F7F166}"/>
              </a:ext>
            </a:extLst>
          </p:cNvPr>
          <p:cNvCxnSpPr>
            <a:cxnSpLocks/>
            <a:endCxn id="130" idx="0"/>
          </p:cNvCxnSpPr>
          <p:nvPr/>
        </p:nvCxnSpPr>
        <p:spPr>
          <a:xfrm flipH="1" flipV="1">
            <a:off x="4730883" y="1181361"/>
            <a:ext cx="6895868" cy="3425874"/>
          </a:xfrm>
          <a:prstGeom prst="bentConnector4">
            <a:avLst>
              <a:gd name="adj1" fmla="val -6188"/>
              <a:gd name="adj2" fmla="val 120315"/>
            </a:avLst>
          </a:prstGeom>
          <a:noFill/>
          <a:ln w="38100" cap="flat" cmpd="sng" algn="ctr">
            <a:solidFill>
              <a:srgbClr val="FFFFFF"/>
            </a:solidFill>
            <a:prstDash val="solid"/>
            <a:miter lim="800000"/>
            <a:tailEnd type="triangle"/>
          </a:ln>
          <a:effectLst/>
        </p:spPr>
      </p:cxnSp>
      <p:sp>
        <p:nvSpPr>
          <p:cNvPr id="111" name="Rectangle 110">
            <a:extLst>
              <a:ext uri="{FF2B5EF4-FFF2-40B4-BE49-F238E27FC236}">
                <a16:creationId xmlns:a16="http://schemas.microsoft.com/office/drawing/2014/main" id="{B1DF511D-5D66-DCA9-3B50-4938287F980F}"/>
              </a:ext>
            </a:extLst>
          </p:cNvPr>
          <p:cNvSpPr/>
          <p:nvPr/>
        </p:nvSpPr>
        <p:spPr>
          <a:xfrm>
            <a:off x="1695733" y="4112593"/>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12" name="Straight Arrow Connector 111">
            <a:extLst>
              <a:ext uri="{FF2B5EF4-FFF2-40B4-BE49-F238E27FC236}">
                <a16:creationId xmlns:a16="http://schemas.microsoft.com/office/drawing/2014/main" id="{58ACCB64-90FF-B835-0E16-8A8FE721795B}"/>
              </a:ext>
            </a:extLst>
          </p:cNvPr>
          <p:cNvCxnSpPr>
            <a:cxnSpLocks/>
            <a:stCxn id="111" idx="3"/>
            <a:endCxn id="26" idx="1"/>
          </p:cNvCxnSpPr>
          <p:nvPr/>
        </p:nvCxnSpPr>
        <p:spPr>
          <a:xfrm>
            <a:off x="1919253" y="4198070"/>
            <a:ext cx="641201" cy="1"/>
          </a:xfrm>
          <a:prstGeom prst="straightConnector1">
            <a:avLst/>
          </a:prstGeom>
          <a:noFill/>
          <a:ln w="38100" cap="flat" cmpd="sng" algn="ctr">
            <a:solidFill>
              <a:srgbClr val="FFFFFF"/>
            </a:solidFill>
            <a:prstDash val="solid"/>
            <a:miter lim="800000"/>
            <a:tailEnd type="triangle"/>
          </a:ln>
          <a:effectLst/>
        </p:spPr>
      </p:cxnSp>
      <p:sp>
        <p:nvSpPr>
          <p:cNvPr id="113" name="Rectangle 112">
            <a:extLst>
              <a:ext uri="{FF2B5EF4-FFF2-40B4-BE49-F238E27FC236}">
                <a16:creationId xmlns:a16="http://schemas.microsoft.com/office/drawing/2014/main" id="{818836B1-A923-887E-FCAA-F55A0B23FD93}"/>
              </a:ext>
            </a:extLst>
          </p:cNvPr>
          <p:cNvSpPr/>
          <p:nvPr/>
        </p:nvSpPr>
        <p:spPr>
          <a:xfrm>
            <a:off x="1695733" y="4828786"/>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14" name="Straight Arrow Connector 113">
            <a:extLst>
              <a:ext uri="{FF2B5EF4-FFF2-40B4-BE49-F238E27FC236}">
                <a16:creationId xmlns:a16="http://schemas.microsoft.com/office/drawing/2014/main" id="{13A49303-F7D0-08F1-B6B0-63E414D6611F}"/>
              </a:ext>
            </a:extLst>
          </p:cNvPr>
          <p:cNvCxnSpPr>
            <a:cxnSpLocks/>
            <a:stCxn id="113" idx="3"/>
            <a:endCxn id="76" idx="1"/>
          </p:cNvCxnSpPr>
          <p:nvPr/>
        </p:nvCxnSpPr>
        <p:spPr>
          <a:xfrm>
            <a:off x="1919253" y="4914263"/>
            <a:ext cx="641201" cy="2315"/>
          </a:xfrm>
          <a:prstGeom prst="straightConnector1">
            <a:avLst/>
          </a:prstGeom>
          <a:noFill/>
          <a:ln w="38100" cap="flat" cmpd="sng" algn="ctr">
            <a:solidFill>
              <a:srgbClr val="FFFFFF"/>
            </a:solidFill>
            <a:prstDash val="solid"/>
            <a:miter lim="800000"/>
            <a:tailEnd type="triangle"/>
          </a:ln>
          <a:effectLst/>
        </p:spPr>
      </p:cxnSp>
      <p:cxnSp>
        <p:nvCxnSpPr>
          <p:cNvPr id="115" name="Straight Arrow Connector 114">
            <a:extLst>
              <a:ext uri="{FF2B5EF4-FFF2-40B4-BE49-F238E27FC236}">
                <a16:creationId xmlns:a16="http://schemas.microsoft.com/office/drawing/2014/main" id="{DC11DD89-9090-76B1-454A-DF4366DD2F1C}"/>
              </a:ext>
            </a:extLst>
          </p:cNvPr>
          <p:cNvCxnSpPr>
            <a:cxnSpLocks/>
            <a:stCxn id="98" idx="3"/>
            <a:endCxn id="77" idx="1"/>
          </p:cNvCxnSpPr>
          <p:nvPr/>
        </p:nvCxnSpPr>
        <p:spPr>
          <a:xfrm>
            <a:off x="1919253" y="5631276"/>
            <a:ext cx="641201" cy="1811"/>
          </a:xfrm>
          <a:prstGeom prst="straightConnector1">
            <a:avLst/>
          </a:prstGeom>
          <a:noFill/>
          <a:ln w="38100" cap="flat" cmpd="sng" algn="ctr">
            <a:solidFill>
              <a:srgbClr val="FFFFFF"/>
            </a:solidFill>
            <a:prstDash val="solid"/>
            <a:miter lim="800000"/>
            <a:tailEnd type="triangle"/>
          </a:ln>
          <a:effectLst/>
        </p:spPr>
      </p:cxnSp>
      <p:cxnSp>
        <p:nvCxnSpPr>
          <p:cNvPr id="116" name="Straight Arrow Connector 115">
            <a:extLst>
              <a:ext uri="{FF2B5EF4-FFF2-40B4-BE49-F238E27FC236}">
                <a16:creationId xmlns:a16="http://schemas.microsoft.com/office/drawing/2014/main" id="{1B99C97F-F498-BA64-E3EA-B77419365AE8}"/>
              </a:ext>
            </a:extLst>
          </p:cNvPr>
          <p:cNvCxnSpPr>
            <a:cxnSpLocks/>
          </p:cNvCxnSpPr>
          <p:nvPr/>
        </p:nvCxnSpPr>
        <p:spPr>
          <a:xfrm>
            <a:off x="1471983" y="2545654"/>
            <a:ext cx="511630" cy="4949"/>
          </a:xfrm>
          <a:prstGeom prst="straightConnector1">
            <a:avLst/>
          </a:prstGeom>
          <a:noFill/>
          <a:ln w="38100" cap="flat" cmpd="sng" algn="ctr">
            <a:solidFill>
              <a:srgbClr val="FFFFFF"/>
            </a:solidFill>
            <a:prstDash val="solid"/>
            <a:miter lim="800000"/>
            <a:tailEnd type="triangle"/>
          </a:ln>
          <a:effectLst/>
        </p:spPr>
      </p:cxnSp>
      <p:cxnSp>
        <p:nvCxnSpPr>
          <p:cNvPr id="117" name="Straight Arrow Connector 116">
            <a:extLst>
              <a:ext uri="{FF2B5EF4-FFF2-40B4-BE49-F238E27FC236}">
                <a16:creationId xmlns:a16="http://schemas.microsoft.com/office/drawing/2014/main" id="{36526FAB-04AD-F53C-2A56-ACFFFCB24050}"/>
              </a:ext>
            </a:extLst>
          </p:cNvPr>
          <p:cNvCxnSpPr>
            <a:cxnSpLocks/>
            <a:stCxn id="81" idx="0"/>
            <a:endCxn id="79" idx="2"/>
          </p:cNvCxnSpPr>
          <p:nvPr/>
        </p:nvCxnSpPr>
        <p:spPr>
          <a:xfrm flipH="1" flipV="1">
            <a:off x="8006241" y="3941075"/>
            <a:ext cx="8091" cy="385624"/>
          </a:xfrm>
          <a:prstGeom prst="straightConnector1">
            <a:avLst/>
          </a:prstGeom>
          <a:noFill/>
          <a:ln w="38100" cap="flat" cmpd="sng" algn="ctr">
            <a:solidFill>
              <a:srgbClr val="FFFFFF"/>
            </a:solidFill>
            <a:prstDash val="solid"/>
            <a:miter lim="800000"/>
            <a:tailEnd type="triangle"/>
          </a:ln>
          <a:effectLst/>
        </p:spPr>
      </p:cxnSp>
      <p:cxnSp>
        <p:nvCxnSpPr>
          <p:cNvPr id="118" name="Connector: Elbow 117">
            <a:extLst>
              <a:ext uri="{FF2B5EF4-FFF2-40B4-BE49-F238E27FC236}">
                <a16:creationId xmlns:a16="http://schemas.microsoft.com/office/drawing/2014/main" id="{1BF8E022-8FCB-866B-0E14-98140DDBC8A6}"/>
              </a:ext>
            </a:extLst>
          </p:cNvPr>
          <p:cNvCxnSpPr>
            <a:cxnSpLocks/>
            <a:stCxn id="94" idx="2"/>
            <a:endCxn id="81" idx="2"/>
          </p:cNvCxnSpPr>
          <p:nvPr/>
        </p:nvCxnSpPr>
        <p:spPr>
          <a:xfrm rot="5400000" flipH="1" flipV="1">
            <a:off x="6434326" y="3935519"/>
            <a:ext cx="826" cy="3159185"/>
          </a:xfrm>
          <a:prstGeom prst="bentConnector3">
            <a:avLst>
              <a:gd name="adj1" fmla="val -27675545"/>
            </a:avLst>
          </a:prstGeom>
          <a:noFill/>
          <a:ln w="38100" cap="flat" cmpd="sng" algn="ctr">
            <a:solidFill>
              <a:srgbClr val="FFFFFF"/>
            </a:solidFill>
            <a:prstDash val="solid"/>
            <a:miter lim="800000"/>
            <a:tailEnd type="triangle"/>
          </a:ln>
          <a:effectLst/>
        </p:spPr>
      </p:cxnSp>
      <p:sp>
        <p:nvSpPr>
          <p:cNvPr id="119" name="TextBox 118">
            <a:extLst>
              <a:ext uri="{FF2B5EF4-FFF2-40B4-BE49-F238E27FC236}">
                <a16:creationId xmlns:a16="http://schemas.microsoft.com/office/drawing/2014/main" id="{B98D790F-9656-A6C8-6486-F479951D0C5C}"/>
              </a:ext>
            </a:extLst>
          </p:cNvPr>
          <p:cNvSpPr txBox="1"/>
          <p:nvPr/>
        </p:nvSpPr>
        <p:spPr>
          <a:xfrm>
            <a:off x="3821380" y="329363"/>
            <a:ext cx="583814" cy="415498"/>
          </a:xfrm>
          <a:prstGeom prst="rect">
            <a:avLst/>
          </a:prstGeom>
          <a:noFill/>
        </p:spPr>
        <p:txBody>
          <a:bodyPr wrap="none" rtlCol="0">
            <a:spAutoFit/>
          </a:bodyPr>
          <a:lstStyle/>
          <a:p>
            <a:pPr algn="ctr"/>
            <a:r>
              <a:rPr lang="en-GB" sz="1050">
                <a:solidFill>
                  <a:srgbClr val="FFFFFF"/>
                </a:solidFill>
                <a:latin typeface="IntelOne Display Regular"/>
              </a:rPr>
              <a:t>Return</a:t>
            </a:r>
            <a:br>
              <a:rPr lang="en-GB" sz="1050">
                <a:solidFill>
                  <a:srgbClr val="FFFFFF"/>
                </a:solidFill>
                <a:latin typeface="IntelOne Display Regular"/>
              </a:rPr>
            </a:br>
            <a:r>
              <a:rPr lang="en-GB" sz="1050">
                <a:solidFill>
                  <a:srgbClr val="FFFFFF"/>
                </a:solidFill>
                <a:latin typeface="IntelOne Display Regular"/>
              </a:rPr>
              <a:t>data</a:t>
            </a:r>
          </a:p>
        </p:txBody>
      </p:sp>
      <p:sp>
        <p:nvSpPr>
          <p:cNvPr id="120" name="Rectangle 119">
            <a:extLst>
              <a:ext uri="{FF2B5EF4-FFF2-40B4-BE49-F238E27FC236}">
                <a16:creationId xmlns:a16="http://schemas.microsoft.com/office/drawing/2014/main" id="{6B38E58E-7F98-029E-8807-E2062E3C7081}"/>
              </a:ext>
            </a:extLst>
          </p:cNvPr>
          <p:cNvSpPr/>
          <p:nvPr/>
        </p:nvSpPr>
        <p:spPr>
          <a:xfrm>
            <a:off x="486761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21" name="Rectangle 120">
            <a:extLst>
              <a:ext uri="{FF2B5EF4-FFF2-40B4-BE49-F238E27FC236}">
                <a16:creationId xmlns:a16="http://schemas.microsoft.com/office/drawing/2014/main" id="{193A7F7C-31F6-7668-946E-EFB5A3371A8C}"/>
              </a:ext>
            </a:extLst>
          </p:cNvPr>
          <p:cNvSpPr/>
          <p:nvPr/>
        </p:nvSpPr>
        <p:spPr>
          <a:xfrm>
            <a:off x="506733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22" name="Rectangle 121">
            <a:extLst>
              <a:ext uri="{FF2B5EF4-FFF2-40B4-BE49-F238E27FC236}">
                <a16:creationId xmlns:a16="http://schemas.microsoft.com/office/drawing/2014/main" id="{BD72B968-3BCB-9FEA-56CE-EB6289F16A8E}"/>
              </a:ext>
            </a:extLst>
          </p:cNvPr>
          <p:cNvSpPr/>
          <p:nvPr/>
        </p:nvSpPr>
        <p:spPr>
          <a:xfrm>
            <a:off x="288443" y="1337316"/>
            <a:ext cx="1650142" cy="4623906"/>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 </a:t>
            </a:r>
            <a:r>
              <a:rPr kumimoji="0" lang="en-GB" sz="1800" b="0" i="0" u="none" strike="noStrike" kern="0" cap="none" spc="0" normalizeH="0" baseline="0" noProof="0">
                <a:ln>
                  <a:noFill/>
                </a:ln>
                <a:solidFill>
                  <a:srgbClr val="FFFFFF"/>
                </a:solidFill>
                <a:effectLst/>
                <a:uLnTx/>
                <a:uFillTx/>
                <a:latin typeface="IntelOne Display Light"/>
              </a:rPr>
              <a:t>(TC)</a:t>
            </a:r>
          </a:p>
        </p:txBody>
      </p:sp>
      <p:cxnSp>
        <p:nvCxnSpPr>
          <p:cNvPr id="123" name="Connector: Elbow 122">
            <a:extLst>
              <a:ext uri="{FF2B5EF4-FFF2-40B4-BE49-F238E27FC236}">
                <a16:creationId xmlns:a16="http://schemas.microsoft.com/office/drawing/2014/main" id="{AAD21B93-58F5-2119-58D4-8040AD195D27}"/>
              </a:ext>
            </a:extLst>
          </p:cNvPr>
          <p:cNvCxnSpPr>
            <a:cxnSpLocks/>
            <a:stCxn id="124" idx="1"/>
            <a:endCxn id="24" idx="2"/>
          </p:cNvCxnSpPr>
          <p:nvPr/>
        </p:nvCxnSpPr>
        <p:spPr>
          <a:xfrm rot="10800000">
            <a:off x="2343314" y="958918"/>
            <a:ext cx="1916588" cy="2170574"/>
          </a:xfrm>
          <a:prstGeom prst="bentConnector2">
            <a:avLst/>
          </a:prstGeom>
          <a:noFill/>
          <a:ln w="38100" cap="flat" cmpd="sng" algn="ctr">
            <a:solidFill>
              <a:srgbClr val="525252">
                <a:lumMod val="60000"/>
                <a:lumOff val="40000"/>
              </a:srgbClr>
            </a:solidFill>
            <a:prstDash val="solid"/>
            <a:miter lim="800000"/>
            <a:tailEnd type="triangle"/>
          </a:ln>
          <a:effectLst/>
        </p:spPr>
      </p:cxnSp>
      <p:sp>
        <p:nvSpPr>
          <p:cNvPr id="124" name="Rectangle 123">
            <a:extLst>
              <a:ext uri="{FF2B5EF4-FFF2-40B4-BE49-F238E27FC236}">
                <a16:creationId xmlns:a16="http://schemas.microsoft.com/office/drawing/2014/main" id="{D002EDB9-41C9-B623-B723-0601B2F41975}"/>
              </a:ext>
            </a:extLst>
          </p:cNvPr>
          <p:cNvSpPr/>
          <p:nvPr/>
        </p:nvSpPr>
        <p:spPr>
          <a:xfrm>
            <a:off x="4259902" y="3077480"/>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25" name="Rectangle 124">
            <a:extLst>
              <a:ext uri="{FF2B5EF4-FFF2-40B4-BE49-F238E27FC236}">
                <a16:creationId xmlns:a16="http://schemas.microsoft.com/office/drawing/2014/main" id="{EF3E8608-F25F-20D7-63D1-EDE27D0FA3B6}"/>
              </a:ext>
            </a:extLst>
          </p:cNvPr>
          <p:cNvSpPr/>
          <p:nvPr/>
        </p:nvSpPr>
        <p:spPr>
          <a:xfrm>
            <a:off x="4259902" y="3458916"/>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26" name="Straight Arrow Connector 125">
            <a:extLst>
              <a:ext uri="{FF2B5EF4-FFF2-40B4-BE49-F238E27FC236}">
                <a16:creationId xmlns:a16="http://schemas.microsoft.com/office/drawing/2014/main" id="{94881DB3-C217-8502-19D2-78BBC15C2F6D}"/>
              </a:ext>
            </a:extLst>
          </p:cNvPr>
          <p:cNvCxnSpPr>
            <a:cxnSpLocks/>
            <a:stCxn id="132" idx="1"/>
          </p:cNvCxnSpPr>
          <p:nvPr/>
        </p:nvCxnSpPr>
        <p:spPr>
          <a:xfrm flipH="1">
            <a:off x="1948745" y="1772636"/>
            <a:ext cx="2310354" cy="0"/>
          </a:xfrm>
          <a:prstGeom prst="straightConnector1">
            <a:avLst/>
          </a:prstGeom>
          <a:noFill/>
          <a:ln w="38100" cap="flat" cmpd="sng" algn="ctr">
            <a:solidFill>
              <a:srgbClr val="FFFFFF"/>
            </a:solidFill>
            <a:prstDash val="solid"/>
            <a:miter lim="800000"/>
            <a:tailEnd type="triangle"/>
          </a:ln>
          <a:effectLst/>
        </p:spPr>
      </p:cxnSp>
      <p:sp>
        <p:nvSpPr>
          <p:cNvPr id="127" name="TextBox 126">
            <a:extLst>
              <a:ext uri="{FF2B5EF4-FFF2-40B4-BE49-F238E27FC236}">
                <a16:creationId xmlns:a16="http://schemas.microsoft.com/office/drawing/2014/main" id="{F671435A-29A8-F87B-B1C8-240DD2A63BB7}"/>
              </a:ext>
            </a:extLst>
          </p:cNvPr>
          <p:cNvSpPr txBox="1"/>
          <p:nvPr/>
        </p:nvSpPr>
        <p:spPr>
          <a:xfrm>
            <a:off x="2365767" y="2897868"/>
            <a:ext cx="1893467" cy="253916"/>
          </a:xfrm>
          <a:prstGeom prst="rect">
            <a:avLst/>
          </a:prstGeom>
          <a:noFill/>
        </p:spPr>
        <p:txBody>
          <a:bodyPr wrap="none" rtlCol="0">
            <a:spAutoFit/>
          </a:bodyPr>
          <a:lstStyle/>
          <a:p>
            <a:pPr algn="ctr"/>
            <a:r>
              <a:rPr lang="en-GB" sz="1050">
                <a:solidFill>
                  <a:srgbClr val="FFFFFF"/>
                </a:solidFill>
                <a:latin typeface="IntelOne Display Regular"/>
              </a:rPr>
              <a:t>Message payload to Dataport</a:t>
            </a:r>
          </a:p>
        </p:txBody>
      </p:sp>
      <p:sp>
        <p:nvSpPr>
          <p:cNvPr id="128" name="Rectangle 127">
            <a:extLst>
              <a:ext uri="{FF2B5EF4-FFF2-40B4-BE49-F238E27FC236}">
                <a16:creationId xmlns:a16="http://schemas.microsoft.com/office/drawing/2014/main" id="{6AB86051-8198-AB62-0ABD-B0B6D5B7C335}"/>
              </a:ext>
            </a:extLst>
          </p:cNvPr>
          <p:cNvSpPr/>
          <p:nvPr/>
        </p:nvSpPr>
        <p:spPr>
          <a:xfrm>
            <a:off x="4259099" y="2753082"/>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Message</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Streamer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129" name="Connector: Elbow 128">
            <a:extLst>
              <a:ext uri="{FF2B5EF4-FFF2-40B4-BE49-F238E27FC236}">
                <a16:creationId xmlns:a16="http://schemas.microsoft.com/office/drawing/2014/main" id="{411F925F-62C5-FDEA-FAC0-DBD3383505FB}"/>
              </a:ext>
            </a:extLst>
          </p:cNvPr>
          <p:cNvCxnSpPr>
            <a:cxnSpLocks/>
            <a:stCxn id="24" idx="3"/>
            <a:endCxn id="131" idx="0"/>
          </p:cNvCxnSpPr>
          <p:nvPr/>
        </p:nvCxnSpPr>
        <p:spPr>
          <a:xfrm>
            <a:off x="4405194" y="563656"/>
            <a:ext cx="125969" cy="617705"/>
          </a:xfrm>
          <a:prstGeom prst="bentConnector2">
            <a:avLst/>
          </a:prstGeom>
          <a:noFill/>
          <a:ln w="38100" cap="flat" cmpd="sng" algn="ctr">
            <a:solidFill>
              <a:srgbClr val="FFFFFF"/>
            </a:solidFill>
            <a:prstDash val="solid"/>
            <a:miter lim="800000"/>
            <a:tailEnd type="triangle"/>
          </a:ln>
          <a:effectLst/>
        </p:spPr>
      </p:cxnSp>
      <p:sp>
        <p:nvSpPr>
          <p:cNvPr id="130" name="Rectangle 129">
            <a:extLst>
              <a:ext uri="{FF2B5EF4-FFF2-40B4-BE49-F238E27FC236}">
                <a16:creationId xmlns:a16="http://schemas.microsoft.com/office/drawing/2014/main" id="{75EE56CE-2BCF-37C9-6437-A6B1CA250994}"/>
              </a:ext>
            </a:extLst>
          </p:cNvPr>
          <p:cNvSpPr/>
          <p:nvPr/>
        </p:nvSpPr>
        <p:spPr>
          <a:xfrm>
            <a:off x="466789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1" name="Rectangle 130">
            <a:extLst>
              <a:ext uri="{FF2B5EF4-FFF2-40B4-BE49-F238E27FC236}">
                <a16:creationId xmlns:a16="http://schemas.microsoft.com/office/drawing/2014/main" id="{1966D6F4-EBC2-98EB-1943-41C6D6704BCD}"/>
              </a:ext>
            </a:extLst>
          </p:cNvPr>
          <p:cNvSpPr/>
          <p:nvPr/>
        </p:nvSpPr>
        <p:spPr>
          <a:xfrm>
            <a:off x="446817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2" name="Rectangle 131">
            <a:extLst>
              <a:ext uri="{FF2B5EF4-FFF2-40B4-BE49-F238E27FC236}">
                <a16:creationId xmlns:a16="http://schemas.microsoft.com/office/drawing/2014/main" id="{68B89969-12D3-DA0C-121B-51EAB390C1BD}"/>
              </a:ext>
            </a:extLst>
          </p:cNvPr>
          <p:cNvSpPr/>
          <p:nvPr/>
        </p:nvSpPr>
        <p:spPr>
          <a:xfrm>
            <a:off x="4259099" y="1178636"/>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Write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133" name="TextBox 132">
            <a:extLst>
              <a:ext uri="{FF2B5EF4-FFF2-40B4-BE49-F238E27FC236}">
                <a16:creationId xmlns:a16="http://schemas.microsoft.com/office/drawing/2014/main" id="{D65610B3-1EAB-3A02-54FE-EA56FE8A65E4}"/>
              </a:ext>
            </a:extLst>
          </p:cNvPr>
          <p:cNvSpPr txBox="1"/>
          <p:nvPr/>
        </p:nvSpPr>
        <p:spPr>
          <a:xfrm rot="16200000">
            <a:off x="1357204" y="4797588"/>
            <a:ext cx="835485" cy="246221"/>
          </a:xfrm>
          <a:prstGeom prst="rect">
            <a:avLst/>
          </a:prstGeom>
          <a:noFill/>
        </p:spPr>
        <p:txBody>
          <a:bodyPr wrap="none" rtlCol="0">
            <a:spAutoFit/>
          </a:bodyPr>
          <a:lstStyle/>
          <a:p>
            <a:r>
              <a:rPr lang="en-GB" sz="1000">
                <a:solidFill>
                  <a:srgbClr val="FFFFFF"/>
                </a:solidFill>
                <a:latin typeface="IntelOne Display Regular"/>
              </a:rPr>
              <a:t>Instructions</a:t>
            </a:r>
          </a:p>
        </p:txBody>
      </p:sp>
      <p:cxnSp>
        <p:nvCxnSpPr>
          <p:cNvPr id="134" name="Connector: Elbow 133">
            <a:extLst>
              <a:ext uri="{FF2B5EF4-FFF2-40B4-BE49-F238E27FC236}">
                <a16:creationId xmlns:a16="http://schemas.microsoft.com/office/drawing/2014/main" id="{EA93AAB5-6903-8A09-C7E7-1B6B104920C0}"/>
              </a:ext>
            </a:extLst>
          </p:cNvPr>
          <p:cNvCxnSpPr>
            <a:cxnSpLocks/>
            <a:stCxn id="105" idx="3"/>
            <a:endCxn id="135" idx="0"/>
          </p:cNvCxnSpPr>
          <p:nvPr/>
        </p:nvCxnSpPr>
        <p:spPr>
          <a:xfrm flipH="1" flipV="1">
            <a:off x="8224280" y="1180402"/>
            <a:ext cx="3402471" cy="933187"/>
          </a:xfrm>
          <a:prstGeom prst="bentConnector4">
            <a:avLst>
              <a:gd name="adj1" fmla="val -6719"/>
              <a:gd name="adj2" fmla="val 151035"/>
            </a:avLst>
          </a:prstGeom>
          <a:noFill/>
          <a:ln w="38100" cap="flat" cmpd="sng" algn="ctr">
            <a:solidFill>
              <a:srgbClr val="FFFFFF"/>
            </a:solidFill>
            <a:prstDash val="solid"/>
            <a:miter lim="800000"/>
            <a:tailEnd type="triangle"/>
          </a:ln>
          <a:effectLst/>
        </p:spPr>
      </p:cxnSp>
      <p:sp>
        <p:nvSpPr>
          <p:cNvPr id="135" name="Rectangle 134">
            <a:extLst>
              <a:ext uri="{FF2B5EF4-FFF2-40B4-BE49-F238E27FC236}">
                <a16:creationId xmlns:a16="http://schemas.microsoft.com/office/drawing/2014/main" id="{7DC5DD0C-AA65-86F3-9637-21979C9335F0}"/>
              </a:ext>
            </a:extLst>
          </p:cNvPr>
          <p:cNvSpPr/>
          <p:nvPr/>
        </p:nvSpPr>
        <p:spPr>
          <a:xfrm>
            <a:off x="816129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36" name="Rectangle 135">
            <a:extLst>
              <a:ext uri="{FF2B5EF4-FFF2-40B4-BE49-F238E27FC236}">
                <a16:creationId xmlns:a16="http://schemas.microsoft.com/office/drawing/2014/main" id="{E3E992FE-7815-BBCC-81DA-D76EAA5A5D30}"/>
              </a:ext>
            </a:extLst>
          </p:cNvPr>
          <p:cNvSpPr/>
          <p:nvPr/>
        </p:nvSpPr>
        <p:spPr>
          <a:xfrm>
            <a:off x="776185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37" name="Connector: Elbow 136">
            <a:extLst>
              <a:ext uri="{FF2B5EF4-FFF2-40B4-BE49-F238E27FC236}">
                <a16:creationId xmlns:a16="http://schemas.microsoft.com/office/drawing/2014/main" id="{F695BA42-7C96-981E-5EBF-9E12BEDD77D5}"/>
              </a:ext>
            </a:extLst>
          </p:cNvPr>
          <p:cNvCxnSpPr>
            <a:cxnSpLocks/>
            <a:stCxn id="106" idx="3"/>
            <a:endCxn id="139" idx="0"/>
          </p:cNvCxnSpPr>
          <p:nvPr/>
        </p:nvCxnSpPr>
        <p:spPr>
          <a:xfrm flipH="1" flipV="1">
            <a:off x="8013676" y="1182732"/>
            <a:ext cx="3613075" cy="2160653"/>
          </a:xfrm>
          <a:prstGeom prst="bentConnector4">
            <a:avLst>
              <a:gd name="adj1" fmla="val -9227"/>
              <a:gd name="adj2" fmla="val 127332"/>
            </a:avLst>
          </a:prstGeom>
          <a:noFill/>
          <a:ln w="38100" cap="flat" cmpd="sng" algn="ctr">
            <a:solidFill>
              <a:srgbClr val="FFFFFF"/>
            </a:solidFill>
            <a:prstDash val="solid"/>
            <a:miter lim="800000"/>
            <a:tailEnd type="triangle"/>
          </a:ln>
          <a:effectLst/>
        </p:spPr>
      </p:cxnSp>
      <p:cxnSp>
        <p:nvCxnSpPr>
          <p:cNvPr id="138" name="Connector: Elbow 137">
            <a:extLst>
              <a:ext uri="{FF2B5EF4-FFF2-40B4-BE49-F238E27FC236}">
                <a16:creationId xmlns:a16="http://schemas.microsoft.com/office/drawing/2014/main" id="{CF0651D1-796A-2925-1A1C-F75CECAF1834}"/>
              </a:ext>
            </a:extLst>
          </p:cNvPr>
          <p:cNvCxnSpPr>
            <a:cxnSpLocks/>
            <a:endCxn id="136" idx="0"/>
          </p:cNvCxnSpPr>
          <p:nvPr/>
        </p:nvCxnSpPr>
        <p:spPr>
          <a:xfrm flipH="1" flipV="1">
            <a:off x="7824840" y="1180402"/>
            <a:ext cx="3801911" cy="3426833"/>
          </a:xfrm>
          <a:prstGeom prst="bentConnector4">
            <a:avLst>
              <a:gd name="adj1" fmla="val -11024"/>
              <a:gd name="adj2" fmla="val 120291"/>
            </a:avLst>
          </a:prstGeom>
          <a:noFill/>
          <a:ln w="38100" cap="flat" cmpd="sng" algn="ctr">
            <a:solidFill>
              <a:srgbClr val="FFFFFF"/>
            </a:solidFill>
            <a:prstDash val="solid"/>
            <a:miter lim="800000"/>
            <a:tailEnd type="triangle"/>
          </a:ln>
          <a:effectLst/>
        </p:spPr>
      </p:cxnSp>
      <p:sp>
        <p:nvSpPr>
          <p:cNvPr id="139" name="Rectangle 138">
            <a:extLst>
              <a:ext uri="{FF2B5EF4-FFF2-40B4-BE49-F238E27FC236}">
                <a16:creationId xmlns:a16="http://schemas.microsoft.com/office/drawing/2014/main" id="{B3E9B119-DD2D-4D44-4D23-4C191A92CA1D}"/>
              </a:ext>
            </a:extLst>
          </p:cNvPr>
          <p:cNvSpPr/>
          <p:nvPr/>
        </p:nvSpPr>
        <p:spPr>
          <a:xfrm>
            <a:off x="7420168" y="1182732"/>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Accumulator</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140" name="Straight Arrow Connector 139">
            <a:extLst>
              <a:ext uri="{FF2B5EF4-FFF2-40B4-BE49-F238E27FC236}">
                <a16:creationId xmlns:a16="http://schemas.microsoft.com/office/drawing/2014/main" id="{E36FCF94-AB73-F8E7-12A8-7D2E851D4456}"/>
              </a:ext>
            </a:extLst>
          </p:cNvPr>
          <p:cNvCxnSpPr>
            <a:cxnSpLocks/>
            <a:endCxn id="122" idx="0"/>
          </p:cNvCxnSpPr>
          <p:nvPr/>
        </p:nvCxnSpPr>
        <p:spPr>
          <a:xfrm>
            <a:off x="1113514" y="958918"/>
            <a:ext cx="0" cy="378398"/>
          </a:xfrm>
          <a:prstGeom prst="straightConnector1">
            <a:avLst/>
          </a:prstGeom>
          <a:noFill/>
          <a:ln w="38100" cap="flat" cmpd="sng" algn="ctr">
            <a:solidFill>
              <a:srgbClr val="FFFFFF"/>
            </a:solidFill>
            <a:prstDash val="solid"/>
            <a:miter lim="800000"/>
            <a:tailEnd type="triangle"/>
          </a:ln>
          <a:effectLst/>
        </p:spPr>
      </p:cxnSp>
      <p:sp>
        <p:nvSpPr>
          <p:cNvPr id="141" name="TextBox 140">
            <a:extLst>
              <a:ext uri="{FF2B5EF4-FFF2-40B4-BE49-F238E27FC236}">
                <a16:creationId xmlns:a16="http://schemas.microsoft.com/office/drawing/2014/main" id="{9DDE4F12-F149-B330-EF35-40A549B23F00}"/>
              </a:ext>
            </a:extLst>
          </p:cNvPr>
          <p:cNvSpPr txBox="1"/>
          <p:nvPr/>
        </p:nvSpPr>
        <p:spPr>
          <a:xfrm>
            <a:off x="1146275" y="1025006"/>
            <a:ext cx="742511" cy="246221"/>
          </a:xfrm>
          <a:prstGeom prst="rect">
            <a:avLst/>
          </a:prstGeom>
          <a:noFill/>
        </p:spPr>
        <p:txBody>
          <a:bodyPr wrap="none" rtlCol="0">
            <a:spAutoFit/>
          </a:bodyPr>
          <a:lstStyle/>
          <a:p>
            <a:pPr algn="ctr"/>
            <a:r>
              <a:rPr lang="en-GB" sz="1000">
                <a:solidFill>
                  <a:srgbClr val="FFFFFF"/>
                </a:solidFill>
                <a:latin typeface="IntelOne Display Regular"/>
              </a:rPr>
              <a:t>Dep. clear</a:t>
            </a:r>
          </a:p>
        </p:txBody>
      </p:sp>
      <p:cxnSp>
        <p:nvCxnSpPr>
          <p:cNvPr id="142" name="Connector: Elbow 141">
            <a:extLst>
              <a:ext uri="{FF2B5EF4-FFF2-40B4-BE49-F238E27FC236}">
                <a16:creationId xmlns:a16="http://schemas.microsoft.com/office/drawing/2014/main" id="{D0FA4553-3160-E32D-3DF4-CC60D394E549}"/>
              </a:ext>
            </a:extLst>
          </p:cNvPr>
          <p:cNvCxnSpPr>
            <a:cxnSpLocks/>
          </p:cNvCxnSpPr>
          <p:nvPr/>
        </p:nvCxnSpPr>
        <p:spPr>
          <a:xfrm flipV="1">
            <a:off x="3747469" y="4921527"/>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143" name="Straight Arrow Connector 142">
            <a:extLst>
              <a:ext uri="{FF2B5EF4-FFF2-40B4-BE49-F238E27FC236}">
                <a16:creationId xmlns:a16="http://schemas.microsoft.com/office/drawing/2014/main" id="{9C819708-B712-4185-D329-254914B13D24}"/>
              </a:ext>
            </a:extLst>
          </p:cNvPr>
          <p:cNvCxnSpPr>
            <a:cxnSpLocks/>
          </p:cNvCxnSpPr>
          <p:nvPr/>
        </p:nvCxnSpPr>
        <p:spPr>
          <a:xfrm>
            <a:off x="3747469" y="4916578"/>
            <a:ext cx="511630" cy="4949"/>
          </a:xfrm>
          <a:prstGeom prst="straightConnector1">
            <a:avLst/>
          </a:prstGeom>
          <a:noFill/>
          <a:ln w="38100" cap="flat" cmpd="sng" algn="ctr">
            <a:solidFill>
              <a:srgbClr val="FFFFFF"/>
            </a:solidFill>
            <a:prstDash val="solid"/>
            <a:miter lim="800000"/>
            <a:tailEnd type="triangle"/>
          </a:ln>
          <a:effectLst/>
        </p:spPr>
      </p:cxnSp>
      <p:grpSp>
        <p:nvGrpSpPr>
          <p:cNvPr id="4" name="Group 3">
            <a:extLst>
              <a:ext uri="{FF2B5EF4-FFF2-40B4-BE49-F238E27FC236}">
                <a16:creationId xmlns:a16="http://schemas.microsoft.com/office/drawing/2014/main" id="{306DBF62-6FB8-D992-1F44-EBFB0F942D55}"/>
              </a:ext>
            </a:extLst>
          </p:cNvPr>
          <p:cNvGrpSpPr/>
          <p:nvPr/>
        </p:nvGrpSpPr>
        <p:grpSpPr>
          <a:xfrm rot="353900">
            <a:off x="5459340" y="4615133"/>
            <a:ext cx="2330413" cy="1867606"/>
            <a:chOff x="9861587" y="4042939"/>
            <a:chExt cx="2330413" cy="1867606"/>
          </a:xfrm>
          <a:effectLst>
            <a:outerShdw blurRad="50800" dist="38100" algn="l" rotWithShape="0">
              <a:prstClr val="black">
                <a:alpha val="40000"/>
              </a:prstClr>
            </a:outerShdw>
          </a:effectLst>
        </p:grpSpPr>
        <p:sp>
          <p:nvSpPr>
            <p:cNvPr id="5" name="Freeform: Shape 4">
              <a:extLst>
                <a:ext uri="{FF2B5EF4-FFF2-40B4-BE49-F238E27FC236}">
                  <a16:creationId xmlns:a16="http://schemas.microsoft.com/office/drawing/2014/main" id="{8E98CECB-727C-8117-FC57-09F227419C5C}"/>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6" name="TextBox 5">
              <a:extLst>
                <a:ext uri="{FF2B5EF4-FFF2-40B4-BE49-F238E27FC236}">
                  <a16:creationId xmlns:a16="http://schemas.microsoft.com/office/drawing/2014/main" id="{0B9CE7F7-B64E-E46F-A777-A2E173260F6B}"/>
                </a:ext>
              </a:extLst>
            </p:cNvPr>
            <p:cNvSpPr txBox="1"/>
            <p:nvPr/>
          </p:nvSpPr>
          <p:spPr>
            <a:xfrm rot="20712554">
              <a:off x="9918780" y="4337280"/>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This block controls access to the GRF for reading…</a:t>
              </a:r>
            </a:p>
          </p:txBody>
        </p:sp>
        <p:grpSp>
          <p:nvGrpSpPr>
            <p:cNvPr id="7" name="Group 6">
              <a:extLst>
                <a:ext uri="{FF2B5EF4-FFF2-40B4-BE49-F238E27FC236}">
                  <a16:creationId xmlns:a16="http://schemas.microsoft.com/office/drawing/2014/main" id="{4EDE5ECC-250B-91A7-623A-9E6E0DF7673B}"/>
                </a:ext>
              </a:extLst>
            </p:cNvPr>
            <p:cNvGrpSpPr>
              <a:grpSpLocks noChangeAspect="1"/>
            </p:cNvGrpSpPr>
            <p:nvPr/>
          </p:nvGrpSpPr>
          <p:grpSpPr>
            <a:xfrm rot="20745830">
              <a:off x="10867232" y="5682500"/>
              <a:ext cx="402803" cy="169893"/>
              <a:chOff x="-100463" y="6530339"/>
              <a:chExt cx="997268" cy="420623"/>
            </a:xfrm>
            <a:solidFill>
              <a:srgbClr val="000000">
                <a:alpha val="25882"/>
              </a:srgbClr>
            </a:solidFill>
          </p:grpSpPr>
          <p:sp>
            <p:nvSpPr>
              <p:cNvPr id="9" name="Freeform: Shape 8">
                <a:extLst>
                  <a:ext uri="{FF2B5EF4-FFF2-40B4-BE49-F238E27FC236}">
                    <a16:creationId xmlns:a16="http://schemas.microsoft.com/office/drawing/2014/main" id="{F74DA9EB-7B4D-F629-F81F-4EA0889BE3B9}"/>
                  </a:ext>
                </a:extLst>
              </p:cNvPr>
              <p:cNvSpPr/>
              <p:nvPr/>
            </p:nvSpPr>
            <p:spPr>
              <a:xfrm>
                <a:off x="-100463" y="653605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0" name="Freeform: Shape 9">
                <a:extLst>
                  <a:ext uri="{FF2B5EF4-FFF2-40B4-BE49-F238E27FC236}">
                    <a16:creationId xmlns:a16="http://schemas.microsoft.com/office/drawing/2014/main" id="{3B90120C-588F-23D0-E96D-A98A4EBCD453}"/>
                  </a:ext>
                </a:extLst>
              </p:cNvPr>
              <p:cNvSpPr/>
              <p:nvPr/>
            </p:nvSpPr>
            <p:spPr>
              <a:xfrm>
                <a:off x="-98368" y="6530339"/>
                <a:ext cx="995173"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8" name="Right Triangle 9">
              <a:extLst>
                <a:ext uri="{FF2B5EF4-FFF2-40B4-BE49-F238E27FC236}">
                  <a16:creationId xmlns:a16="http://schemas.microsoft.com/office/drawing/2014/main" id="{34A3D67E-B01E-58CD-7AFB-E2F0A6EE4D6E}"/>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1" name="Arrow: Up 10">
            <a:extLst>
              <a:ext uri="{FF2B5EF4-FFF2-40B4-BE49-F238E27FC236}">
                <a16:creationId xmlns:a16="http://schemas.microsoft.com/office/drawing/2014/main" id="{9226FD7A-A30C-917D-CD24-5C7C9A852404}"/>
              </a:ext>
            </a:extLst>
          </p:cNvPr>
          <p:cNvSpPr/>
          <p:nvPr/>
        </p:nvSpPr>
        <p:spPr>
          <a:xfrm rot="17172798">
            <a:off x="5416332" y="4753665"/>
            <a:ext cx="601940" cy="495729"/>
          </a:xfrm>
          <a:custGeom>
            <a:avLst/>
            <a:gdLst>
              <a:gd name="connsiteX0" fmla="*/ 0 w 601940"/>
              <a:gd name="connsiteY0" fmla="*/ 247865 h 495729"/>
              <a:gd name="connsiteX1" fmla="*/ 300970 w 601940"/>
              <a:gd name="connsiteY1" fmla="*/ 0 h 495729"/>
              <a:gd name="connsiteX2" fmla="*/ 601940 w 601940"/>
              <a:gd name="connsiteY2" fmla="*/ 247865 h 495729"/>
              <a:gd name="connsiteX3" fmla="*/ 451455 w 601940"/>
              <a:gd name="connsiteY3" fmla="*/ 247865 h 495729"/>
              <a:gd name="connsiteX4" fmla="*/ 451455 w 601940"/>
              <a:gd name="connsiteY4" fmla="*/ 495729 h 495729"/>
              <a:gd name="connsiteX5" fmla="*/ 150485 w 601940"/>
              <a:gd name="connsiteY5" fmla="*/ 495729 h 495729"/>
              <a:gd name="connsiteX6" fmla="*/ 150485 w 601940"/>
              <a:gd name="connsiteY6" fmla="*/ 247865 h 495729"/>
              <a:gd name="connsiteX7" fmla="*/ 0 w 601940"/>
              <a:gd name="connsiteY7" fmla="*/ 247865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247865"/>
                </a:moveTo>
                <a:cubicBezTo>
                  <a:pt x="65811" y="186837"/>
                  <a:pt x="170475" y="130722"/>
                  <a:pt x="300970" y="0"/>
                </a:cubicBezTo>
                <a:cubicBezTo>
                  <a:pt x="379480" y="33404"/>
                  <a:pt x="433184" y="150461"/>
                  <a:pt x="601940" y="247865"/>
                </a:cubicBezTo>
                <a:cubicBezTo>
                  <a:pt x="532073" y="248549"/>
                  <a:pt x="492344" y="246505"/>
                  <a:pt x="451455" y="247865"/>
                </a:cubicBezTo>
                <a:cubicBezTo>
                  <a:pt x="473614" y="316804"/>
                  <a:pt x="428396" y="410231"/>
                  <a:pt x="451455" y="495729"/>
                </a:cubicBezTo>
                <a:cubicBezTo>
                  <a:pt x="313644" y="496919"/>
                  <a:pt x="221038" y="470970"/>
                  <a:pt x="150485" y="495729"/>
                </a:cubicBezTo>
                <a:cubicBezTo>
                  <a:pt x="141666" y="420091"/>
                  <a:pt x="155988" y="311918"/>
                  <a:pt x="150485" y="247865"/>
                </a:cubicBezTo>
                <a:cubicBezTo>
                  <a:pt x="115507" y="263570"/>
                  <a:pt x="71707" y="238179"/>
                  <a:pt x="0" y="247865"/>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20" name="Group 19">
            <a:extLst>
              <a:ext uri="{FF2B5EF4-FFF2-40B4-BE49-F238E27FC236}">
                <a16:creationId xmlns:a16="http://schemas.microsoft.com/office/drawing/2014/main" id="{B045782D-1ECF-EEF8-A466-FCA768048770}"/>
              </a:ext>
            </a:extLst>
          </p:cNvPr>
          <p:cNvGrpSpPr/>
          <p:nvPr/>
        </p:nvGrpSpPr>
        <p:grpSpPr>
          <a:xfrm rot="434120">
            <a:off x="1923161" y="1237643"/>
            <a:ext cx="2355349" cy="2075148"/>
            <a:chOff x="628702" y="1189905"/>
            <a:chExt cx="2355349" cy="2075148"/>
          </a:xfrm>
          <a:effectLst>
            <a:outerShdw blurRad="50800" dist="38100" dir="8100000" algn="tr" rotWithShape="0">
              <a:prstClr val="black">
                <a:alpha val="40000"/>
              </a:prstClr>
            </a:outerShdw>
          </a:effectLst>
        </p:grpSpPr>
        <p:sp>
          <p:nvSpPr>
            <p:cNvPr id="21" name="Rectangle 24">
              <a:extLst>
                <a:ext uri="{FF2B5EF4-FFF2-40B4-BE49-F238E27FC236}">
                  <a16:creationId xmlns:a16="http://schemas.microsoft.com/office/drawing/2014/main" id="{04067517-2ED4-267A-FA9F-AE0D96254882}"/>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2" name="Rectangle 21">
              <a:extLst>
                <a:ext uri="{FF2B5EF4-FFF2-40B4-BE49-F238E27FC236}">
                  <a16:creationId xmlns:a16="http://schemas.microsoft.com/office/drawing/2014/main" id="{4382793E-CC08-D91B-BA61-8ECC07C8A9D3}"/>
                </a:ext>
              </a:extLst>
            </p:cNvPr>
            <p:cNvSpPr/>
            <p:nvPr/>
          </p:nvSpPr>
          <p:spPr>
            <a:xfrm rot="21397408">
              <a:off x="651166" y="1189905"/>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3" name="TextBox 22">
              <a:extLst>
                <a:ext uri="{FF2B5EF4-FFF2-40B4-BE49-F238E27FC236}">
                  <a16:creationId xmlns:a16="http://schemas.microsoft.com/office/drawing/2014/main" id="{09DBEEE2-EDA3-DFA5-C07F-3EB1670C2E6E}"/>
                </a:ext>
              </a:extLst>
            </p:cNvPr>
            <p:cNvSpPr txBox="1"/>
            <p:nvPr/>
          </p:nvSpPr>
          <p:spPr>
            <a:xfrm rot="21377463">
              <a:off x="820029" y="2045272"/>
              <a:ext cx="2030933" cy="830997"/>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…and this block for writing.</a:t>
              </a:r>
            </a:p>
          </p:txBody>
        </p:sp>
      </p:grpSp>
      <p:sp>
        <p:nvSpPr>
          <p:cNvPr id="27" name="Arrow: Up 26">
            <a:extLst>
              <a:ext uri="{FF2B5EF4-FFF2-40B4-BE49-F238E27FC236}">
                <a16:creationId xmlns:a16="http://schemas.microsoft.com/office/drawing/2014/main" id="{DCA3F4CF-AE3D-8EB1-2D21-D356DF56D692}"/>
              </a:ext>
            </a:extLst>
          </p:cNvPr>
          <p:cNvSpPr/>
          <p:nvPr/>
        </p:nvSpPr>
        <p:spPr>
          <a:xfrm rot="4725748">
            <a:off x="3660819" y="1696594"/>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 name="Rectangle 1">
            <a:extLst>
              <a:ext uri="{FF2B5EF4-FFF2-40B4-BE49-F238E27FC236}">
                <a16:creationId xmlns:a16="http://schemas.microsoft.com/office/drawing/2014/main" id="{AC3B61B5-5B39-D690-59BC-9D85C8562BB4}"/>
              </a:ext>
            </a:extLst>
          </p:cNvPr>
          <p:cNvSpPr/>
          <p:nvPr/>
        </p:nvSpPr>
        <p:spPr>
          <a:xfrm>
            <a:off x="9976609" y="406330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Matrix</a:t>
            </a: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Extensions</a:t>
            </a:r>
          </a:p>
        </p:txBody>
      </p:sp>
      <p:pic>
        <p:nvPicPr>
          <p:cNvPr id="3" name="Graphic 2">
            <a:extLst>
              <a:ext uri="{FF2B5EF4-FFF2-40B4-BE49-F238E27FC236}">
                <a16:creationId xmlns:a16="http://schemas.microsoft.com/office/drawing/2014/main" id="{48955979-5F21-7B9E-3694-50E70C6DA669}"/>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a:off x="10679494" y="4300308"/>
            <a:ext cx="285776" cy="180177"/>
          </a:xfrm>
          <a:prstGeom prst="rect">
            <a:avLst/>
          </a:prstGeom>
        </p:spPr>
      </p:pic>
    </p:spTree>
    <p:extLst>
      <p:ext uri="{BB962C8B-B14F-4D97-AF65-F5344CB8AC3E}">
        <p14:creationId xmlns:p14="http://schemas.microsoft.com/office/powerpoint/2010/main" val="2141712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B1069B-926A-BCCE-CDB2-53287B0C8CE6}"/>
            </a:ext>
          </a:extLst>
        </p:cNvPr>
        <p:cNvGrpSpPr/>
        <p:nvPr/>
      </p:nvGrpSpPr>
      <p:grpSpPr>
        <a:xfrm>
          <a:off x="0" y="0"/>
          <a:ext cx="0" cy="0"/>
          <a:chOff x="0" y="0"/>
          <a:chExt cx="0" cy="0"/>
        </a:xfrm>
      </p:grpSpPr>
      <p:sp>
        <p:nvSpPr>
          <p:cNvPr id="35" name="Rectangle 34">
            <a:extLst>
              <a:ext uri="{FF2B5EF4-FFF2-40B4-BE49-F238E27FC236}">
                <a16:creationId xmlns:a16="http://schemas.microsoft.com/office/drawing/2014/main" id="{EE2728C9-8C6E-CF6D-E99D-3FD78D415C47}"/>
              </a:ext>
            </a:extLst>
          </p:cNvPr>
          <p:cNvSpPr/>
          <p:nvPr/>
        </p:nvSpPr>
        <p:spPr>
          <a:xfrm>
            <a:off x="281433" y="168393"/>
            <a:ext cx="4123761" cy="790525"/>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Dataport</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6" name="Rectangle 35">
            <a:extLst>
              <a:ext uri="{FF2B5EF4-FFF2-40B4-BE49-F238E27FC236}">
                <a16:creationId xmlns:a16="http://schemas.microsoft.com/office/drawing/2014/main" id="{00B1F6DA-60F3-7453-2326-AFEB96386B3F}"/>
              </a:ext>
            </a:extLst>
          </p:cNvPr>
          <p:cNvSpPr/>
          <p:nvPr/>
        </p:nvSpPr>
        <p:spPr>
          <a:xfrm>
            <a:off x="2199306" y="1018699"/>
            <a:ext cx="7431943" cy="5086826"/>
          </a:xfrm>
          <a:prstGeom prst="rect">
            <a:avLst/>
          </a:prstGeom>
          <a:solidFill>
            <a:srgbClr val="040E35"/>
          </a:solidFill>
          <a:ln w="12700" cap="flat" cmpd="sng" algn="ctr">
            <a:noFill/>
            <a:prstDash val="solid"/>
            <a:miter lim="800000"/>
          </a:ln>
          <a:effectLst/>
        </p:spPr>
        <p:txBody>
          <a:bodyPr vert="horz" rtlCol="0" anchor="b"/>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GRF Assembly (GA)</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7" name="Rectangle 36">
            <a:extLst>
              <a:ext uri="{FF2B5EF4-FFF2-40B4-BE49-F238E27FC236}">
                <a16:creationId xmlns:a16="http://schemas.microsoft.com/office/drawing/2014/main" id="{C7408B32-9049-AA01-91D5-01CCF8F3C77F}"/>
              </a:ext>
            </a:extLst>
          </p:cNvPr>
          <p:cNvSpPr/>
          <p:nvPr/>
        </p:nvSpPr>
        <p:spPr>
          <a:xfrm>
            <a:off x="2560454" y="3869936"/>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FPU0</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38" name="Rectangle 37">
            <a:extLst>
              <a:ext uri="{FF2B5EF4-FFF2-40B4-BE49-F238E27FC236}">
                <a16:creationId xmlns:a16="http://schemas.microsoft.com/office/drawing/2014/main" id="{7E016FF5-9B0A-BB15-4AA5-5CA6594F9616}"/>
              </a:ext>
            </a:extLst>
          </p:cNvPr>
          <p:cNvSpPr/>
          <p:nvPr/>
        </p:nvSpPr>
        <p:spPr>
          <a:xfrm>
            <a:off x="5864550" y="2753083"/>
            <a:ext cx="1187014" cy="1187999"/>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General Register File </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39" name="Connector: Elbow 38">
            <a:extLst>
              <a:ext uri="{FF2B5EF4-FFF2-40B4-BE49-F238E27FC236}">
                <a16:creationId xmlns:a16="http://schemas.microsoft.com/office/drawing/2014/main" id="{9F8FB50A-09D3-A23E-D0A1-E44760086D5C}"/>
              </a:ext>
            </a:extLst>
          </p:cNvPr>
          <p:cNvCxnSpPr>
            <a:cxnSpLocks/>
            <a:stCxn id="37" idx="3"/>
            <a:endCxn id="58" idx="1"/>
          </p:cNvCxnSpPr>
          <p:nvPr/>
        </p:nvCxnSpPr>
        <p:spPr>
          <a:xfrm>
            <a:off x="3747469" y="4198071"/>
            <a:ext cx="511630" cy="723456"/>
          </a:xfrm>
          <a:prstGeom prst="bentConnector3">
            <a:avLst>
              <a:gd name="adj1" fmla="val 50000"/>
            </a:avLst>
          </a:prstGeom>
          <a:noFill/>
          <a:ln w="38100" cap="flat" cmpd="sng" algn="ctr">
            <a:solidFill>
              <a:srgbClr val="FFFFFF"/>
            </a:solidFill>
            <a:prstDash val="solid"/>
            <a:miter lim="800000"/>
            <a:tailEnd type="triangle"/>
          </a:ln>
          <a:effectLst/>
        </p:spPr>
      </p:cxnSp>
      <p:sp>
        <p:nvSpPr>
          <p:cNvPr id="40" name="Rectangle 39">
            <a:extLst>
              <a:ext uri="{FF2B5EF4-FFF2-40B4-BE49-F238E27FC236}">
                <a16:creationId xmlns:a16="http://schemas.microsoft.com/office/drawing/2014/main" id="{C1DBDEF0-CC11-F2A4-C138-C7005862E3F3}"/>
              </a:ext>
            </a:extLst>
          </p:cNvPr>
          <p:cNvSpPr/>
          <p:nvPr/>
        </p:nvSpPr>
        <p:spPr>
          <a:xfrm>
            <a:off x="2560454" y="4588443"/>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FPU1</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41" name="Rectangle 40">
            <a:extLst>
              <a:ext uri="{FF2B5EF4-FFF2-40B4-BE49-F238E27FC236}">
                <a16:creationId xmlns:a16="http://schemas.microsoft.com/office/drawing/2014/main" id="{9C8C67F0-8D75-3A83-A5B5-444C27E8D5D2}"/>
              </a:ext>
            </a:extLst>
          </p:cNvPr>
          <p:cNvSpPr/>
          <p:nvPr/>
        </p:nvSpPr>
        <p:spPr>
          <a:xfrm>
            <a:off x="2560454" y="5304952"/>
            <a:ext cx="1187015" cy="656269"/>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Address Generator</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DPAS</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42" name="Straight Arrow Connector 41">
            <a:extLst>
              <a:ext uri="{FF2B5EF4-FFF2-40B4-BE49-F238E27FC236}">
                <a16:creationId xmlns:a16="http://schemas.microsoft.com/office/drawing/2014/main" id="{5270A070-A811-93F2-EC12-D90F8D6472F6}"/>
              </a:ext>
            </a:extLst>
          </p:cNvPr>
          <p:cNvCxnSpPr>
            <a:cxnSpLocks/>
            <a:stCxn id="164" idx="2"/>
            <a:endCxn id="58" idx="0"/>
          </p:cNvCxnSpPr>
          <p:nvPr/>
        </p:nvCxnSpPr>
        <p:spPr>
          <a:xfrm>
            <a:off x="4852607" y="3941082"/>
            <a:ext cx="2540" cy="386446"/>
          </a:xfrm>
          <a:prstGeom prst="straightConnector1">
            <a:avLst/>
          </a:prstGeom>
          <a:noFill/>
          <a:ln w="38100" cap="flat" cmpd="sng" algn="ctr">
            <a:solidFill>
              <a:srgbClr val="FFFFFF"/>
            </a:solidFill>
            <a:prstDash val="solid"/>
            <a:miter lim="800000"/>
            <a:tailEnd type="triangle"/>
          </a:ln>
          <a:effectLst/>
        </p:spPr>
      </p:cxnSp>
      <p:sp>
        <p:nvSpPr>
          <p:cNvPr id="43" name="Rectangle 42">
            <a:extLst>
              <a:ext uri="{FF2B5EF4-FFF2-40B4-BE49-F238E27FC236}">
                <a16:creationId xmlns:a16="http://schemas.microsoft.com/office/drawing/2014/main" id="{4C011C61-56CB-75F7-365D-0693AE36650C}"/>
              </a:ext>
            </a:extLst>
          </p:cNvPr>
          <p:cNvSpPr/>
          <p:nvPr/>
        </p:nvSpPr>
        <p:spPr>
          <a:xfrm>
            <a:off x="7412733" y="2753083"/>
            <a:ext cx="1187015" cy="1187992"/>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Operand Assembler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44" name="Connector: Elbow 43">
            <a:extLst>
              <a:ext uri="{FF2B5EF4-FFF2-40B4-BE49-F238E27FC236}">
                <a16:creationId xmlns:a16="http://schemas.microsoft.com/office/drawing/2014/main" id="{35DC6955-7ADC-3C24-32C8-AEA018D6501A}"/>
              </a:ext>
            </a:extLst>
          </p:cNvPr>
          <p:cNvCxnSpPr>
            <a:cxnSpLocks/>
          </p:cNvCxnSpPr>
          <p:nvPr/>
        </p:nvCxnSpPr>
        <p:spPr>
          <a:xfrm flipV="1">
            <a:off x="1471983" y="2550603"/>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sp>
        <p:nvSpPr>
          <p:cNvPr id="45" name="Rectangle 44">
            <a:extLst>
              <a:ext uri="{FF2B5EF4-FFF2-40B4-BE49-F238E27FC236}">
                <a16:creationId xmlns:a16="http://schemas.microsoft.com/office/drawing/2014/main" id="{39370A16-ABED-1675-3F2F-A7FFB010E83C}"/>
              </a:ext>
            </a:extLst>
          </p:cNvPr>
          <p:cNvSpPr/>
          <p:nvPr/>
        </p:nvSpPr>
        <p:spPr>
          <a:xfrm>
            <a:off x="7420824" y="4326699"/>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Assembly</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Control</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46" name="Trapezoid 45">
            <a:extLst>
              <a:ext uri="{FF2B5EF4-FFF2-40B4-BE49-F238E27FC236}">
                <a16:creationId xmlns:a16="http://schemas.microsoft.com/office/drawing/2014/main" id="{DAD1E630-1478-9C57-19F2-FA7346C4DDA5}"/>
              </a:ext>
            </a:extLst>
          </p:cNvPr>
          <p:cNvSpPr/>
          <p:nvPr/>
        </p:nvSpPr>
        <p:spPr>
          <a:xfrm rot="5400000">
            <a:off x="8786895" y="191955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7" name="Trapezoid 46">
            <a:extLst>
              <a:ext uri="{FF2B5EF4-FFF2-40B4-BE49-F238E27FC236}">
                <a16:creationId xmlns:a16="http://schemas.microsoft.com/office/drawing/2014/main" id="{3D1C7201-62F8-E24E-A71B-8852BD2C222D}"/>
              </a:ext>
            </a:extLst>
          </p:cNvPr>
          <p:cNvSpPr/>
          <p:nvPr/>
        </p:nvSpPr>
        <p:spPr>
          <a:xfrm rot="5400000">
            <a:off x="8786896" y="3152222"/>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48" name="Trapezoid 47">
            <a:extLst>
              <a:ext uri="{FF2B5EF4-FFF2-40B4-BE49-F238E27FC236}">
                <a16:creationId xmlns:a16="http://schemas.microsoft.com/office/drawing/2014/main" id="{005BD43A-5799-4537-8DE3-C2DE4E3FFD7A}"/>
              </a:ext>
            </a:extLst>
          </p:cNvPr>
          <p:cNvSpPr/>
          <p:nvPr/>
        </p:nvSpPr>
        <p:spPr>
          <a:xfrm rot="5400000">
            <a:off x="8786895" y="4413197"/>
            <a:ext cx="1041381" cy="388074"/>
          </a:xfrm>
          <a:prstGeom prst="trapezoid">
            <a:avLst/>
          </a:prstGeom>
          <a:solidFill>
            <a:srgbClr val="114C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49" name="Connector: Elbow 48">
            <a:extLst>
              <a:ext uri="{FF2B5EF4-FFF2-40B4-BE49-F238E27FC236}">
                <a16:creationId xmlns:a16="http://schemas.microsoft.com/office/drawing/2014/main" id="{631CFC74-8EBF-FFC3-7FC1-BEB820AA4A71}"/>
              </a:ext>
            </a:extLst>
          </p:cNvPr>
          <p:cNvCxnSpPr>
            <a:cxnSpLocks/>
            <a:stCxn id="43" idx="3"/>
            <a:endCxn id="46" idx="2"/>
          </p:cNvCxnSpPr>
          <p:nvPr/>
        </p:nvCxnSpPr>
        <p:spPr>
          <a:xfrm flipV="1">
            <a:off x="8599748" y="2113590"/>
            <a:ext cx="513801" cy="123348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50" name="Connector: Elbow 49">
            <a:extLst>
              <a:ext uri="{FF2B5EF4-FFF2-40B4-BE49-F238E27FC236}">
                <a16:creationId xmlns:a16="http://schemas.microsoft.com/office/drawing/2014/main" id="{63877767-75C0-38E4-9319-D25989E3E435}"/>
              </a:ext>
            </a:extLst>
          </p:cNvPr>
          <p:cNvCxnSpPr>
            <a:cxnSpLocks/>
            <a:stCxn id="43" idx="3"/>
            <a:endCxn id="48" idx="2"/>
          </p:cNvCxnSpPr>
          <p:nvPr/>
        </p:nvCxnSpPr>
        <p:spPr>
          <a:xfrm>
            <a:off x="8599748" y="3347079"/>
            <a:ext cx="513801" cy="1260156"/>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51" name="Connector: Elbow 50">
            <a:extLst>
              <a:ext uri="{FF2B5EF4-FFF2-40B4-BE49-F238E27FC236}">
                <a16:creationId xmlns:a16="http://schemas.microsoft.com/office/drawing/2014/main" id="{DD0E4CA3-C2FD-5A07-A353-524759F137EB}"/>
              </a:ext>
            </a:extLst>
          </p:cNvPr>
          <p:cNvCxnSpPr>
            <a:cxnSpLocks/>
            <a:stCxn id="43" idx="3"/>
            <a:endCxn id="47" idx="2"/>
          </p:cNvCxnSpPr>
          <p:nvPr/>
        </p:nvCxnSpPr>
        <p:spPr>
          <a:xfrm flipV="1">
            <a:off x="8599748" y="3346260"/>
            <a:ext cx="513802" cy="819"/>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52" name="Straight Arrow Connector 51">
            <a:extLst>
              <a:ext uri="{FF2B5EF4-FFF2-40B4-BE49-F238E27FC236}">
                <a16:creationId xmlns:a16="http://schemas.microsoft.com/office/drawing/2014/main" id="{E2801827-155D-9B8D-0A6A-4F09F783B242}"/>
              </a:ext>
            </a:extLst>
          </p:cNvPr>
          <p:cNvCxnSpPr>
            <a:cxnSpLocks/>
            <a:stCxn id="48" idx="0"/>
          </p:cNvCxnSpPr>
          <p:nvPr/>
        </p:nvCxnSpPr>
        <p:spPr>
          <a:xfrm>
            <a:off x="9501623" y="4607235"/>
            <a:ext cx="474986" cy="0"/>
          </a:xfrm>
          <a:prstGeom prst="straightConnector1">
            <a:avLst/>
          </a:prstGeom>
          <a:noFill/>
          <a:ln w="38100" cap="flat" cmpd="sng" algn="ctr">
            <a:solidFill>
              <a:srgbClr val="FFFFFF"/>
            </a:solidFill>
            <a:prstDash val="solid"/>
            <a:miter lim="800000"/>
            <a:tailEnd type="triangle"/>
          </a:ln>
          <a:effectLst/>
        </p:spPr>
      </p:cxnSp>
      <p:cxnSp>
        <p:nvCxnSpPr>
          <p:cNvPr id="53" name="Straight Arrow Connector 52">
            <a:extLst>
              <a:ext uri="{FF2B5EF4-FFF2-40B4-BE49-F238E27FC236}">
                <a16:creationId xmlns:a16="http://schemas.microsoft.com/office/drawing/2014/main" id="{B61DCE28-2991-AC4C-8E42-E88D5DF0AE63}"/>
              </a:ext>
            </a:extLst>
          </p:cNvPr>
          <p:cNvCxnSpPr>
            <a:cxnSpLocks/>
            <a:stCxn id="47" idx="0"/>
            <a:endCxn id="70" idx="1"/>
          </p:cNvCxnSpPr>
          <p:nvPr/>
        </p:nvCxnSpPr>
        <p:spPr>
          <a:xfrm flipV="1">
            <a:off x="9501624" y="3343385"/>
            <a:ext cx="474985" cy="2875"/>
          </a:xfrm>
          <a:prstGeom prst="straightConnector1">
            <a:avLst/>
          </a:prstGeom>
          <a:noFill/>
          <a:ln w="38100" cap="flat" cmpd="sng" algn="ctr">
            <a:solidFill>
              <a:srgbClr val="FFFFFF"/>
            </a:solidFill>
            <a:prstDash val="solid"/>
            <a:miter lim="800000"/>
            <a:tailEnd type="triangle"/>
          </a:ln>
          <a:effectLst/>
        </p:spPr>
      </p:cxnSp>
      <p:cxnSp>
        <p:nvCxnSpPr>
          <p:cNvPr id="54" name="Straight Arrow Connector 53">
            <a:extLst>
              <a:ext uri="{FF2B5EF4-FFF2-40B4-BE49-F238E27FC236}">
                <a16:creationId xmlns:a16="http://schemas.microsoft.com/office/drawing/2014/main" id="{133D1C0E-2058-D78E-B038-EBC7AA42CF0A}"/>
              </a:ext>
            </a:extLst>
          </p:cNvPr>
          <p:cNvCxnSpPr>
            <a:cxnSpLocks/>
            <a:stCxn id="46" idx="0"/>
            <a:endCxn id="69" idx="1"/>
          </p:cNvCxnSpPr>
          <p:nvPr/>
        </p:nvCxnSpPr>
        <p:spPr>
          <a:xfrm flipV="1">
            <a:off x="9501623" y="2113589"/>
            <a:ext cx="474986" cy="1"/>
          </a:xfrm>
          <a:prstGeom prst="straightConnector1">
            <a:avLst/>
          </a:prstGeom>
          <a:noFill/>
          <a:ln w="38100" cap="flat" cmpd="sng" algn="ctr">
            <a:solidFill>
              <a:srgbClr val="FFFFFF"/>
            </a:solidFill>
            <a:prstDash val="solid"/>
            <a:miter lim="800000"/>
            <a:tailEnd type="triangle"/>
          </a:ln>
          <a:effectLst/>
        </p:spPr>
      </p:cxnSp>
      <p:cxnSp>
        <p:nvCxnSpPr>
          <p:cNvPr id="55" name="Connector: Elbow 54">
            <a:extLst>
              <a:ext uri="{FF2B5EF4-FFF2-40B4-BE49-F238E27FC236}">
                <a16:creationId xmlns:a16="http://schemas.microsoft.com/office/drawing/2014/main" id="{85A77EE1-194A-1469-AF45-461177E65FB3}"/>
              </a:ext>
            </a:extLst>
          </p:cNvPr>
          <p:cNvCxnSpPr>
            <a:cxnSpLocks/>
            <a:stCxn id="58" idx="3"/>
            <a:endCxn id="38" idx="2"/>
          </p:cNvCxnSpPr>
          <p:nvPr/>
        </p:nvCxnSpPr>
        <p:spPr>
          <a:xfrm flipV="1">
            <a:off x="5451194" y="3941082"/>
            <a:ext cx="1006863" cy="980445"/>
          </a:xfrm>
          <a:prstGeom prst="bentConnector2">
            <a:avLst/>
          </a:prstGeom>
          <a:noFill/>
          <a:ln w="38100" cap="flat" cmpd="sng" algn="ctr">
            <a:solidFill>
              <a:srgbClr val="FFFFFF"/>
            </a:solidFill>
            <a:prstDash val="solid"/>
            <a:miter lim="800000"/>
            <a:tailEnd type="triangle"/>
          </a:ln>
          <a:effectLst/>
        </p:spPr>
      </p:cxnSp>
      <p:cxnSp>
        <p:nvCxnSpPr>
          <p:cNvPr id="56" name="Straight Arrow Connector 55">
            <a:extLst>
              <a:ext uri="{FF2B5EF4-FFF2-40B4-BE49-F238E27FC236}">
                <a16:creationId xmlns:a16="http://schemas.microsoft.com/office/drawing/2014/main" id="{B29D8FE0-9118-6CCB-3248-FA24542AC1E7}"/>
              </a:ext>
            </a:extLst>
          </p:cNvPr>
          <p:cNvCxnSpPr>
            <a:cxnSpLocks/>
            <a:stCxn id="38" idx="1"/>
            <a:endCxn id="164" idx="3"/>
          </p:cNvCxnSpPr>
          <p:nvPr/>
        </p:nvCxnSpPr>
        <p:spPr>
          <a:xfrm flipH="1" flipV="1">
            <a:off x="5446114" y="3347082"/>
            <a:ext cx="418436" cy="1"/>
          </a:xfrm>
          <a:prstGeom prst="straightConnector1">
            <a:avLst/>
          </a:prstGeom>
          <a:noFill/>
          <a:ln w="38100" cap="flat" cmpd="sng" algn="ctr">
            <a:solidFill>
              <a:srgbClr val="FFFFFF"/>
            </a:solidFill>
            <a:prstDash val="solid"/>
            <a:miter lim="800000"/>
            <a:tailEnd type="triangle"/>
          </a:ln>
          <a:effectLst/>
        </p:spPr>
      </p:cxnSp>
      <p:cxnSp>
        <p:nvCxnSpPr>
          <p:cNvPr id="57" name="Connector: Elbow 56">
            <a:extLst>
              <a:ext uri="{FF2B5EF4-FFF2-40B4-BE49-F238E27FC236}">
                <a16:creationId xmlns:a16="http://schemas.microsoft.com/office/drawing/2014/main" id="{397FCCCD-5E8A-C970-C4C6-C28499BB46FC}"/>
              </a:ext>
            </a:extLst>
          </p:cNvPr>
          <p:cNvCxnSpPr>
            <a:cxnSpLocks/>
            <a:stCxn id="169" idx="3"/>
            <a:endCxn id="38" idx="0"/>
          </p:cNvCxnSpPr>
          <p:nvPr/>
        </p:nvCxnSpPr>
        <p:spPr>
          <a:xfrm>
            <a:off x="5446114" y="1772636"/>
            <a:ext cx="1011943" cy="980447"/>
          </a:xfrm>
          <a:prstGeom prst="bentConnector2">
            <a:avLst/>
          </a:prstGeom>
          <a:noFill/>
          <a:ln w="38100" cap="flat" cmpd="sng" algn="ctr">
            <a:solidFill>
              <a:srgbClr val="FFFFFF"/>
            </a:solidFill>
            <a:prstDash val="solid"/>
            <a:miter lim="800000"/>
            <a:tailEnd type="triangle"/>
          </a:ln>
          <a:effectLst/>
        </p:spPr>
      </p:cxnSp>
      <p:sp>
        <p:nvSpPr>
          <p:cNvPr id="58" name="Rectangle 57">
            <a:extLst>
              <a:ext uri="{FF2B5EF4-FFF2-40B4-BE49-F238E27FC236}">
                <a16:creationId xmlns:a16="http://schemas.microsoft.com/office/drawing/2014/main" id="{8A3D0E9B-F728-37AC-C8BD-4911F42FC049}"/>
              </a:ext>
            </a:extLst>
          </p:cNvPr>
          <p:cNvSpPr/>
          <p:nvPr/>
        </p:nvSpPr>
        <p:spPr>
          <a:xfrm>
            <a:off x="4259099" y="4327528"/>
            <a:ext cx="1192095" cy="1187997"/>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Read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59" name="Straight Arrow Connector 58">
            <a:extLst>
              <a:ext uri="{FF2B5EF4-FFF2-40B4-BE49-F238E27FC236}">
                <a16:creationId xmlns:a16="http://schemas.microsoft.com/office/drawing/2014/main" id="{BA41643F-E90D-7C72-29B3-A176FCD240B5}"/>
              </a:ext>
            </a:extLst>
          </p:cNvPr>
          <p:cNvCxnSpPr>
            <a:cxnSpLocks/>
            <a:stCxn id="38" idx="3"/>
            <a:endCxn id="43" idx="1"/>
          </p:cNvCxnSpPr>
          <p:nvPr/>
        </p:nvCxnSpPr>
        <p:spPr>
          <a:xfrm flipV="1">
            <a:off x="7051564" y="3347079"/>
            <a:ext cx="361169" cy="4"/>
          </a:xfrm>
          <a:prstGeom prst="straightConnector1">
            <a:avLst/>
          </a:prstGeom>
          <a:noFill/>
          <a:ln w="38100" cap="flat" cmpd="sng" algn="ctr">
            <a:solidFill>
              <a:srgbClr val="FFFFFF"/>
            </a:solidFill>
            <a:prstDash val="solid"/>
            <a:miter lim="800000"/>
            <a:tailEnd type="triangle"/>
          </a:ln>
          <a:effectLst/>
        </p:spPr>
      </p:cxnSp>
      <p:cxnSp>
        <p:nvCxnSpPr>
          <p:cNvPr id="60" name="Connector: Elbow 59">
            <a:extLst>
              <a:ext uri="{FF2B5EF4-FFF2-40B4-BE49-F238E27FC236}">
                <a16:creationId xmlns:a16="http://schemas.microsoft.com/office/drawing/2014/main" id="{D68460F5-8BAA-5663-5284-EE1F02CDF286}"/>
              </a:ext>
            </a:extLst>
          </p:cNvPr>
          <p:cNvCxnSpPr>
            <a:cxnSpLocks/>
            <a:stCxn id="46" idx="0"/>
            <a:endCxn id="158" idx="2"/>
          </p:cNvCxnSpPr>
          <p:nvPr/>
        </p:nvCxnSpPr>
        <p:spPr>
          <a:xfrm flipH="1">
            <a:off x="1113514" y="2113590"/>
            <a:ext cx="8388109" cy="3847632"/>
          </a:xfrm>
          <a:prstGeom prst="bentConnector4">
            <a:avLst>
              <a:gd name="adj1" fmla="val -2873"/>
              <a:gd name="adj2" fmla="val 105941"/>
            </a:avLst>
          </a:prstGeom>
          <a:noFill/>
          <a:ln w="38100" cap="flat" cmpd="sng" algn="ctr">
            <a:solidFill>
              <a:srgbClr val="FFFFFF"/>
            </a:solidFill>
            <a:prstDash val="solid"/>
            <a:miter lim="800000"/>
            <a:tailEnd type="triangle"/>
          </a:ln>
          <a:effectLst/>
        </p:spPr>
      </p:cxnSp>
      <p:cxnSp>
        <p:nvCxnSpPr>
          <p:cNvPr id="61" name="Straight Arrow Connector 60">
            <a:extLst>
              <a:ext uri="{FF2B5EF4-FFF2-40B4-BE49-F238E27FC236}">
                <a16:creationId xmlns:a16="http://schemas.microsoft.com/office/drawing/2014/main" id="{01DF7B8B-4AD6-AE4D-6304-1648D332D9DC}"/>
              </a:ext>
            </a:extLst>
          </p:cNvPr>
          <p:cNvCxnSpPr>
            <a:cxnSpLocks/>
            <a:stCxn id="176" idx="2"/>
            <a:endCxn id="43" idx="0"/>
          </p:cNvCxnSpPr>
          <p:nvPr/>
        </p:nvCxnSpPr>
        <p:spPr>
          <a:xfrm flipH="1">
            <a:off x="8006241" y="2370732"/>
            <a:ext cx="7435" cy="382351"/>
          </a:xfrm>
          <a:prstGeom prst="straightConnector1">
            <a:avLst/>
          </a:prstGeom>
          <a:noFill/>
          <a:ln w="38100" cap="flat" cmpd="sng" algn="ctr">
            <a:solidFill>
              <a:srgbClr val="FFFFFF"/>
            </a:solidFill>
            <a:prstDash val="solid"/>
            <a:miter lim="800000"/>
            <a:tailEnd type="triangle"/>
          </a:ln>
          <a:effectLst/>
        </p:spPr>
      </p:cxnSp>
      <p:sp>
        <p:nvSpPr>
          <p:cNvPr id="62" name="Rectangle 61">
            <a:extLst>
              <a:ext uri="{FF2B5EF4-FFF2-40B4-BE49-F238E27FC236}">
                <a16:creationId xmlns:a16="http://schemas.microsoft.com/office/drawing/2014/main" id="{00AC223D-8F6A-BF93-6625-67A539B5A33E}"/>
              </a:ext>
            </a:extLst>
          </p:cNvPr>
          <p:cNvSpPr/>
          <p:nvPr/>
        </p:nvSpPr>
        <p:spPr>
          <a:xfrm>
            <a:off x="1695733" y="5545799"/>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63" name="TextBox 62">
            <a:extLst>
              <a:ext uri="{FF2B5EF4-FFF2-40B4-BE49-F238E27FC236}">
                <a16:creationId xmlns:a16="http://schemas.microsoft.com/office/drawing/2014/main" id="{E70ED92D-ED5F-E79F-010E-3AA7983ABB0D}"/>
              </a:ext>
            </a:extLst>
          </p:cNvPr>
          <p:cNvSpPr txBox="1"/>
          <p:nvPr/>
        </p:nvSpPr>
        <p:spPr>
          <a:xfrm>
            <a:off x="2582597" y="1825726"/>
            <a:ext cx="1393330" cy="246221"/>
          </a:xfrm>
          <a:prstGeom prst="rect">
            <a:avLst/>
          </a:prstGeom>
          <a:noFill/>
        </p:spPr>
        <p:txBody>
          <a:bodyPr wrap="none" rtlCol="0">
            <a:spAutoFit/>
          </a:bodyPr>
          <a:lstStyle/>
          <a:p>
            <a:pPr algn="ctr"/>
            <a:r>
              <a:rPr lang="en-GB" sz="1000">
                <a:solidFill>
                  <a:srgbClr val="FFFFFF"/>
                </a:solidFill>
                <a:latin typeface="IntelOne Display Regular"/>
              </a:rPr>
              <a:t>ARF write / dep. Clear</a:t>
            </a:r>
          </a:p>
        </p:txBody>
      </p:sp>
      <p:sp>
        <p:nvSpPr>
          <p:cNvPr id="64" name="TextBox 63">
            <a:extLst>
              <a:ext uri="{FF2B5EF4-FFF2-40B4-BE49-F238E27FC236}">
                <a16:creationId xmlns:a16="http://schemas.microsoft.com/office/drawing/2014/main" id="{9DC18817-F3D9-9384-C685-E674BE8C1EB1}"/>
              </a:ext>
            </a:extLst>
          </p:cNvPr>
          <p:cNvSpPr txBox="1"/>
          <p:nvPr/>
        </p:nvSpPr>
        <p:spPr>
          <a:xfrm>
            <a:off x="4838339" y="3979994"/>
            <a:ext cx="1026243" cy="246221"/>
          </a:xfrm>
          <a:prstGeom prst="rect">
            <a:avLst/>
          </a:prstGeom>
          <a:noFill/>
        </p:spPr>
        <p:txBody>
          <a:bodyPr wrap="none" rtlCol="0">
            <a:spAutoFit/>
          </a:bodyPr>
          <a:lstStyle/>
          <a:p>
            <a:r>
              <a:rPr lang="en-GB" sz="1000">
                <a:solidFill>
                  <a:srgbClr val="FFFFFF"/>
                </a:solidFill>
                <a:latin typeface="IntelOne Display Regular"/>
              </a:rPr>
              <a:t>MEU GRF read</a:t>
            </a:r>
          </a:p>
        </p:txBody>
      </p:sp>
      <p:cxnSp>
        <p:nvCxnSpPr>
          <p:cNvPr id="65" name="Straight Arrow Connector 64">
            <a:extLst>
              <a:ext uri="{FF2B5EF4-FFF2-40B4-BE49-F238E27FC236}">
                <a16:creationId xmlns:a16="http://schemas.microsoft.com/office/drawing/2014/main" id="{B6876E11-D932-E027-E740-45838112AA49}"/>
              </a:ext>
            </a:extLst>
          </p:cNvPr>
          <p:cNvCxnSpPr>
            <a:cxnSpLocks/>
            <a:endCxn id="161" idx="1"/>
          </p:cNvCxnSpPr>
          <p:nvPr/>
        </p:nvCxnSpPr>
        <p:spPr>
          <a:xfrm>
            <a:off x="1948745" y="3504184"/>
            <a:ext cx="2311157" cy="6744"/>
          </a:xfrm>
          <a:prstGeom prst="straightConnector1">
            <a:avLst/>
          </a:prstGeom>
          <a:noFill/>
          <a:ln w="38100" cap="flat" cmpd="sng" algn="ctr">
            <a:solidFill>
              <a:srgbClr val="FFFFFF"/>
            </a:solidFill>
            <a:prstDash val="solid"/>
            <a:miter lim="800000"/>
            <a:tailEnd type="triangle"/>
          </a:ln>
          <a:effectLst/>
        </p:spPr>
      </p:cxnSp>
      <p:sp>
        <p:nvSpPr>
          <p:cNvPr id="66" name="TextBox 65">
            <a:extLst>
              <a:ext uri="{FF2B5EF4-FFF2-40B4-BE49-F238E27FC236}">
                <a16:creationId xmlns:a16="http://schemas.microsoft.com/office/drawing/2014/main" id="{4F4C0404-C9A7-66B4-6F97-5634646AC8A2}"/>
              </a:ext>
            </a:extLst>
          </p:cNvPr>
          <p:cNvSpPr txBox="1"/>
          <p:nvPr/>
        </p:nvSpPr>
        <p:spPr>
          <a:xfrm>
            <a:off x="2693215" y="3489402"/>
            <a:ext cx="1284326" cy="246221"/>
          </a:xfrm>
          <a:prstGeom prst="rect">
            <a:avLst/>
          </a:prstGeom>
          <a:noFill/>
        </p:spPr>
        <p:txBody>
          <a:bodyPr wrap="none" rtlCol="0">
            <a:spAutoFit/>
          </a:bodyPr>
          <a:lstStyle/>
          <a:p>
            <a:r>
              <a:rPr lang="en-GB" sz="1000">
                <a:solidFill>
                  <a:srgbClr val="FFFFFF"/>
                </a:solidFill>
                <a:latin typeface="IntelOne Display Regular"/>
              </a:rPr>
              <a:t>Message descriptor</a:t>
            </a:r>
          </a:p>
        </p:txBody>
      </p:sp>
      <p:sp>
        <p:nvSpPr>
          <p:cNvPr id="67" name="TextBox 66">
            <a:extLst>
              <a:ext uri="{FF2B5EF4-FFF2-40B4-BE49-F238E27FC236}">
                <a16:creationId xmlns:a16="http://schemas.microsoft.com/office/drawing/2014/main" id="{30CBC9EF-83D0-88AC-1C61-58FE2CBE302C}"/>
              </a:ext>
            </a:extLst>
          </p:cNvPr>
          <p:cNvSpPr txBox="1"/>
          <p:nvPr/>
        </p:nvSpPr>
        <p:spPr>
          <a:xfrm rot="16200000">
            <a:off x="9420519" y="5637318"/>
            <a:ext cx="1072730" cy="253916"/>
          </a:xfrm>
          <a:prstGeom prst="rect">
            <a:avLst/>
          </a:prstGeom>
          <a:noFill/>
        </p:spPr>
        <p:txBody>
          <a:bodyPr wrap="none" rtlCol="0">
            <a:spAutoFit/>
          </a:bodyPr>
          <a:lstStyle/>
          <a:p>
            <a:r>
              <a:rPr lang="en-GB" sz="1050">
                <a:solidFill>
                  <a:srgbClr val="FFFFFF"/>
                </a:solidFill>
                <a:latin typeface="IntelOne Display Regular"/>
              </a:rPr>
              <a:t>Early dep. clear</a:t>
            </a:r>
          </a:p>
        </p:txBody>
      </p:sp>
      <p:sp>
        <p:nvSpPr>
          <p:cNvPr id="68" name="TextBox 67">
            <a:extLst>
              <a:ext uri="{FF2B5EF4-FFF2-40B4-BE49-F238E27FC236}">
                <a16:creationId xmlns:a16="http://schemas.microsoft.com/office/drawing/2014/main" id="{EBD97265-F20B-4CB3-5759-DA5E0CEC471D}"/>
              </a:ext>
            </a:extLst>
          </p:cNvPr>
          <p:cNvSpPr txBox="1"/>
          <p:nvPr/>
        </p:nvSpPr>
        <p:spPr>
          <a:xfrm>
            <a:off x="10482419" y="246075"/>
            <a:ext cx="1225015" cy="253916"/>
          </a:xfrm>
          <a:prstGeom prst="rect">
            <a:avLst/>
          </a:prstGeom>
          <a:noFill/>
        </p:spPr>
        <p:txBody>
          <a:bodyPr wrap="none" rtlCol="0">
            <a:spAutoFit/>
          </a:bodyPr>
          <a:lstStyle/>
          <a:p>
            <a:r>
              <a:rPr lang="en-GB" sz="1050">
                <a:solidFill>
                  <a:srgbClr val="FFFFFF"/>
                </a:solidFill>
                <a:latin typeface="IntelOne Display Regular"/>
              </a:rPr>
              <a:t>Writes from ALUs</a:t>
            </a:r>
          </a:p>
        </p:txBody>
      </p:sp>
      <p:sp>
        <p:nvSpPr>
          <p:cNvPr id="69" name="Rectangle 68">
            <a:extLst>
              <a:ext uri="{FF2B5EF4-FFF2-40B4-BE49-F238E27FC236}">
                <a16:creationId xmlns:a16="http://schemas.microsoft.com/office/drawing/2014/main" id="{737DA13E-8237-7455-9138-610FAA937B3C}"/>
              </a:ext>
            </a:extLst>
          </p:cNvPr>
          <p:cNvSpPr/>
          <p:nvPr/>
        </p:nvSpPr>
        <p:spPr>
          <a:xfrm>
            <a:off x="9976609" y="1569655"/>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0</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70" name="Rectangle 69">
            <a:extLst>
              <a:ext uri="{FF2B5EF4-FFF2-40B4-BE49-F238E27FC236}">
                <a16:creationId xmlns:a16="http://schemas.microsoft.com/office/drawing/2014/main" id="{D950528C-0972-2CAF-6418-32023D149A6E}"/>
              </a:ext>
            </a:extLst>
          </p:cNvPr>
          <p:cNvSpPr/>
          <p:nvPr/>
        </p:nvSpPr>
        <p:spPr>
          <a:xfrm>
            <a:off x="9976609" y="279945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FPU 1</a:t>
            </a:r>
            <a:endParaRPr kumimoji="0" lang="en-GB" sz="1800" b="0" i="0" u="none" strike="noStrike" kern="0" cap="none" spc="0" normalizeH="0" baseline="0" noProof="0">
              <a:ln>
                <a:noFill/>
              </a:ln>
              <a:solidFill>
                <a:srgbClr val="FFFFFF"/>
              </a:solidFill>
              <a:effectLst/>
              <a:uLnTx/>
              <a:uFillTx/>
              <a:latin typeface="IntelOne Display Light"/>
            </a:endParaRPr>
          </a:p>
        </p:txBody>
      </p:sp>
      <p:cxnSp>
        <p:nvCxnSpPr>
          <p:cNvPr id="72" name="Connector: Elbow 71">
            <a:extLst>
              <a:ext uri="{FF2B5EF4-FFF2-40B4-BE49-F238E27FC236}">
                <a16:creationId xmlns:a16="http://schemas.microsoft.com/office/drawing/2014/main" id="{AE78E2C2-C6B1-7F1F-E215-C0894DFA7EDD}"/>
              </a:ext>
            </a:extLst>
          </p:cNvPr>
          <p:cNvCxnSpPr>
            <a:cxnSpLocks/>
            <a:stCxn id="69" idx="3"/>
            <a:endCxn id="157" idx="0"/>
          </p:cNvCxnSpPr>
          <p:nvPr/>
        </p:nvCxnSpPr>
        <p:spPr>
          <a:xfrm flipH="1" flipV="1">
            <a:off x="5130323" y="1181361"/>
            <a:ext cx="6496428" cy="932228"/>
          </a:xfrm>
          <a:prstGeom prst="bentConnector4">
            <a:avLst>
              <a:gd name="adj1" fmla="val -3519"/>
              <a:gd name="adj2" fmla="val 151223"/>
            </a:avLst>
          </a:prstGeom>
          <a:noFill/>
          <a:ln w="38100" cap="flat" cmpd="sng" algn="ctr">
            <a:solidFill>
              <a:srgbClr val="FFFFFF"/>
            </a:solidFill>
            <a:prstDash val="solid"/>
            <a:miter lim="800000"/>
            <a:tailEnd type="triangle"/>
          </a:ln>
          <a:effectLst/>
        </p:spPr>
      </p:cxnSp>
      <p:cxnSp>
        <p:nvCxnSpPr>
          <p:cNvPr id="73" name="Connector: Elbow 72">
            <a:extLst>
              <a:ext uri="{FF2B5EF4-FFF2-40B4-BE49-F238E27FC236}">
                <a16:creationId xmlns:a16="http://schemas.microsoft.com/office/drawing/2014/main" id="{587233D0-DC1E-D7DE-E0F6-B3B736A4312F}"/>
              </a:ext>
            </a:extLst>
          </p:cNvPr>
          <p:cNvCxnSpPr>
            <a:cxnSpLocks/>
            <a:stCxn id="70" idx="3"/>
            <a:endCxn id="156" idx="0"/>
          </p:cNvCxnSpPr>
          <p:nvPr/>
        </p:nvCxnSpPr>
        <p:spPr>
          <a:xfrm flipH="1" flipV="1">
            <a:off x="4930603" y="1181361"/>
            <a:ext cx="6696148" cy="2162024"/>
          </a:xfrm>
          <a:prstGeom prst="bentConnector4">
            <a:avLst>
              <a:gd name="adj1" fmla="val -4931"/>
              <a:gd name="adj2" fmla="val 127255"/>
            </a:avLst>
          </a:prstGeom>
          <a:noFill/>
          <a:ln w="38100" cap="flat" cmpd="sng" algn="ctr">
            <a:solidFill>
              <a:srgbClr val="FFFFFF"/>
            </a:solidFill>
            <a:prstDash val="solid"/>
            <a:miter lim="800000"/>
            <a:tailEnd type="triangle"/>
          </a:ln>
          <a:effectLst/>
        </p:spPr>
      </p:cxnSp>
      <p:cxnSp>
        <p:nvCxnSpPr>
          <p:cNvPr id="146" name="Connector: Elbow 145">
            <a:extLst>
              <a:ext uri="{FF2B5EF4-FFF2-40B4-BE49-F238E27FC236}">
                <a16:creationId xmlns:a16="http://schemas.microsoft.com/office/drawing/2014/main" id="{9EF15363-1E7B-CDD8-5FD0-2587AC2EA982}"/>
              </a:ext>
            </a:extLst>
          </p:cNvPr>
          <p:cNvCxnSpPr>
            <a:cxnSpLocks/>
            <a:endCxn id="167" idx="0"/>
          </p:cNvCxnSpPr>
          <p:nvPr/>
        </p:nvCxnSpPr>
        <p:spPr>
          <a:xfrm flipH="1" flipV="1">
            <a:off x="4730883" y="1181361"/>
            <a:ext cx="6895868" cy="3425874"/>
          </a:xfrm>
          <a:prstGeom prst="bentConnector4">
            <a:avLst>
              <a:gd name="adj1" fmla="val -6188"/>
              <a:gd name="adj2" fmla="val 120315"/>
            </a:avLst>
          </a:prstGeom>
          <a:noFill/>
          <a:ln w="38100" cap="flat" cmpd="sng" algn="ctr">
            <a:solidFill>
              <a:srgbClr val="FFFFFF"/>
            </a:solidFill>
            <a:prstDash val="solid"/>
            <a:miter lim="800000"/>
            <a:tailEnd type="triangle"/>
          </a:ln>
          <a:effectLst/>
        </p:spPr>
      </p:cxnSp>
      <p:sp>
        <p:nvSpPr>
          <p:cNvPr id="147" name="Rectangle 146">
            <a:extLst>
              <a:ext uri="{FF2B5EF4-FFF2-40B4-BE49-F238E27FC236}">
                <a16:creationId xmlns:a16="http://schemas.microsoft.com/office/drawing/2014/main" id="{15AB0484-340A-791D-08D2-20E68C3298D6}"/>
              </a:ext>
            </a:extLst>
          </p:cNvPr>
          <p:cNvSpPr/>
          <p:nvPr/>
        </p:nvSpPr>
        <p:spPr>
          <a:xfrm>
            <a:off x="1695733" y="4112593"/>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48" name="Straight Arrow Connector 147">
            <a:extLst>
              <a:ext uri="{FF2B5EF4-FFF2-40B4-BE49-F238E27FC236}">
                <a16:creationId xmlns:a16="http://schemas.microsoft.com/office/drawing/2014/main" id="{7B84383C-93E0-9D89-3E06-D1FF5009B987}"/>
              </a:ext>
            </a:extLst>
          </p:cNvPr>
          <p:cNvCxnSpPr>
            <a:cxnSpLocks/>
            <a:stCxn id="147" idx="3"/>
            <a:endCxn id="37" idx="1"/>
          </p:cNvCxnSpPr>
          <p:nvPr/>
        </p:nvCxnSpPr>
        <p:spPr>
          <a:xfrm>
            <a:off x="1919253" y="4198070"/>
            <a:ext cx="641201" cy="1"/>
          </a:xfrm>
          <a:prstGeom prst="straightConnector1">
            <a:avLst/>
          </a:prstGeom>
          <a:noFill/>
          <a:ln w="38100" cap="flat" cmpd="sng" algn="ctr">
            <a:solidFill>
              <a:srgbClr val="FFFFFF"/>
            </a:solidFill>
            <a:prstDash val="solid"/>
            <a:miter lim="800000"/>
            <a:tailEnd type="triangle"/>
          </a:ln>
          <a:effectLst/>
        </p:spPr>
      </p:cxnSp>
      <p:sp>
        <p:nvSpPr>
          <p:cNvPr id="149" name="Rectangle 148">
            <a:extLst>
              <a:ext uri="{FF2B5EF4-FFF2-40B4-BE49-F238E27FC236}">
                <a16:creationId xmlns:a16="http://schemas.microsoft.com/office/drawing/2014/main" id="{B3AC6DFF-0525-5429-877C-FC0F3CA98281}"/>
              </a:ext>
            </a:extLst>
          </p:cNvPr>
          <p:cNvSpPr/>
          <p:nvPr/>
        </p:nvSpPr>
        <p:spPr>
          <a:xfrm>
            <a:off x="1695733" y="4828786"/>
            <a:ext cx="223520" cy="17095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50" name="Straight Arrow Connector 149">
            <a:extLst>
              <a:ext uri="{FF2B5EF4-FFF2-40B4-BE49-F238E27FC236}">
                <a16:creationId xmlns:a16="http://schemas.microsoft.com/office/drawing/2014/main" id="{E1D8F6D7-528F-BE1C-94C9-1C3F5E80A30E}"/>
              </a:ext>
            </a:extLst>
          </p:cNvPr>
          <p:cNvCxnSpPr>
            <a:cxnSpLocks/>
            <a:stCxn id="149" idx="3"/>
            <a:endCxn id="40" idx="1"/>
          </p:cNvCxnSpPr>
          <p:nvPr/>
        </p:nvCxnSpPr>
        <p:spPr>
          <a:xfrm>
            <a:off x="1919253" y="4914263"/>
            <a:ext cx="641201" cy="2315"/>
          </a:xfrm>
          <a:prstGeom prst="straightConnector1">
            <a:avLst/>
          </a:prstGeom>
          <a:noFill/>
          <a:ln w="38100" cap="flat" cmpd="sng" algn="ctr">
            <a:solidFill>
              <a:srgbClr val="FFFFFF"/>
            </a:solidFill>
            <a:prstDash val="solid"/>
            <a:miter lim="800000"/>
            <a:tailEnd type="triangle"/>
          </a:ln>
          <a:effectLst/>
        </p:spPr>
      </p:cxnSp>
      <p:cxnSp>
        <p:nvCxnSpPr>
          <p:cNvPr id="151" name="Straight Arrow Connector 150">
            <a:extLst>
              <a:ext uri="{FF2B5EF4-FFF2-40B4-BE49-F238E27FC236}">
                <a16:creationId xmlns:a16="http://schemas.microsoft.com/office/drawing/2014/main" id="{3A0A0298-CA0D-C788-9332-F6AC5CB22D54}"/>
              </a:ext>
            </a:extLst>
          </p:cNvPr>
          <p:cNvCxnSpPr>
            <a:cxnSpLocks/>
            <a:stCxn id="62" idx="3"/>
            <a:endCxn id="41" idx="1"/>
          </p:cNvCxnSpPr>
          <p:nvPr/>
        </p:nvCxnSpPr>
        <p:spPr>
          <a:xfrm>
            <a:off x="1919253" y="5631276"/>
            <a:ext cx="641201" cy="1811"/>
          </a:xfrm>
          <a:prstGeom prst="straightConnector1">
            <a:avLst/>
          </a:prstGeom>
          <a:noFill/>
          <a:ln w="38100" cap="flat" cmpd="sng" algn="ctr">
            <a:solidFill>
              <a:srgbClr val="FFFFFF"/>
            </a:solidFill>
            <a:prstDash val="solid"/>
            <a:miter lim="800000"/>
            <a:tailEnd type="triangle"/>
          </a:ln>
          <a:effectLst/>
        </p:spPr>
      </p:cxnSp>
      <p:cxnSp>
        <p:nvCxnSpPr>
          <p:cNvPr id="152" name="Straight Arrow Connector 151">
            <a:extLst>
              <a:ext uri="{FF2B5EF4-FFF2-40B4-BE49-F238E27FC236}">
                <a16:creationId xmlns:a16="http://schemas.microsoft.com/office/drawing/2014/main" id="{F9D43D79-336B-EF6C-0788-9C0FEEBA7DD7}"/>
              </a:ext>
            </a:extLst>
          </p:cNvPr>
          <p:cNvCxnSpPr>
            <a:cxnSpLocks/>
          </p:cNvCxnSpPr>
          <p:nvPr/>
        </p:nvCxnSpPr>
        <p:spPr>
          <a:xfrm>
            <a:off x="1471983" y="2545654"/>
            <a:ext cx="511630" cy="4949"/>
          </a:xfrm>
          <a:prstGeom prst="straightConnector1">
            <a:avLst/>
          </a:prstGeom>
          <a:noFill/>
          <a:ln w="38100" cap="flat" cmpd="sng" algn="ctr">
            <a:solidFill>
              <a:srgbClr val="FFFFFF"/>
            </a:solidFill>
            <a:prstDash val="solid"/>
            <a:miter lim="800000"/>
            <a:tailEnd type="triangle"/>
          </a:ln>
          <a:effectLst/>
        </p:spPr>
      </p:cxnSp>
      <p:cxnSp>
        <p:nvCxnSpPr>
          <p:cNvPr id="153" name="Straight Arrow Connector 152">
            <a:extLst>
              <a:ext uri="{FF2B5EF4-FFF2-40B4-BE49-F238E27FC236}">
                <a16:creationId xmlns:a16="http://schemas.microsoft.com/office/drawing/2014/main" id="{6BE3FEA3-3D61-6AFB-7DE1-EEEAB3964A51}"/>
              </a:ext>
            </a:extLst>
          </p:cNvPr>
          <p:cNvCxnSpPr>
            <a:cxnSpLocks/>
            <a:stCxn id="45" idx="0"/>
            <a:endCxn id="43" idx="2"/>
          </p:cNvCxnSpPr>
          <p:nvPr/>
        </p:nvCxnSpPr>
        <p:spPr>
          <a:xfrm flipH="1" flipV="1">
            <a:off x="8006241" y="3941075"/>
            <a:ext cx="8091" cy="385624"/>
          </a:xfrm>
          <a:prstGeom prst="straightConnector1">
            <a:avLst/>
          </a:prstGeom>
          <a:noFill/>
          <a:ln w="38100" cap="flat" cmpd="sng" algn="ctr">
            <a:solidFill>
              <a:srgbClr val="FFFFFF"/>
            </a:solidFill>
            <a:prstDash val="solid"/>
            <a:miter lim="800000"/>
            <a:tailEnd type="triangle"/>
          </a:ln>
          <a:effectLst/>
        </p:spPr>
      </p:cxnSp>
      <p:cxnSp>
        <p:nvCxnSpPr>
          <p:cNvPr id="154" name="Connector: Elbow 153">
            <a:extLst>
              <a:ext uri="{FF2B5EF4-FFF2-40B4-BE49-F238E27FC236}">
                <a16:creationId xmlns:a16="http://schemas.microsoft.com/office/drawing/2014/main" id="{49790224-F1AE-471D-86BA-F851D626299D}"/>
              </a:ext>
            </a:extLst>
          </p:cNvPr>
          <p:cNvCxnSpPr>
            <a:cxnSpLocks/>
            <a:stCxn id="58" idx="2"/>
            <a:endCxn id="45" idx="2"/>
          </p:cNvCxnSpPr>
          <p:nvPr/>
        </p:nvCxnSpPr>
        <p:spPr>
          <a:xfrm rot="5400000" flipH="1" flipV="1">
            <a:off x="6434326" y="3935519"/>
            <a:ext cx="826" cy="3159185"/>
          </a:xfrm>
          <a:prstGeom prst="bentConnector3">
            <a:avLst>
              <a:gd name="adj1" fmla="val -27675545"/>
            </a:avLst>
          </a:prstGeom>
          <a:noFill/>
          <a:ln w="38100" cap="flat" cmpd="sng" algn="ctr">
            <a:solidFill>
              <a:srgbClr val="FFFFFF"/>
            </a:solidFill>
            <a:prstDash val="solid"/>
            <a:miter lim="800000"/>
            <a:tailEnd type="triangle"/>
          </a:ln>
          <a:effectLst/>
        </p:spPr>
      </p:cxnSp>
      <p:sp>
        <p:nvSpPr>
          <p:cNvPr id="155" name="TextBox 154">
            <a:extLst>
              <a:ext uri="{FF2B5EF4-FFF2-40B4-BE49-F238E27FC236}">
                <a16:creationId xmlns:a16="http://schemas.microsoft.com/office/drawing/2014/main" id="{2E3BA62A-DBA4-4667-0FA4-6291FCB8DC89}"/>
              </a:ext>
            </a:extLst>
          </p:cNvPr>
          <p:cNvSpPr txBox="1"/>
          <p:nvPr/>
        </p:nvSpPr>
        <p:spPr>
          <a:xfrm>
            <a:off x="3821380" y="329363"/>
            <a:ext cx="583814" cy="415498"/>
          </a:xfrm>
          <a:prstGeom prst="rect">
            <a:avLst/>
          </a:prstGeom>
          <a:noFill/>
        </p:spPr>
        <p:txBody>
          <a:bodyPr wrap="none" rtlCol="0">
            <a:spAutoFit/>
          </a:bodyPr>
          <a:lstStyle/>
          <a:p>
            <a:pPr algn="ctr"/>
            <a:r>
              <a:rPr lang="en-GB" sz="1050">
                <a:solidFill>
                  <a:srgbClr val="FFFFFF"/>
                </a:solidFill>
                <a:latin typeface="IntelOne Display Regular"/>
              </a:rPr>
              <a:t>Return</a:t>
            </a:r>
            <a:br>
              <a:rPr lang="en-GB" sz="1050">
                <a:solidFill>
                  <a:srgbClr val="FFFFFF"/>
                </a:solidFill>
                <a:latin typeface="IntelOne Display Regular"/>
              </a:rPr>
            </a:br>
            <a:r>
              <a:rPr lang="en-GB" sz="1050">
                <a:solidFill>
                  <a:srgbClr val="FFFFFF"/>
                </a:solidFill>
                <a:latin typeface="IntelOne Display Regular"/>
              </a:rPr>
              <a:t>data</a:t>
            </a:r>
          </a:p>
        </p:txBody>
      </p:sp>
      <p:sp>
        <p:nvSpPr>
          <p:cNvPr id="156" name="Rectangle 155">
            <a:extLst>
              <a:ext uri="{FF2B5EF4-FFF2-40B4-BE49-F238E27FC236}">
                <a16:creationId xmlns:a16="http://schemas.microsoft.com/office/drawing/2014/main" id="{95AE4AF9-3CC7-0106-5EB8-7DB363B7D172}"/>
              </a:ext>
            </a:extLst>
          </p:cNvPr>
          <p:cNvSpPr/>
          <p:nvPr/>
        </p:nvSpPr>
        <p:spPr>
          <a:xfrm>
            <a:off x="486761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57" name="Rectangle 156">
            <a:extLst>
              <a:ext uri="{FF2B5EF4-FFF2-40B4-BE49-F238E27FC236}">
                <a16:creationId xmlns:a16="http://schemas.microsoft.com/office/drawing/2014/main" id="{A1DDEC38-9135-6D1B-B9E4-928C35AEBED6}"/>
              </a:ext>
            </a:extLst>
          </p:cNvPr>
          <p:cNvSpPr/>
          <p:nvPr/>
        </p:nvSpPr>
        <p:spPr>
          <a:xfrm>
            <a:off x="506733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58" name="Rectangle 157">
            <a:extLst>
              <a:ext uri="{FF2B5EF4-FFF2-40B4-BE49-F238E27FC236}">
                <a16:creationId xmlns:a16="http://schemas.microsoft.com/office/drawing/2014/main" id="{38C27A3C-6826-A434-5FB9-E52788D5A91C}"/>
              </a:ext>
            </a:extLst>
          </p:cNvPr>
          <p:cNvSpPr/>
          <p:nvPr/>
        </p:nvSpPr>
        <p:spPr>
          <a:xfrm>
            <a:off x="288443" y="1337316"/>
            <a:ext cx="1650142" cy="4623906"/>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 </a:t>
            </a:r>
            <a:r>
              <a:rPr kumimoji="0" lang="en-GB" sz="1800" b="0" i="0" u="none" strike="noStrike" kern="0" cap="none" spc="0" normalizeH="0" baseline="0" noProof="0">
                <a:ln>
                  <a:noFill/>
                </a:ln>
                <a:solidFill>
                  <a:srgbClr val="FFFFFF"/>
                </a:solidFill>
                <a:effectLst/>
                <a:uLnTx/>
                <a:uFillTx/>
                <a:latin typeface="IntelOne Display Light"/>
              </a:rPr>
              <a:t>(TC)</a:t>
            </a:r>
          </a:p>
        </p:txBody>
      </p:sp>
      <p:cxnSp>
        <p:nvCxnSpPr>
          <p:cNvPr id="159" name="Connector: Elbow 158">
            <a:extLst>
              <a:ext uri="{FF2B5EF4-FFF2-40B4-BE49-F238E27FC236}">
                <a16:creationId xmlns:a16="http://schemas.microsoft.com/office/drawing/2014/main" id="{CE05B4AA-370B-F634-C654-A12836F4B341}"/>
              </a:ext>
            </a:extLst>
          </p:cNvPr>
          <p:cNvCxnSpPr>
            <a:cxnSpLocks/>
            <a:stCxn id="160" idx="1"/>
            <a:endCxn id="35" idx="2"/>
          </p:cNvCxnSpPr>
          <p:nvPr/>
        </p:nvCxnSpPr>
        <p:spPr>
          <a:xfrm rot="10800000">
            <a:off x="2343314" y="958918"/>
            <a:ext cx="1916588" cy="2170574"/>
          </a:xfrm>
          <a:prstGeom prst="bentConnector2">
            <a:avLst/>
          </a:prstGeom>
          <a:noFill/>
          <a:ln w="38100" cap="flat" cmpd="sng" algn="ctr">
            <a:solidFill>
              <a:srgbClr val="525252">
                <a:lumMod val="60000"/>
                <a:lumOff val="40000"/>
              </a:srgbClr>
            </a:solidFill>
            <a:prstDash val="solid"/>
            <a:miter lim="800000"/>
            <a:tailEnd type="triangle"/>
          </a:ln>
          <a:effectLst/>
        </p:spPr>
      </p:cxnSp>
      <p:sp>
        <p:nvSpPr>
          <p:cNvPr id="160" name="Rectangle 159">
            <a:extLst>
              <a:ext uri="{FF2B5EF4-FFF2-40B4-BE49-F238E27FC236}">
                <a16:creationId xmlns:a16="http://schemas.microsoft.com/office/drawing/2014/main" id="{CA5CD526-F2D8-3585-8080-BE2FBFEC9A43}"/>
              </a:ext>
            </a:extLst>
          </p:cNvPr>
          <p:cNvSpPr/>
          <p:nvPr/>
        </p:nvSpPr>
        <p:spPr>
          <a:xfrm>
            <a:off x="4259902" y="3077480"/>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61" name="Rectangle 160">
            <a:extLst>
              <a:ext uri="{FF2B5EF4-FFF2-40B4-BE49-F238E27FC236}">
                <a16:creationId xmlns:a16="http://schemas.microsoft.com/office/drawing/2014/main" id="{2CF11A74-FCAA-BA98-7AAC-373AF561E346}"/>
              </a:ext>
            </a:extLst>
          </p:cNvPr>
          <p:cNvSpPr/>
          <p:nvPr/>
        </p:nvSpPr>
        <p:spPr>
          <a:xfrm>
            <a:off x="4259902" y="3458916"/>
            <a:ext cx="146360" cy="104023"/>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62" name="Straight Arrow Connector 161">
            <a:extLst>
              <a:ext uri="{FF2B5EF4-FFF2-40B4-BE49-F238E27FC236}">
                <a16:creationId xmlns:a16="http://schemas.microsoft.com/office/drawing/2014/main" id="{D5D8BB7E-C5DD-28FE-662A-B26F55D36873}"/>
              </a:ext>
            </a:extLst>
          </p:cNvPr>
          <p:cNvCxnSpPr>
            <a:cxnSpLocks/>
            <a:stCxn id="169" idx="1"/>
          </p:cNvCxnSpPr>
          <p:nvPr/>
        </p:nvCxnSpPr>
        <p:spPr>
          <a:xfrm flipH="1">
            <a:off x="1948745" y="1772636"/>
            <a:ext cx="2310354" cy="0"/>
          </a:xfrm>
          <a:prstGeom prst="straightConnector1">
            <a:avLst/>
          </a:prstGeom>
          <a:noFill/>
          <a:ln w="38100" cap="flat" cmpd="sng" algn="ctr">
            <a:solidFill>
              <a:srgbClr val="FFFFFF"/>
            </a:solidFill>
            <a:prstDash val="solid"/>
            <a:miter lim="800000"/>
            <a:tailEnd type="triangle"/>
          </a:ln>
          <a:effectLst/>
        </p:spPr>
      </p:cxnSp>
      <p:sp>
        <p:nvSpPr>
          <p:cNvPr id="163" name="TextBox 162">
            <a:extLst>
              <a:ext uri="{FF2B5EF4-FFF2-40B4-BE49-F238E27FC236}">
                <a16:creationId xmlns:a16="http://schemas.microsoft.com/office/drawing/2014/main" id="{3C685096-04F6-8CEF-22F6-8F2E7C5E2400}"/>
              </a:ext>
            </a:extLst>
          </p:cNvPr>
          <p:cNvSpPr txBox="1"/>
          <p:nvPr/>
        </p:nvSpPr>
        <p:spPr>
          <a:xfrm>
            <a:off x="2365767" y="2897868"/>
            <a:ext cx="1893467" cy="253916"/>
          </a:xfrm>
          <a:prstGeom prst="rect">
            <a:avLst/>
          </a:prstGeom>
          <a:noFill/>
        </p:spPr>
        <p:txBody>
          <a:bodyPr wrap="none" rtlCol="0">
            <a:spAutoFit/>
          </a:bodyPr>
          <a:lstStyle/>
          <a:p>
            <a:pPr algn="ctr"/>
            <a:r>
              <a:rPr lang="en-GB" sz="1050">
                <a:solidFill>
                  <a:srgbClr val="FFFFFF"/>
                </a:solidFill>
                <a:latin typeface="IntelOne Display Regular"/>
              </a:rPr>
              <a:t>Message payload to Dataport</a:t>
            </a:r>
          </a:p>
        </p:txBody>
      </p:sp>
      <p:sp>
        <p:nvSpPr>
          <p:cNvPr id="164" name="Rectangle 163">
            <a:extLst>
              <a:ext uri="{FF2B5EF4-FFF2-40B4-BE49-F238E27FC236}">
                <a16:creationId xmlns:a16="http://schemas.microsoft.com/office/drawing/2014/main" id="{1ECD889C-3C80-00FC-1795-CD7A22EAFFD3}"/>
              </a:ext>
            </a:extLst>
          </p:cNvPr>
          <p:cNvSpPr/>
          <p:nvPr/>
        </p:nvSpPr>
        <p:spPr>
          <a:xfrm>
            <a:off x="4259099" y="2753082"/>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Message</a:t>
            </a:r>
            <a:br>
              <a:rPr kumimoji="0" lang="en-GB" sz="1000" b="1" i="0" u="none" strike="noStrike" kern="0" cap="none" spc="0" normalizeH="0" baseline="0" noProof="0">
                <a:ln>
                  <a:noFill/>
                </a:ln>
                <a:solidFill>
                  <a:srgbClr val="FFFFFF"/>
                </a:solidFill>
                <a:effectLst/>
                <a:uLnTx/>
                <a:uFillTx/>
                <a:latin typeface="IntelOne Display Light"/>
              </a:rPr>
            </a:br>
            <a:r>
              <a:rPr kumimoji="0" lang="en-GB" sz="1000" b="1" i="0" u="none" strike="noStrike" kern="0" cap="none" spc="0" normalizeH="0" baseline="0" noProof="0">
                <a:ln>
                  <a:noFill/>
                </a:ln>
                <a:solidFill>
                  <a:srgbClr val="FFFFFF"/>
                </a:solidFill>
                <a:effectLst/>
                <a:uLnTx/>
                <a:uFillTx/>
                <a:latin typeface="IntelOne Display Light"/>
              </a:rPr>
              <a:t>Streamer</a:t>
            </a:r>
            <a:endParaRPr kumimoji="0" lang="en-GB" sz="1000" b="0" i="0" u="none" strike="noStrike" kern="0" cap="none" spc="0" normalizeH="0" baseline="0" noProof="0">
              <a:ln>
                <a:noFill/>
              </a:ln>
              <a:solidFill>
                <a:srgbClr val="FFFFFF"/>
              </a:solidFill>
              <a:effectLst/>
              <a:uLnTx/>
              <a:uFillTx/>
              <a:latin typeface="IntelOne Display Light"/>
            </a:endParaRPr>
          </a:p>
        </p:txBody>
      </p:sp>
      <p:cxnSp>
        <p:nvCxnSpPr>
          <p:cNvPr id="166" name="Connector: Elbow 165">
            <a:extLst>
              <a:ext uri="{FF2B5EF4-FFF2-40B4-BE49-F238E27FC236}">
                <a16:creationId xmlns:a16="http://schemas.microsoft.com/office/drawing/2014/main" id="{2BAD189E-2962-DD09-75ED-AD62B325D830}"/>
              </a:ext>
            </a:extLst>
          </p:cNvPr>
          <p:cNvCxnSpPr>
            <a:cxnSpLocks/>
            <a:stCxn id="35" idx="3"/>
            <a:endCxn id="168" idx="0"/>
          </p:cNvCxnSpPr>
          <p:nvPr/>
        </p:nvCxnSpPr>
        <p:spPr>
          <a:xfrm>
            <a:off x="4405194" y="563656"/>
            <a:ext cx="125969" cy="617705"/>
          </a:xfrm>
          <a:prstGeom prst="bentConnector2">
            <a:avLst/>
          </a:prstGeom>
          <a:noFill/>
          <a:ln w="38100" cap="flat" cmpd="sng" algn="ctr">
            <a:solidFill>
              <a:srgbClr val="FFFFFF"/>
            </a:solidFill>
            <a:prstDash val="solid"/>
            <a:miter lim="800000"/>
            <a:tailEnd type="triangle"/>
          </a:ln>
          <a:effectLst/>
        </p:spPr>
      </p:cxnSp>
      <p:sp>
        <p:nvSpPr>
          <p:cNvPr id="167" name="Rectangle 166">
            <a:extLst>
              <a:ext uri="{FF2B5EF4-FFF2-40B4-BE49-F238E27FC236}">
                <a16:creationId xmlns:a16="http://schemas.microsoft.com/office/drawing/2014/main" id="{9275B873-8D13-9EF7-DE99-1F45FC0AC38D}"/>
              </a:ext>
            </a:extLst>
          </p:cNvPr>
          <p:cNvSpPr/>
          <p:nvPr/>
        </p:nvSpPr>
        <p:spPr>
          <a:xfrm>
            <a:off x="466789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68" name="Rectangle 167">
            <a:extLst>
              <a:ext uri="{FF2B5EF4-FFF2-40B4-BE49-F238E27FC236}">
                <a16:creationId xmlns:a16="http://schemas.microsoft.com/office/drawing/2014/main" id="{AF986434-B5FB-D168-BAEB-A3AB96B2EA4A}"/>
              </a:ext>
            </a:extLst>
          </p:cNvPr>
          <p:cNvSpPr/>
          <p:nvPr/>
        </p:nvSpPr>
        <p:spPr>
          <a:xfrm>
            <a:off x="4468178" y="1181361"/>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69" name="Rectangle 168">
            <a:extLst>
              <a:ext uri="{FF2B5EF4-FFF2-40B4-BE49-F238E27FC236}">
                <a16:creationId xmlns:a16="http://schemas.microsoft.com/office/drawing/2014/main" id="{651FBF7A-FBA2-472E-1969-B87051536D22}"/>
              </a:ext>
            </a:extLst>
          </p:cNvPr>
          <p:cNvSpPr/>
          <p:nvPr/>
        </p:nvSpPr>
        <p:spPr>
          <a:xfrm>
            <a:off x="4259099" y="1178636"/>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GRF Write Controller</a:t>
            </a:r>
            <a:endParaRPr kumimoji="0" lang="en-GB" sz="1000" b="0" i="0" u="none" strike="noStrike" kern="0" cap="none" spc="0" normalizeH="0" baseline="0" noProof="0">
              <a:ln>
                <a:noFill/>
              </a:ln>
              <a:solidFill>
                <a:srgbClr val="FFFFFF"/>
              </a:solidFill>
              <a:effectLst/>
              <a:uLnTx/>
              <a:uFillTx/>
              <a:latin typeface="IntelOne Display Light"/>
            </a:endParaRPr>
          </a:p>
        </p:txBody>
      </p:sp>
      <p:sp>
        <p:nvSpPr>
          <p:cNvPr id="170" name="TextBox 169">
            <a:extLst>
              <a:ext uri="{FF2B5EF4-FFF2-40B4-BE49-F238E27FC236}">
                <a16:creationId xmlns:a16="http://schemas.microsoft.com/office/drawing/2014/main" id="{846C2B9C-BC8D-C4C9-E5F9-412FDB0BD4FA}"/>
              </a:ext>
            </a:extLst>
          </p:cNvPr>
          <p:cNvSpPr txBox="1"/>
          <p:nvPr/>
        </p:nvSpPr>
        <p:spPr>
          <a:xfrm rot="16200000">
            <a:off x="1357204" y="4797588"/>
            <a:ext cx="835485" cy="246221"/>
          </a:xfrm>
          <a:prstGeom prst="rect">
            <a:avLst/>
          </a:prstGeom>
          <a:noFill/>
        </p:spPr>
        <p:txBody>
          <a:bodyPr wrap="none" rtlCol="0">
            <a:spAutoFit/>
          </a:bodyPr>
          <a:lstStyle/>
          <a:p>
            <a:r>
              <a:rPr lang="en-GB" sz="1000">
                <a:solidFill>
                  <a:srgbClr val="FFFFFF"/>
                </a:solidFill>
                <a:latin typeface="IntelOne Display Regular"/>
              </a:rPr>
              <a:t>Instructions</a:t>
            </a:r>
          </a:p>
        </p:txBody>
      </p:sp>
      <p:cxnSp>
        <p:nvCxnSpPr>
          <p:cNvPr id="171" name="Connector: Elbow 170">
            <a:extLst>
              <a:ext uri="{FF2B5EF4-FFF2-40B4-BE49-F238E27FC236}">
                <a16:creationId xmlns:a16="http://schemas.microsoft.com/office/drawing/2014/main" id="{0EEE4DBC-FCCC-09D6-2390-C448A99D7753}"/>
              </a:ext>
            </a:extLst>
          </p:cNvPr>
          <p:cNvCxnSpPr>
            <a:cxnSpLocks/>
            <a:stCxn id="69" idx="3"/>
            <a:endCxn id="172" idx="0"/>
          </p:cNvCxnSpPr>
          <p:nvPr/>
        </p:nvCxnSpPr>
        <p:spPr>
          <a:xfrm flipH="1" flipV="1">
            <a:off x="8224280" y="1180402"/>
            <a:ext cx="3402471" cy="933187"/>
          </a:xfrm>
          <a:prstGeom prst="bentConnector4">
            <a:avLst>
              <a:gd name="adj1" fmla="val -6719"/>
              <a:gd name="adj2" fmla="val 151035"/>
            </a:avLst>
          </a:prstGeom>
          <a:noFill/>
          <a:ln w="38100" cap="flat" cmpd="sng" algn="ctr">
            <a:solidFill>
              <a:srgbClr val="FFFFFF"/>
            </a:solidFill>
            <a:prstDash val="solid"/>
            <a:miter lim="800000"/>
            <a:tailEnd type="triangle"/>
          </a:ln>
          <a:effectLst/>
        </p:spPr>
      </p:cxnSp>
      <p:sp>
        <p:nvSpPr>
          <p:cNvPr id="172" name="Rectangle 171">
            <a:extLst>
              <a:ext uri="{FF2B5EF4-FFF2-40B4-BE49-F238E27FC236}">
                <a16:creationId xmlns:a16="http://schemas.microsoft.com/office/drawing/2014/main" id="{DF2D615F-795B-5B9D-65E5-D92693ADA64C}"/>
              </a:ext>
            </a:extLst>
          </p:cNvPr>
          <p:cNvSpPr/>
          <p:nvPr/>
        </p:nvSpPr>
        <p:spPr>
          <a:xfrm>
            <a:off x="816129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73" name="Rectangle 172">
            <a:extLst>
              <a:ext uri="{FF2B5EF4-FFF2-40B4-BE49-F238E27FC236}">
                <a16:creationId xmlns:a16="http://schemas.microsoft.com/office/drawing/2014/main" id="{5937F7FB-D3BE-0A56-67A9-E8E6DABA6F26}"/>
              </a:ext>
            </a:extLst>
          </p:cNvPr>
          <p:cNvSpPr/>
          <p:nvPr/>
        </p:nvSpPr>
        <p:spPr>
          <a:xfrm>
            <a:off x="7761855" y="1180402"/>
            <a:ext cx="125969" cy="156914"/>
          </a:xfrm>
          <a:prstGeom prst="rect">
            <a:avLst/>
          </a:prstGeom>
          <a:solidFill>
            <a:srgbClr val="0068B5"/>
          </a:solidFill>
          <a:ln w="12700" cap="flat" cmpd="sng" algn="ctr">
            <a:solidFill>
              <a:srgbClr val="0068B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74" name="Connector: Elbow 173">
            <a:extLst>
              <a:ext uri="{FF2B5EF4-FFF2-40B4-BE49-F238E27FC236}">
                <a16:creationId xmlns:a16="http://schemas.microsoft.com/office/drawing/2014/main" id="{1DED6F2C-947B-E0A9-54BD-3A1D2891BCC0}"/>
              </a:ext>
            </a:extLst>
          </p:cNvPr>
          <p:cNvCxnSpPr>
            <a:cxnSpLocks/>
            <a:stCxn id="70" idx="3"/>
            <a:endCxn id="176" idx="0"/>
          </p:cNvCxnSpPr>
          <p:nvPr/>
        </p:nvCxnSpPr>
        <p:spPr>
          <a:xfrm flipH="1" flipV="1">
            <a:off x="8013676" y="1182732"/>
            <a:ext cx="3613075" cy="2160653"/>
          </a:xfrm>
          <a:prstGeom prst="bentConnector4">
            <a:avLst>
              <a:gd name="adj1" fmla="val -9227"/>
              <a:gd name="adj2" fmla="val 127332"/>
            </a:avLst>
          </a:prstGeom>
          <a:noFill/>
          <a:ln w="38100" cap="flat" cmpd="sng" algn="ctr">
            <a:solidFill>
              <a:srgbClr val="FFFFFF"/>
            </a:solidFill>
            <a:prstDash val="solid"/>
            <a:miter lim="800000"/>
            <a:tailEnd type="triangle"/>
          </a:ln>
          <a:effectLst/>
        </p:spPr>
      </p:cxnSp>
      <p:cxnSp>
        <p:nvCxnSpPr>
          <p:cNvPr id="175" name="Connector: Elbow 174">
            <a:extLst>
              <a:ext uri="{FF2B5EF4-FFF2-40B4-BE49-F238E27FC236}">
                <a16:creationId xmlns:a16="http://schemas.microsoft.com/office/drawing/2014/main" id="{256F07C5-5343-2B0C-D01E-C84EC4A82643}"/>
              </a:ext>
            </a:extLst>
          </p:cNvPr>
          <p:cNvCxnSpPr>
            <a:cxnSpLocks/>
            <a:endCxn id="173" idx="0"/>
          </p:cNvCxnSpPr>
          <p:nvPr/>
        </p:nvCxnSpPr>
        <p:spPr>
          <a:xfrm flipH="1" flipV="1">
            <a:off x="7824840" y="1180402"/>
            <a:ext cx="3801911" cy="3426833"/>
          </a:xfrm>
          <a:prstGeom prst="bentConnector4">
            <a:avLst>
              <a:gd name="adj1" fmla="val -11024"/>
              <a:gd name="adj2" fmla="val 120291"/>
            </a:avLst>
          </a:prstGeom>
          <a:noFill/>
          <a:ln w="38100" cap="flat" cmpd="sng" algn="ctr">
            <a:solidFill>
              <a:srgbClr val="FFFFFF"/>
            </a:solidFill>
            <a:prstDash val="solid"/>
            <a:miter lim="800000"/>
            <a:tailEnd type="triangle"/>
          </a:ln>
          <a:effectLst/>
        </p:spPr>
      </p:cxnSp>
      <p:sp>
        <p:nvSpPr>
          <p:cNvPr id="176" name="Rectangle 175">
            <a:extLst>
              <a:ext uri="{FF2B5EF4-FFF2-40B4-BE49-F238E27FC236}">
                <a16:creationId xmlns:a16="http://schemas.microsoft.com/office/drawing/2014/main" id="{02F1B642-C3CF-7D62-ABFF-EF2EE9CCA4BB}"/>
              </a:ext>
            </a:extLst>
          </p:cNvPr>
          <p:cNvSpPr/>
          <p:nvPr/>
        </p:nvSpPr>
        <p:spPr>
          <a:xfrm>
            <a:off x="7420168" y="1182732"/>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Accumulator</a:t>
            </a:r>
            <a:endParaRPr kumimoji="0" lang="en-GB" sz="1000" b="0" i="0" u="none" strike="noStrike" kern="0" cap="none" spc="0" normalizeH="0" baseline="0" noProof="0">
              <a:ln>
                <a:noFill/>
              </a:ln>
              <a:solidFill>
                <a:srgbClr val="525252"/>
              </a:solidFill>
              <a:effectLst/>
              <a:uLnTx/>
              <a:uFillTx/>
              <a:latin typeface="IntelOne Display Light"/>
            </a:endParaRPr>
          </a:p>
        </p:txBody>
      </p:sp>
      <p:cxnSp>
        <p:nvCxnSpPr>
          <p:cNvPr id="177" name="Straight Arrow Connector 176">
            <a:extLst>
              <a:ext uri="{FF2B5EF4-FFF2-40B4-BE49-F238E27FC236}">
                <a16:creationId xmlns:a16="http://schemas.microsoft.com/office/drawing/2014/main" id="{DFCF71DB-995E-9DDA-B5F6-01D5228B184C}"/>
              </a:ext>
            </a:extLst>
          </p:cNvPr>
          <p:cNvCxnSpPr>
            <a:cxnSpLocks/>
            <a:endCxn id="158" idx="0"/>
          </p:cNvCxnSpPr>
          <p:nvPr/>
        </p:nvCxnSpPr>
        <p:spPr>
          <a:xfrm>
            <a:off x="1113514" y="958918"/>
            <a:ext cx="0" cy="378398"/>
          </a:xfrm>
          <a:prstGeom prst="straightConnector1">
            <a:avLst/>
          </a:prstGeom>
          <a:noFill/>
          <a:ln w="38100" cap="flat" cmpd="sng" algn="ctr">
            <a:solidFill>
              <a:srgbClr val="FFFFFF"/>
            </a:solidFill>
            <a:prstDash val="solid"/>
            <a:miter lim="800000"/>
            <a:tailEnd type="triangle"/>
          </a:ln>
          <a:effectLst/>
        </p:spPr>
      </p:cxnSp>
      <p:sp>
        <p:nvSpPr>
          <p:cNvPr id="178" name="TextBox 177">
            <a:extLst>
              <a:ext uri="{FF2B5EF4-FFF2-40B4-BE49-F238E27FC236}">
                <a16:creationId xmlns:a16="http://schemas.microsoft.com/office/drawing/2014/main" id="{03F89CEC-462A-73B1-C341-E08B78399A84}"/>
              </a:ext>
            </a:extLst>
          </p:cNvPr>
          <p:cNvSpPr txBox="1"/>
          <p:nvPr/>
        </p:nvSpPr>
        <p:spPr>
          <a:xfrm>
            <a:off x="1146275" y="1025006"/>
            <a:ext cx="742511" cy="246221"/>
          </a:xfrm>
          <a:prstGeom prst="rect">
            <a:avLst/>
          </a:prstGeom>
          <a:noFill/>
        </p:spPr>
        <p:txBody>
          <a:bodyPr wrap="none" rtlCol="0">
            <a:spAutoFit/>
          </a:bodyPr>
          <a:lstStyle/>
          <a:p>
            <a:pPr algn="ctr"/>
            <a:r>
              <a:rPr lang="en-GB" sz="1000">
                <a:solidFill>
                  <a:srgbClr val="FFFFFF"/>
                </a:solidFill>
                <a:latin typeface="IntelOne Display Regular"/>
              </a:rPr>
              <a:t>Dep. clear</a:t>
            </a:r>
          </a:p>
        </p:txBody>
      </p:sp>
      <p:grpSp>
        <p:nvGrpSpPr>
          <p:cNvPr id="179" name="Group 178">
            <a:extLst>
              <a:ext uri="{FF2B5EF4-FFF2-40B4-BE49-F238E27FC236}">
                <a16:creationId xmlns:a16="http://schemas.microsoft.com/office/drawing/2014/main" id="{052AD52E-482F-2CEB-7A6E-8439C5307E57}"/>
              </a:ext>
            </a:extLst>
          </p:cNvPr>
          <p:cNvGrpSpPr/>
          <p:nvPr/>
        </p:nvGrpSpPr>
        <p:grpSpPr>
          <a:xfrm>
            <a:off x="300971" y="2030587"/>
            <a:ext cx="2262618" cy="2114273"/>
            <a:chOff x="3760565" y="4841986"/>
            <a:chExt cx="2262618" cy="2114273"/>
          </a:xfrm>
        </p:grpSpPr>
        <p:sp>
          <p:nvSpPr>
            <p:cNvPr id="180" name="Freeform: Shape 179">
              <a:extLst>
                <a:ext uri="{FF2B5EF4-FFF2-40B4-BE49-F238E27FC236}">
                  <a16:creationId xmlns:a16="http://schemas.microsoft.com/office/drawing/2014/main" id="{0193B321-5254-6773-E459-B4B2036EA7D5}"/>
                </a:ext>
              </a:extLst>
            </p:cNvPr>
            <p:cNvSpPr/>
            <p:nvPr/>
          </p:nvSpPr>
          <p:spPr>
            <a:xfrm rot="21443434" flipH="1">
              <a:off x="3850660" y="4841986"/>
              <a:ext cx="2172501" cy="2114273"/>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grpSp>
          <p:nvGrpSpPr>
            <p:cNvPr id="181" name="Group 180">
              <a:extLst>
                <a:ext uri="{FF2B5EF4-FFF2-40B4-BE49-F238E27FC236}">
                  <a16:creationId xmlns:a16="http://schemas.microsoft.com/office/drawing/2014/main" id="{12409729-CA82-E07C-DFE3-6D8B4DFE72E4}"/>
                </a:ext>
              </a:extLst>
            </p:cNvPr>
            <p:cNvGrpSpPr/>
            <p:nvPr/>
          </p:nvGrpSpPr>
          <p:grpSpPr>
            <a:xfrm rot="21324230">
              <a:off x="5563297" y="6643419"/>
              <a:ext cx="377850" cy="181710"/>
              <a:chOff x="10290295" y="6047121"/>
              <a:chExt cx="377850" cy="181710"/>
            </a:xfrm>
          </p:grpSpPr>
          <p:sp>
            <p:nvSpPr>
              <p:cNvPr id="184" name="Freeform: Shape 183">
                <a:extLst>
                  <a:ext uri="{FF2B5EF4-FFF2-40B4-BE49-F238E27FC236}">
                    <a16:creationId xmlns:a16="http://schemas.microsoft.com/office/drawing/2014/main" id="{5C64134A-D037-7760-1C78-9A2120EF0382}"/>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85" name="Freeform: Shape 184">
                <a:extLst>
                  <a:ext uri="{FF2B5EF4-FFF2-40B4-BE49-F238E27FC236}">
                    <a16:creationId xmlns:a16="http://schemas.microsoft.com/office/drawing/2014/main" id="{61C68D1F-327F-A7F0-2B20-7C5D670EF1DE}"/>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82" name="TextBox 181">
              <a:extLst>
                <a:ext uri="{FF2B5EF4-FFF2-40B4-BE49-F238E27FC236}">
                  <a16:creationId xmlns:a16="http://schemas.microsoft.com/office/drawing/2014/main" id="{7B2D852C-5FD7-9D63-3D68-F46A5ACBC9BF}"/>
                </a:ext>
              </a:extLst>
            </p:cNvPr>
            <p:cNvSpPr txBox="1"/>
            <p:nvPr/>
          </p:nvSpPr>
          <p:spPr>
            <a:xfrm rot="21394804">
              <a:off x="3851235" y="5033707"/>
              <a:ext cx="2171948" cy="1508105"/>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Target addresses known here, so we can stall to avoid retiring on same clock.</a:t>
              </a:r>
            </a:p>
            <a:p>
              <a:pPr algn="ctr"/>
              <a:r>
                <a:rPr lang="en-GB" sz="1600" b="1">
                  <a:solidFill>
                    <a:schemeClr val="bg1"/>
                  </a:solidFill>
                  <a:latin typeface="Bradley Hand ITC" panose="03070402050302030203" pitchFamily="66" charset="0"/>
                </a:rPr>
                <a:t>(ALU Write)</a:t>
              </a:r>
            </a:p>
          </p:txBody>
        </p:sp>
        <p:sp>
          <p:nvSpPr>
            <p:cNvPr id="183" name="Right Triangle 9">
              <a:extLst>
                <a:ext uri="{FF2B5EF4-FFF2-40B4-BE49-F238E27FC236}">
                  <a16:creationId xmlns:a16="http://schemas.microsoft.com/office/drawing/2014/main" id="{FE64BF9A-E28D-126E-492C-5801716EE331}"/>
                </a:ext>
              </a:extLst>
            </p:cNvPr>
            <p:cNvSpPr/>
            <p:nvPr/>
          </p:nvSpPr>
          <p:spPr>
            <a:xfrm rot="17190408" flipH="1">
              <a:off x="3741691" y="6317565"/>
              <a:ext cx="622145" cy="58439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86" name="Arrow: Up 185">
            <a:extLst>
              <a:ext uri="{FF2B5EF4-FFF2-40B4-BE49-F238E27FC236}">
                <a16:creationId xmlns:a16="http://schemas.microsoft.com/office/drawing/2014/main" id="{B119310C-D88C-0C55-D33D-D34C1BA83300}"/>
              </a:ext>
            </a:extLst>
          </p:cNvPr>
          <p:cNvSpPr/>
          <p:nvPr/>
        </p:nvSpPr>
        <p:spPr>
          <a:xfrm rot="7575707">
            <a:off x="2146460" y="3401405"/>
            <a:ext cx="241918" cy="495729"/>
          </a:xfrm>
          <a:custGeom>
            <a:avLst/>
            <a:gdLst>
              <a:gd name="connsiteX0" fmla="*/ 0 w 241918"/>
              <a:gd name="connsiteY0" fmla="*/ 120959 h 495729"/>
              <a:gd name="connsiteX1" fmla="*/ 120959 w 241918"/>
              <a:gd name="connsiteY1" fmla="*/ 0 h 495729"/>
              <a:gd name="connsiteX2" fmla="*/ 241918 w 241918"/>
              <a:gd name="connsiteY2" fmla="*/ 120959 h 495729"/>
              <a:gd name="connsiteX3" fmla="*/ 181439 w 241918"/>
              <a:gd name="connsiteY3" fmla="*/ 120959 h 495729"/>
              <a:gd name="connsiteX4" fmla="*/ 181439 w 241918"/>
              <a:gd name="connsiteY4" fmla="*/ 495729 h 495729"/>
              <a:gd name="connsiteX5" fmla="*/ 60480 w 241918"/>
              <a:gd name="connsiteY5" fmla="*/ 495729 h 495729"/>
              <a:gd name="connsiteX6" fmla="*/ 60480 w 241918"/>
              <a:gd name="connsiteY6" fmla="*/ 120959 h 495729"/>
              <a:gd name="connsiteX7" fmla="*/ 0 w 241918"/>
              <a:gd name="connsiteY7" fmla="*/ 120959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918" h="495729" extrusionOk="0">
                <a:moveTo>
                  <a:pt x="0" y="120959"/>
                </a:moveTo>
                <a:cubicBezTo>
                  <a:pt x="48076" y="72084"/>
                  <a:pt x="84936" y="42999"/>
                  <a:pt x="120959" y="0"/>
                </a:cubicBezTo>
                <a:cubicBezTo>
                  <a:pt x="164422" y="37191"/>
                  <a:pt x="172015" y="73863"/>
                  <a:pt x="241918" y="120959"/>
                </a:cubicBezTo>
                <a:cubicBezTo>
                  <a:pt x="213111" y="122471"/>
                  <a:pt x="202549" y="115642"/>
                  <a:pt x="181439" y="120959"/>
                </a:cubicBezTo>
                <a:cubicBezTo>
                  <a:pt x="188219" y="274872"/>
                  <a:pt x="169443" y="361688"/>
                  <a:pt x="181439" y="495729"/>
                </a:cubicBezTo>
                <a:cubicBezTo>
                  <a:pt x="129347" y="499967"/>
                  <a:pt x="90951" y="488944"/>
                  <a:pt x="60480" y="495729"/>
                </a:cubicBezTo>
                <a:cubicBezTo>
                  <a:pt x="19632" y="350360"/>
                  <a:pt x="94370" y="220856"/>
                  <a:pt x="60480" y="120959"/>
                </a:cubicBezTo>
                <a:cubicBezTo>
                  <a:pt x="39110" y="125492"/>
                  <a:pt x="26125" y="120301"/>
                  <a:pt x="0" y="120959"/>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u="sng"/>
          </a:p>
        </p:txBody>
      </p:sp>
      <p:grpSp>
        <p:nvGrpSpPr>
          <p:cNvPr id="14" name="Group 13">
            <a:extLst>
              <a:ext uri="{FF2B5EF4-FFF2-40B4-BE49-F238E27FC236}">
                <a16:creationId xmlns:a16="http://schemas.microsoft.com/office/drawing/2014/main" id="{3790D734-4BCF-F8F7-AFFB-41D070AD133C}"/>
              </a:ext>
            </a:extLst>
          </p:cNvPr>
          <p:cNvGrpSpPr/>
          <p:nvPr/>
        </p:nvGrpSpPr>
        <p:grpSpPr>
          <a:xfrm rot="935678">
            <a:off x="5590183" y="4544842"/>
            <a:ext cx="2315065" cy="1867606"/>
            <a:chOff x="4690613" y="575268"/>
            <a:chExt cx="2315065" cy="1867606"/>
          </a:xfrm>
        </p:grpSpPr>
        <p:sp>
          <p:nvSpPr>
            <p:cNvPr id="3" name="Freeform: Shape 2">
              <a:extLst>
                <a:ext uri="{FF2B5EF4-FFF2-40B4-BE49-F238E27FC236}">
                  <a16:creationId xmlns:a16="http://schemas.microsoft.com/office/drawing/2014/main" id="{D42DE532-C437-77D5-ACD1-207E335D0592}"/>
                </a:ext>
              </a:extLst>
            </p:cNvPr>
            <p:cNvSpPr/>
            <p:nvPr/>
          </p:nvSpPr>
          <p:spPr>
            <a:xfrm rot="21145354">
              <a:off x="4718791" y="575268"/>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4" name="TextBox 3">
              <a:extLst>
                <a:ext uri="{FF2B5EF4-FFF2-40B4-BE49-F238E27FC236}">
                  <a16:creationId xmlns:a16="http://schemas.microsoft.com/office/drawing/2014/main" id="{7F368053-2350-82A6-760B-DAA06E41F636}"/>
                </a:ext>
              </a:extLst>
            </p:cNvPr>
            <p:cNvSpPr txBox="1"/>
            <p:nvPr/>
          </p:nvSpPr>
          <p:spPr>
            <a:xfrm rot="21225083">
              <a:off x="4730288" y="877674"/>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must schedule accesses.</a:t>
              </a:r>
            </a:p>
            <a:p>
              <a:pPr algn="ctr"/>
              <a:r>
                <a:rPr lang="en-GB" b="1">
                  <a:solidFill>
                    <a:schemeClr val="bg1"/>
                  </a:solidFill>
                  <a:latin typeface="Bradley Hand ITC" panose="03070402050302030203" pitchFamily="66" charset="0"/>
                </a:rPr>
                <a:t>(GRF Read Stall)</a:t>
              </a:r>
            </a:p>
          </p:txBody>
        </p:sp>
        <p:grpSp>
          <p:nvGrpSpPr>
            <p:cNvPr id="5" name="Group 4">
              <a:extLst>
                <a:ext uri="{FF2B5EF4-FFF2-40B4-BE49-F238E27FC236}">
                  <a16:creationId xmlns:a16="http://schemas.microsoft.com/office/drawing/2014/main" id="{091842DE-A9CE-839A-5E8C-56FEFB5BB675}"/>
                </a:ext>
              </a:extLst>
            </p:cNvPr>
            <p:cNvGrpSpPr>
              <a:grpSpLocks noChangeAspect="1"/>
            </p:cNvGrpSpPr>
            <p:nvPr/>
          </p:nvGrpSpPr>
          <p:grpSpPr>
            <a:xfrm rot="21099730">
              <a:off x="5642384" y="2226099"/>
              <a:ext cx="402803" cy="169893"/>
              <a:chOff x="-100463" y="6530339"/>
              <a:chExt cx="997268" cy="420623"/>
            </a:xfrm>
            <a:solidFill>
              <a:srgbClr val="000000">
                <a:alpha val="25882"/>
              </a:srgbClr>
            </a:solidFill>
          </p:grpSpPr>
          <p:sp>
            <p:nvSpPr>
              <p:cNvPr id="7" name="Freeform: Shape 6">
                <a:extLst>
                  <a:ext uri="{FF2B5EF4-FFF2-40B4-BE49-F238E27FC236}">
                    <a16:creationId xmlns:a16="http://schemas.microsoft.com/office/drawing/2014/main" id="{056222C5-4651-A422-49EC-DB0AD7F3C923}"/>
                  </a:ext>
                </a:extLst>
              </p:cNvPr>
              <p:cNvSpPr/>
              <p:nvPr/>
            </p:nvSpPr>
            <p:spPr>
              <a:xfrm>
                <a:off x="-100463" y="653605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 name="Freeform: Shape 7">
                <a:extLst>
                  <a:ext uri="{FF2B5EF4-FFF2-40B4-BE49-F238E27FC236}">
                    <a16:creationId xmlns:a16="http://schemas.microsoft.com/office/drawing/2014/main" id="{26423070-81CA-3708-ABBC-D42B08D446E3}"/>
                  </a:ext>
                </a:extLst>
              </p:cNvPr>
              <p:cNvSpPr/>
              <p:nvPr/>
            </p:nvSpPr>
            <p:spPr>
              <a:xfrm>
                <a:off x="-98368" y="6530339"/>
                <a:ext cx="995173"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9" name="Arrow: Up 8">
              <a:extLst>
                <a:ext uri="{FF2B5EF4-FFF2-40B4-BE49-F238E27FC236}">
                  <a16:creationId xmlns:a16="http://schemas.microsoft.com/office/drawing/2014/main" id="{1AD82778-285D-E554-4F9F-1344D05EDAE6}"/>
                </a:ext>
              </a:extLst>
            </p:cNvPr>
            <p:cNvSpPr/>
            <p:nvPr/>
          </p:nvSpPr>
          <p:spPr>
            <a:xfrm rot="15437762">
              <a:off x="4747285" y="692509"/>
              <a:ext cx="362915" cy="476259"/>
            </a:xfrm>
            <a:custGeom>
              <a:avLst/>
              <a:gdLst>
                <a:gd name="connsiteX0" fmla="*/ 0 w 362915"/>
                <a:gd name="connsiteY0" fmla="*/ 182064 h 476259"/>
                <a:gd name="connsiteX1" fmla="*/ 181458 w 362915"/>
                <a:gd name="connsiteY1" fmla="*/ 0 h 476259"/>
                <a:gd name="connsiteX2" fmla="*/ 362915 w 362915"/>
                <a:gd name="connsiteY2" fmla="*/ 182064 h 476259"/>
                <a:gd name="connsiteX3" fmla="*/ 240869 w 362915"/>
                <a:gd name="connsiteY3" fmla="*/ 182064 h 476259"/>
                <a:gd name="connsiteX4" fmla="*/ 240869 w 362915"/>
                <a:gd name="connsiteY4" fmla="*/ 476259 h 476259"/>
                <a:gd name="connsiteX5" fmla="*/ 122046 w 362915"/>
                <a:gd name="connsiteY5" fmla="*/ 476259 h 476259"/>
                <a:gd name="connsiteX6" fmla="*/ 122046 w 362915"/>
                <a:gd name="connsiteY6" fmla="*/ 182064 h 476259"/>
                <a:gd name="connsiteX7" fmla="*/ 0 w 362915"/>
                <a:gd name="connsiteY7" fmla="*/ 182064 h 47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915" h="476259" extrusionOk="0">
                  <a:moveTo>
                    <a:pt x="0" y="182064"/>
                  </a:moveTo>
                  <a:cubicBezTo>
                    <a:pt x="74933" y="97625"/>
                    <a:pt x="159826" y="51055"/>
                    <a:pt x="181458" y="0"/>
                  </a:cubicBezTo>
                  <a:cubicBezTo>
                    <a:pt x="242731" y="24066"/>
                    <a:pt x="318469" y="138231"/>
                    <a:pt x="362915" y="182064"/>
                  </a:cubicBezTo>
                  <a:cubicBezTo>
                    <a:pt x="324400" y="195192"/>
                    <a:pt x="280354" y="167792"/>
                    <a:pt x="240869" y="182064"/>
                  </a:cubicBezTo>
                  <a:cubicBezTo>
                    <a:pt x="243451" y="324681"/>
                    <a:pt x="230457" y="383009"/>
                    <a:pt x="240869" y="476259"/>
                  </a:cubicBezTo>
                  <a:cubicBezTo>
                    <a:pt x="204733" y="490056"/>
                    <a:pt x="166673" y="467076"/>
                    <a:pt x="122046" y="476259"/>
                  </a:cubicBezTo>
                  <a:cubicBezTo>
                    <a:pt x="96042" y="338520"/>
                    <a:pt x="124296" y="328238"/>
                    <a:pt x="122046" y="182064"/>
                  </a:cubicBezTo>
                  <a:cubicBezTo>
                    <a:pt x="85192" y="183896"/>
                    <a:pt x="28639" y="169193"/>
                    <a:pt x="0" y="182064"/>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32741"/>
                        <a:gd name="adj2" fmla="val 50167"/>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 name="Right Triangle 9">
              <a:extLst>
                <a:ext uri="{FF2B5EF4-FFF2-40B4-BE49-F238E27FC236}">
                  <a16:creationId xmlns:a16="http://schemas.microsoft.com/office/drawing/2014/main" id="{4A5F0238-E3F7-5661-DCBB-40836409562F}"/>
                </a:ext>
              </a:extLst>
            </p:cNvPr>
            <p:cNvSpPr/>
            <p:nvPr/>
          </p:nvSpPr>
          <p:spPr>
            <a:xfrm rot="3798380">
              <a:off x="6463760" y="1704132"/>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27" name="Connector: Elbow 26">
            <a:extLst>
              <a:ext uri="{FF2B5EF4-FFF2-40B4-BE49-F238E27FC236}">
                <a16:creationId xmlns:a16="http://schemas.microsoft.com/office/drawing/2014/main" id="{3EA69378-4013-44AA-CEA7-99658F9355DF}"/>
              </a:ext>
            </a:extLst>
          </p:cNvPr>
          <p:cNvCxnSpPr>
            <a:cxnSpLocks/>
          </p:cNvCxnSpPr>
          <p:nvPr/>
        </p:nvCxnSpPr>
        <p:spPr>
          <a:xfrm flipV="1">
            <a:off x="3747469" y="4921527"/>
            <a:ext cx="511630" cy="711560"/>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28" name="Straight Arrow Connector 27">
            <a:extLst>
              <a:ext uri="{FF2B5EF4-FFF2-40B4-BE49-F238E27FC236}">
                <a16:creationId xmlns:a16="http://schemas.microsoft.com/office/drawing/2014/main" id="{8A7C5056-46F4-F3C0-BD20-5D0DDCB31A08}"/>
              </a:ext>
            </a:extLst>
          </p:cNvPr>
          <p:cNvCxnSpPr>
            <a:cxnSpLocks/>
          </p:cNvCxnSpPr>
          <p:nvPr/>
        </p:nvCxnSpPr>
        <p:spPr>
          <a:xfrm>
            <a:off x="3747469" y="4916578"/>
            <a:ext cx="511630" cy="4949"/>
          </a:xfrm>
          <a:prstGeom prst="straightConnector1">
            <a:avLst/>
          </a:prstGeom>
          <a:noFill/>
          <a:ln w="38100" cap="flat" cmpd="sng" algn="ctr">
            <a:solidFill>
              <a:srgbClr val="FFFFFF"/>
            </a:solidFill>
            <a:prstDash val="solid"/>
            <a:miter lim="800000"/>
            <a:tailEnd type="triangle"/>
          </a:ln>
          <a:effectLst/>
        </p:spPr>
      </p:cxnSp>
      <p:sp>
        <p:nvSpPr>
          <p:cNvPr id="2" name="Rectangle 1">
            <a:extLst>
              <a:ext uri="{FF2B5EF4-FFF2-40B4-BE49-F238E27FC236}">
                <a16:creationId xmlns:a16="http://schemas.microsoft.com/office/drawing/2014/main" id="{DDAC2ACC-0B10-26BF-EDC8-4908F6A925E7}"/>
              </a:ext>
            </a:extLst>
          </p:cNvPr>
          <p:cNvSpPr/>
          <p:nvPr/>
        </p:nvSpPr>
        <p:spPr>
          <a:xfrm>
            <a:off x="9976609" y="4063301"/>
            <a:ext cx="1650142" cy="1087867"/>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Matrix</a:t>
            </a:r>
            <a:br>
              <a:rPr kumimoji="0" lang="en-GB" sz="1400" b="0"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Extensions</a:t>
            </a:r>
          </a:p>
        </p:txBody>
      </p:sp>
      <p:pic>
        <p:nvPicPr>
          <p:cNvPr id="10" name="Graphic 9">
            <a:extLst>
              <a:ext uri="{FF2B5EF4-FFF2-40B4-BE49-F238E27FC236}">
                <a16:creationId xmlns:a16="http://schemas.microsoft.com/office/drawing/2014/main" id="{AD923E3A-E73F-0DC0-155D-8140F76893AE}"/>
              </a:ext>
            </a:extLst>
          </p:cNvPr>
          <p:cNvPicPr>
            <a:picLocks noChangeAspect="1"/>
          </p:cNvPicPr>
          <p:nvPr/>
        </p:nvPicPr>
        <p:blipFill rotWithShape="1">
          <a:blip r:embed="rId3">
            <a:lum bright="100000"/>
            <a:extLst>
              <a:ext uri="{96DAC541-7B7A-43D3-8B79-37D633B846F1}">
                <asvg:svgBlip xmlns:asvg="http://schemas.microsoft.com/office/drawing/2016/SVG/main" r:embed="rId4"/>
              </a:ext>
            </a:extLst>
          </a:blip>
          <a:srcRect r="27274"/>
          <a:stretch/>
        </p:blipFill>
        <p:spPr>
          <a:xfrm>
            <a:off x="10679494" y="4300308"/>
            <a:ext cx="285776" cy="180177"/>
          </a:xfrm>
          <a:prstGeom prst="rect">
            <a:avLst/>
          </a:prstGeom>
        </p:spPr>
      </p:pic>
    </p:spTree>
    <p:extLst>
      <p:ext uri="{BB962C8B-B14F-4D97-AF65-F5344CB8AC3E}">
        <p14:creationId xmlns:p14="http://schemas.microsoft.com/office/powerpoint/2010/main" val="1323150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391CAF-486A-2E72-8454-6396CF3FA1E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D65E158D-4220-14FB-DC62-CAF989FD05BB}"/>
              </a:ext>
            </a:extLst>
          </p:cNvPr>
          <p:cNvPicPr>
            <a:picLocks noChangeAspect="1"/>
          </p:cNvPicPr>
          <p:nvPr/>
        </p:nvPicPr>
        <p:blipFill>
          <a:blip r:embed="rId3"/>
          <a:stretch>
            <a:fillRect/>
          </a:stretch>
        </p:blipFill>
        <p:spPr>
          <a:xfrm>
            <a:off x="0" y="114300"/>
            <a:ext cx="12192000" cy="6629400"/>
          </a:xfrm>
          <a:prstGeom prst="rect">
            <a:avLst/>
          </a:prstGeom>
        </p:spPr>
      </p:pic>
      <p:sp>
        <p:nvSpPr>
          <p:cNvPr id="5" name="Rectangle 4">
            <a:extLst>
              <a:ext uri="{FF2B5EF4-FFF2-40B4-BE49-F238E27FC236}">
                <a16:creationId xmlns:a16="http://schemas.microsoft.com/office/drawing/2014/main" id="{CC696245-CD6B-C5B4-64C3-3AB34B1D30C8}"/>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6" name="Picture 5">
            <a:extLst>
              <a:ext uri="{FF2B5EF4-FFF2-40B4-BE49-F238E27FC236}">
                <a16:creationId xmlns:a16="http://schemas.microsoft.com/office/drawing/2014/main" id="{C8E295AD-44E0-160C-3D24-CE1C2895B3E2}"/>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7" name="Group 6">
            <a:extLst>
              <a:ext uri="{FF2B5EF4-FFF2-40B4-BE49-F238E27FC236}">
                <a16:creationId xmlns:a16="http://schemas.microsoft.com/office/drawing/2014/main" id="{1E70E90E-A99D-6A8D-39A4-F57C5106B433}"/>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8" name="Rectangle 24">
              <a:extLst>
                <a:ext uri="{FF2B5EF4-FFF2-40B4-BE49-F238E27FC236}">
                  <a16:creationId xmlns:a16="http://schemas.microsoft.com/office/drawing/2014/main" id="{986CCED7-B9D6-FC2E-BB70-352976F71313}"/>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 name="Rectangle 8">
              <a:extLst>
                <a:ext uri="{FF2B5EF4-FFF2-40B4-BE49-F238E27FC236}">
                  <a16:creationId xmlns:a16="http://schemas.microsoft.com/office/drawing/2014/main" id="{49F7ADB3-63B6-C31F-4B30-F5677F631956}"/>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TextBox 9">
              <a:extLst>
                <a:ext uri="{FF2B5EF4-FFF2-40B4-BE49-F238E27FC236}">
                  <a16:creationId xmlns:a16="http://schemas.microsoft.com/office/drawing/2014/main" id="{58FBDAC7-A36C-0C93-AC04-0A0B6DD2FCD1}"/>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sp>
        <p:nvSpPr>
          <p:cNvPr id="11" name="Arrow: Up 10">
            <a:extLst>
              <a:ext uri="{FF2B5EF4-FFF2-40B4-BE49-F238E27FC236}">
                <a16:creationId xmlns:a16="http://schemas.microsoft.com/office/drawing/2014/main" id="{3D0ADAB0-C7C3-01B1-25F6-47F9CF38FB58}"/>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2" name="Group 11">
            <a:extLst>
              <a:ext uri="{FF2B5EF4-FFF2-40B4-BE49-F238E27FC236}">
                <a16:creationId xmlns:a16="http://schemas.microsoft.com/office/drawing/2014/main" id="{799EB125-2C27-7033-C7EA-15D5B83E8523}"/>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994C627-2E05-C11F-E5C0-CAC8D92D8C1F}"/>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4" name="Straight Connector 13">
              <a:extLst>
                <a:ext uri="{FF2B5EF4-FFF2-40B4-BE49-F238E27FC236}">
                  <a16:creationId xmlns:a16="http://schemas.microsoft.com/office/drawing/2014/main" id="{DFB6F1EE-D997-C1D6-5231-2004F53D5B22}"/>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77CFFA9-E8FD-A81F-311B-66E914ACD299}"/>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3574DA3-A7D0-1584-07BD-D33CB205D474}"/>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09D39C-BAEA-6DC6-695D-BA63D4936043}"/>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398DC214-5F6D-F0EF-9E7A-791A9282829E}"/>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84E5FFA-A3FF-94F2-BE4C-AA9E90A87054}"/>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9122FF35-B95E-A1E7-FB9D-502B55165821}"/>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AF4C893E-19D5-A1C8-40D9-C4183584C647}"/>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69353A9-7F31-0A9E-E23A-CB1CD1EF43B8}"/>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2" name="Group 81">
              <a:extLst>
                <a:ext uri="{FF2B5EF4-FFF2-40B4-BE49-F238E27FC236}">
                  <a16:creationId xmlns:a16="http://schemas.microsoft.com/office/drawing/2014/main" id="{6ECE7549-A27E-505F-BC2F-44A194485232}"/>
                </a:ext>
              </a:extLst>
            </p:cNvPr>
            <p:cNvGrpSpPr/>
            <p:nvPr/>
          </p:nvGrpSpPr>
          <p:grpSpPr>
            <a:xfrm>
              <a:off x="8815167" y="5036974"/>
              <a:ext cx="377850" cy="181712"/>
              <a:chOff x="8641807" y="6043769"/>
              <a:chExt cx="377850" cy="181712"/>
            </a:xfrm>
          </p:grpSpPr>
          <p:sp>
            <p:nvSpPr>
              <p:cNvPr id="83" name="Freeform: Shape 82">
                <a:extLst>
                  <a:ext uri="{FF2B5EF4-FFF2-40B4-BE49-F238E27FC236}">
                    <a16:creationId xmlns:a16="http://schemas.microsoft.com/office/drawing/2014/main" id="{339E39A1-D19F-9A3E-55CC-54645D7A8F76}"/>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4" name="Freeform: Shape 83">
                <a:extLst>
                  <a:ext uri="{FF2B5EF4-FFF2-40B4-BE49-F238E27FC236}">
                    <a16:creationId xmlns:a16="http://schemas.microsoft.com/office/drawing/2014/main" id="{299DB630-DA74-8B29-96AD-5EF30404EA97}"/>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85" name="TextBox 84">
            <a:extLst>
              <a:ext uri="{FF2B5EF4-FFF2-40B4-BE49-F238E27FC236}">
                <a16:creationId xmlns:a16="http://schemas.microsoft.com/office/drawing/2014/main" id="{BEDFCD9D-A979-243A-BA75-F31F4FCD30AE}"/>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86" name="TextBox 85">
            <a:extLst>
              <a:ext uri="{FF2B5EF4-FFF2-40B4-BE49-F238E27FC236}">
                <a16:creationId xmlns:a16="http://schemas.microsoft.com/office/drawing/2014/main" id="{9AD4D3FE-57E9-53B6-2D5E-28751DB43F5E}"/>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87" name="TextBox 86">
            <a:extLst>
              <a:ext uri="{FF2B5EF4-FFF2-40B4-BE49-F238E27FC236}">
                <a16:creationId xmlns:a16="http://schemas.microsoft.com/office/drawing/2014/main" id="{FB8C53D0-7F16-969D-2794-23071E80928B}"/>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88" name="TextBox 87">
            <a:extLst>
              <a:ext uri="{FF2B5EF4-FFF2-40B4-BE49-F238E27FC236}">
                <a16:creationId xmlns:a16="http://schemas.microsoft.com/office/drawing/2014/main" id="{35FB5EA8-2BB1-962F-7D55-8AE845E8FBF2}"/>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89" name="TextBox 88">
            <a:extLst>
              <a:ext uri="{FF2B5EF4-FFF2-40B4-BE49-F238E27FC236}">
                <a16:creationId xmlns:a16="http://schemas.microsoft.com/office/drawing/2014/main" id="{46ED06FF-EF46-15B2-8D6C-5B728BED3FFD}"/>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90" name="TextBox 89">
            <a:extLst>
              <a:ext uri="{FF2B5EF4-FFF2-40B4-BE49-F238E27FC236}">
                <a16:creationId xmlns:a16="http://schemas.microsoft.com/office/drawing/2014/main" id="{4B52A5FC-940B-29EF-6071-034AE20D11C1}"/>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91" name="TextBox 90">
            <a:extLst>
              <a:ext uri="{FF2B5EF4-FFF2-40B4-BE49-F238E27FC236}">
                <a16:creationId xmlns:a16="http://schemas.microsoft.com/office/drawing/2014/main" id="{2ADF0DAF-0444-DCBD-63A3-AEEDFFF4D105}"/>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92" name="TextBox 91">
            <a:extLst>
              <a:ext uri="{FF2B5EF4-FFF2-40B4-BE49-F238E27FC236}">
                <a16:creationId xmlns:a16="http://schemas.microsoft.com/office/drawing/2014/main" id="{84B94137-F8CE-5CA7-8A38-BE2E8BD62F2C}"/>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93" name="TextBox 92">
            <a:extLst>
              <a:ext uri="{FF2B5EF4-FFF2-40B4-BE49-F238E27FC236}">
                <a16:creationId xmlns:a16="http://schemas.microsoft.com/office/drawing/2014/main" id="{4CD159D2-1445-D38E-7DE1-2B4DDD0541D4}"/>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94" name="Flowchart: Process 93">
            <a:extLst>
              <a:ext uri="{FF2B5EF4-FFF2-40B4-BE49-F238E27FC236}">
                <a16:creationId xmlns:a16="http://schemas.microsoft.com/office/drawing/2014/main" id="{2E273279-CF49-50E7-B676-EA988AC49A08}"/>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5" name="Arrow: Down 94">
            <a:extLst>
              <a:ext uri="{FF2B5EF4-FFF2-40B4-BE49-F238E27FC236}">
                <a16:creationId xmlns:a16="http://schemas.microsoft.com/office/drawing/2014/main" id="{4EFD0448-8611-6C9B-9865-2EC1325F6957}"/>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6" name="TextBox 95">
            <a:extLst>
              <a:ext uri="{FF2B5EF4-FFF2-40B4-BE49-F238E27FC236}">
                <a16:creationId xmlns:a16="http://schemas.microsoft.com/office/drawing/2014/main" id="{55A9716F-B469-6A8B-81C1-FDCBE11E0621}"/>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97" name="TextBox 96">
            <a:extLst>
              <a:ext uri="{FF2B5EF4-FFF2-40B4-BE49-F238E27FC236}">
                <a16:creationId xmlns:a16="http://schemas.microsoft.com/office/drawing/2014/main" id="{C24EEDBA-A105-071A-3727-7F5A6D07F3CC}"/>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98" name="TextBox 97">
            <a:extLst>
              <a:ext uri="{FF2B5EF4-FFF2-40B4-BE49-F238E27FC236}">
                <a16:creationId xmlns:a16="http://schemas.microsoft.com/office/drawing/2014/main" id="{60DEB1AC-7DE6-D004-B78D-47D27753931D}"/>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99" name="Freeform: Shape 98">
            <a:extLst>
              <a:ext uri="{FF2B5EF4-FFF2-40B4-BE49-F238E27FC236}">
                <a16:creationId xmlns:a16="http://schemas.microsoft.com/office/drawing/2014/main" id="{0C5C09AB-F0F0-D7D4-781A-9D56380AADC9}"/>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Freeform: Shape 99">
            <a:extLst>
              <a:ext uri="{FF2B5EF4-FFF2-40B4-BE49-F238E27FC236}">
                <a16:creationId xmlns:a16="http://schemas.microsoft.com/office/drawing/2014/main" id="{81DCB8AC-2948-FF91-4E86-7DC48916F351}"/>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Shape 100">
            <a:extLst>
              <a:ext uri="{FF2B5EF4-FFF2-40B4-BE49-F238E27FC236}">
                <a16:creationId xmlns:a16="http://schemas.microsoft.com/office/drawing/2014/main" id="{2193DE19-7254-6409-4CEE-7AF7A44A2723}"/>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Freeform: Shape 101">
            <a:extLst>
              <a:ext uri="{FF2B5EF4-FFF2-40B4-BE49-F238E27FC236}">
                <a16:creationId xmlns:a16="http://schemas.microsoft.com/office/drawing/2014/main" id="{DBBC6E1B-25A3-8946-D14F-C664747F38A0}"/>
              </a:ext>
            </a:extLst>
          </p:cNvPr>
          <p:cNvSpPr/>
          <p:nvPr/>
        </p:nvSpPr>
        <p:spPr>
          <a:xfrm rot="11178601" flipV="1">
            <a:off x="9538232" y="2836098"/>
            <a:ext cx="1407658" cy="52933"/>
          </a:xfrm>
          <a:custGeom>
            <a:avLst/>
            <a:gdLst>
              <a:gd name="connsiteX0" fmla="*/ 0 w 1407658"/>
              <a:gd name="connsiteY0" fmla="*/ 52881 h 52933"/>
              <a:gd name="connsiteX1" fmla="*/ 834628 w 1407658"/>
              <a:gd name="connsiteY1" fmla="*/ 27768 h 52933"/>
              <a:gd name="connsiteX2" fmla="*/ 1407658 w 1407658"/>
              <a:gd name="connsiteY2" fmla="*/ 2655 h 52933"/>
            </a:gdLst>
            <a:ahLst/>
            <a:cxnLst>
              <a:cxn ang="0">
                <a:pos x="connsiteX0" y="connsiteY0"/>
              </a:cxn>
              <a:cxn ang="0">
                <a:pos x="connsiteX1" y="connsiteY1"/>
              </a:cxn>
              <a:cxn ang="0">
                <a:pos x="connsiteX2" y="connsiteY2"/>
              </a:cxn>
            </a:cxnLst>
            <a:rect l="l" t="t" r="r" b="b"/>
            <a:pathLst>
              <a:path w="1407658" h="52933" extrusionOk="0">
                <a:moveTo>
                  <a:pt x="0" y="52881"/>
                </a:moveTo>
                <a:cubicBezTo>
                  <a:pt x="119823" y="43546"/>
                  <a:pt x="676322" y="-39486"/>
                  <a:pt x="834628" y="27768"/>
                </a:cubicBezTo>
                <a:cubicBezTo>
                  <a:pt x="985395" y="-26327"/>
                  <a:pt x="1099751" y="15937"/>
                  <a:pt x="1407658" y="2655"/>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Freeform: Shape 102">
            <a:extLst>
              <a:ext uri="{FF2B5EF4-FFF2-40B4-BE49-F238E27FC236}">
                <a16:creationId xmlns:a16="http://schemas.microsoft.com/office/drawing/2014/main" id="{96123DD8-EA44-93A8-CDBD-8CB903DD39F6}"/>
              </a:ext>
            </a:extLst>
          </p:cNvPr>
          <p:cNvSpPr/>
          <p:nvPr/>
        </p:nvSpPr>
        <p:spPr>
          <a:xfrm flipV="1">
            <a:off x="9544581" y="3104836"/>
            <a:ext cx="968638" cy="121281"/>
          </a:xfrm>
          <a:custGeom>
            <a:avLst/>
            <a:gdLst>
              <a:gd name="connsiteX0" fmla="*/ 0 w 968638"/>
              <a:gd name="connsiteY0" fmla="*/ 121162 h 121281"/>
              <a:gd name="connsiteX1" fmla="*/ 574325 w 968638"/>
              <a:gd name="connsiteY1" fmla="*/ 63623 h 121281"/>
              <a:gd name="connsiteX2" fmla="*/ 968638 w 968638"/>
              <a:gd name="connsiteY2" fmla="*/ 6083 h 121281"/>
            </a:gdLst>
            <a:ahLst/>
            <a:cxnLst>
              <a:cxn ang="0">
                <a:pos x="connsiteX0" y="connsiteY0"/>
              </a:cxn>
              <a:cxn ang="0">
                <a:pos x="connsiteX1" y="connsiteY1"/>
              </a:cxn>
              <a:cxn ang="0">
                <a:pos x="connsiteX2" y="connsiteY2"/>
              </a:cxn>
            </a:cxnLst>
            <a:rect l="l" t="t" r="r" b="b"/>
            <a:pathLst>
              <a:path w="968638" h="121281" extrusionOk="0">
                <a:moveTo>
                  <a:pt x="0" y="121162"/>
                </a:moveTo>
                <a:cubicBezTo>
                  <a:pt x="90251" y="122443"/>
                  <a:pt x="495650" y="-89939"/>
                  <a:pt x="574325" y="63623"/>
                </a:cubicBezTo>
                <a:cubicBezTo>
                  <a:pt x="657715" y="-69750"/>
                  <a:pt x="756508" y="33622"/>
                  <a:pt x="968638" y="608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Freeform: Shape 103">
            <a:extLst>
              <a:ext uri="{FF2B5EF4-FFF2-40B4-BE49-F238E27FC236}">
                <a16:creationId xmlns:a16="http://schemas.microsoft.com/office/drawing/2014/main" id="{F7D86FE4-0ED6-9798-30E6-8A020A1BA9D8}"/>
              </a:ext>
            </a:extLst>
          </p:cNvPr>
          <p:cNvSpPr/>
          <p:nvPr/>
        </p:nvSpPr>
        <p:spPr>
          <a:xfrm flipV="1">
            <a:off x="9520179" y="3438012"/>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Grafik 6">
            <a:extLst>
              <a:ext uri="{FF2B5EF4-FFF2-40B4-BE49-F238E27FC236}">
                <a16:creationId xmlns:a16="http://schemas.microsoft.com/office/drawing/2014/main" id="{96C5B88A-6A8C-EB97-BAAB-CA5E315F4CF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16" name="TextBox 15" descr="page number">
            <a:extLst>
              <a:ext uri="{FF2B5EF4-FFF2-40B4-BE49-F238E27FC236}">
                <a16:creationId xmlns:a16="http://schemas.microsoft.com/office/drawing/2014/main" id="{61A67315-6A41-2B8C-7D11-15DD3E19906C}"/>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73</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4211050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left)">
                                      <p:cBhvr>
                                        <p:cTn id="7" dur="500"/>
                                        <p:tgtEl>
                                          <p:spTgt spid="10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4"/>
                                        </p:tgtEl>
                                        <p:attrNameLst>
                                          <p:attrName>style.visibility</p:attrName>
                                        </p:attrNameLst>
                                      </p:cBhvr>
                                      <p:to>
                                        <p:strVal val="visible"/>
                                      </p:to>
                                    </p:set>
                                    <p:animEffect transition="in" filter="wipe(left)">
                                      <p:cBhvr>
                                        <p:cTn id="11"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1C8ADE-F635-B674-C558-F277A804A1BD}"/>
            </a:ext>
          </a:extLst>
        </p:cNvPr>
        <p:cNvGrpSpPr/>
        <p:nvPr/>
      </p:nvGrpSpPr>
      <p:grpSpPr>
        <a:xfrm>
          <a:off x="0" y="0"/>
          <a:ext cx="0" cy="0"/>
          <a:chOff x="0" y="0"/>
          <a:chExt cx="0" cy="0"/>
        </a:xfrm>
      </p:grpSpPr>
      <p:sp>
        <p:nvSpPr>
          <p:cNvPr id="53" name="Rectangle 52">
            <a:extLst>
              <a:ext uri="{FF2B5EF4-FFF2-40B4-BE49-F238E27FC236}">
                <a16:creationId xmlns:a16="http://schemas.microsoft.com/office/drawing/2014/main" id="{B5126C9E-C6EA-3E91-5F83-8D14E04B1D10}"/>
              </a:ext>
            </a:extLst>
          </p:cNvPr>
          <p:cNvSpPr/>
          <p:nvPr/>
        </p:nvSpPr>
        <p:spPr>
          <a:xfrm>
            <a:off x="1301609" y="228884"/>
            <a:ext cx="8870806" cy="6168677"/>
          </a:xfrm>
          <a:prstGeom prst="rect">
            <a:avLst/>
          </a:prstGeom>
          <a:solidFill>
            <a:srgbClr val="040E35"/>
          </a:solidFill>
          <a:ln w="12700" cap="flat" cmpd="sng" algn="ctr">
            <a:no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FFFFFF"/>
                </a:solidFill>
                <a:effectLst/>
                <a:uLnTx/>
                <a:uFillTx/>
                <a:latin typeface="IntelOne Text"/>
              </a:rPr>
              <a:t>Render Slice</a:t>
            </a:r>
            <a:endParaRPr kumimoji="0" lang="en-GB" sz="2400" b="1" i="0" u="none" strike="noStrike" kern="0" cap="none" spc="0" normalizeH="0" baseline="0" noProof="0">
              <a:ln>
                <a:noFill/>
              </a:ln>
              <a:solidFill>
                <a:srgbClr val="FFFFFF"/>
              </a:solidFill>
              <a:effectLst/>
              <a:uLnTx/>
              <a:uFillTx/>
              <a:latin typeface="IntelOne Display Medium"/>
            </a:endParaRPr>
          </a:p>
        </p:txBody>
      </p:sp>
      <p:sp>
        <p:nvSpPr>
          <p:cNvPr id="54" name="Rectangle 53">
            <a:extLst>
              <a:ext uri="{FF2B5EF4-FFF2-40B4-BE49-F238E27FC236}">
                <a16:creationId xmlns:a16="http://schemas.microsoft.com/office/drawing/2014/main" id="{72121C3E-9995-32FC-38A6-0AEEEB701225}"/>
              </a:ext>
            </a:extLst>
          </p:cNvPr>
          <p:cNvSpPr/>
          <p:nvPr/>
        </p:nvSpPr>
        <p:spPr>
          <a:xfrm>
            <a:off x="1920832" y="459161"/>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55" name="Rectangle 54">
            <a:extLst>
              <a:ext uri="{FF2B5EF4-FFF2-40B4-BE49-F238E27FC236}">
                <a16:creationId xmlns:a16="http://schemas.microsoft.com/office/drawing/2014/main" id="{21FB248A-914B-E9FE-C6E4-AC3189CE1060}"/>
              </a:ext>
            </a:extLst>
          </p:cNvPr>
          <p:cNvSpPr/>
          <p:nvPr/>
        </p:nvSpPr>
        <p:spPr>
          <a:xfrm>
            <a:off x="1880371" y="411064"/>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56" name="Rectangle 55">
            <a:extLst>
              <a:ext uri="{FF2B5EF4-FFF2-40B4-BE49-F238E27FC236}">
                <a16:creationId xmlns:a16="http://schemas.microsoft.com/office/drawing/2014/main" id="{FEBBF959-89B2-41A8-56AD-652F6F1A57FA}"/>
              </a:ext>
            </a:extLst>
          </p:cNvPr>
          <p:cNvSpPr/>
          <p:nvPr/>
        </p:nvSpPr>
        <p:spPr>
          <a:xfrm>
            <a:off x="1839910" y="362967"/>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57" name="Rectangle 56">
            <a:extLst>
              <a:ext uri="{FF2B5EF4-FFF2-40B4-BE49-F238E27FC236}">
                <a16:creationId xmlns:a16="http://schemas.microsoft.com/office/drawing/2014/main" id="{9C15B338-4C06-473A-0CC4-8A17B0A56618}"/>
              </a:ext>
            </a:extLst>
          </p:cNvPr>
          <p:cNvSpPr/>
          <p:nvPr/>
        </p:nvSpPr>
        <p:spPr>
          <a:xfrm>
            <a:off x="1799449" y="312783"/>
            <a:ext cx="7494932" cy="4243977"/>
          </a:xfrm>
          <a:prstGeom prst="rect">
            <a:avLst/>
          </a:prstGeom>
          <a:solidFill>
            <a:srgbClr val="004A86"/>
          </a:solidFill>
          <a:ln w="12700" cap="flat" cmpd="sng" algn="ctr">
            <a:solidFill>
              <a:srgbClr val="082C5B"/>
            </a:solidFill>
            <a:prstDash val="solid"/>
            <a:miter lim="800000"/>
          </a:ln>
          <a:effectLst/>
        </p:spPr>
        <p:txBody>
          <a:bodyPr vert="horz" rtlCol="0" anchor="t"/>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a:ln>
                  <a:noFill/>
                </a:ln>
                <a:solidFill>
                  <a:srgbClr val="FFFFFF"/>
                </a:solidFill>
                <a:effectLst/>
                <a:uLnTx/>
                <a:uFillTx/>
                <a:latin typeface="IntelOne Text"/>
              </a:rPr>
              <a:t> core</a:t>
            </a:r>
            <a:endParaRPr kumimoji="0" lang="en-GB" sz="2000" b="0" i="0" u="none" strike="noStrike" kern="0" cap="none" spc="0" normalizeH="0" baseline="0" noProof="0">
              <a:ln>
                <a:noFill/>
              </a:ln>
              <a:solidFill>
                <a:srgbClr val="FFFFFF"/>
              </a:solidFill>
              <a:effectLst/>
              <a:uLnTx/>
              <a:uFillTx/>
              <a:latin typeface="IntelOne Display Medium"/>
            </a:endParaRPr>
          </a:p>
        </p:txBody>
      </p:sp>
      <p:sp>
        <p:nvSpPr>
          <p:cNvPr id="58" name="Rectangle 57">
            <a:extLst>
              <a:ext uri="{FF2B5EF4-FFF2-40B4-BE49-F238E27FC236}">
                <a16:creationId xmlns:a16="http://schemas.microsoft.com/office/drawing/2014/main" id="{DC2178D4-95F7-BF1E-8316-C34B5EC61A7D}"/>
              </a:ext>
            </a:extLst>
          </p:cNvPr>
          <p:cNvSpPr/>
          <p:nvPr/>
        </p:nvSpPr>
        <p:spPr>
          <a:xfrm>
            <a:off x="3643207" y="1800815"/>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59" name="Rectangle 58">
            <a:extLst>
              <a:ext uri="{FF2B5EF4-FFF2-40B4-BE49-F238E27FC236}">
                <a16:creationId xmlns:a16="http://schemas.microsoft.com/office/drawing/2014/main" id="{155349C1-29E9-47E9-9F6A-C80F6779B4EF}"/>
              </a:ext>
            </a:extLst>
          </p:cNvPr>
          <p:cNvSpPr/>
          <p:nvPr/>
        </p:nvSpPr>
        <p:spPr>
          <a:xfrm>
            <a:off x="3598123" y="175442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60" name="Rectangle 59">
            <a:extLst>
              <a:ext uri="{FF2B5EF4-FFF2-40B4-BE49-F238E27FC236}">
                <a16:creationId xmlns:a16="http://schemas.microsoft.com/office/drawing/2014/main" id="{65F5C0D3-4A92-FB7E-6A63-937F16B3F4DE}"/>
              </a:ext>
            </a:extLst>
          </p:cNvPr>
          <p:cNvSpPr/>
          <p:nvPr/>
        </p:nvSpPr>
        <p:spPr>
          <a:xfrm>
            <a:off x="3553040" y="170804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61" name="Rectangle 60">
            <a:extLst>
              <a:ext uri="{FF2B5EF4-FFF2-40B4-BE49-F238E27FC236}">
                <a16:creationId xmlns:a16="http://schemas.microsoft.com/office/drawing/2014/main" id="{A790D3E8-90E1-911B-2C5A-46D7D32ECA1A}"/>
              </a:ext>
            </a:extLst>
          </p:cNvPr>
          <p:cNvSpPr/>
          <p:nvPr/>
        </p:nvSpPr>
        <p:spPr>
          <a:xfrm>
            <a:off x="6587893" y="1472311"/>
            <a:ext cx="1520904" cy="9624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Instruction Cache </a:t>
            </a:r>
            <a:endParaRPr kumimoji="0" lang="en-GB" sz="1050" b="0" i="0" u="none" strike="noStrike" kern="0" cap="none" spc="0" normalizeH="0" baseline="0" noProof="0">
              <a:ln>
                <a:noFill/>
              </a:ln>
              <a:solidFill>
                <a:srgbClr val="000000"/>
              </a:solidFill>
              <a:effectLst/>
              <a:uLnTx/>
              <a:uFillTx/>
              <a:latin typeface="IntelOne Text"/>
            </a:endParaRPr>
          </a:p>
        </p:txBody>
      </p:sp>
      <p:sp>
        <p:nvSpPr>
          <p:cNvPr id="62" name="TextBox 61">
            <a:extLst>
              <a:ext uri="{FF2B5EF4-FFF2-40B4-BE49-F238E27FC236}">
                <a16:creationId xmlns:a16="http://schemas.microsoft.com/office/drawing/2014/main" id="{7A813D0C-95EC-FA77-827F-19804931D943}"/>
              </a:ext>
            </a:extLst>
          </p:cNvPr>
          <p:cNvSpPr txBox="1"/>
          <p:nvPr/>
        </p:nvSpPr>
        <p:spPr>
          <a:xfrm>
            <a:off x="7718103" y="810871"/>
            <a:ext cx="1409360"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URB requests / data</a:t>
            </a:r>
          </a:p>
        </p:txBody>
      </p:sp>
      <p:sp>
        <p:nvSpPr>
          <p:cNvPr id="63" name="TextBox 62">
            <a:extLst>
              <a:ext uri="{FF2B5EF4-FFF2-40B4-BE49-F238E27FC236}">
                <a16:creationId xmlns:a16="http://schemas.microsoft.com/office/drawing/2014/main" id="{4A51EAA6-5B9A-00E6-9656-C038CA1BD684}"/>
              </a:ext>
            </a:extLst>
          </p:cNvPr>
          <p:cNvSpPr txBox="1"/>
          <p:nvPr/>
        </p:nvSpPr>
        <p:spPr>
          <a:xfrm>
            <a:off x="7282911" y="990786"/>
            <a:ext cx="1850186"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Sampler &amp; binding prefetch</a:t>
            </a:r>
          </a:p>
        </p:txBody>
      </p:sp>
      <p:sp>
        <p:nvSpPr>
          <p:cNvPr id="64" name="Rectangle 63">
            <a:extLst>
              <a:ext uri="{FF2B5EF4-FFF2-40B4-BE49-F238E27FC236}">
                <a16:creationId xmlns:a16="http://schemas.microsoft.com/office/drawing/2014/main" id="{6FA33332-9631-09C5-9E6D-AC0C0776FE89}"/>
              </a:ext>
            </a:extLst>
          </p:cNvPr>
          <p:cNvSpPr/>
          <p:nvPr/>
        </p:nvSpPr>
        <p:spPr>
          <a:xfrm>
            <a:off x="7204492" y="4880660"/>
            <a:ext cx="1188000" cy="756000"/>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Sampler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65" name="Rectangle 64">
            <a:extLst>
              <a:ext uri="{FF2B5EF4-FFF2-40B4-BE49-F238E27FC236}">
                <a16:creationId xmlns:a16="http://schemas.microsoft.com/office/drawing/2014/main" id="{BCF8FC06-5503-1C74-114F-27C802539998}"/>
              </a:ext>
            </a:extLst>
          </p:cNvPr>
          <p:cNvSpPr/>
          <p:nvPr/>
        </p:nvSpPr>
        <p:spPr>
          <a:xfrm>
            <a:off x="3015490" y="4874272"/>
            <a:ext cx="1188000"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Ray Tracing Unit</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66" name="Rectangle 65">
            <a:extLst>
              <a:ext uri="{FF2B5EF4-FFF2-40B4-BE49-F238E27FC236}">
                <a16:creationId xmlns:a16="http://schemas.microsoft.com/office/drawing/2014/main" id="{DC8E6AB9-7ECB-AE07-0A49-99E8EA7718AD}"/>
              </a:ext>
            </a:extLst>
          </p:cNvPr>
          <p:cNvSpPr/>
          <p:nvPr/>
        </p:nvSpPr>
        <p:spPr>
          <a:xfrm>
            <a:off x="5935550" y="1136886"/>
            <a:ext cx="102024" cy="95005"/>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err="1">
              <a:ln>
                <a:noFill/>
              </a:ln>
              <a:solidFill>
                <a:srgbClr val="FFFFFF"/>
              </a:solidFill>
              <a:effectLst/>
              <a:uLnTx/>
              <a:uFillTx/>
              <a:latin typeface="IntelOne Text"/>
            </a:endParaRPr>
          </a:p>
        </p:txBody>
      </p:sp>
      <p:sp>
        <p:nvSpPr>
          <p:cNvPr id="67" name="Rectangle 66">
            <a:extLst>
              <a:ext uri="{FF2B5EF4-FFF2-40B4-BE49-F238E27FC236}">
                <a16:creationId xmlns:a16="http://schemas.microsoft.com/office/drawing/2014/main" id="{CAF7BE6D-3032-EC55-7242-ADCCC9952A55}"/>
              </a:ext>
            </a:extLst>
          </p:cNvPr>
          <p:cNvSpPr/>
          <p:nvPr/>
        </p:nvSpPr>
        <p:spPr>
          <a:xfrm>
            <a:off x="5089883" y="360246"/>
            <a:ext cx="1299294" cy="877536"/>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Thread Dispatcher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68" name="TextBox 67">
            <a:extLst>
              <a:ext uri="{FF2B5EF4-FFF2-40B4-BE49-F238E27FC236}">
                <a16:creationId xmlns:a16="http://schemas.microsoft.com/office/drawing/2014/main" id="{63EFB1C6-9065-42EE-A2ED-05DA7572C6EE}"/>
              </a:ext>
            </a:extLst>
          </p:cNvPr>
          <p:cNvSpPr txBox="1"/>
          <p:nvPr/>
        </p:nvSpPr>
        <p:spPr>
          <a:xfrm>
            <a:off x="7481899" y="2584899"/>
            <a:ext cx="848309"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payloads</a:t>
            </a:r>
          </a:p>
        </p:txBody>
      </p:sp>
      <p:cxnSp>
        <p:nvCxnSpPr>
          <p:cNvPr id="69" name="Connector: Elbow 68">
            <a:extLst>
              <a:ext uri="{FF2B5EF4-FFF2-40B4-BE49-F238E27FC236}">
                <a16:creationId xmlns:a16="http://schemas.microsoft.com/office/drawing/2014/main" id="{BA362B8A-FFA4-9C55-7113-D687650AC7D7}"/>
              </a:ext>
            </a:extLst>
          </p:cNvPr>
          <p:cNvCxnSpPr>
            <a:cxnSpLocks/>
            <a:stCxn id="100" idx="1"/>
            <a:endCxn id="76" idx="1"/>
          </p:cNvCxnSpPr>
          <p:nvPr/>
        </p:nvCxnSpPr>
        <p:spPr>
          <a:xfrm rot="10800000" flipV="1">
            <a:off x="3287117" y="1941945"/>
            <a:ext cx="40509" cy="1400626"/>
          </a:xfrm>
          <a:prstGeom prst="bentConnector3">
            <a:avLst>
              <a:gd name="adj1" fmla="val 664319"/>
            </a:avLst>
          </a:prstGeom>
          <a:noFill/>
          <a:ln w="38100" cap="flat" cmpd="sng" algn="ctr">
            <a:solidFill>
              <a:srgbClr val="FFFFFF"/>
            </a:solidFill>
            <a:prstDash val="solid"/>
            <a:miter lim="800000"/>
            <a:tailEnd type="triangle"/>
          </a:ln>
          <a:effectLst/>
        </p:spPr>
      </p:cxnSp>
      <p:sp>
        <p:nvSpPr>
          <p:cNvPr id="70" name="TextBox 69">
            <a:extLst>
              <a:ext uri="{FF2B5EF4-FFF2-40B4-BE49-F238E27FC236}">
                <a16:creationId xmlns:a16="http://schemas.microsoft.com/office/drawing/2014/main" id="{40917A73-831C-869C-FEE9-E6AB6AB09E99}"/>
              </a:ext>
            </a:extLst>
          </p:cNvPr>
          <p:cNvSpPr txBox="1"/>
          <p:nvPr/>
        </p:nvSpPr>
        <p:spPr>
          <a:xfrm>
            <a:off x="5182042" y="1998417"/>
            <a:ext cx="1128835"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Instruction data</a:t>
            </a:r>
          </a:p>
        </p:txBody>
      </p:sp>
      <p:sp>
        <p:nvSpPr>
          <p:cNvPr id="71" name="TextBox 70">
            <a:extLst>
              <a:ext uri="{FF2B5EF4-FFF2-40B4-BE49-F238E27FC236}">
                <a16:creationId xmlns:a16="http://schemas.microsoft.com/office/drawing/2014/main" id="{73753DF2-415E-0C16-7753-20AD9959DF19}"/>
              </a:ext>
            </a:extLst>
          </p:cNvPr>
          <p:cNvSpPr txBox="1"/>
          <p:nvPr/>
        </p:nvSpPr>
        <p:spPr>
          <a:xfrm>
            <a:off x="2246152" y="2399535"/>
            <a:ext cx="878766"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Messages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&amp; Data</a:t>
            </a:r>
          </a:p>
        </p:txBody>
      </p:sp>
      <p:sp>
        <p:nvSpPr>
          <p:cNvPr id="72" name="Rectangle 71">
            <a:extLst>
              <a:ext uri="{FF2B5EF4-FFF2-40B4-BE49-F238E27FC236}">
                <a16:creationId xmlns:a16="http://schemas.microsoft.com/office/drawing/2014/main" id="{0B681A9B-0D51-F79B-1BB5-1067F1738200}"/>
              </a:ext>
            </a:extLst>
          </p:cNvPr>
          <p:cNvSpPr/>
          <p:nvPr/>
        </p:nvSpPr>
        <p:spPr>
          <a:xfrm>
            <a:off x="5372089"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73" name="Rectangle 72">
            <a:extLst>
              <a:ext uri="{FF2B5EF4-FFF2-40B4-BE49-F238E27FC236}">
                <a16:creationId xmlns:a16="http://schemas.microsoft.com/office/drawing/2014/main" id="{879DEA62-E1E6-31F1-77EF-AD319ED50744}"/>
              </a:ext>
            </a:extLst>
          </p:cNvPr>
          <p:cNvSpPr/>
          <p:nvPr/>
        </p:nvSpPr>
        <p:spPr>
          <a:xfrm>
            <a:off x="5927660"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74" name="Rectangle 73">
            <a:extLst>
              <a:ext uri="{FF2B5EF4-FFF2-40B4-BE49-F238E27FC236}">
                <a16:creationId xmlns:a16="http://schemas.microsoft.com/office/drawing/2014/main" id="{0F4BD242-B10F-4DB9-E9FF-37C3BAA34FA4}"/>
              </a:ext>
            </a:extLst>
          </p:cNvPr>
          <p:cNvSpPr/>
          <p:nvPr/>
        </p:nvSpPr>
        <p:spPr>
          <a:xfrm>
            <a:off x="7287370" y="5154729"/>
            <a:ext cx="1036809" cy="441312"/>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Sampler Cache</a:t>
            </a:r>
            <a:endParaRPr kumimoji="0" lang="en-GB" sz="1050" b="0" i="0" u="none" strike="noStrike" kern="0" cap="none" spc="0" normalizeH="0" baseline="0" noProof="0">
              <a:ln>
                <a:noFill/>
              </a:ln>
              <a:solidFill>
                <a:srgbClr val="000000"/>
              </a:solidFill>
              <a:effectLst/>
              <a:uLnTx/>
              <a:uFillTx/>
              <a:latin typeface="IntelOne Text"/>
            </a:endParaRPr>
          </a:p>
        </p:txBody>
      </p:sp>
      <p:cxnSp>
        <p:nvCxnSpPr>
          <p:cNvPr id="75" name="Straight Arrow Connector 74">
            <a:extLst>
              <a:ext uri="{FF2B5EF4-FFF2-40B4-BE49-F238E27FC236}">
                <a16:creationId xmlns:a16="http://schemas.microsoft.com/office/drawing/2014/main" id="{DD81E6D2-4A60-D081-34AE-F460A328B767}"/>
              </a:ext>
            </a:extLst>
          </p:cNvPr>
          <p:cNvCxnSpPr>
            <a:cxnSpLocks/>
            <a:stCxn id="91" idx="2"/>
            <a:endCxn id="88" idx="0"/>
          </p:cNvCxnSpPr>
          <p:nvPr/>
        </p:nvCxnSpPr>
        <p:spPr>
          <a:xfrm>
            <a:off x="5687876" y="4304483"/>
            <a:ext cx="12598" cy="573053"/>
          </a:xfrm>
          <a:prstGeom prst="straightConnector1">
            <a:avLst/>
          </a:prstGeom>
          <a:noFill/>
          <a:ln w="38100" cap="flat" cmpd="sng" algn="ctr">
            <a:solidFill>
              <a:srgbClr val="FFFFFF"/>
            </a:solidFill>
            <a:prstDash val="solid"/>
            <a:miter lim="800000"/>
            <a:headEnd type="triangle"/>
            <a:tailEnd type="triangle"/>
          </a:ln>
          <a:effectLst/>
        </p:spPr>
      </p:cxnSp>
      <p:sp>
        <p:nvSpPr>
          <p:cNvPr id="76" name="Rectangle 75">
            <a:extLst>
              <a:ext uri="{FF2B5EF4-FFF2-40B4-BE49-F238E27FC236}">
                <a16:creationId xmlns:a16="http://schemas.microsoft.com/office/drawing/2014/main" id="{4D845BB4-EEC3-D313-32D6-0E412D3FFE09}"/>
              </a:ext>
            </a:extLst>
          </p:cNvPr>
          <p:cNvSpPr/>
          <p:nvPr/>
        </p:nvSpPr>
        <p:spPr>
          <a:xfrm>
            <a:off x="3287116" y="3279127"/>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77" name="Rectangle 76">
            <a:extLst>
              <a:ext uri="{FF2B5EF4-FFF2-40B4-BE49-F238E27FC236}">
                <a16:creationId xmlns:a16="http://schemas.microsoft.com/office/drawing/2014/main" id="{3E257D56-FFE1-989C-B64E-0A4D8F5CC8EC}"/>
              </a:ext>
            </a:extLst>
          </p:cNvPr>
          <p:cNvSpPr/>
          <p:nvPr/>
        </p:nvSpPr>
        <p:spPr>
          <a:xfrm>
            <a:off x="7937776" y="3274446"/>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cxnSp>
        <p:nvCxnSpPr>
          <p:cNvPr id="78" name="Connector: Elbow 77">
            <a:extLst>
              <a:ext uri="{FF2B5EF4-FFF2-40B4-BE49-F238E27FC236}">
                <a16:creationId xmlns:a16="http://schemas.microsoft.com/office/drawing/2014/main" id="{5670932D-1D80-0672-AE3F-E28C671EED1A}"/>
              </a:ext>
            </a:extLst>
          </p:cNvPr>
          <p:cNvCxnSpPr>
            <a:cxnSpLocks/>
            <a:stCxn id="88" idx="2"/>
            <a:endCxn id="84" idx="1"/>
          </p:cNvCxnSpPr>
          <p:nvPr/>
        </p:nvCxnSpPr>
        <p:spPr>
          <a:xfrm rot="16200000" flipH="1">
            <a:off x="7705146" y="3628864"/>
            <a:ext cx="912733" cy="4922076"/>
          </a:xfrm>
          <a:prstGeom prst="bentConnector3">
            <a:avLst>
              <a:gd name="adj1" fmla="val 52318"/>
            </a:avLst>
          </a:prstGeom>
          <a:noFill/>
          <a:ln w="38100" cap="flat" cmpd="sng" algn="ctr">
            <a:solidFill>
              <a:srgbClr val="FFFFFF"/>
            </a:solidFill>
            <a:prstDash val="solid"/>
            <a:miter lim="800000"/>
            <a:headEnd type="triangle"/>
            <a:tailEnd type="triangle"/>
          </a:ln>
          <a:effectLst/>
        </p:spPr>
      </p:cxnSp>
      <p:cxnSp>
        <p:nvCxnSpPr>
          <p:cNvPr id="79" name="Straight Arrow Connector 78">
            <a:extLst>
              <a:ext uri="{FF2B5EF4-FFF2-40B4-BE49-F238E27FC236}">
                <a16:creationId xmlns:a16="http://schemas.microsoft.com/office/drawing/2014/main" id="{F0232462-3359-434C-BC65-8913CCEE9F57}"/>
              </a:ext>
            </a:extLst>
          </p:cNvPr>
          <p:cNvCxnSpPr>
            <a:cxnSpLocks/>
          </p:cNvCxnSpPr>
          <p:nvPr/>
        </p:nvCxnSpPr>
        <p:spPr>
          <a:xfrm flipV="1">
            <a:off x="7545589" y="4314378"/>
            <a:ext cx="0" cy="559894"/>
          </a:xfrm>
          <a:prstGeom prst="straightConnector1">
            <a:avLst/>
          </a:prstGeom>
          <a:noFill/>
          <a:ln w="38100" cap="flat" cmpd="sng" algn="ctr">
            <a:solidFill>
              <a:srgbClr val="FFFFFF"/>
            </a:solidFill>
            <a:prstDash val="solid"/>
            <a:miter lim="800000"/>
            <a:tailEnd type="triangle"/>
          </a:ln>
          <a:effectLst/>
        </p:spPr>
      </p:cxnSp>
      <p:cxnSp>
        <p:nvCxnSpPr>
          <p:cNvPr id="80" name="Straight Arrow Connector 79">
            <a:extLst>
              <a:ext uri="{FF2B5EF4-FFF2-40B4-BE49-F238E27FC236}">
                <a16:creationId xmlns:a16="http://schemas.microsoft.com/office/drawing/2014/main" id="{0801CF98-90AE-5833-3547-EC18601F14BA}"/>
              </a:ext>
            </a:extLst>
          </p:cNvPr>
          <p:cNvCxnSpPr>
            <a:cxnSpLocks/>
          </p:cNvCxnSpPr>
          <p:nvPr/>
        </p:nvCxnSpPr>
        <p:spPr>
          <a:xfrm>
            <a:off x="8044079" y="4312519"/>
            <a:ext cx="0" cy="568141"/>
          </a:xfrm>
          <a:prstGeom prst="straightConnector1">
            <a:avLst/>
          </a:prstGeom>
          <a:noFill/>
          <a:ln w="38100" cap="flat" cmpd="sng" algn="ctr">
            <a:solidFill>
              <a:srgbClr val="FFFFFF"/>
            </a:solidFill>
            <a:prstDash val="solid"/>
            <a:miter lim="800000"/>
            <a:tailEnd type="triangle"/>
          </a:ln>
          <a:effectLst/>
        </p:spPr>
      </p:cxnSp>
      <p:cxnSp>
        <p:nvCxnSpPr>
          <p:cNvPr id="81" name="Straight Arrow Connector 80">
            <a:extLst>
              <a:ext uri="{FF2B5EF4-FFF2-40B4-BE49-F238E27FC236}">
                <a16:creationId xmlns:a16="http://schemas.microsoft.com/office/drawing/2014/main" id="{0A1B2FCB-8321-9F5C-8E08-32C8484FB69A}"/>
              </a:ext>
            </a:extLst>
          </p:cNvPr>
          <p:cNvCxnSpPr>
            <a:cxnSpLocks/>
          </p:cNvCxnSpPr>
          <p:nvPr/>
        </p:nvCxnSpPr>
        <p:spPr>
          <a:xfrm flipH="1" flipV="1">
            <a:off x="3323974" y="4306197"/>
            <a:ext cx="10340" cy="568075"/>
          </a:xfrm>
          <a:prstGeom prst="straightConnector1">
            <a:avLst/>
          </a:prstGeom>
          <a:noFill/>
          <a:ln w="38100" cap="flat" cmpd="sng" algn="ctr">
            <a:solidFill>
              <a:srgbClr val="FFFFFF"/>
            </a:solidFill>
            <a:prstDash val="solid"/>
            <a:miter lim="800000"/>
            <a:tailEnd type="triangle"/>
          </a:ln>
          <a:effectLst/>
        </p:spPr>
      </p:cxnSp>
      <p:cxnSp>
        <p:nvCxnSpPr>
          <p:cNvPr id="82" name="Straight Arrow Connector 81">
            <a:extLst>
              <a:ext uri="{FF2B5EF4-FFF2-40B4-BE49-F238E27FC236}">
                <a16:creationId xmlns:a16="http://schemas.microsoft.com/office/drawing/2014/main" id="{5A1B4942-2794-1139-65DD-2EC87899D2AF}"/>
              </a:ext>
            </a:extLst>
          </p:cNvPr>
          <p:cNvCxnSpPr>
            <a:cxnSpLocks/>
          </p:cNvCxnSpPr>
          <p:nvPr/>
        </p:nvCxnSpPr>
        <p:spPr>
          <a:xfrm>
            <a:off x="3822464" y="4304843"/>
            <a:ext cx="0" cy="569429"/>
          </a:xfrm>
          <a:prstGeom prst="straightConnector1">
            <a:avLst/>
          </a:prstGeom>
          <a:noFill/>
          <a:ln w="38100" cap="flat" cmpd="sng" algn="ctr">
            <a:solidFill>
              <a:srgbClr val="FFFFFF"/>
            </a:solidFill>
            <a:prstDash val="solid"/>
            <a:miter lim="800000"/>
            <a:tailEnd type="triangle"/>
          </a:ln>
          <a:effectLst/>
        </p:spPr>
      </p:cxnSp>
      <p:sp>
        <p:nvSpPr>
          <p:cNvPr id="83" name="Rectangle 82">
            <a:extLst>
              <a:ext uri="{FF2B5EF4-FFF2-40B4-BE49-F238E27FC236}">
                <a16:creationId xmlns:a16="http://schemas.microsoft.com/office/drawing/2014/main" id="{B77D7947-0CC6-4A7D-7BE4-FBE29FCAC47F}"/>
              </a:ext>
            </a:extLst>
          </p:cNvPr>
          <p:cNvSpPr/>
          <p:nvPr/>
        </p:nvSpPr>
        <p:spPr>
          <a:xfrm>
            <a:off x="10326450" y="6301898"/>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84" name="Rectangle 83">
            <a:extLst>
              <a:ext uri="{FF2B5EF4-FFF2-40B4-BE49-F238E27FC236}">
                <a16:creationId xmlns:a16="http://schemas.microsoft.com/office/drawing/2014/main" id="{FBDA972E-68BF-6288-67B1-C10EC6C6C8DE}"/>
              </a:ext>
            </a:extLst>
          </p:cNvPr>
          <p:cNvSpPr/>
          <p:nvPr/>
        </p:nvSpPr>
        <p:spPr>
          <a:xfrm rot="16200000">
            <a:off x="7471368" y="3098292"/>
            <a:ext cx="6302363" cy="593591"/>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IntelOne Text"/>
              </a:rPr>
              <a:t>Level 2 Cache</a:t>
            </a:r>
            <a:endParaRPr kumimoji="0" lang="en-GB" sz="1800" b="0" i="0" u="none" strike="noStrike" kern="0" cap="none" spc="0" normalizeH="0" baseline="0" noProof="0">
              <a:ln>
                <a:noFill/>
              </a:ln>
              <a:solidFill>
                <a:srgbClr val="000000"/>
              </a:solidFill>
              <a:effectLst/>
              <a:uLnTx/>
              <a:uFillTx/>
              <a:latin typeface="IntelOne Text"/>
            </a:endParaRPr>
          </a:p>
        </p:txBody>
      </p:sp>
      <p:sp>
        <p:nvSpPr>
          <p:cNvPr id="85" name="TextBox 84">
            <a:extLst>
              <a:ext uri="{FF2B5EF4-FFF2-40B4-BE49-F238E27FC236}">
                <a16:creationId xmlns:a16="http://schemas.microsoft.com/office/drawing/2014/main" id="{07E9991E-C031-8D49-CB01-54B358638875}"/>
              </a:ext>
            </a:extLst>
          </p:cNvPr>
          <p:cNvSpPr txBox="1"/>
          <p:nvPr/>
        </p:nvSpPr>
        <p:spPr>
          <a:xfrm>
            <a:off x="4067070" y="2737363"/>
            <a:ext cx="1455848"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payloads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return data</a:t>
            </a:r>
          </a:p>
        </p:txBody>
      </p:sp>
      <p:cxnSp>
        <p:nvCxnSpPr>
          <p:cNvPr id="86" name="Connector: Elbow 85">
            <a:extLst>
              <a:ext uri="{FF2B5EF4-FFF2-40B4-BE49-F238E27FC236}">
                <a16:creationId xmlns:a16="http://schemas.microsoft.com/office/drawing/2014/main" id="{E2C38E07-358E-4D4A-EE28-1593F9C62EA5}"/>
              </a:ext>
            </a:extLst>
          </p:cNvPr>
          <p:cNvCxnSpPr>
            <a:cxnSpLocks/>
            <a:stCxn id="67" idx="3"/>
            <a:endCxn id="87" idx="2"/>
          </p:cNvCxnSpPr>
          <p:nvPr/>
        </p:nvCxnSpPr>
        <p:spPr>
          <a:xfrm>
            <a:off x="6389177" y="799014"/>
            <a:ext cx="598739" cy="4829856"/>
          </a:xfrm>
          <a:prstGeom prst="bentConnector4">
            <a:avLst>
              <a:gd name="adj1" fmla="val 462209"/>
              <a:gd name="adj2" fmla="val 105996"/>
            </a:avLst>
          </a:prstGeom>
          <a:noFill/>
          <a:ln w="38100" cap="flat" cmpd="sng" algn="ctr">
            <a:solidFill>
              <a:srgbClr val="FFFFFF"/>
            </a:solidFill>
            <a:prstDash val="solid"/>
            <a:miter lim="800000"/>
            <a:headEnd type="triangle"/>
            <a:tailEnd type="triangle"/>
          </a:ln>
          <a:effectLst/>
        </p:spPr>
      </p:cxnSp>
      <p:sp>
        <p:nvSpPr>
          <p:cNvPr id="87" name="Rectangle 86">
            <a:extLst>
              <a:ext uri="{FF2B5EF4-FFF2-40B4-BE49-F238E27FC236}">
                <a16:creationId xmlns:a16="http://schemas.microsoft.com/office/drawing/2014/main" id="{077C2D8E-8AD4-0BC1-1D21-ABE58EA7AFD7}"/>
              </a:ext>
            </a:extLst>
          </p:cNvPr>
          <p:cNvSpPr/>
          <p:nvPr/>
        </p:nvSpPr>
        <p:spPr>
          <a:xfrm>
            <a:off x="6925315" y="5510388"/>
            <a:ext cx="125201" cy="118482"/>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88" name="Rectangle 87">
            <a:extLst>
              <a:ext uri="{FF2B5EF4-FFF2-40B4-BE49-F238E27FC236}">
                <a16:creationId xmlns:a16="http://schemas.microsoft.com/office/drawing/2014/main" id="{25100808-3150-9688-00AC-86FB95C6296A}"/>
              </a:ext>
            </a:extLst>
          </p:cNvPr>
          <p:cNvSpPr/>
          <p:nvPr/>
        </p:nvSpPr>
        <p:spPr>
          <a:xfrm>
            <a:off x="4295358" y="4877536"/>
            <a:ext cx="2810231"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Level 2 Interface</a:t>
            </a:r>
          </a:p>
        </p:txBody>
      </p:sp>
      <p:cxnSp>
        <p:nvCxnSpPr>
          <p:cNvPr id="89" name="Connector: Elbow 88">
            <a:extLst>
              <a:ext uri="{FF2B5EF4-FFF2-40B4-BE49-F238E27FC236}">
                <a16:creationId xmlns:a16="http://schemas.microsoft.com/office/drawing/2014/main" id="{1EB1D085-F088-774D-F18B-116EE08501C9}"/>
              </a:ext>
            </a:extLst>
          </p:cNvPr>
          <p:cNvCxnSpPr>
            <a:cxnSpLocks/>
            <a:stCxn id="67" idx="1"/>
            <a:endCxn id="90" idx="1"/>
          </p:cNvCxnSpPr>
          <p:nvPr/>
        </p:nvCxnSpPr>
        <p:spPr>
          <a:xfrm rot="10800000" flipV="1">
            <a:off x="3282333" y="799013"/>
            <a:ext cx="1807550" cy="3252481"/>
          </a:xfrm>
          <a:prstGeom prst="bentConnector3">
            <a:avLst>
              <a:gd name="adj1" fmla="val 158738"/>
            </a:avLst>
          </a:prstGeom>
          <a:noFill/>
          <a:ln w="38100" cap="flat" cmpd="sng" algn="ctr">
            <a:solidFill>
              <a:srgbClr val="FFFFFF"/>
            </a:solidFill>
            <a:prstDash val="solid"/>
            <a:miter lim="800000"/>
            <a:tailEnd type="triangle"/>
          </a:ln>
          <a:effectLst/>
        </p:spPr>
      </p:cxnSp>
      <p:sp>
        <p:nvSpPr>
          <p:cNvPr id="90" name="Rectangle 89">
            <a:extLst>
              <a:ext uri="{FF2B5EF4-FFF2-40B4-BE49-F238E27FC236}">
                <a16:creationId xmlns:a16="http://schemas.microsoft.com/office/drawing/2014/main" id="{F584B55A-8AA1-9114-8D4A-C66CFE45446F}"/>
              </a:ext>
            </a:extLst>
          </p:cNvPr>
          <p:cNvSpPr/>
          <p:nvPr/>
        </p:nvSpPr>
        <p:spPr>
          <a:xfrm>
            <a:off x="3282333" y="4002851"/>
            <a:ext cx="109542" cy="972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91" name="Rectangle 90">
            <a:extLst>
              <a:ext uri="{FF2B5EF4-FFF2-40B4-BE49-F238E27FC236}">
                <a16:creationId xmlns:a16="http://schemas.microsoft.com/office/drawing/2014/main" id="{0B81AC66-CD71-0CCA-9905-3BD784AAC35B}"/>
              </a:ext>
            </a:extLst>
          </p:cNvPr>
          <p:cNvSpPr/>
          <p:nvPr/>
        </p:nvSpPr>
        <p:spPr>
          <a:xfrm>
            <a:off x="3279759" y="3221540"/>
            <a:ext cx="4816234" cy="1082943"/>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Text"/>
              </a:rPr>
              <a:t>Dataport </a:t>
            </a:r>
            <a:endParaRPr kumimoji="0" lang="en-GB" sz="1200" b="0" i="0" u="none" strike="noStrike" kern="0" cap="none" spc="0" normalizeH="0" baseline="0" noProof="0">
              <a:ln>
                <a:noFill/>
              </a:ln>
              <a:solidFill>
                <a:srgbClr val="FFFFFF"/>
              </a:solidFill>
              <a:effectLst/>
              <a:uLnTx/>
              <a:uFillTx/>
              <a:latin typeface="IntelOne Text"/>
            </a:endParaRPr>
          </a:p>
        </p:txBody>
      </p:sp>
      <p:cxnSp>
        <p:nvCxnSpPr>
          <p:cNvPr id="92" name="Connector: Elbow 91">
            <a:extLst>
              <a:ext uri="{FF2B5EF4-FFF2-40B4-BE49-F238E27FC236}">
                <a16:creationId xmlns:a16="http://schemas.microsoft.com/office/drawing/2014/main" id="{A6332383-DC46-BB84-3567-FF16C7194988}"/>
              </a:ext>
            </a:extLst>
          </p:cNvPr>
          <p:cNvCxnSpPr>
            <a:cxnSpLocks/>
            <a:stCxn id="67" idx="2"/>
            <a:endCxn id="91" idx="3"/>
          </p:cNvCxnSpPr>
          <p:nvPr/>
        </p:nvCxnSpPr>
        <p:spPr>
          <a:xfrm rot="16200000" flipH="1">
            <a:off x="5655146" y="1322165"/>
            <a:ext cx="2525230" cy="2356463"/>
          </a:xfrm>
          <a:prstGeom prst="bentConnector4">
            <a:avLst>
              <a:gd name="adj1" fmla="val 4879"/>
              <a:gd name="adj2" fmla="val 112935"/>
            </a:avLst>
          </a:prstGeom>
          <a:noFill/>
          <a:ln w="38100" cap="flat" cmpd="sng" algn="ctr">
            <a:solidFill>
              <a:srgbClr val="FFFFFF"/>
            </a:solidFill>
            <a:prstDash val="solid"/>
            <a:miter lim="800000"/>
            <a:tailEnd type="triangle"/>
          </a:ln>
          <a:effectLst/>
        </p:spPr>
      </p:cxnSp>
      <p:sp>
        <p:nvSpPr>
          <p:cNvPr id="93" name="TextBox 92">
            <a:extLst>
              <a:ext uri="{FF2B5EF4-FFF2-40B4-BE49-F238E27FC236}">
                <a16:creationId xmlns:a16="http://schemas.microsoft.com/office/drawing/2014/main" id="{C372E91F-4CB5-DAD1-02EC-D4B8DE36714C}"/>
              </a:ext>
            </a:extLst>
          </p:cNvPr>
          <p:cNvSpPr txBox="1"/>
          <p:nvPr/>
        </p:nvSpPr>
        <p:spPr>
          <a:xfrm rot="16200000">
            <a:off x="958627" y="2700021"/>
            <a:ext cx="2238113"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Shared Local Memory Allocations</a:t>
            </a:r>
          </a:p>
        </p:txBody>
      </p:sp>
      <p:sp>
        <p:nvSpPr>
          <p:cNvPr id="94" name="Rectangle 93">
            <a:extLst>
              <a:ext uri="{FF2B5EF4-FFF2-40B4-BE49-F238E27FC236}">
                <a16:creationId xmlns:a16="http://schemas.microsoft.com/office/drawing/2014/main" id="{028C2232-2AA8-9D43-9845-DE1784912F5B}"/>
              </a:ext>
            </a:extLst>
          </p:cNvPr>
          <p:cNvSpPr/>
          <p:nvPr/>
        </p:nvSpPr>
        <p:spPr>
          <a:xfrm>
            <a:off x="4656726" y="3532730"/>
            <a:ext cx="2065758" cy="6405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Level 1 Cache</a:t>
            </a:r>
          </a:p>
        </p:txBody>
      </p:sp>
      <p:pic>
        <p:nvPicPr>
          <p:cNvPr id="95" name="Graphic 94">
            <a:extLst>
              <a:ext uri="{FF2B5EF4-FFF2-40B4-BE49-F238E27FC236}">
                <a16:creationId xmlns:a16="http://schemas.microsoft.com/office/drawing/2014/main" id="{033C1455-5AC0-B6A8-174B-6BDF7AA270EC}"/>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8324179" y="416789"/>
            <a:ext cx="313348" cy="197560"/>
          </a:xfrm>
          <a:prstGeom prst="rect">
            <a:avLst/>
          </a:prstGeom>
        </p:spPr>
      </p:pic>
      <p:sp>
        <p:nvSpPr>
          <p:cNvPr id="96" name="Rectangle 95">
            <a:extLst>
              <a:ext uri="{FF2B5EF4-FFF2-40B4-BE49-F238E27FC236}">
                <a16:creationId xmlns:a16="http://schemas.microsoft.com/office/drawing/2014/main" id="{F6088007-6C11-7535-CC27-F053DF3416B1}"/>
              </a:ext>
            </a:extLst>
          </p:cNvPr>
          <p:cNvSpPr/>
          <p:nvPr/>
        </p:nvSpPr>
        <p:spPr>
          <a:xfrm>
            <a:off x="3507957" y="166165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97" name="Rectangle 96">
            <a:extLst>
              <a:ext uri="{FF2B5EF4-FFF2-40B4-BE49-F238E27FC236}">
                <a16:creationId xmlns:a16="http://schemas.microsoft.com/office/drawing/2014/main" id="{2850782D-8BD6-19DF-4AEF-5F3C813C08FD}"/>
              </a:ext>
            </a:extLst>
          </p:cNvPr>
          <p:cNvSpPr/>
          <p:nvPr/>
        </p:nvSpPr>
        <p:spPr>
          <a:xfrm>
            <a:off x="3462874" y="161527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98" name="Rectangle 97">
            <a:extLst>
              <a:ext uri="{FF2B5EF4-FFF2-40B4-BE49-F238E27FC236}">
                <a16:creationId xmlns:a16="http://schemas.microsoft.com/office/drawing/2014/main" id="{F791BFDA-31B6-9812-304E-497F3430E295}"/>
              </a:ext>
            </a:extLst>
          </p:cNvPr>
          <p:cNvSpPr/>
          <p:nvPr/>
        </p:nvSpPr>
        <p:spPr>
          <a:xfrm>
            <a:off x="3417791" y="156888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99" name="Rectangle 98">
            <a:extLst>
              <a:ext uri="{FF2B5EF4-FFF2-40B4-BE49-F238E27FC236}">
                <a16:creationId xmlns:a16="http://schemas.microsoft.com/office/drawing/2014/main" id="{31A7058B-F1A8-1749-DA17-7D24CE47EDAE}"/>
              </a:ext>
            </a:extLst>
          </p:cNvPr>
          <p:cNvSpPr/>
          <p:nvPr/>
        </p:nvSpPr>
        <p:spPr>
          <a:xfrm>
            <a:off x="3372708" y="152250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00" name="Rectangle 99">
            <a:extLst>
              <a:ext uri="{FF2B5EF4-FFF2-40B4-BE49-F238E27FC236}">
                <a16:creationId xmlns:a16="http://schemas.microsoft.com/office/drawing/2014/main" id="{1ED4A966-2209-D927-F463-C0C72D1C01D0}"/>
              </a:ext>
            </a:extLst>
          </p:cNvPr>
          <p:cNvSpPr/>
          <p:nvPr/>
        </p:nvSpPr>
        <p:spPr>
          <a:xfrm>
            <a:off x="3327625" y="147611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pic>
        <p:nvPicPr>
          <p:cNvPr id="101" name="Graphic 100">
            <a:extLst>
              <a:ext uri="{FF2B5EF4-FFF2-40B4-BE49-F238E27FC236}">
                <a16:creationId xmlns:a16="http://schemas.microsoft.com/office/drawing/2014/main" id="{C431692A-2920-5A11-8516-665497A9E539}"/>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3478834" y="1805398"/>
            <a:ext cx="154785" cy="97589"/>
          </a:xfrm>
          <a:prstGeom prst="rect">
            <a:avLst/>
          </a:prstGeom>
        </p:spPr>
      </p:pic>
      <p:cxnSp>
        <p:nvCxnSpPr>
          <p:cNvPr id="102" name="Straight Arrow Connector 101">
            <a:extLst>
              <a:ext uri="{FF2B5EF4-FFF2-40B4-BE49-F238E27FC236}">
                <a16:creationId xmlns:a16="http://schemas.microsoft.com/office/drawing/2014/main" id="{67EDBC45-1239-F36B-9DC2-DEC022C04C15}"/>
              </a:ext>
            </a:extLst>
          </p:cNvPr>
          <p:cNvCxnSpPr>
            <a:cxnSpLocks/>
            <a:endCxn id="100" idx="2"/>
          </p:cNvCxnSpPr>
          <p:nvPr/>
        </p:nvCxnSpPr>
        <p:spPr>
          <a:xfrm flipV="1">
            <a:off x="4031240" y="2407770"/>
            <a:ext cx="0" cy="803239"/>
          </a:xfrm>
          <a:prstGeom prst="straightConnector1">
            <a:avLst/>
          </a:prstGeom>
          <a:noFill/>
          <a:ln w="38100" cap="flat" cmpd="sng" algn="ctr">
            <a:solidFill>
              <a:srgbClr val="FFFFFF"/>
            </a:solidFill>
            <a:prstDash val="solid"/>
            <a:miter lim="800000"/>
            <a:tailEnd type="triangle"/>
          </a:ln>
          <a:effectLst/>
        </p:spPr>
      </p:cxnSp>
      <p:cxnSp>
        <p:nvCxnSpPr>
          <p:cNvPr id="103" name="Straight Arrow Connector 102">
            <a:extLst>
              <a:ext uri="{FF2B5EF4-FFF2-40B4-BE49-F238E27FC236}">
                <a16:creationId xmlns:a16="http://schemas.microsoft.com/office/drawing/2014/main" id="{FFC47E85-847D-7D6A-FB4D-F9C8E5F12829}"/>
              </a:ext>
            </a:extLst>
          </p:cNvPr>
          <p:cNvCxnSpPr>
            <a:cxnSpLocks/>
            <a:stCxn id="61" idx="1"/>
            <a:endCxn id="100" idx="3"/>
          </p:cNvCxnSpPr>
          <p:nvPr/>
        </p:nvCxnSpPr>
        <p:spPr>
          <a:xfrm flipH="1" flipV="1">
            <a:off x="4734855" y="1941945"/>
            <a:ext cx="1853038" cy="11596"/>
          </a:xfrm>
          <a:prstGeom prst="straightConnector1">
            <a:avLst/>
          </a:prstGeom>
          <a:noFill/>
          <a:ln w="38100" cap="flat" cmpd="sng" algn="ctr">
            <a:solidFill>
              <a:srgbClr val="FFFFFF"/>
            </a:solidFill>
            <a:prstDash val="solid"/>
            <a:miter lim="800000"/>
            <a:tailEnd type="triangle"/>
          </a:ln>
          <a:effectLst/>
        </p:spPr>
      </p:cxnSp>
      <p:pic>
        <p:nvPicPr>
          <p:cNvPr id="104" name="Graphic 103">
            <a:extLst>
              <a:ext uri="{FF2B5EF4-FFF2-40B4-BE49-F238E27FC236}">
                <a16:creationId xmlns:a16="http://schemas.microsoft.com/office/drawing/2014/main" id="{BA8F3A28-0671-3805-3399-183C826D9EE0}"/>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rot="16200000">
            <a:off x="1343040" y="4355629"/>
            <a:ext cx="424385" cy="267567"/>
          </a:xfrm>
          <a:prstGeom prst="rect">
            <a:avLst/>
          </a:prstGeom>
        </p:spPr>
      </p:pic>
    </p:spTree>
    <p:extLst>
      <p:ext uri="{BB962C8B-B14F-4D97-AF65-F5344CB8AC3E}">
        <p14:creationId xmlns:p14="http://schemas.microsoft.com/office/powerpoint/2010/main" val="3733418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ACE9FB-F386-7F65-E243-317920CC7B4E}"/>
            </a:ext>
          </a:extLst>
        </p:cNvPr>
        <p:cNvGrpSpPr/>
        <p:nvPr/>
      </p:nvGrpSpPr>
      <p:grpSpPr>
        <a:xfrm>
          <a:off x="0" y="0"/>
          <a:ext cx="0" cy="0"/>
          <a:chOff x="0" y="0"/>
          <a:chExt cx="0" cy="0"/>
        </a:xfrm>
      </p:grpSpPr>
      <p:sp>
        <p:nvSpPr>
          <p:cNvPr id="61" name="Rectangle 60">
            <a:extLst>
              <a:ext uri="{FF2B5EF4-FFF2-40B4-BE49-F238E27FC236}">
                <a16:creationId xmlns:a16="http://schemas.microsoft.com/office/drawing/2014/main" id="{19266D9B-C29D-270D-9D8E-4FB53A0F32DC}"/>
              </a:ext>
            </a:extLst>
          </p:cNvPr>
          <p:cNvSpPr/>
          <p:nvPr/>
        </p:nvSpPr>
        <p:spPr>
          <a:xfrm>
            <a:off x="1301609" y="228884"/>
            <a:ext cx="8870806" cy="6168677"/>
          </a:xfrm>
          <a:prstGeom prst="rect">
            <a:avLst/>
          </a:prstGeom>
          <a:solidFill>
            <a:srgbClr val="040E35"/>
          </a:solidFill>
          <a:ln w="12700" cap="flat" cmpd="sng" algn="ctr">
            <a:no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FFFFFF"/>
                </a:solidFill>
                <a:effectLst/>
                <a:uLnTx/>
                <a:uFillTx/>
                <a:latin typeface="IntelOne Text"/>
              </a:rPr>
              <a:t>Render Slice</a:t>
            </a:r>
            <a:endParaRPr kumimoji="0" lang="en-GB" sz="2400" b="1" i="0" u="none" strike="noStrike" kern="0" cap="none" spc="0" normalizeH="0" baseline="0" noProof="0">
              <a:ln>
                <a:noFill/>
              </a:ln>
              <a:solidFill>
                <a:srgbClr val="FFFFFF"/>
              </a:solidFill>
              <a:effectLst/>
              <a:uLnTx/>
              <a:uFillTx/>
              <a:latin typeface="IntelOne Display Medium"/>
            </a:endParaRPr>
          </a:p>
        </p:txBody>
      </p:sp>
      <p:sp>
        <p:nvSpPr>
          <p:cNvPr id="62" name="Rectangle 61">
            <a:extLst>
              <a:ext uri="{FF2B5EF4-FFF2-40B4-BE49-F238E27FC236}">
                <a16:creationId xmlns:a16="http://schemas.microsoft.com/office/drawing/2014/main" id="{958E2CFA-809D-9CBD-1662-0F8DFC382CC9}"/>
              </a:ext>
            </a:extLst>
          </p:cNvPr>
          <p:cNvSpPr/>
          <p:nvPr/>
        </p:nvSpPr>
        <p:spPr>
          <a:xfrm>
            <a:off x="1920832" y="459161"/>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63" name="Rectangle 62">
            <a:extLst>
              <a:ext uri="{FF2B5EF4-FFF2-40B4-BE49-F238E27FC236}">
                <a16:creationId xmlns:a16="http://schemas.microsoft.com/office/drawing/2014/main" id="{3CC293B6-5080-23F0-1238-B36BDF25664D}"/>
              </a:ext>
            </a:extLst>
          </p:cNvPr>
          <p:cNvSpPr/>
          <p:nvPr/>
        </p:nvSpPr>
        <p:spPr>
          <a:xfrm>
            <a:off x="1880371" y="411064"/>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64" name="Rectangle 63">
            <a:extLst>
              <a:ext uri="{FF2B5EF4-FFF2-40B4-BE49-F238E27FC236}">
                <a16:creationId xmlns:a16="http://schemas.microsoft.com/office/drawing/2014/main" id="{78228706-F285-7603-4DD7-DB684259B6F1}"/>
              </a:ext>
            </a:extLst>
          </p:cNvPr>
          <p:cNvSpPr/>
          <p:nvPr/>
        </p:nvSpPr>
        <p:spPr>
          <a:xfrm>
            <a:off x="1839910" y="362967"/>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65" name="Rectangle 64">
            <a:extLst>
              <a:ext uri="{FF2B5EF4-FFF2-40B4-BE49-F238E27FC236}">
                <a16:creationId xmlns:a16="http://schemas.microsoft.com/office/drawing/2014/main" id="{7BD759F3-FE1C-28BF-E5C6-6628EAF4E82B}"/>
              </a:ext>
            </a:extLst>
          </p:cNvPr>
          <p:cNvSpPr/>
          <p:nvPr/>
        </p:nvSpPr>
        <p:spPr>
          <a:xfrm>
            <a:off x="1799449" y="312783"/>
            <a:ext cx="7494932" cy="4243977"/>
          </a:xfrm>
          <a:prstGeom prst="rect">
            <a:avLst/>
          </a:prstGeom>
          <a:solidFill>
            <a:srgbClr val="004A86"/>
          </a:solidFill>
          <a:ln w="12700" cap="flat" cmpd="sng" algn="ctr">
            <a:solidFill>
              <a:srgbClr val="082C5B"/>
            </a:solidFill>
            <a:prstDash val="solid"/>
            <a:miter lim="800000"/>
          </a:ln>
          <a:effectLst/>
        </p:spPr>
        <p:txBody>
          <a:bodyPr vert="horz" rtlCol="0" anchor="t"/>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a:ln>
                  <a:noFill/>
                </a:ln>
                <a:solidFill>
                  <a:srgbClr val="FFFFFF"/>
                </a:solidFill>
                <a:effectLst/>
                <a:uLnTx/>
                <a:uFillTx/>
                <a:latin typeface="IntelOne Text"/>
              </a:rPr>
              <a:t> core</a:t>
            </a:r>
            <a:endParaRPr kumimoji="0" lang="en-GB" sz="2000" b="0" i="0" u="none" strike="noStrike" kern="0" cap="none" spc="0" normalizeH="0" baseline="0" noProof="0">
              <a:ln>
                <a:noFill/>
              </a:ln>
              <a:solidFill>
                <a:srgbClr val="FFFFFF"/>
              </a:solidFill>
              <a:effectLst/>
              <a:uLnTx/>
              <a:uFillTx/>
              <a:latin typeface="IntelOne Display Medium"/>
            </a:endParaRPr>
          </a:p>
        </p:txBody>
      </p:sp>
      <p:sp>
        <p:nvSpPr>
          <p:cNvPr id="66" name="Rectangle 65">
            <a:extLst>
              <a:ext uri="{FF2B5EF4-FFF2-40B4-BE49-F238E27FC236}">
                <a16:creationId xmlns:a16="http://schemas.microsoft.com/office/drawing/2014/main" id="{77AEC555-4269-D46A-6EF4-8DC2FA363817}"/>
              </a:ext>
            </a:extLst>
          </p:cNvPr>
          <p:cNvSpPr/>
          <p:nvPr/>
        </p:nvSpPr>
        <p:spPr>
          <a:xfrm>
            <a:off x="3643207" y="1800815"/>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67" name="Rectangle 66">
            <a:extLst>
              <a:ext uri="{FF2B5EF4-FFF2-40B4-BE49-F238E27FC236}">
                <a16:creationId xmlns:a16="http://schemas.microsoft.com/office/drawing/2014/main" id="{FB15839D-A2CB-7251-E5F4-506261D2C7A0}"/>
              </a:ext>
            </a:extLst>
          </p:cNvPr>
          <p:cNvSpPr/>
          <p:nvPr/>
        </p:nvSpPr>
        <p:spPr>
          <a:xfrm>
            <a:off x="3598123" y="175442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68" name="Rectangle 67">
            <a:extLst>
              <a:ext uri="{FF2B5EF4-FFF2-40B4-BE49-F238E27FC236}">
                <a16:creationId xmlns:a16="http://schemas.microsoft.com/office/drawing/2014/main" id="{2DC69543-2532-529F-3996-DCBEC2A0FD2D}"/>
              </a:ext>
            </a:extLst>
          </p:cNvPr>
          <p:cNvSpPr/>
          <p:nvPr/>
        </p:nvSpPr>
        <p:spPr>
          <a:xfrm>
            <a:off x="3553040" y="170804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69" name="Rectangle 68">
            <a:extLst>
              <a:ext uri="{FF2B5EF4-FFF2-40B4-BE49-F238E27FC236}">
                <a16:creationId xmlns:a16="http://schemas.microsoft.com/office/drawing/2014/main" id="{D4CE0430-C33E-91C1-F90E-6DE5B7392CB3}"/>
              </a:ext>
            </a:extLst>
          </p:cNvPr>
          <p:cNvSpPr/>
          <p:nvPr/>
        </p:nvSpPr>
        <p:spPr>
          <a:xfrm>
            <a:off x="6587893" y="1472311"/>
            <a:ext cx="1520904" cy="9624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Instruction Cache </a:t>
            </a:r>
            <a:endParaRPr kumimoji="0" lang="en-GB" sz="1050" b="0" i="0" u="none" strike="noStrike" kern="0" cap="none" spc="0" normalizeH="0" baseline="0" noProof="0">
              <a:ln>
                <a:noFill/>
              </a:ln>
              <a:solidFill>
                <a:srgbClr val="000000"/>
              </a:solidFill>
              <a:effectLst/>
              <a:uLnTx/>
              <a:uFillTx/>
              <a:latin typeface="IntelOne Text"/>
            </a:endParaRPr>
          </a:p>
        </p:txBody>
      </p:sp>
      <p:sp>
        <p:nvSpPr>
          <p:cNvPr id="70" name="TextBox 69">
            <a:extLst>
              <a:ext uri="{FF2B5EF4-FFF2-40B4-BE49-F238E27FC236}">
                <a16:creationId xmlns:a16="http://schemas.microsoft.com/office/drawing/2014/main" id="{7C6D30D7-8B76-95E2-E1B8-9EFE5FE7250F}"/>
              </a:ext>
            </a:extLst>
          </p:cNvPr>
          <p:cNvSpPr txBox="1"/>
          <p:nvPr/>
        </p:nvSpPr>
        <p:spPr>
          <a:xfrm>
            <a:off x="7718103" y="810871"/>
            <a:ext cx="1409360"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URB requests / data</a:t>
            </a:r>
          </a:p>
        </p:txBody>
      </p:sp>
      <p:sp>
        <p:nvSpPr>
          <p:cNvPr id="71" name="TextBox 70">
            <a:extLst>
              <a:ext uri="{FF2B5EF4-FFF2-40B4-BE49-F238E27FC236}">
                <a16:creationId xmlns:a16="http://schemas.microsoft.com/office/drawing/2014/main" id="{EE7A9A72-47A1-AFC6-2BD8-C6FDD7F69BBD}"/>
              </a:ext>
            </a:extLst>
          </p:cNvPr>
          <p:cNvSpPr txBox="1"/>
          <p:nvPr/>
        </p:nvSpPr>
        <p:spPr>
          <a:xfrm>
            <a:off x="7282911" y="990786"/>
            <a:ext cx="1850186"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Sampler &amp; binding prefetch</a:t>
            </a:r>
          </a:p>
        </p:txBody>
      </p:sp>
      <p:sp>
        <p:nvSpPr>
          <p:cNvPr id="72" name="Rectangle 71">
            <a:extLst>
              <a:ext uri="{FF2B5EF4-FFF2-40B4-BE49-F238E27FC236}">
                <a16:creationId xmlns:a16="http://schemas.microsoft.com/office/drawing/2014/main" id="{14F060FC-97A6-7A28-E13A-97FBC74545CC}"/>
              </a:ext>
            </a:extLst>
          </p:cNvPr>
          <p:cNvSpPr/>
          <p:nvPr/>
        </p:nvSpPr>
        <p:spPr>
          <a:xfrm>
            <a:off x="7204492" y="4880660"/>
            <a:ext cx="1188000" cy="756000"/>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Sampler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73" name="Rectangle 72">
            <a:extLst>
              <a:ext uri="{FF2B5EF4-FFF2-40B4-BE49-F238E27FC236}">
                <a16:creationId xmlns:a16="http://schemas.microsoft.com/office/drawing/2014/main" id="{823DDD03-6A19-77DB-200A-46BCEB4FF313}"/>
              </a:ext>
            </a:extLst>
          </p:cNvPr>
          <p:cNvSpPr/>
          <p:nvPr/>
        </p:nvSpPr>
        <p:spPr>
          <a:xfrm>
            <a:off x="3015490" y="4874272"/>
            <a:ext cx="1188000"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Ray Tracing Unit</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74" name="Rectangle 73">
            <a:extLst>
              <a:ext uri="{FF2B5EF4-FFF2-40B4-BE49-F238E27FC236}">
                <a16:creationId xmlns:a16="http://schemas.microsoft.com/office/drawing/2014/main" id="{3EBDFE9A-B272-F510-40B1-A2831DAC2D9B}"/>
              </a:ext>
            </a:extLst>
          </p:cNvPr>
          <p:cNvSpPr/>
          <p:nvPr/>
        </p:nvSpPr>
        <p:spPr>
          <a:xfrm>
            <a:off x="5935550" y="1136886"/>
            <a:ext cx="102024" cy="95005"/>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err="1">
              <a:ln>
                <a:noFill/>
              </a:ln>
              <a:solidFill>
                <a:srgbClr val="FFFFFF"/>
              </a:solidFill>
              <a:effectLst/>
              <a:uLnTx/>
              <a:uFillTx/>
              <a:latin typeface="IntelOne Text"/>
            </a:endParaRPr>
          </a:p>
        </p:txBody>
      </p:sp>
      <p:sp>
        <p:nvSpPr>
          <p:cNvPr id="75" name="Rectangle 74">
            <a:extLst>
              <a:ext uri="{FF2B5EF4-FFF2-40B4-BE49-F238E27FC236}">
                <a16:creationId xmlns:a16="http://schemas.microsoft.com/office/drawing/2014/main" id="{447FFBCF-0704-3B8A-D81F-649B9DAA7023}"/>
              </a:ext>
            </a:extLst>
          </p:cNvPr>
          <p:cNvSpPr/>
          <p:nvPr/>
        </p:nvSpPr>
        <p:spPr>
          <a:xfrm>
            <a:off x="5089883" y="360246"/>
            <a:ext cx="1299294" cy="877536"/>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Thread Dispatcher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76" name="TextBox 75">
            <a:extLst>
              <a:ext uri="{FF2B5EF4-FFF2-40B4-BE49-F238E27FC236}">
                <a16:creationId xmlns:a16="http://schemas.microsoft.com/office/drawing/2014/main" id="{B3A8BB65-AC5F-1404-9F2B-9B2A287E963D}"/>
              </a:ext>
            </a:extLst>
          </p:cNvPr>
          <p:cNvSpPr txBox="1"/>
          <p:nvPr/>
        </p:nvSpPr>
        <p:spPr>
          <a:xfrm>
            <a:off x="7481899" y="2584899"/>
            <a:ext cx="848309"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payloads</a:t>
            </a:r>
          </a:p>
        </p:txBody>
      </p:sp>
      <p:cxnSp>
        <p:nvCxnSpPr>
          <p:cNvPr id="77" name="Connector: Elbow 76">
            <a:extLst>
              <a:ext uri="{FF2B5EF4-FFF2-40B4-BE49-F238E27FC236}">
                <a16:creationId xmlns:a16="http://schemas.microsoft.com/office/drawing/2014/main" id="{71FAC59B-2E61-A51E-8763-077467B877C3}"/>
              </a:ext>
            </a:extLst>
          </p:cNvPr>
          <p:cNvCxnSpPr>
            <a:cxnSpLocks/>
            <a:stCxn id="108" idx="1"/>
            <a:endCxn id="84" idx="1"/>
          </p:cNvCxnSpPr>
          <p:nvPr/>
        </p:nvCxnSpPr>
        <p:spPr>
          <a:xfrm rot="10800000" flipV="1">
            <a:off x="3287117" y="1941945"/>
            <a:ext cx="40509" cy="1400626"/>
          </a:xfrm>
          <a:prstGeom prst="bentConnector3">
            <a:avLst>
              <a:gd name="adj1" fmla="val 664319"/>
            </a:avLst>
          </a:prstGeom>
          <a:noFill/>
          <a:ln w="38100" cap="flat" cmpd="sng" algn="ctr">
            <a:solidFill>
              <a:srgbClr val="FFFFFF"/>
            </a:solidFill>
            <a:prstDash val="solid"/>
            <a:miter lim="800000"/>
            <a:tailEnd type="triangle"/>
          </a:ln>
          <a:effectLst/>
        </p:spPr>
      </p:cxnSp>
      <p:sp>
        <p:nvSpPr>
          <p:cNvPr id="78" name="TextBox 77">
            <a:extLst>
              <a:ext uri="{FF2B5EF4-FFF2-40B4-BE49-F238E27FC236}">
                <a16:creationId xmlns:a16="http://schemas.microsoft.com/office/drawing/2014/main" id="{CE272C87-D594-6E71-1242-A0A0C10E324D}"/>
              </a:ext>
            </a:extLst>
          </p:cNvPr>
          <p:cNvSpPr txBox="1"/>
          <p:nvPr/>
        </p:nvSpPr>
        <p:spPr>
          <a:xfrm>
            <a:off x="5182042" y="1998417"/>
            <a:ext cx="1128835"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Instruction data</a:t>
            </a:r>
          </a:p>
        </p:txBody>
      </p:sp>
      <p:sp>
        <p:nvSpPr>
          <p:cNvPr id="79" name="TextBox 78">
            <a:extLst>
              <a:ext uri="{FF2B5EF4-FFF2-40B4-BE49-F238E27FC236}">
                <a16:creationId xmlns:a16="http://schemas.microsoft.com/office/drawing/2014/main" id="{BE95432B-6092-0071-2E58-B6872752B707}"/>
              </a:ext>
            </a:extLst>
          </p:cNvPr>
          <p:cNvSpPr txBox="1"/>
          <p:nvPr/>
        </p:nvSpPr>
        <p:spPr>
          <a:xfrm>
            <a:off x="2246152" y="2399535"/>
            <a:ext cx="878766"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Messages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&amp; Data</a:t>
            </a:r>
          </a:p>
        </p:txBody>
      </p:sp>
      <p:sp>
        <p:nvSpPr>
          <p:cNvPr id="80" name="Rectangle 79">
            <a:extLst>
              <a:ext uri="{FF2B5EF4-FFF2-40B4-BE49-F238E27FC236}">
                <a16:creationId xmlns:a16="http://schemas.microsoft.com/office/drawing/2014/main" id="{B51BC8DE-5BC2-DAA1-9A93-9561911183AD}"/>
              </a:ext>
            </a:extLst>
          </p:cNvPr>
          <p:cNvSpPr/>
          <p:nvPr/>
        </p:nvSpPr>
        <p:spPr>
          <a:xfrm>
            <a:off x="5372089"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81" name="Rectangle 80">
            <a:extLst>
              <a:ext uri="{FF2B5EF4-FFF2-40B4-BE49-F238E27FC236}">
                <a16:creationId xmlns:a16="http://schemas.microsoft.com/office/drawing/2014/main" id="{AFB1909E-EABB-1817-72E0-B9DAED79C69A}"/>
              </a:ext>
            </a:extLst>
          </p:cNvPr>
          <p:cNvSpPr/>
          <p:nvPr/>
        </p:nvSpPr>
        <p:spPr>
          <a:xfrm>
            <a:off x="5927660"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82" name="Rectangle 81">
            <a:extLst>
              <a:ext uri="{FF2B5EF4-FFF2-40B4-BE49-F238E27FC236}">
                <a16:creationId xmlns:a16="http://schemas.microsoft.com/office/drawing/2014/main" id="{DA491D48-D47B-45CE-FF37-9672B60BF370}"/>
              </a:ext>
            </a:extLst>
          </p:cNvPr>
          <p:cNvSpPr/>
          <p:nvPr/>
        </p:nvSpPr>
        <p:spPr>
          <a:xfrm>
            <a:off x="7287370" y="5154729"/>
            <a:ext cx="1036809" cy="441312"/>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Sampler Cache</a:t>
            </a:r>
            <a:endParaRPr kumimoji="0" lang="en-GB" sz="1050" b="0" i="0" u="none" strike="noStrike" kern="0" cap="none" spc="0" normalizeH="0" baseline="0" noProof="0">
              <a:ln>
                <a:noFill/>
              </a:ln>
              <a:solidFill>
                <a:srgbClr val="000000"/>
              </a:solidFill>
              <a:effectLst/>
              <a:uLnTx/>
              <a:uFillTx/>
              <a:latin typeface="IntelOne Text"/>
            </a:endParaRPr>
          </a:p>
        </p:txBody>
      </p:sp>
      <p:cxnSp>
        <p:nvCxnSpPr>
          <p:cNvPr id="83" name="Straight Arrow Connector 82">
            <a:extLst>
              <a:ext uri="{FF2B5EF4-FFF2-40B4-BE49-F238E27FC236}">
                <a16:creationId xmlns:a16="http://schemas.microsoft.com/office/drawing/2014/main" id="{261D238F-516E-3F96-5A4F-E1F8E0A96AF3}"/>
              </a:ext>
            </a:extLst>
          </p:cNvPr>
          <p:cNvCxnSpPr>
            <a:cxnSpLocks/>
            <a:stCxn id="99" idx="2"/>
            <a:endCxn id="96" idx="0"/>
          </p:cNvCxnSpPr>
          <p:nvPr/>
        </p:nvCxnSpPr>
        <p:spPr>
          <a:xfrm>
            <a:off x="5687876" y="4304483"/>
            <a:ext cx="12598" cy="573053"/>
          </a:xfrm>
          <a:prstGeom prst="straightConnector1">
            <a:avLst/>
          </a:prstGeom>
          <a:noFill/>
          <a:ln w="38100" cap="flat" cmpd="sng" algn="ctr">
            <a:solidFill>
              <a:srgbClr val="FFFFFF"/>
            </a:solidFill>
            <a:prstDash val="solid"/>
            <a:miter lim="800000"/>
            <a:headEnd type="triangle"/>
            <a:tailEnd type="triangle"/>
          </a:ln>
          <a:effectLst/>
        </p:spPr>
      </p:cxnSp>
      <p:sp>
        <p:nvSpPr>
          <p:cNvPr id="84" name="Rectangle 83">
            <a:extLst>
              <a:ext uri="{FF2B5EF4-FFF2-40B4-BE49-F238E27FC236}">
                <a16:creationId xmlns:a16="http://schemas.microsoft.com/office/drawing/2014/main" id="{6B1CD51C-ACAE-6996-5D97-849231D25B5F}"/>
              </a:ext>
            </a:extLst>
          </p:cNvPr>
          <p:cNvSpPr/>
          <p:nvPr/>
        </p:nvSpPr>
        <p:spPr>
          <a:xfrm>
            <a:off x="3287116" y="3279127"/>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85" name="Rectangle 84">
            <a:extLst>
              <a:ext uri="{FF2B5EF4-FFF2-40B4-BE49-F238E27FC236}">
                <a16:creationId xmlns:a16="http://schemas.microsoft.com/office/drawing/2014/main" id="{3393760C-B990-F696-A4D1-4D38A2E6D598}"/>
              </a:ext>
            </a:extLst>
          </p:cNvPr>
          <p:cNvSpPr/>
          <p:nvPr/>
        </p:nvSpPr>
        <p:spPr>
          <a:xfrm>
            <a:off x="7937776" y="3274446"/>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cxnSp>
        <p:nvCxnSpPr>
          <p:cNvPr id="86" name="Connector: Elbow 85">
            <a:extLst>
              <a:ext uri="{FF2B5EF4-FFF2-40B4-BE49-F238E27FC236}">
                <a16:creationId xmlns:a16="http://schemas.microsoft.com/office/drawing/2014/main" id="{64AB3DA9-9081-AC13-41B5-75805CC32E6F}"/>
              </a:ext>
            </a:extLst>
          </p:cNvPr>
          <p:cNvCxnSpPr>
            <a:cxnSpLocks/>
            <a:stCxn id="96" idx="2"/>
            <a:endCxn id="92" idx="1"/>
          </p:cNvCxnSpPr>
          <p:nvPr/>
        </p:nvCxnSpPr>
        <p:spPr>
          <a:xfrm rot="16200000" flipH="1">
            <a:off x="7705146" y="3628864"/>
            <a:ext cx="912733" cy="4922076"/>
          </a:xfrm>
          <a:prstGeom prst="bentConnector3">
            <a:avLst>
              <a:gd name="adj1" fmla="val 52318"/>
            </a:avLst>
          </a:prstGeom>
          <a:noFill/>
          <a:ln w="38100" cap="flat" cmpd="sng" algn="ctr">
            <a:solidFill>
              <a:srgbClr val="FFFFFF"/>
            </a:solidFill>
            <a:prstDash val="solid"/>
            <a:miter lim="800000"/>
            <a:headEnd type="triangle"/>
            <a:tailEnd type="triangle"/>
          </a:ln>
          <a:effectLst/>
        </p:spPr>
      </p:cxnSp>
      <p:cxnSp>
        <p:nvCxnSpPr>
          <p:cNvPr id="87" name="Straight Arrow Connector 86">
            <a:extLst>
              <a:ext uri="{FF2B5EF4-FFF2-40B4-BE49-F238E27FC236}">
                <a16:creationId xmlns:a16="http://schemas.microsoft.com/office/drawing/2014/main" id="{B11C38C1-2743-E736-8AA1-BDD739AC8F21}"/>
              </a:ext>
            </a:extLst>
          </p:cNvPr>
          <p:cNvCxnSpPr>
            <a:cxnSpLocks/>
          </p:cNvCxnSpPr>
          <p:nvPr/>
        </p:nvCxnSpPr>
        <p:spPr>
          <a:xfrm flipV="1">
            <a:off x="7545589" y="4314378"/>
            <a:ext cx="0" cy="559894"/>
          </a:xfrm>
          <a:prstGeom prst="straightConnector1">
            <a:avLst/>
          </a:prstGeom>
          <a:noFill/>
          <a:ln w="38100" cap="flat" cmpd="sng" algn="ctr">
            <a:solidFill>
              <a:srgbClr val="FFFFFF"/>
            </a:solidFill>
            <a:prstDash val="solid"/>
            <a:miter lim="800000"/>
            <a:tailEnd type="triangle"/>
          </a:ln>
          <a:effectLst/>
        </p:spPr>
      </p:cxnSp>
      <p:cxnSp>
        <p:nvCxnSpPr>
          <p:cNvPr id="88" name="Straight Arrow Connector 87">
            <a:extLst>
              <a:ext uri="{FF2B5EF4-FFF2-40B4-BE49-F238E27FC236}">
                <a16:creationId xmlns:a16="http://schemas.microsoft.com/office/drawing/2014/main" id="{DEF570D8-01A9-48D3-23EA-B6DA84A1751F}"/>
              </a:ext>
            </a:extLst>
          </p:cNvPr>
          <p:cNvCxnSpPr>
            <a:cxnSpLocks/>
          </p:cNvCxnSpPr>
          <p:nvPr/>
        </p:nvCxnSpPr>
        <p:spPr>
          <a:xfrm>
            <a:off x="8044079" y="4312519"/>
            <a:ext cx="0" cy="568141"/>
          </a:xfrm>
          <a:prstGeom prst="straightConnector1">
            <a:avLst/>
          </a:prstGeom>
          <a:noFill/>
          <a:ln w="38100" cap="flat" cmpd="sng" algn="ctr">
            <a:solidFill>
              <a:srgbClr val="FFFFFF"/>
            </a:solidFill>
            <a:prstDash val="solid"/>
            <a:miter lim="800000"/>
            <a:tailEnd type="triangle"/>
          </a:ln>
          <a:effectLst/>
        </p:spPr>
      </p:cxnSp>
      <p:cxnSp>
        <p:nvCxnSpPr>
          <p:cNvPr id="89" name="Straight Arrow Connector 88">
            <a:extLst>
              <a:ext uri="{FF2B5EF4-FFF2-40B4-BE49-F238E27FC236}">
                <a16:creationId xmlns:a16="http://schemas.microsoft.com/office/drawing/2014/main" id="{86978603-8CA9-AF09-7C53-7FEA69BE8D37}"/>
              </a:ext>
            </a:extLst>
          </p:cNvPr>
          <p:cNvCxnSpPr>
            <a:cxnSpLocks/>
          </p:cNvCxnSpPr>
          <p:nvPr/>
        </p:nvCxnSpPr>
        <p:spPr>
          <a:xfrm flipH="1" flipV="1">
            <a:off x="3323974" y="4306197"/>
            <a:ext cx="10340" cy="568075"/>
          </a:xfrm>
          <a:prstGeom prst="straightConnector1">
            <a:avLst/>
          </a:prstGeom>
          <a:noFill/>
          <a:ln w="38100" cap="flat" cmpd="sng" algn="ctr">
            <a:solidFill>
              <a:srgbClr val="FFFFFF"/>
            </a:solidFill>
            <a:prstDash val="solid"/>
            <a:miter lim="800000"/>
            <a:tailEnd type="triangle"/>
          </a:ln>
          <a:effectLst/>
        </p:spPr>
      </p:cxnSp>
      <p:cxnSp>
        <p:nvCxnSpPr>
          <p:cNvPr id="90" name="Straight Arrow Connector 89">
            <a:extLst>
              <a:ext uri="{FF2B5EF4-FFF2-40B4-BE49-F238E27FC236}">
                <a16:creationId xmlns:a16="http://schemas.microsoft.com/office/drawing/2014/main" id="{384B04BB-AEE6-2D0C-C57E-E3E8D4D3F1AD}"/>
              </a:ext>
            </a:extLst>
          </p:cNvPr>
          <p:cNvCxnSpPr>
            <a:cxnSpLocks/>
          </p:cNvCxnSpPr>
          <p:nvPr/>
        </p:nvCxnSpPr>
        <p:spPr>
          <a:xfrm>
            <a:off x="3822464" y="4304843"/>
            <a:ext cx="0" cy="569429"/>
          </a:xfrm>
          <a:prstGeom prst="straightConnector1">
            <a:avLst/>
          </a:prstGeom>
          <a:noFill/>
          <a:ln w="38100" cap="flat" cmpd="sng" algn="ctr">
            <a:solidFill>
              <a:srgbClr val="FFFFFF"/>
            </a:solidFill>
            <a:prstDash val="solid"/>
            <a:miter lim="800000"/>
            <a:tailEnd type="triangle"/>
          </a:ln>
          <a:effectLst/>
        </p:spPr>
      </p:cxnSp>
      <p:sp>
        <p:nvSpPr>
          <p:cNvPr id="91" name="Rectangle 90">
            <a:extLst>
              <a:ext uri="{FF2B5EF4-FFF2-40B4-BE49-F238E27FC236}">
                <a16:creationId xmlns:a16="http://schemas.microsoft.com/office/drawing/2014/main" id="{B9C4076D-06A2-00BB-4135-41BFEF772848}"/>
              </a:ext>
            </a:extLst>
          </p:cNvPr>
          <p:cNvSpPr/>
          <p:nvPr/>
        </p:nvSpPr>
        <p:spPr>
          <a:xfrm>
            <a:off x="10326450" y="6301898"/>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92" name="Rectangle 91">
            <a:extLst>
              <a:ext uri="{FF2B5EF4-FFF2-40B4-BE49-F238E27FC236}">
                <a16:creationId xmlns:a16="http://schemas.microsoft.com/office/drawing/2014/main" id="{9912BC02-097E-0503-2B85-6D7A8470D472}"/>
              </a:ext>
            </a:extLst>
          </p:cNvPr>
          <p:cNvSpPr/>
          <p:nvPr/>
        </p:nvSpPr>
        <p:spPr>
          <a:xfrm rot="16200000">
            <a:off x="7471368" y="3098292"/>
            <a:ext cx="6302363" cy="593591"/>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IntelOne Text"/>
              </a:rPr>
              <a:t>Level 2 Cache</a:t>
            </a:r>
            <a:endParaRPr kumimoji="0" lang="en-GB" sz="1800" b="0" i="0" u="none" strike="noStrike" kern="0" cap="none" spc="0" normalizeH="0" baseline="0" noProof="0">
              <a:ln>
                <a:noFill/>
              </a:ln>
              <a:solidFill>
                <a:srgbClr val="000000"/>
              </a:solidFill>
              <a:effectLst/>
              <a:uLnTx/>
              <a:uFillTx/>
              <a:latin typeface="IntelOne Text"/>
            </a:endParaRPr>
          </a:p>
        </p:txBody>
      </p:sp>
      <p:sp>
        <p:nvSpPr>
          <p:cNvPr id="93" name="TextBox 92">
            <a:extLst>
              <a:ext uri="{FF2B5EF4-FFF2-40B4-BE49-F238E27FC236}">
                <a16:creationId xmlns:a16="http://schemas.microsoft.com/office/drawing/2014/main" id="{FE7C98C4-539D-5706-4AB5-DCA9C9663F89}"/>
              </a:ext>
            </a:extLst>
          </p:cNvPr>
          <p:cNvSpPr txBox="1"/>
          <p:nvPr/>
        </p:nvSpPr>
        <p:spPr>
          <a:xfrm>
            <a:off x="4067070" y="2737363"/>
            <a:ext cx="1455848"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payloads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return data</a:t>
            </a:r>
          </a:p>
        </p:txBody>
      </p:sp>
      <p:cxnSp>
        <p:nvCxnSpPr>
          <p:cNvPr id="94" name="Connector: Elbow 93">
            <a:extLst>
              <a:ext uri="{FF2B5EF4-FFF2-40B4-BE49-F238E27FC236}">
                <a16:creationId xmlns:a16="http://schemas.microsoft.com/office/drawing/2014/main" id="{EE846B06-2CDE-1260-F0AA-E79CAD5EB340}"/>
              </a:ext>
            </a:extLst>
          </p:cNvPr>
          <p:cNvCxnSpPr>
            <a:cxnSpLocks/>
            <a:stCxn id="75" idx="3"/>
            <a:endCxn id="95" idx="2"/>
          </p:cNvCxnSpPr>
          <p:nvPr/>
        </p:nvCxnSpPr>
        <p:spPr>
          <a:xfrm>
            <a:off x="6389177" y="799014"/>
            <a:ext cx="598739" cy="4829856"/>
          </a:xfrm>
          <a:prstGeom prst="bentConnector4">
            <a:avLst>
              <a:gd name="adj1" fmla="val 462209"/>
              <a:gd name="adj2" fmla="val 105996"/>
            </a:avLst>
          </a:prstGeom>
          <a:noFill/>
          <a:ln w="38100" cap="flat" cmpd="sng" algn="ctr">
            <a:solidFill>
              <a:srgbClr val="FFFFFF"/>
            </a:solidFill>
            <a:prstDash val="solid"/>
            <a:miter lim="800000"/>
            <a:headEnd type="triangle"/>
            <a:tailEnd type="triangle"/>
          </a:ln>
          <a:effectLst/>
        </p:spPr>
      </p:cxnSp>
      <p:sp>
        <p:nvSpPr>
          <p:cNvPr id="95" name="Rectangle 94">
            <a:extLst>
              <a:ext uri="{FF2B5EF4-FFF2-40B4-BE49-F238E27FC236}">
                <a16:creationId xmlns:a16="http://schemas.microsoft.com/office/drawing/2014/main" id="{DA739EA0-EBB0-A8EB-FADA-0D66CCA0F6EB}"/>
              </a:ext>
            </a:extLst>
          </p:cNvPr>
          <p:cNvSpPr/>
          <p:nvPr/>
        </p:nvSpPr>
        <p:spPr>
          <a:xfrm>
            <a:off x="6925315" y="5510388"/>
            <a:ext cx="125201" cy="118482"/>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96" name="Rectangle 95">
            <a:extLst>
              <a:ext uri="{FF2B5EF4-FFF2-40B4-BE49-F238E27FC236}">
                <a16:creationId xmlns:a16="http://schemas.microsoft.com/office/drawing/2014/main" id="{89966B6C-ACAE-BAB0-06B7-205BC220FA67}"/>
              </a:ext>
            </a:extLst>
          </p:cNvPr>
          <p:cNvSpPr/>
          <p:nvPr/>
        </p:nvSpPr>
        <p:spPr>
          <a:xfrm>
            <a:off x="4295358" y="4877536"/>
            <a:ext cx="2810231"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Level 2 Interface</a:t>
            </a:r>
          </a:p>
        </p:txBody>
      </p:sp>
      <p:cxnSp>
        <p:nvCxnSpPr>
          <p:cNvPr id="97" name="Connector: Elbow 96">
            <a:extLst>
              <a:ext uri="{FF2B5EF4-FFF2-40B4-BE49-F238E27FC236}">
                <a16:creationId xmlns:a16="http://schemas.microsoft.com/office/drawing/2014/main" id="{0591D4A8-3F24-9974-B56D-20B35B4804A1}"/>
              </a:ext>
            </a:extLst>
          </p:cNvPr>
          <p:cNvCxnSpPr>
            <a:cxnSpLocks/>
            <a:stCxn id="75" idx="1"/>
            <a:endCxn id="98" idx="1"/>
          </p:cNvCxnSpPr>
          <p:nvPr/>
        </p:nvCxnSpPr>
        <p:spPr>
          <a:xfrm rot="10800000" flipV="1">
            <a:off x="3282333" y="799013"/>
            <a:ext cx="1807550" cy="3252481"/>
          </a:xfrm>
          <a:prstGeom prst="bentConnector3">
            <a:avLst>
              <a:gd name="adj1" fmla="val 158738"/>
            </a:avLst>
          </a:prstGeom>
          <a:noFill/>
          <a:ln w="38100" cap="flat" cmpd="sng" algn="ctr">
            <a:solidFill>
              <a:srgbClr val="FFFFFF"/>
            </a:solidFill>
            <a:prstDash val="solid"/>
            <a:miter lim="800000"/>
            <a:tailEnd type="triangle"/>
          </a:ln>
          <a:effectLst/>
        </p:spPr>
      </p:cxnSp>
      <p:sp>
        <p:nvSpPr>
          <p:cNvPr id="98" name="Rectangle 97">
            <a:extLst>
              <a:ext uri="{FF2B5EF4-FFF2-40B4-BE49-F238E27FC236}">
                <a16:creationId xmlns:a16="http://schemas.microsoft.com/office/drawing/2014/main" id="{7D781ACB-71A8-13C3-585D-9F0F2623069C}"/>
              </a:ext>
            </a:extLst>
          </p:cNvPr>
          <p:cNvSpPr/>
          <p:nvPr/>
        </p:nvSpPr>
        <p:spPr>
          <a:xfrm>
            <a:off x="3282333" y="4002851"/>
            <a:ext cx="109542" cy="972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99" name="Rectangle 98">
            <a:extLst>
              <a:ext uri="{FF2B5EF4-FFF2-40B4-BE49-F238E27FC236}">
                <a16:creationId xmlns:a16="http://schemas.microsoft.com/office/drawing/2014/main" id="{67B5673B-D371-90B5-B765-353A940C799C}"/>
              </a:ext>
            </a:extLst>
          </p:cNvPr>
          <p:cNvSpPr/>
          <p:nvPr/>
        </p:nvSpPr>
        <p:spPr>
          <a:xfrm>
            <a:off x="3279759" y="3221540"/>
            <a:ext cx="4816234" cy="1082943"/>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Text"/>
              </a:rPr>
              <a:t>Dataport </a:t>
            </a:r>
            <a:endParaRPr kumimoji="0" lang="en-GB" sz="1200" b="0" i="0" u="none" strike="noStrike" kern="0" cap="none" spc="0" normalizeH="0" baseline="0" noProof="0">
              <a:ln>
                <a:noFill/>
              </a:ln>
              <a:solidFill>
                <a:srgbClr val="FFFFFF"/>
              </a:solidFill>
              <a:effectLst/>
              <a:uLnTx/>
              <a:uFillTx/>
              <a:latin typeface="IntelOne Text"/>
            </a:endParaRPr>
          </a:p>
        </p:txBody>
      </p:sp>
      <p:cxnSp>
        <p:nvCxnSpPr>
          <p:cNvPr id="100" name="Connector: Elbow 99">
            <a:extLst>
              <a:ext uri="{FF2B5EF4-FFF2-40B4-BE49-F238E27FC236}">
                <a16:creationId xmlns:a16="http://schemas.microsoft.com/office/drawing/2014/main" id="{DB075391-ABA9-4265-AC24-9249521768CF}"/>
              </a:ext>
            </a:extLst>
          </p:cNvPr>
          <p:cNvCxnSpPr>
            <a:cxnSpLocks/>
            <a:stCxn id="75" idx="2"/>
            <a:endCxn id="99" idx="3"/>
          </p:cNvCxnSpPr>
          <p:nvPr/>
        </p:nvCxnSpPr>
        <p:spPr>
          <a:xfrm rot="16200000" flipH="1">
            <a:off x="5655146" y="1322165"/>
            <a:ext cx="2525230" cy="2356463"/>
          </a:xfrm>
          <a:prstGeom prst="bentConnector4">
            <a:avLst>
              <a:gd name="adj1" fmla="val 4879"/>
              <a:gd name="adj2" fmla="val 112935"/>
            </a:avLst>
          </a:prstGeom>
          <a:noFill/>
          <a:ln w="38100" cap="flat" cmpd="sng" algn="ctr">
            <a:solidFill>
              <a:srgbClr val="FFFFFF"/>
            </a:solidFill>
            <a:prstDash val="solid"/>
            <a:miter lim="800000"/>
            <a:tailEnd type="triangle"/>
          </a:ln>
          <a:effectLst/>
        </p:spPr>
      </p:cxnSp>
      <p:sp>
        <p:nvSpPr>
          <p:cNvPr id="101" name="TextBox 100">
            <a:extLst>
              <a:ext uri="{FF2B5EF4-FFF2-40B4-BE49-F238E27FC236}">
                <a16:creationId xmlns:a16="http://schemas.microsoft.com/office/drawing/2014/main" id="{A8468F6A-0F33-DF71-626D-E0724F86D993}"/>
              </a:ext>
            </a:extLst>
          </p:cNvPr>
          <p:cNvSpPr txBox="1"/>
          <p:nvPr/>
        </p:nvSpPr>
        <p:spPr>
          <a:xfrm rot="16200000">
            <a:off x="958627" y="2700021"/>
            <a:ext cx="2238113"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Shared Local Memory Allocations</a:t>
            </a:r>
          </a:p>
        </p:txBody>
      </p:sp>
      <p:sp>
        <p:nvSpPr>
          <p:cNvPr id="102" name="Rectangle 101">
            <a:extLst>
              <a:ext uri="{FF2B5EF4-FFF2-40B4-BE49-F238E27FC236}">
                <a16:creationId xmlns:a16="http://schemas.microsoft.com/office/drawing/2014/main" id="{8FF656A0-C2CD-703F-D1AD-5E97BF10A3CF}"/>
              </a:ext>
            </a:extLst>
          </p:cNvPr>
          <p:cNvSpPr/>
          <p:nvPr/>
        </p:nvSpPr>
        <p:spPr>
          <a:xfrm>
            <a:off x="4656726" y="3532730"/>
            <a:ext cx="2065758" cy="6405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Level 1 Cache</a:t>
            </a:r>
          </a:p>
        </p:txBody>
      </p:sp>
      <p:pic>
        <p:nvPicPr>
          <p:cNvPr id="103" name="Graphic 102">
            <a:extLst>
              <a:ext uri="{FF2B5EF4-FFF2-40B4-BE49-F238E27FC236}">
                <a16:creationId xmlns:a16="http://schemas.microsoft.com/office/drawing/2014/main" id="{0348280C-4838-57B8-44C4-5C23FFB7627A}"/>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8324179" y="416789"/>
            <a:ext cx="313348" cy="197560"/>
          </a:xfrm>
          <a:prstGeom prst="rect">
            <a:avLst/>
          </a:prstGeom>
        </p:spPr>
      </p:pic>
      <p:sp>
        <p:nvSpPr>
          <p:cNvPr id="104" name="Rectangle 103">
            <a:extLst>
              <a:ext uri="{FF2B5EF4-FFF2-40B4-BE49-F238E27FC236}">
                <a16:creationId xmlns:a16="http://schemas.microsoft.com/office/drawing/2014/main" id="{AA2E18AA-95B0-86C5-6C2F-AFA49C2AEEB9}"/>
              </a:ext>
            </a:extLst>
          </p:cNvPr>
          <p:cNvSpPr/>
          <p:nvPr/>
        </p:nvSpPr>
        <p:spPr>
          <a:xfrm>
            <a:off x="3507957" y="166165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05" name="Rectangle 104">
            <a:extLst>
              <a:ext uri="{FF2B5EF4-FFF2-40B4-BE49-F238E27FC236}">
                <a16:creationId xmlns:a16="http://schemas.microsoft.com/office/drawing/2014/main" id="{BC84A0EF-8475-A140-2D7D-DE048C762E6D}"/>
              </a:ext>
            </a:extLst>
          </p:cNvPr>
          <p:cNvSpPr/>
          <p:nvPr/>
        </p:nvSpPr>
        <p:spPr>
          <a:xfrm>
            <a:off x="3462874" y="161527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06" name="Rectangle 105">
            <a:extLst>
              <a:ext uri="{FF2B5EF4-FFF2-40B4-BE49-F238E27FC236}">
                <a16:creationId xmlns:a16="http://schemas.microsoft.com/office/drawing/2014/main" id="{8C463EB6-EDCE-FB1B-E206-B0EC1642B348}"/>
              </a:ext>
            </a:extLst>
          </p:cNvPr>
          <p:cNvSpPr/>
          <p:nvPr/>
        </p:nvSpPr>
        <p:spPr>
          <a:xfrm>
            <a:off x="3417791" y="156888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07" name="Rectangle 106">
            <a:extLst>
              <a:ext uri="{FF2B5EF4-FFF2-40B4-BE49-F238E27FC236}">
                <a16:creationId xmlns:a16="http://schemas.microsoft.com/office/drawing/2014/main" id="{1F735C27-6D29-AF8A-2F05-A8749B0C63FB}"/>
              </a:ext>
            </a:extLst>
          </p:cNvPr>
          <p:cNvSpPr/>
          <p:nvPr/>
        </p:nvSpPr>
        <p:spPr>
          <a:xfrm>
            <a:off x="3372708" y="152250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08" name="Rectangle 107">
            <a:extLst>
              <a:ext uri="{FF2B5EF4-FFF2-40B4-BE49-F238E27FC236}">
                <a16:creationId xmlns:a16="http://schemas.microsoft.com/office/drawing/2014/main" id="{E9494624-78EA-E7E7-62A2-8542B7CC29C1}"/>
              </a:ext>
            </a:extLst>
          </p:cNvPr>
          <p:cNvSpPr/>
          <p:nvPr/>
        </p:nvSpPr>
        <p:spPr>
          <a:xfrm>
            <a:off x="3327625" y="147611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pic>
        <p:nvPicPr>
          <p:cNvPr id="109" name="Graphic 108">
            <a:extLst>
              <a:ext uri="{FF2B5EF4-FFF2-40B4-BE49-F238E27FC236}">
                <a16:creationId xmlns:a16="http://schemas.microsoft.com/office/drawing/2014/main" id="{955D3890-EB74-C23D-E3D8-35806191D048}"/>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3478834" y="1805398"/>
            <a:ext cx="154785" cy="97589"/>
          </a:xfrm>
          <a:prstGeom prst="rect">
            <a:avLst/>
          </a:prstGeom>
        </p:spPr>
      </p:pic>
      <p:cxnSp>
        <p:nvCxnSpPr>
          <p:cNvPr id="110" name="Straight Arrow Connector 109">
            <a:extLst>
              <a:ext uri="{FF2B5EF4-FFF2-40B4-BE49-F238E27FC236}">
                <a16:creationId xmlns:a16="http://schemas.microsoft.com/office/drawing/2014/main" id="{19942D70-7125-1325-0F78-B2BA8282ADDE}"/>
              </a:ext>
            </a:extLst>
          </p:cNvPr>
          <p:cNvCxnSpPr>
            <a:cxnSpLocks/>
            <a:endCxn id="108" idx="2"/>
          </p:cNvCxnSpPr>
          <p:nvPr/>
        </p:nvCxnSpPr>
        <p:spPr>
          <a:xfrm flipV="1">
            <a:off x="4031240" y="2407770"/>
            <a:ext cx="0" cy="803239"/>
          </a:xfrm>
          <a:prstGeom prst="straightConnector1">
            <a:avLst/>
          </a:prstGeom>
          <a:noFill/>
          <a:ln w="38100" cap="flat" cmpd="sng" algn="ctr">
            <a:solidFill>
              <a:srgbClr val="FFFFFF"/>
            </a:solidFill>
            <a:prstDash val="solid"/>
            <a:miter lim="800000"/>
            <a:tailEnd type="triangle"/>
          </a:ln>
          <a:effectLst/>
        </p:spPr>
      </p:cxnSp>
      <p:cxnSp>
        <p:nvCxnSpPr>
          <p:cNvPr id="111" name="Straight Arrow Connector 110">
            <a:extLst>
              <a:ext uri="{FF2B5EF4-FFF2-40B4-BE49-F238E27FC236}">
                <a16:creationId xmlns:a16="http://schemas.microsoft.com/office/drawing/2014/main" id="{2EA6ABC9-0BEC-5954-92D8-8F56CEDE53C0}"/>
              </a:ext>
            </a:extLst>
          </p:cNvPr>
          <p:cNvCxnSpPr>
            <a:cxnSpLocks/>
            <a:stCxn id="69" idx="1"/>
            <a:endCxn id="108" idx="3"/>
          </p:cNvCxnSpPr>
          <p:nvPr/>
        </p:nvCxnSpPr>
        <p:spPr>
          <a:xfrm flipH="1" flipV="1">
            <a:off x="4734855" y="1941945"/>
            <a:ext cx="1853038" cy="11596"/>
          </a:xfrm>
          <a:prstGeom prst="straightConnector1">
            <a:avLst/>
          </a:prstGeom>
          <a:noFill/>
          <a:ln w="38100" cap="flat" cmpd="sng" algn="ctr">
            <a:solidFill>
              <a:srgbClr val="FFFFFF"/>
            </a:solidFill>
            <a:prstDash val="solid"/>
            <a:miter lim="800000"/>
            <a:tailEnd type="triangle"/>
          </a:ln>
          <a:effectLst/>
        </p:spPr>
      </p:cxnSp>
      <p:grpSp>
        <p:nvGrpSpPr>
          <p:cNvPr id="2" name="Group 1">
            <a:extLst>
              <a:ext uri="{FF2B5EF4-FFF2-40B4-BE49-F238E27FC236}">
                <a16:creationId xmlns:a16="http://schemas.microsoft.com/office/drawing/2014/main" id="{049F7B3E-2982-3119-088F-4AEBD7969BF1}"/>
              </a:ext>
            </a:extLst>
          </p:cNvPr>
          <p:cNvGrpSpPr/>
          <p:nvPr/>
        </p:nvGrpSpPr>
        <p:grpSpPr>
          <a:xfrm>
            <a:off x="6260299" y="278671"/>
            <a:ext cx="2262596" cy="2114273"/>
            <a:chOff x="6260299" y="278671"/>
            <a:chExt cx="2262596" cy="2114273"/>
          </a:xfrm>
        </p:grpSpPr>
        <p:grpSp>
          <p:nvGrpSpPr>
            <p:cNvPr id="53" name="Group 52">
              <a:extLst>
                <a:ext uri="{FF2B5EF4-FFF2-40B4-BE49-F238E27FC236}">
                  <a16:creationId xmlns:a16="http://schemas.microsoft.com/office/drawing/2014/main" id="{2CA0AC03-BBA4-44A4-C717-EE64B9AABA7D}"/>
                </a:ext>
              </a:extLst>
            </p:cNvPr>
            <p:cNvGrpSpPr/>
            <p:nvPr/>
          </p:nvGrpSpPr>
          <p:grpSpPr>
            <a:xfrm>
              <a:off x="6260299" y="278671"/>
              <a:ext cx="2262596" cy="2114273"/>
              <a:chOff x="3760565" y="4841986"/>
              <a:chExt cx="2262596" cy="2114273"/>
            </a:xfrm>
          </p:grpSpPr>
          <p:sp>
            <p:nvSpPr>
              <p:cNvPr id="54" name="Freeform: Shape 53">
                <a:extLst>
                  <a:ext uri="{FF2B5EF4-FFF2-40B4-BE49-F238E27FC236}">
                    <a16:creationId xmlns:a16="http://schemas.microsoft.com/office/drawing/2014/main" id="{ADCF8C94-F829-818B-7406-9B9BF57161D6}"/>
                  </a:ext>
                </a:extLst>
              </p:cNvPr>
              <p:cNvSpPr/>
              <p:nvPr/>
            </p:nvSpPr>
            <p:spPr>
              <a:xfrm rot="21443434" flipH="1">
                <a:off x="3850660" y="4841986"/>
                <a:ext cx="2172501" cy="2114273"/>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grpSp>
            <p:nvGrpSpPr>
              <p:cNvPr id="55" name="Group 54">
                <a:extLst>
                  <a:ext uri="{FF2B5EF4-FFF2-40B4-BE49-F238E27FC236}">
                    <a16:creationId xmlns:a16="http://schemas.microsoft.com/office/drawing/2014/main" id="{73A1D18B-810A-3371-CEA8-80200F754EB1}"/>
                  </a:ext>
                </a:extLst>
              </p:cNvPr>
              <p:cNvGrpSpPr/>
              <p:nvPr/>
            </p:nvGrpSpPr>
            <p:grpSpPr>
              <a:xfrm rot="21324230">
                <a:off x="5563297" y="6643419"/>
                <a:ext cx="377850" cy="181710"/>
                <a:chOff x="10290295" y="6047121"/>
                <a:chExt cx="377850" cy="181710"/>
              </a:xfrm>
            </p:grpSpPr>
            <p:sp>
              <p:nvSpPr>
                <p:cNvPr id="58" name="Freeform: Shape 57">
                  <a:extLst>
                    <a:ext uri="{FF2B5EF4-FFF2-40B4-BE49-F238E27FC236}">
                      <a16:creationId xmlns:a16="http://schemas.microsoft.com/office/drawing/2014/main" id="{C055406F-965D-12C8-2719-3E7B8E2E9042}"/>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9" name="Freeform: Shape 58">
                  <a:extLst>
                    <a:ext uri="{FF2B5EF4-FFF2-40B4-BE49-F238E27FC236}">
                      <a16:creationId xmlns:a16="http://schemas.microsoft.com/office/drawing/2014/main" id="{D379119D-BC6E-443F-CB3D-98C8B780D0A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56" name="TextBox 55">
                <a:extLst>
                  <a:ext uri="{FF2B5EF4-FFF2-40B4-BE49-F238E27FC236}">
                    <a16:creationId xmlns:a16="http://schemas.microsoft.com/office/drawing/2014/main" id="{9E619F9C-3CED-6947-7210-A7E830263F68}"/>
                  </a:ext>
                </a:extLst>
              </p:cNvPr>
              <p:cNvSpPr txBox="1"/>
              <p:nvPr/>
            </p:nvSpPr>
            <p:spPr>
              <a:xfrm rot="21394804">
                <a:off x="3833034" y="5167302"/>
                <a:ext cx="2171948"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Group Shared Memory is allocated from the L1 by the thread dispatcher.</a:t>
                </a:r>
              </a:p>
            </p:txBody>
          </p:sp>
          <p:sp>
            <p:nvSpPr>
              <p:cNvPr id="57" name="Right Triangle 9">
                <a:extLst>
                  <a:ext uri="{FF2B5EF4-FFF2-40B4-BE49-F238E27FC236}">
                    <a16:creationId xmlns:a16="http://schemas.microsoft.com/office/drawing/2014/main" id="{3BF33BD2-D032-BE8D-9C2C-7D771AD1A4BC}"/>
                  </a:ext>
                </a:extLst>
              </p:cNvPr>
              <p:cNvSpPr/>
              <p:nvPr/>
            </p:nvSpPr>
            <p:spPr>
              <a:xfrm rot="17190408" flipH="1">
                <a:off x="3741691" y="6317565"/>
                <a:ext cx="622145" cy="58439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60" name="Arrow: Up 59">
              <a:extLst>
                <a:ext uri="{FF2B5EF4-FFF2-40B4-BE49-F238E27FC236}">
                  <a16:creationId xmlns:a16="http://schemas.microsoft.com/office/drawing/2014/main" id="{4D6D3549-6D30-6DB2-A146-379DFC91B615}"/>
                </a:ext>
              </a:extLst>
            </p:cNvPr>
            <p:cNvSpPr/>
            <p:nvPr/>
          </p:nvSpPr>
          <p:spPr>
            <a:xfrm rot="15958111">
              <a:off x="6544326" y="317782"/>
              <a:ext cx="241918" cy="495729"/>
            </a:xfrm>
            <a:custGeom>
              <a:avLst/>
              <a:gdLst>
                <a:gd name="connsiteX0" fmla="*/ 0 w 241918"/>
                <a:gd name="connsiteY0" fmla="*/ 120959 h 495729"/>
                <a:gd name="connsiteX1" fmla="*/ 120959 w 241918"/>
                <a:gd name="connsiteY1" fmla="*/ 0 h 495729"/>
                <a:gd name="connsiteX2" fmla="*/ 241918 w 241918"/>
                <a:gd name="connsiteY2" fmla="*/ 120959 h 495729"/>
                <a:gd name="connsiteX3" fmla="*/ 181439 w 241918"/>
                <a:gd name="connsiteY3" fmla="*/ 120959 h 495729"/>
                <a:gd name="connsiteX4" fmla="*/ 181439 w 241918"/>
                <a:gd name="connsiteY4" fmla="*/ 495729 h 495729"/>
                <a:gd name="connsiteX5" fmla="*/ 60480 w 241918"/>
                <a:gd name="connsiteY5" fmla="*/ 495729 h 495729"/>
                <a:gd name="connsiteX6" fmla="*/ 60480 w 241918"/>
                <a:gd name="connsiteY6" fmla="*/ 120959 h 495729"/>
                <a:gd name="connsiteX7" fmla="*/ 0 w 241918"/>
                <a:gd name="connsiteY7" fmla="*/ 120959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918" h="495729" extrusionOk="0">
                  <a:moveTo>
                    <a:pt x="0" y="120959"/>
                  </a:moveTo>
                  <a:cubicBezTo>
                    <a:pt x="48076" y="72084"/>
                    <a:pt x="84936" y="42999"/>
                    <a:pt x="120959" y="0"/>
                  </a:cubicBezTo>
                  <a:cubicBezTo>
                    <a:pt x="164422" y="37191"/>
                    <a:pt x="172015" y="73863"/>
                    <a:pt x="241918" y="120959"/>
                  </a:cubicBezTo>
                  <a:cubicBezTo>
                    <a:pt x="213111" y="122471"/>
                    <a:pt x="202549" y="115642"/>
                    <a:pt x="181439" y="120959"/>
                  </a:cubicBezTo>
                  <a:cubicBezTo>
                    <a:pt x="188219" y="274872"/>
                    <a:pt x="169443" y="361688"/>
                    <a:pt x="181439" y="495729"/>
                  </a:cubicBezTo>
                  <a:cubicBezTo>
                    <a:pt x="129347" y="499967"/>
                    <a:pt x="90951" y="488944"/>
                    <a:pt x="60480" y="495729"/>
                  </a:cubicBezTo>
                  <a:cubicBezTo>
                    <a:pt x="19632" y="350360"/>
                    <a:pt x="94370" y="220856"/>
                    <a:pt x="60480" y="120959"/>
                  </a:cubicBezTo>
                  <a:cubicBezTo>
                    <a:pt x="39110" y="125492"/>
                    <a:pt x="26125" y="120301"/>
                    <a:pt x="0" y="120959"/>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113" name="Graphic 112">
            <a:extLst>
              <a:ext uri="{FF2B5EF4-FFF2-40B4-BE49-F238E27FC236}">
                <a16:creationId xmlns:a16="http://schemas.microsoft.com/office/drawing/2014/main" id="{6AA03C5D-92D8-8866-DB48-D51BA888534C}"/>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rot="16200000">
            <a:off x="1343040" y="4355629"/>
            <a:ext cx="424385" cy="267567"/>
          </a:xfrm>
          <a:prstGeom prst="rect">
            <a:avLst/>
          </a:prstGeom>
        </p:spPr>
      </p:pic>
    </p:spTree>
    <p:extLst>
      <p:ext uri="{BB962C8B-B14F-4D97-AF65-F5344CB8AC3E}">
        <p14:creationId xmlns:p14="http://schemas.microsoft.com/office/powerpoint/2010/main" val="71066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D7C170-D580-3B03-6D70-704E6F2E5DB3}"/>
            </a:ext>
          </a:extLst>
        </p:cNvPr>
        <p:cNvGrpSpPr/>
        <p:nvPr/>
      </p:nvGrpSpPr>
      <p:grpSpPr>
        <a:xfrm>
          <a:off x="0" y="0"/>
          <a:ext cx="0" cy="0"/>
          <a:chOff x="0" y="0"/>
          <a:chExt cx="0" cy="0"/>
        </a:xfrm>
      </p:grpSpPr>
      <p:sp>
        <p:nvSpPr>
          <p:cNvPr id="129" name="Rectangle 128">
            <a:extLst>
              <a:ext uri="{FF2B5EF4-FFF2-40B4-BE49-F238E27FC236}">
                <a16:creationId xmlns:a16="http://schemas.microsoft.com/office/drawing/2014/main" id="{1A1A3015-2A10-7614-0489-B2B5E5B9D97F}"/>
              </a:ext>
            </a:extLst>
          </p:cNvPr>
          <p:cNvSpPr/>
          <p:nvPr/>
        </p:nvSpPr>
        <p:spPr>
          <a:xfrm>
            <a:off x="1301609" y="228884"/>
            <a:ext cx="8870806" cy="6168677"/>
          </a:xfrm>
          <a:prstGeom prst="rect">
            <a:avLst/>
          </a:prstGeom>
          <a:solidFill>
            <a:srgbClr val="040E35"/>
          </a:solidFill>
          <a:ln w="12700" cap="flat" cmpd="sng" algn="ctr">
            <a:no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FFFFFF"/>
                </a:solidFill>
                <a:effectLst/>
                <a:uLnTx/>
                <a:uFillTx/>
                <a:latin typeface="IntelOne Text"/>
              </a:rPr>
              <a:t>Render Slice</a:t>
            </a:r>
            <a:endParaRPr kumimoji="0" lang="en-GB" sz="2400" b="1" i="0" u="none" strike="noStrike" kern="0" cap="none" spc="0" normalizeH="0" baseline="0" noProof="0">
              <a:ln>
                <a:noFill/>
              </a:ln>
              <a:solidFill>
                <a:srgbClr val="FFFFFF"/>
              </a:solidFill>
              <a:effectLst/>
              <a:uLnTx/>
              <a:uFillTx/>
              <a:latin typeface="IntelOne Display Medium"/>
            </a:endParaRPr>
          </a:p>
        </p:txBody>
      </p:sp>
      <p:sp>
        <p:nvSpPr>
          <p:cNvPr id="130" name="Rectangle 129">
            <a:extLst>
              <a:ext uri="{FF2B5EF4-FFF2-40B4-BE49-F238E27FC236}">
                <a16:creationId xmlns:a16="http://schemas.microsoft.com/office/drawing/2014/main" id="{47BA7C77-4F75-8C96-8D38-96B81EFD254B}"/>
              </a:ext>
            </a:extLst>
          </p:cNvPr>
          <p:cNvSpPr/>
          <p:nvPr/>
        </p:nvSpPr>
        <p:spPr>
          <a:xfrm>
            <a:off x="1920832" y="459161"/>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131" name="Rectangle 130">
            <a:extLst>
              <a:ext uri="{FF2B5EF4-FFF2-40B4-BE49-F238E27FC236}">
                <a16:creationId xmlns:a16="http://schemas.microsoft.com/office/drawing/2014/main" id="{EF8ACEF0-9FC9-76F7-CF28-D9DE0E093393}"/>
              </a:ext>
            </a:extLst>
          </p:cNvPr>
          <p:cNvSpPr/>
          <p:nvPr/>
        </p:nvSpPr>
        <p:spPr>
          <a:xfrm>
            <a:off x="1880371" y="411064"/>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132" name="Rectangle 131">
            <a:extLst>
              <a:ext uri="{FF2B5EF4-FFF2-40B4-BE49-F238E27FC236}">
                <a16:creationId xmlns:a16="http://schemas.microsoft.com/office/drawing/2014/main" id="{682A4D79-9DA6-67A9-7BC2-37AF1D51E11E}"/>
              </a:ext>
            </a:extLst>
          </p:cNvPr>
          <p:cNvSpPr/>
          <p:nvPr/>
        </p:nvSpPr>
        <p:spPr>
          <a:xfrm>
            <a:off x="1839910" y="362967"/>
            <a:ext cx="7494932" cy="4242444"/>
          </a:xfrm>
          <a:prstGeom prst="rect">
            <a:avLst/>
          </a:prstGeom>
          <a:solidFill>
            <a:srgbClr val="004A86"/>
          </a:solidFill>
          <a:ln w="12700" cap="flat" cmpd="sng" algn="ctr">
            <a:solidFill>
              <a:srgbClr val="082C5B"/>
            </a:solidFill>
            <a:prstDash val="solid"/>
            <a:miter lim="800000"/>
          </a:ln>
          <a:effectLst/>
        </p:spPr>
        <p:txBody>
          <a:bodyPr vert="vert270"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Text"/>
              </a:rPr>
              <a:t>X</a:t>
            </a:r>
            <a:r>
              <a:rPr kumimoji="0" lang="en-GB" sz="1800" b="1" i="0" u="none" strike="noStrike" kern="0" cap="none" spc="0" normalizeH="0" baseline="30000" noProof="0">
                <a:ln>
                  <a:noFill/>
                </a:ln>
                <a:solidFill>
                  <a:srgbClr val="FFFFFF"/>
                </a:solidFill>
                <a:effectLst/>
                <a:uLnTx/>
                <a:uFillTx/>
                <a:latin typeface="IntelOne Text"/>
              </a:rPr>
              <a:t>e</a:t>
            </a:r>
            <a:r>
              <a:rPr kumimoji="0" lang="en-GB" sz="1800" b="1" i="0" u="none" strike="noStrike" kern="0" cap="none" spc="0" normalizeH="0" baseline="0" noProof="0">
                <a:ln>
                  <a:noFill/>
                </a:ln>
                <a:solidFill>
                  <a:srgbClr val="FFFFFF"/>
                </a:solidFill>
                <a:effectLst/>
                <a:uLnTx/>
                <a:uFillTx/>
                <a:latin typeface="IntelOne Text"/>
              </a:rPr>
              <a:t> </a:t>
            </a:r>
            <a:r>
              <a:rPr kumimoji="0" lang="en-GB" sz="1800" b="1" i="0" u="none" strike="noStrike" kern="0" cap="none" spc="0" normalizeH="0" baseline="0" noProof="0">
                <a:ln>
                  <a:noFill/>
                </a:ln>
                <a:solidFill>
                  <a:srgbClr val="FFFFFF"/>
                </a:solidFill>
                <a:effectLst/>
                <a:uLnTx/>
                <a:uFillTx/>
                <a:latin typeface="IntelOne Display Medium"/>
              </a:rPr>
              <a:t>Core</a:t>
            </a:r>
          </a:p>
        </p:txBody>
      </p:sp>
      <p:sp>
        <p:nvSpPr>
          <p:cNvPr id="133" name="Rectangle 132">
            <a:extLst>
              <a:ext uri="{FF2B5EF4-FFF2-40B4-BE49-F238E27FC236}">
                <a16:creationId xmlns:a16="http://schemas.microsoft.com/office/drawing/2014/main" id="{BE6F0C0B-AFBF-F35C-464D-B182170B88C5}"/>
              </a:ext>
            </a:extLst>
          </p:cNvPr>
          <p:cNvSpPr/>
          <p:nvPr/>
        </p:nvSpPr>
        <p:spPr>
          <a:xfrm>
            <a:off x="1799449" y="312783"/>
            <a:ext cx="7494932" cy="4243977"/>
          </a:xfrm>
          <a:prstGeom prst="rect">
            <a:avLst/>
          </a:prstGeom>
          <a:solidFill>
            <a:srgbClr val="004A86"/>
          </a:solidFill>
          <a:ln w="12700" cap="flat" cmpd="sng" algn="ctr">
            <a:solidFill>
              <a:srgbClr val="082C5B"/>
            </a:solidFill>
            <a:prstDash val="solid"/>
            <a:miter lim="800000"/>
          </a:ln>
          <a:effectLst/>
        </p:spPr>
        <p:txBody>
          <a:bodyPr vert="horz" rtlCol="0" anchor="t"/>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a:ln>
                  <a:noFill/>
                </a:ln>
                <a:solidFill>
                  <a:srgbClr val="FFFFFF"/>
                </a:solidFill>
                <a:effectLst/>
                <a:uLnTx/>
                <a:uFillTx/>
                <a:latin typeface="IntelOne Text"/>
              </a:rPr>
              <a:t> core</a:t>
            </a:r>
            <a:endParaRPr kumimoji="0" lang="en-GB" sz="2000" b="0" i="0" u="none" strike="noStrike" kern="0" cap="none" spc="0" normalizeH="0" baseline="0" noProof="0">
              <a:ln>
                <a:noFill/>
              </a:ln>
              <a:solidFill>
                <a:srgbClr val="FFFFFF"/>
              </a:solidFill>
              <a:effectLst/>
              <a:uLnTx/>
              <a:uFillTx/>
              <a:latin typeface="IntelOne Display Medium"/>
            </a:endParaRPr>
          </a:p>
        </p:txBody>
      </p:sp>
      <p:sp>
        <p:nvSpPr>
          <p:cNvPr id="134" name="Rectangle 133">
            <a:extLst>
              <a:ext uri="{FF2B5EF4-FFF2-40B4-BE49-F238E27FC236}">
                <a16:creationId xmlns:a16="http://schemas.microsoft.com/office/drawing/2014/main" id="{213A4862-35AE-C8F7-3237-4FAED46AF996}"/>
              </a:ext>
            </a:extLst>
          </p:cNvPr>
          <p:cNvSpPr/>
          <p:nvPr/>
        </p:nvSpPr>
        <p:spPr>
          <a:xfrm>
            <a:off x="3643207" y="1800815"/>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35" name="Rectangle 134">
            <a:extLst>
              <a:ext uri="{FF2B5EF4-FFF2-40B4-BE49-F238E27FC236}">
                <a16:creationId xmlns:a16="http://schemas.microsoft.com/office/drawing/2014/main" id="{A79BAECA-F163-F9F5-C9EC-4DBEFF399A01}"/>
              </a:ext>
            </a:extLst>
          </p:cNvPr>
          <p:cNvSpPr/>
          <p:nvPr/>
        </p:nvSpPr>
        <p:spPr>
          <a:xfrm>
            <a:off x="3598123" y="175442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36" name="Rectangle 135">
            <a:extLst>
              <a:ext uri="{FF2B5EF4-FFF2-40B4-BE49-F238E27FC236}">
                <a16:creationId xmlns:a16="http://schemas.microsoft.com/office/drawing/2014/main" id="{AEF6224C-E3DF-246A-5304-7EFFF5B0B918}"/>
              </a:ext>
            </a:extLst>
          </p:cNvPr>
          <p:cNvSpPr/>
          <p:nvPr/>
        </p:nvSpPr>
        <p:spPr>
          <a:xfrm>
            <a:off x="3553040" y="170804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37" name="Rectangle 136">
            <a:extLst>
              <a:ext uri="{FF2B5EF4-FFF2-40B4-BE49-F238E27FC236}">
                <a16:creationId xmlns:a16="http://schemas.microsoft.com/office/drawing/2014/main" id="{E5F7AB48-0A5F-3EDD-0D38-294EC89E080C}"/>
              </a:ext>
            </a:extLst>
          </p:cNvPr>
          <p:cNvSpPr/>
          <p:nvPr/>
        </p:nvSpPr>
        <p:spPr>
          <a:xfrm>
            <a:off x="6587893" y="1472311"/>
            <a:ext cx="1520904" cy="9624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Instruction Cache </a:t>
            </a:r>
            <a:endParaRPr kumimoji="0" lang="en-GB" sz="1050" b="0" i="0" u="none" strike="noStrike" kern="0" cap="none" spc="0" normalizeH="0" baseline="0" noProof="0">
              <a:ln>
                <a:noFill/>
              </a:ln>
              <a:solidFill>
                <a:srgbClr val="000000"/>
              </a:solidFill>
              <a:effectLst/>
              <a:uLnTx/>
              <a:uFillTx/>
              <a:latin typeface="IntelOne Text"/>
            </a:endParaRPr>
          </a:p>
        </p:txBody>
      </p:sp>
      <p:sp>
        <p:nvSpPr>
          <p:cNvPr id="138" name="TextBox 137">
            <a:extLst>
              <a:ext uri="{FF2B5EF4-FFF2-40B4-BE49-F238E27FC236}">
                <a16:creationId xmlns:a16="http://schemas.microsoft.com/office/drawing/2014/main" id="{D6E8FF74-46BD-8FAA-2BF4-EA39AFCC9CEB}"/>
              </a:ext>
            </a:extLst>
          </p:cNvPr>
          <p:cNvSpPr txBox="1"/>
          <p:nvPr/>
        </p:nvSpPr>
        <p:spPr>
          <a:xfrm>
            <a:off x="7718103" y="810871"/>
            <a:ext cx="1409360"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URB requests / data</a:t>
            </a:r>
          </a:p>
        </p:txBody>
      </p:sp>
      <p:sp>
        <p:nvSpPr>
          <p:cNvPr id="139" name="TextBox 138">
            <a:extLst>
              <a:ext uri="{FF2B5EF4-FFF2-40B4-BE49-F238E27FC236}">
                <a16:creationId xmlns:a16="http://schemas.microsoft.com/office/drawing/2014/main" id="{7F95BEE4-1AF2-E492-C35F-7BAD18567984}"/>
              </a:ext>
            </a:extLst>
          </p:cNvPr>
          <p:cNvSpPr txBox="1"/>
          <p:nvPr/>
        </p:nvSpPr>
        <p:spPr>
          <a:xfrm>
            <a:off x="7282911" y="990786"/>
            <a:ext cx="1850186" cy="261610"/>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Sampler &amp; binding prefetch</a:t>
            </a:r>
          </a:p>
        </p:txBody>
      </p:sp>
      <p:sp>
        <p:nvSpPr>
          <p:cNvPr id="140" name="Rectangle 139">
            <a:extLst>
              <a:ext uri="{FF2B5EF4-FFF2-40B4-BE49-F238E27FC236}">
                <a16:creationId xmlns:a16="http://schemas.microsoft.com/office/drawing/2014/main" id="{452B7532-6E3D-9852-065C-34AD20575C39}"/>
              </a:ext>
            </a:extLst>
          </p:cNvPr>
          <p:cNvSpPr/>
          <p:nvPr/>
        </p:nvSpPr>
        <p:spPr>
          <a:xfrm>
            <a:off x="7204492" y="4880660"/>
            <a:ext cx="1188000" cy="756000"/>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Sampler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41" name="Rectangle 140">
            <a:extLst>
              <a:ext uri="{FF2B5EF4-FFF2-40B4-BE49-F238E27FC236}">
                <a16:creationId xmlns:a16="http://schemas.microsoft.com/office/drawing/2014/main" id="{53051FF0-8C94-4EA0-66B7-A0619F7DB58A}"/>
              </a:ext>
            </a:extLst>
          </p:cNvPr>
          <p:cNvSpPr/>
          <p:nvPr/>
        </p:nvSpPr>
        <p:spPr>
          <a:xfrm>
            <a:off x="3015490" y="4874272"/>
            <a:ext cx="1188000"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Ray Tracing Unit</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42" name="Rectangle 141">
            <a:extLst>
              <a:ext uri="{FF2B5EF4-FFF2-40B4-BE49-F238E27FC236}">
                <a16:creationId xmlns:a16="http://schemas.microsoft.com/office/drawing/2014/main" id="{69E86CD5-1FF6-693A-13BC-BBD7E0CBECA5}"/>
              </a:ext>
            </a:extLst>
          </p:cNvPr>
          <p:cNvSpPr/>
          <p:nvPr/>
        </p:nvSpPr>
        <p:spPr>
          <a:xfrm>
            <a:off x="5935550" y="1136886"/>
            <a:ext cx="102024" cy="95005"/>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err="1">
              <a:ln>
                <a:noFill/>
              </a:ln>
              <a:solidFill>
                <a:srgbClr val="FFFFFF"/>
              </a:solidFill>
              <a:effectLst/>
              <a:uLnTx/>
              <a:uFillTx/>
              <a:latin typeface="IntelOne Text"/>
            </a:endParaRPr>
          </a:p>
        </p:txBody>
      </p:sp>
      <p:sp>
        <p:nvSpPr>
          <p:cNvPr id="143" name="Rectangle 142">
            <a:extLst>
              <a:ext uri="{FF2B5EF4-FFF2-40B4-BE49-F238E27FC236}">
                <a16:creationId xmlns:a16="http://schemas.microsoft.com/office/drawing/2014/main" id="{1F536220-D7A2-10A6-7565-933D2684129F}"/>
              </a:ext>
            </a:extLst>
          </p:cNvPr>
          <p:cNvSpPr/>
          <p:nvPr/>
        </p:nvSpPr>
        <p:spPr>
          <a:xfrm>
            <a:off x="5089883" y="360246"/>
            <a:ext cx="1299294" cy="877536"/>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Thread Dispatcher</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44" name="TextBox 143">
            <a:extLst>
              <a:ext uri="{FF2B5EF4-FFF2-40B4-BE49-F238E27FC236}">
                <a16:creationId xmlns:a16="http://schemas.microsoft.com/office/drawing/2014/main" id="{F73DFF56-0985-B969-25CE-CBF4F1F633D0}"/>
              </a:ext>
            </a:extLst>
          </p:cNvPr>
          <p:cNvSpPr txBox="1"/>
          <p:nvPr/>
        </p:nvSpPr>
        <p:spPr>
          <a:xfrm>
            <a:off x="7481899" y="2584899"/>
            <a:ext cx="848309"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payloads</a:t>
            </a:r>
          </a:p>
        </p:txBody>
      </p:sp>
      <p:cxnSp>
        <p:nvCxnSpPr>
          <p:cNvPr id="145" name="Connector: Elbow 144">
            <a:extLst>
              <a:ext uri="{FF2B5EF4-FFF2-40B4-BE49-F238E27FC236}">
                <a16:creationId xmlns:a16="http://schemas.microsoft.com/office/drawing/2014/main" id="{D4E2D3BC-4557-1DD1-1B12-436EA29396A5}"/>
              </a:ext>
            </a:extLst>
          </p:cNvPr>
          <p:cNvCxnSpPr>
            <a:cxnSpLocks/>
            <a:stCxn id="176" idx="1"/>
            <a:endCxn id="152" idx="1"/>
          </p:cNvCxnSpPr>
          <p:nvPr/>
        </p:nvCxnSpPr>
        <p:spPr>
          <a:xfrm rot="10800000" flipV="1">
            <a:off x="3287117" y="1941945"/>
            <a:ext cx="40509" cy="1400626"/>
          </a:xfrm>
          <a:prstGeom prst="bentConnector3">
            <a:avLst>
              <a:gd name="adj1" fmla="val 664319"/>
            </a:avLst>
          </a:prstGeom>
          <a:noFill/>
          <a:ln w="38100" cap="flat" cmpd="sng" algn="ctr">
            <a:solidFill>
              <a:srgbClr val="FFFFFF"/>
            </a:solidFill>
            <a:prstDash val="solid"/>
            <a:miter lim="800000"/>
            <a:tailEnd type="triangle"/>
          </a:ln>
          <a:effectLst/>
        </p:spPr>
      </p:cxnSp>
      <p:sp>
        <p:nvSpPr>
          <p:cNvPr id="146" name="TextBox 145">
            <a:extLst>
              <a:ext uri="{FF2B5EF4-FFF2-40B4-BE49-F238E27FC236}">
                <a16:creationId xmlns:a16="http://schemas.microsoft.com/office/drawing/2014/main" id="{FE7B9295-8103-D750-D6F3-F42B59D5B5A7}"/>
              </a:ext>
            </a:extLst>
          </p:cNvPr>
          <p:cNvSpPr txBox="1"/>
          <p:nvPr/>
        </p:nvSpPr>
        <p:spPr>
          <a:xfrm>
            <a:off x="5182042" y="1998417"/>
            <a:ext cx="1128835"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Instruction data</a:t>
            </a:r>
          </a:p>
        </p:txBody>
      </p:sp>
      <p:sp>
        <p:nvSpPr>
          <p:cNvPr id="147" name="TextBox 146">
            <a:extLst>
              <a:ext uri="{FF2B5EF4-FFF2-40B4-BE49-F238E27FC236}">
                <a16:creationId xmlns:a16="http://schemas.microsoft.com/office/drawing/2014/main" id="{FBC18734-2496-648D-5779-9B6234269092}"/>
              </a:ext>
            </a:extLst>
          </p:cNvPr>
          <p:cNvSpPr txBox="1"/>
          <p:nvPr/>
        </p:nvSpPr>
        <p:spPr>
          <a:xfrm>
            <a:off x="2246152" y="2399535"/>
            <a:ext cx="878766"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Messages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&amp; Data</a:t>
            </a:r>
          </a:p>
        </p:txBody>
      </p:sp>
      <p:sp>
        <p:nvSpPr>
          <p:cNvPr id="148" name="Rectangle 147">
            <a:extLst>
              <a:ext uri="{FF2B5EF4-FFF2-40B4-BE49-F238E27FC236}">
                <a16:creationId xmlns:a16="http://schemas.microsoft.com/office/drawing/2014/main" id="{68F30EC7-9F1A-BB38-2176-42A92605FCA1}"/>
              </a:ext>
            </a:extLst>
          </p:cNvPr>
          <p:cNvSpPr/>
          <p:nvPr/>
        </p:nvSpPr>
        <p:spPr>
          <a:xfrm>
            <a:off x="5372089"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49" name="Rectangle 148">
            <a:extLst>
              <a:ext uri="{FF2B5EF4-FFF2-40B4-BE49-F238E27FC236}">
                <a16:creationId xmlns:a16="http://schemas.microsoft.com/office/drawing/2014/main" id="{FD18EAB4-77F3-C460-A8FD-248B2CAC824E}"/>
              </a:ext>
            </a:extLst>
          </p:cNvPr>
          <p:cNvSpPr/>
          <p:nvPr/>
        </p:nvSpPr>
        <p:spPr>
          <a:xfrm>
            <a:off x="5927660" y="3235373"/>
            <a:ext cx="128360" cy="119151"/>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50" name="Rectangle 149">
            <a:extLst>
              <a:ext uri="{FF2B5EF4-FFF2-40B4-BE49-F238E27FC236}">
                <a16:creationId xmlns:a16="http://schemas.microsoft.com/office/drawing/2014/main" id="{ABCD638F-79FC-E7ED-0DBC-875061C506F9}"/>
              </a:ext>
            </a:extLst>
          </p:cNvPr>
          <p:cNvSpPr/>
          <p:nvPr/>
        </p:nvSpPr>
        <p:spPr>
          <a:xfrm>
            <a:off x="7287370" y="5154729"/>
            <a:ext cx="1036809" cy="441312"/>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Sampler Cache</a:t>
            </a:r>
            <a:endParaRPr kumimoji="0" lang="en-GB" sz="1050" b="0" i="0" u="none" strike="noStrike" kern="0" cap="none" spc="0" normalizeH="0" baseline="0" noProof="0">
              <a:ln>
                <a:noFill/>
              </a:ln>
              <a:solidFill>
                <a:srgbClr val="000000"/>
              </a:solidFill>
              <a:effectLst/>
              <a:uLnTx/>
              <a:uFillTx/>
              <a:latin typeface="IntelOne Text"/>
            </a:endParaRPr>
          </a:p>
        </p:txBody>
      </p:sp>
      <p:sp>
        <p:nvSpPr>
          <p:cNvPr id="152" name="Rectangle 151">
            <a:extLst>
              <a:ext uri="{FF2B5EF4-FFF2-40B4-BE49-F238E27FC236}">
                <a16:creationId xmlns:a16="http://schemas.microsoft.com/office/drawing/2014/main" id="{D2A364E4-7520-DC01-E376-043FFCF1EBB0}"/>
              </a:ext>
            </a:extLst>
          </p:cNvPr>
          <p:cNvSpPr/>
          <p:nvPr/>
        </p:nvSpPr>
        <p:spPr>
          <a:xfrm>
            <a:off x="3287116" y="3279127"/>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53" name="Rectangle 152">
            <a:extLst>
              <a:ext uri="{FF2B5EF4-FFF2-40B4-BE49-F238E27FC236}">
                <a16:creationId xmlns:a16="http://schemas.microsoft.com/office/drawing/2014/main" id="{F35F7839-1D62-C05F-77CD-36A593D38440}"/>
              </a:ext>
            </a:extLst>
          </p:cNvPr>
          <p:cNvSpPr/>
          <p:nvPr/>
        </p:nvSpPr>
        <p:spPr>
          <a:xfrm>
            <a:off x="7937776" y="3274446"/>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cxnSp>
        <p:nvCxnSpPr>
          <p:cNvPr id="154" name="Connector: Elbow 153">
            <a:extLst>
              <a:ext uri="{FF2B5EF4-FFF2-40B4-BE49-F238E27FC236}">
                <a16:creationId xmlns:a16="http://schemas.microsoft.com/office/drawing/2014/main" id="{3534E981-433E-B568-13F5-09654D2ACDFC}"/>
              </a:ext>
            </a:extLst>
          </p:cNvPr>
          <p:cNvCxnSpPr>
            <a:cxnSpLocks/>
            <a:stCxn id="164" idx="2"/>
            <a:endCxn id="160" idx="1"/>
          </p:cNvCxnSpPr>
          <p:nvPr/>
        </p:nvCxnSpPr>
        <p:spPr>
          <a:xfrm rot="16200000" flipH="1">
            <a:off x="7705146" y="3628864"/>
            <a:ext cx="912733" cy="4922076"/>
          </a:xfrm>
          <a:prstGeom prst="bentConnector3">
            <a:avLst>
              <a:gd name="adj1" fmla="val 52318"/>
            </a:avLst>
          </a:prstGeom>
          <a:noFill/>
          <a:ln w="38100" cap="flat" cmpd="sng" algn="ctr">
            <a:solidFill>
              <a:srgbClr val="FFFFFF"/>
            </a:solidFill>
            <a:prstDash val="solid"/>
            <a:miter lim="800000"/>
            <a:headEnd type="triangle"/>
            <a:tailEnd type="triangle"/>
          </a:ln>
          <a:effectLst/>
        </p:spPr>
      </p:cxnSp>
      <p:cxnSp>
        <p:nvCxnSpPr>
          <p:cNvPr id="155" name="Straight Arrow Connector 154">
            <a:extLst>
              <a:ext uri="{FF2B5EF4-FFF2-40B4-BE49-F238E27FC236}">
                <a16:creationId xmlns:a16="http://schemas.microsoft.com/office/drawing/2014/main" id="{BEB2CDF5-D4E6-B18A-5479-7E65B614C435}"/>
              </a:ext>
            </a:extLst>
          </p:cNvPr>
          <p:cNvCxnSpPr>
            <a:cxnSpLocks/>
          </p:cNvCxnSpPr>
          <p:nvPr/>
        </p:nvCxnSpPr>
        <p:spPr>
          <a:xfrm flipV="1">
            <a:off x="7545589" y="4314378"/>
            <a:ext cx="0" cy="559894"/>
          </a:xfrm>
          <a:prstGeom prst="straightConnector1">
            <a:avLst/>
          </a:prstGeom>
          <a:noFill/>
          <a:ln w="38100" cap="flat" cmpd="sng" algn="ctr">
            <a:solidFill>
              <a:srgbClr val="FFFFFF"/>
            </a:solidFill>
            <a:prstDash val="solid"/>
            <a:miter lim="800000"/>
            <a:tailEnd type="triangle"/>
          </a:ln>
          <a:effectLst/>
        </p:spPr>
      </p:cxnSp>
      <p:cxnSp>
        <p:nvCxnSpPr>
          <p:cNvPr id="156" name="Straight Arrow Connector 155">
            <a:extLst>
              <a:ext uri="{FF2B5EF4-FFF2-40B4-BE49-F238E27FC236}">
                <a16:creationId xmlns:a16="http://schemas.microsoft.com/office/drawing/2014/main" id="{F8EE65DD-A003-9B10-FBEA-3D09B0E594EB}"/>
              </a:ext>
            </a:extLst>
          </p:cNvPr>
          <p:cNvCxnSpPr>
            <a:cxnSpLocks/>
          </p:cNvCxnSpPr>
          <p:nvPr/>
        </p:nvCxnSpPr>
        <p:spPr>
          <a:xfrm>
            <a:off x="8044079" y="4312519"/>
            <a:ext cx="0" cy="568141"/>
          </a:xfrm>
          <a:prstGeom prst="straightConnector1">
            <a:avLst/>
          </a:prstGeom>
          <a:noFill/>
          <a:ln w="38100" cap="flat" cmpd="sng" algn="ctr">
            <a:solidFill>
              <a:srgbClr val="FFFFFF"/>
            </a:solidFill>
            <a:prstDash val="solid"/>
            <a:miter lim="800000"/>
            <a:tailEnd type="triangle"/>
          </a:ln>
          <a:effectLst/>
        </p:spPr>
      </p:cxnSp>
      <p:cxnSp>
        <p:nvCxnSpPr>
          <p:cNvPr id="157" name="Straight Arrow Connector 156">
            <a:extLst>
              <a:ext uri="{FF2B5EF4-FFF2-40B4-BE49-F238E27FC236}">
                <a16:creationId xmlns:a16="http://schemas.microsoft.com/office/drawing/2014/main" id="{0438E6DB-FFA5-EFE2-96CA-9501291EA880}"/>
              </a:ext>
            </a:extLst>
          </p:cNvPr>
          <p:cNvCxnSpPr>
            <a:cxnSpLocks/>
          </p:cNvCxnSpPr>
          <p:nvPr/>
        </p:nvCxnSpPr>
        <p:spPr>
          <a:xfrm flipH="1" flipV="1">
            <a:off x="3323974" y="4306197"/>
            <a:ext cx="10340" cy="568075"/>
          </a:xfrm>
          <a:prstGeom prst="straightConnector1">
            <a:avLst/>
          </a:prstGeom>
          <a:noFill/>
          <a:ln w="38100" cap="flat" cmpd="sng" algn="ctr">
            <a:solidFill>
              <a:srgbClr val="FFFFFF"/>
            </a:solidFill>
            <a:prstDash val="solid"/>
            <a:miter lim="800000"/>
            <a:tailEnd type="triangle"/>
          </a:ln>
          <a:effectLst/>
        </p:spPr>
      </p:cxnSp>
      <p:sp>
        <p:nvSpPr>
          <p:cNvPr id="159" name="Rectangle 158">
            <a:extLst>
              <a:ext uri="{FF2B5EF4-FFF2-40B4-BE49-F238E27FC236}">
                <a16:creationId xmlns:a16="http://schemas.microsoft.com/office/drawing/2014/main" id="{74343FFE-666A-68CA-79DA-E128A462E03C}"/>
              </a:ext>
            </a:extLst>
          </p:cNvPr>
          <p:cNvSpPr/>
          <p:nvPr/>
        </p:nvSpPr>
        <p:spPr>
          <a:xfrm>
            <a:off x="10326450" y="6301898"/>
            <a:ext cx="143055" cy="1268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60" name="Rectangle 159">
            <a:extLst>
              <a:ext uri="{FF2B5EF4-FFF2-40B4-BE49-F238E27FC236}">
                <a16:creationId xmlns:a16="http://schemas.microsoft.com/office/drawing/2014/main" id="{0F55F3E3-19C0-2E92-73DD-C186661B459A}"/>
              </a:ext>
            </a:extLst>
          </p:cNvPr>
          <p:cNvSpPr/>
          <p:nvPr/>
        </p:nvSpPr>
        <p:spPr>
          <a:xfrm rot="16200000">
            <a:off x="7471368" y="3098292"/>
            <a:ext cx="6302363" cy="593591"/>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IntelOne Text"/>
              </a:rPr>
              <a:t>Level 2 Cache</a:t>
            </a:r>
            <a:endParaRPr kumimoji="0" lang="en-GB" sz="1800" b="0" i="0" u="none" strike="noStrike" kern="0" cap="none" spc="0" normalizeH="0" baseline="0" noProof="0">
              <a:ln>
                <a:noFill/>
              </a:ln>
              <a:solidFill>
                <a:srgbClr val="000000"/>
              </a:solidFill>
              <a:effectLst/>
              <a:uLnTx/>
              <a:uFillTx/>
              <a:latin typeface="IntelOne Text"/>
            </a:endParaRPr>
          </a:p>
        </p:txBody>
      </p:sp>
      <p:sp>
        <p:nvSpPr>
          <p:cNvPr id="161" name="TextBox 160">
            <a:extLst>
              <a:ext uri="{FF2B5EF4-FFF2-40B4-BE49-F238E27FC236}">
                <a16:creationId xmlns:a16="http://schemas.microsoft.com/office/drawing/2014/main" id="{F6A03707-5484-8590-43AA-E6C1A90272FA}"/>
              </a:ext>
            </a:extLst>
          </p:cNvPr>
          <p:cNvSpPr txBox="1"/>
          <p:nvPr/>
        </p:nvSpPr>
        <p:spPr>
          <a:xfrm>
            <a:off x="4067070" y="2737363"/>
            <a:ext cx="1455848" cy="430887"/>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Threads, payloads &amp; </a:t>
            </a:r>
            <a:br>
              <a:rPr kumimoji="0" lang="en-GB" sz="1100" b="0" i="0" u="none" strike="noStrike" kern="0" cap="none" spc="0" normalizeH="0" baseline="0" noProof="0">
                <a:ln>
                  <a:noFill/>
                </a:ln>
                <a:solidFill>
                  <a:srgbClr val="FFFFFF"/>
                </a:solidFill>
                <a:effectLst/>
                <a:uLnTx/>
                <a:uFillTx/>
              </a:rPr>
            </a:br>
            <a:r>
              <a:rPr kumimoji="0" lang="en-GB" sz="1100" b="0" i="0" u="none" strike="noStrike" kern="0" cap="none" spc="0" normalizeH="0" baseline="0" noProof="0">
                <a:ln>
                  <a:noFill/>
                </a:ln>
                <a:solidFill>
                  <a:srgbClr val="FFFFFF"/>
                </a:solidFill>
                <a:effectLst/>
                <a:uLnTx/>
                <a:uFillTx/>
              </a:rPr>
              <a:t>return data</a:t>
            </a:r>
          </a:p>
        </p:txBody>
      </p:sp>
      <p:cxnSp>
        <p:nvCxnSpPr>
          <p:cNvPr id="162" name="Connector: Elbow 161">
            <a:extLst>
              <a:ext uri="{FF2B5EF4-FFF2-40B4-BE49-F238E27FC236}">
                <a16:creationId xmlns:a16="http://schemas.microsoft.com/office/drawing/2014/main" id="{94480F8D-CF50-CBA6-8853-DE89D9273D24}"/>
              </a:ext>
            </a:extLst>
          </p:cNvPr>
          <p:cNvCxnSpPr>
            <a:cxnSpLocks/>
            <a:stCxn id="143" idx="3"/>
            <a:endCxn id="163" idx="2"/>
          </p:cNvCxnSpPr>
          <p:nvPr/>
        </p:nvCxnSpPr>
        <p:spPr>
          <a:xfrm>
            <a:off x="6389177" y="799014"/>
            <a:ext cx="598739" cy="4829856"/>
          </a:xfrm>
          <a:prstGeom prst="bentConnector4">
            <a:avLst>
              <a:gd name="adj1" fmla="val 462209"/>
              <a:gd name="adj2" fmla="val 105996"/>
            </a:avLst>
          </a:prstGeom>
          <a:noFill/>
          <a:ln w="38100" cap="flat" cmpd="sng" algn="ctr">
            <a:solidFill>
              <a:srgbClr val="FFFFFF"/>
            </a:solidFill>
            <a:prstDash val="solid"/>
            <a:miter lim="800000"/>
            <a:headEnd type="triangle"/>
            <a:tailEnd type="triangle"/>
          </a:ln>
          <a:effectLst/>
        </p:spPr>
      </p:cxnSp>
      <p:sp>
        <p:nvSpPr>
          <p:cNvPr id="163" name="Rectangle 162">
            <a:extLst>
              <a:ext uri="{FF2B5EF4-FFF2-40B4-BE49-F238E27FC236}">
                <a16:creationId xmlns:a16="http://schemas.microsoft.com/office/drawing/2014/main" id="{10D8CDC4-BFA3-C4A1-D791-20D11919CE27}"/>
              </a:ext>
            </a:extLst>
          </p:cNvPr>
          <p:cNvSpPr/>
          <p:nvPr/>
        </p:nvSpPr>
        <p:spPr>
          <a:xfrm>
            <a:off x="6925315" y="5510388"/>
            <a:ext cx="125201" cy="118482"/>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64" name="Rectangle 163">
            <a:extLst>
              <a:ext uri="{FF2B5EF4-FFF2-40B4-BE49-F238E27FC236}">
                <a16:creationId xmlns:a16="http://schemas.microsoft.com/office/drawing/2014/main" id="{050B12BE-57A1-D08F-4C0C-0690D7F4A749}"/>
              </a:ext>
            </a:extLst>
          </p:cNvPr>
          <p:cNvSpPr/>
          <p:nvPr/>
        </p:nvSpPr>
        <p:spPr>
          <a:xfrm>
            <a:off x="4295358" y="4877536"/>
            <a:ext cx="2810231" cy="756000"/>
          </a:xfrm>
          <a:prstGeom prst="rect">
            <a:avLst/>
          </a:prstGeom>
          <a:solidFill>
            <a:srgbClr val="0068B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Level 2 Interface</a:t>
            </a:r>
          </a:p>
        </p:txBody>
      </p:sp>
      <p:cxnSp>
        <p:nvCxnSpPr>
          <p:cNvPr id="165" name="Connector: Elbow 164">
            <a:extLst>
              <a:ext uri="{FF2B5EF4-FFF2-40B4-BE49-F238E27FC236}">
                <a16:creationId xmlns:a16="http://schemas.microsoft.com/office/drawing/2014/main" id="{6911D99A-FDA1-D248-8042-2D07DA42A96C}"/>
              </a:ext>
            </a:extLst>
          </p:cNvPr>
          <p:cNvCxnSpPr>
            <a:cxnSpLocks/>
            <a:stCxn id="143" idx="1"/>
            <a:endCxn id="166" idx="1"/>
          </p:cNvCxnSpPr>
          <p:nvPr/>
        </p:nvCxnSpPr>
        <p:spPr>
          <a:xfrm rot="10800000" flipV="1">
            <a:off x="3282333" y="799013"/>
            <a:ext cx="1807550" cy="3252481"/>
          </a:xfrm>
          <a:prstGeom prst="bentConnector3">
            <a:avLst>
              <a:gd name="adj1" fmla="val 158738"/>
            </a:avLst>
          </a:prstGeom>
          <a:noFill/>
          <a:ln w="38100" cap="flat" cmpd="sng" algn="ctr">
            <a:solidFill>
              <a:srgbClr val="FFFFFF"/>
            </a:solidFill>
            <a:prstDash val="solid"/>
            <a:miter lim="800000"/>
            <a:tailEnd type="triangle"/>
          </a:ln>
          <a:effectLst/>
        </p:spPr>
      </p:cxnSp>
      <p:sp>
        <p:nvSpPr>
          <p:cNvPr id="166" name="Rectangle 165">
            <a:extLst>
              <a:ext uri="{FF2B5EF4-FFF2-40B4-BE49-F238E27FC236}">
                <a16:creationId xmlns:a16="http://schemas.microsoft.com/office/drawing/2014/main" id="{BE7D0D1D-940F-39E8-2FE2-12F75D38D521}"/>
              </a:ext>
            </a:extLst>
          </p:cNvPr>
          <p:cNvSpPr/>
          <p:nvPr/>
        </p:nvSpPr>
        <p:spPr>
          <a:xfrm>
            <a:off x="3282333" y="4002851"/>
            <a:ext cx="109542" cy="97287"/>
          </a:xfrm>
          <a:prstGeom prst="rect">
            <a:avLst/>
          </a:prstGeom>
          <a:solidFill>
            <a:srgbClr val="1E2EB8"/>
          </a:solidFill>
          <a:ln w="12700" cap="flat" cmpd="sng" algn="ctr">
            <a:solidFill>
              <a:srgbClr val="1E2EB8">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Text"/>
            </a:endParaRPr>
          </a:p>
        </p:txBody>
      </p:sp>
      <p:sp>
        <p:nvSpPr>
          <p:cNvPr id="167" name="Rectangle 166">
            <a:extLst>
              <a:ext uri="{FF2B5EF4-FFF2-40B4-BE49-F238E27FC236}">
                <a16:creationId xmlns:a16="http://schemas.microsoft.com/office/drawing/2014/main" id="{9511EACF-AB25-8B13-E1A6-F1BC400DDAAC}"/>
              </a:ext>
            </a:extLst>
          </p:cNvPr>
          <p:cNvSpPr/>
          <p:nvPr/>
        </p:nvSpPr>
        <p:spPr>
          <a:xfrm>
            <a:off x="3279759" y="3221540"/>
            <a:ext cx="4816234" cy="1082943"/>
          </a:xfrm>
          <a:prstGeom prst="rect">
            <a:avLst/>
          </a:prstGeom>
          <a:solidFill>
            <a:srgbClr val="0068B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Text"/>
              </a:rPr>
              <a:t>Dataport </a:t>
            </a:r>
            <a:endParaRPr kumimoji="0" lang="en-GB" sz="1200" b="0" i="0" u="none" strike="noStrike" kern="0" cap="none" spc="0" normalizeH="0" baseline="0" noProof="0">
              <a:ln>
                <a:noFill/>
              </a:ln>
              <a:solidFill>
                <a:srgbClr val="FFFFFF"/>
              </a:solidFill>
              <a:effectLst/>
              <a:uLnTx/>
              <a:uFillTx/>
              <a:latin typeface="IntelOne Text"/>
            </a:endParaRPr>
          </a:p>
        </p:txBody>
      </p:sp>
      <p:cxnSp>
        <p:nvCxnSpPr>
          <p:cNvPr id="168" name="Connector: Elbow 167">
            <a:extLst>
              <a:ext uri="{FF2B5EF4-FFF2-40B4-BE49-F238E27FC236}">
                <a16:creationId xmlns:a16="http://schemas.microsoft.com/office/drawing/2014/main" id="{7D8FC748-EFFA-7D11-0B25-6688658B6927}"/>
              </a:ext>
            </a:extLst>
          </p:cNvPr>
          <p:cNvCxnSpPr>
            <a:cxnSpLocks/>
            <a:stCxn id="143" idx="2"/>
            <a:endCxn id="167" idx="3"/>
          </p:cNvCxnSpPr>
          <p:nvPr/>
        </p:nvCxnSpPr>
        <p:spPr>
          <a:xfrm rot="16200000" flipH="1">
            <a:off x="5655146" y="1322165"/>
            <a:ext cx="2525230" cy="2356463"/>
          </a:xfrm>
          <a:prstGeom prst="bentConnector4">
            <a:avLst>
              <a:gd name="adj1" fmla="val 4879"/>
              <a:gd name="adj2" fmla="val 112935"/>
            </a:avLst>
          </a:prstGeom>
          <a:noFill/>
          <a:ln w="38100" cap="flat" cmpd="sng" algn="ctr">
            <a:solidFill>
              <a:srgbClr val="FFFFFF"/>
            </a:solidFill>
            <a:prstDash val="solid"/>
            <a:miter lim="800000"/>
            <a:tailEnd type="triangle"/>
          </a:ln>
          <a:effectLst/>
        </p:spPr>
      </p:cxnSp>
      <p:sp>
        <p:nvSpPr>
          <p:cNvPr id="169" name="TextBox 168">
            <a:extLst>
              <a:ext uri="{FF2B5EF4-FFF2-40B4-BE49-F238E27FC236}">
                <a16:creationId xmlns:a16="http://schemas.microsoft.com/office/drawing/2014/main" id="{A7326B47-2949-949E-2EF5-99D9CC9638DE}"/>
              </a:ext>
            </a:extLst>
          </p:cNvPr>
          <p:cNvSpPr txBox="1"/>
          <p:nvPr/>
        </p:nvSpPr>
        <p:spPr>
          <a:xfrm rot="16200000">
            <a:off x="958627" y="2700021"/>
            <a:ext cx="2238113" cy="261610"/>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rPr>
              <a:t>Shared Local Memory Allocations</a:t>
            </a:r>
          </a:p>
        </p:txBody>
      </p:sp>
      <p:sp>
        <p:nvSpPr>
          <p:cNvPr id="170" name="Rectangle 169">
            <a:extLst>
              <a:ext uri="{FF2B5EF4-FFF2-40B4-BE49-F238E27FC236}">
                <a16:creationId xmlns:a16="http://schemas.microsoft.com/office/drawing/2014/main" id="{8CC4A453-7831-D970-CB1E-9B9B2F9AF35D}"/>
              </a:ext>
            </a:extLst>
          </p:cNvPr>
          <p:cNvSpPr/>
          <p:nvPr/>
        </p:nvSpPr>
        <p:spPr>
          <a:xfrm>
            <a:off x="4656726" y="3532730"/>
            <a:ext cx="2065758" cy="64056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IntelOne Text"/>
              </a:rPr>
              <a:t>Level 1 Cache</a:t>
            </a:r>
          </a:p>
        </p:txBody>
      </p:sp>
      <p:pic>
        <p:nvPicPr>
          <p:cNvPr id="171" name="Graphic 170">
            <a:extLst>
              <a:ext uri="{FF2B5EF4-FFF2-40B4-BE49-F238E27FC236}">
                <a16:creationId xmlns:a16="http://schemas.microsoft.com/office/drawing/2014/main" id="{AF3D45D6-CD45-C180-4929-1989CDACD5D5}"/>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8324179" y="416789"/>
            <a:ext cx="313348" cy="197560"/>
          </a:xfrm>
          <a:prstGeom prst="rect">
            <a:avLst/>
          </a:prstGeom>
        </p:spPr>
      </p:pic>
      <p:sp>
        <p:nvSpPr>
          <p:cNvPr id="172" name="Rectangle 171">
            <a:extLst>
              <a:ext uri="{FF2B5EF4-FFF2-40B4-BE49-F238E27FC236}">
                <a16:creationId xmlns:a16="http://schemas.microsoft.com/office/drawing/2014/main" id="{99928ED9-A55B-69E2-7097-7CA8916D05E2}"/>
              </a:ext>
            </a:extLst>
          </p:cNvPr>
          <p:cNvSpPr/>
          <p:nvPr/>
        </p:nvSpPr>
        <p:spPr>
          <a:xfrm>
            <a:off x="3507957" y="166165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sp>
        <p:nvSpPr>
          <p:cNvPr id="173" name="Rectangle 172">
            <a:extLst>
              <a:ext uri="{FF2B5EF4-FFF2-40B4-BE49-F238E27FC236}">
                <a16:creationId xmlns:a16="http://schemas.microsoft.com/office/drawing/2014/main" id="{923444FF-2B4E-8CB2-09F5-42B6F11FF87E}"/>
              </a:ext>
            </a:extLst>
          </p:cNvPr>
          <p:cNvSpPr/>
          <p:nvPr/>
        </p:nvSpPr>
        <p:spPr>
          <a:xfrm>
            <a:off x="3462874" y="161527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74" name="Rectangle 173">
            <a:extLst>
              <a:ext uri="{FF2B5EF4-FFF2-40B4-BE49-F238E27FC236}">
                <a16:creationId xmlns:a16="http://schemas.microsoft.com/office/drawing/2014/main" id="{165EAB32-C6ED-1684-229B-FFDCF14BE627}"/>
              </a:ext>
            </a:extLst>
          </p:cNvPr>
          <p:cNvSpPr/>
          <p:nvPr/>
        </p:nvSpPr>
        <p:spPr>
          <a:xfrm>
            <a:off x="3417791" y="156888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75" name="Rectangle 174">
            <a:extLst>
              <a:ext uri="{FF2B5EF4-FFF2-40B4-BE49-F238E27FC236}">
                <a16:creationId xmlns:a16="http://schemas.microsoft.com/office/drawing/2014/main" id="{A061ACDF-2601-4ED0-5CB1-D642B4385D1A}"/>
              </a:ext>
            </a:extLst>
          </p:cNvPr>
          <p:cNvSpPr/>
          <p:nvPr/>
        </p:nvSpPr>
        <p:spPr>
          <a:xfrm>
            <a:off x="3372708" y="1522504"/>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Text"/>
              </a:rPr>
              <a:t>Execution Unit</a:t>
            </a:r>
            <a:br>
              <a:rPr kumimoji="0" lang="en-GB" sz="1400" b="1" i="0" u="none" strike="noStrike" kern="0" cap="none" spc="0" normalizeH="0" baseline="0" noProof="0">
                <a:ln>
                  <a:noFill/>
                </a:ln>
                <a:solidFill>
                  <a:srgbClr val="FFFFFF"/>
                </a:solidFill>
                <a:effectLst/>
                <a:uLnTx/>
                <a:uFillTx/>
                <a:latin typeface="IntelOne Text"/>
              </a:rPr>
            </a:br>
            <a:r>
              <a:rPr kumimoji="0" lang="en-GB" sz="1400" b="0" i="0" u="none" strike="noStrike" kern="0" cap="none" spc="0" normalizeH="0" baseline="0" noProof="0">
                <a:ln>
                  <a:noFill/>
                </a:ln>
                <a:solidFill>
                  <a:srgbClr val="FFFFFF"/>
                </a:solidFill>
                <a:effectLst/>
                <a:uLnTx/>
                <a:uFillTx/>
                <a:latin typeface="IntelOne Text"/>
              </a:rPr>
              <a:t>(EU)</a:t>
            </a:r>
          </a:p>
        </p:txBody>
      </p:sp>
      <p:sp>
        <p:nvSpPr>
          <p:cNvPr id="176" name="Rectangle 175">
            <a:extLst>
              <a:ext uri="{FF2B5EF4-FFF2-40B4-BE49-F238E27FC236}">
                <a16:creationId xmlns:a16="http://schemas.microsoft.com/office/drawing/2014/main" id="{B49027FE-A161-3751-34C3-10ED31122C22}"/>
              </a:ext>
            </a:extLst>
          </p:cNvPr>
          <p:cNvSpPr/>
          <p:nvPr/>
        </p:nvSpPr>
        <p:spPr>
          <a:xfrm>
            <a:off x="3327625" y="1476119"/>
            <a:ext cx="1407230" cy="931651"/>
          </a:xfrm>
          <a:prstGeom prst="rect">
            <a:avLst/>
          </a:prstGeom>
          <a:solidFill>
            <a:srgbClr val="0068B5"/>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a:ln>
                  <a:noFill/>
                </a:ln>
                <a:solidFill>
                  <a:srgbClr val="FFFFFF"/>
                </a:solidFill>
                <a:effectLst/>
                <a:uLnTx/>
                <a:uFillTx/>
                <a:latin typeface="IntelOne Text"/>
              </a:rPr>
              <a:t>       Vector Engine</a:t>
            </a:r>
            <a:br>
              <a:rPr kumimoji="0" lang="en-GB" sz="1050" b="1" i="0" u="none" strike="noStrike" kern="0" cap="none" spc="0" normalizeH="0" baseline="0" noProof="0">
                <a:ln>
                  <a:noFill/>
                </a:ln>
                <a:solidFill>
                  <a:srgbClr val="FFFFFF"/>
                </a:solidFill>
                <a:effectLst/>
                <a:uLnTx/>
                <a:uFillTx/>
                <a:latin typeface="IntelOne Text"/>
              </a:rPr>
            </a:br>
            <a:r>
              <a:rPr kumimoji="0" lang="en-GB" sz="1050" b="1" i="0" u="none" strike="noStrike" kern="0" cap="none" spc="0" normalizeH="0" baseline="0" noProof="0">
                <a:ln>
                  <a:noFill/>
                </a:ln>
                <a:solidFill>
                  <a:srgbClr val="FFFFFF"/>
                </a:solidFill>
                <a:effectLst/>
                <a:uLnTx/>
                <a:uFillTx/>
                <a:latin typeface="IntelOne Text"/>
              </a:rPr>
              <a:t>(XVE)</a:t>
            </a:r>
            <a:endParaRPr kumimoji="0" lang="en-GB" sz="1050" b="0" i="0" u="none" strike="noStrike" kern="0" cap="none" spc="0" normalizeH="0" baseline="0" noProof="0">
              <a:ln>
                <a:noFill/>
              </a:ln>
              <a:solidFill>
                <a:srgbClr val="FFFFFF"/>
              </a:solidFill>
              <a:effectLst/>
              <a:uLnTx/>
              <a:uFillTx/>
              <a:latin typeface="IntelOne Text"/>
            </a:endParaRPr>
          </a:p>
        </p:txBody>
      </p:sp>
      <p:pic>
        <p:nvPicPr>
          <p:cNvPr id="177" name="Graphic 176">
            <a:extLst>
              <a:ext uri="{FF2B5EF4-FFF2-40B4-BE49-F238E27FC236}">
                <a16:creationId xmlns:a16="http://schemas.microsoft.com/office/drawing/2014/main" id="{74D5CAF4-9118-1D87-2617-04AD112E40C5}"/>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3478834" y="1805398"/>
            <a:ext cx="154785" cy="97589"/>
          </a:xfrm>
          <a:prstGeom prst="rect">
            <a:avLst/>
          </a:prstGeom>
        </p:spPr>
      </p:pic>
      <p:cxnSp>
        <p:nvCxnSpPr>
          <p:cNvPr id="178" name="Straight Arrow Connector 177">
            <a:extLst>
              <a:ext uri="{FF2B5EF4-FFF2-40B4-BE49-F238E27FC236}">
                <a16:creationId xmlns:a16="http://schemas.microsoft.com/office/drawing/2014/main" id="{0FAA66E7-C908-E929-67B8-630E0FE2128A}"/>
              </a:ext>
            </a:extLst>
          </p:cNvPr>
          <p:cNvCxnSpPr>
            <a:cxnSpLocks/>
            <a:endCxn id="176" idx="2"/>
          </p:cNvCxnSpPr>
          <p:nvPr/>
        </p:nvCxnSpPr>
        <p:spPr>
          <a:xfrm flipV="1">
            <a:off x="4031240" y="2407770"/>
            <a:ext cx="0" cy="803239"/>
          </a:xfrm>
          <a:prstGeom prst="straightConnector1">
            <a:avLst/>
          </a:prstGeom>
          <a:noFill/>
          <a:ln w="38100" cap="flat" cmpd="sng" algn="ctr">
            <a:solidFill>
              <a:srgbClr val="FFFFFF"/>
            </a:solidFill>
            <a:prstDash val="solid"/>
            <a:miter lim="800000"/>
            <a:tailEnd type="triangle"/>
          </a:ln>
          <a:effectLst/>
        </p:spPr>
      </p:cxnSp>
      <p:cxnSp>
        <p:nvCxnSpPr>
          <p:cNvPr id="179" name="Straight Arrow Connector 178">
            <a:extLst>
              <a:ext uri="{FF2B5EF4-FFF2-40B4-BE49-F238E27FC236}">
                <a16:creationId xmlns:a16="http://schemas.microsoft.com/office/drawing/2014/main" id="{B3176107-752F-DCD4-2A74-F8414FB2F866}"/>
              </a:ext>
            </a:extLst>
          </p:cNvPr>
          <p:cNvCxnSpPr>
            <a:cxnSpLocks/>
            <a:stCxn id="137" idx="1"/>
            <a:endCxn id="176" idx="3"/>
          </p:cNvCxnSpPr>
          <p:nvPr/>
        </p:nvCxnSpPr>
        <p:spPr>
          <a:xfrm flipH="1" flipV="1">
            <a:off x="4734855" y="1941945"/>
            <a:ext cx="1853038" cy="11596"/>
          </a:xfrm>
          <a:prstGeom prst="straightConnector1">
            <a:avLst/>
          </a:prstGeom>
          <a:noFill/>
          <a:ln w="38100" cap="flat" cmpd="sng" algn="ctr">
            <a:solidFill>
              <a:srgbClr val="FFFFFF"/>
            </a:solidFill>
            <a:prstDash val="solid"/>
            <a:miter lim="800000"/>
            <a:tailEnd type="triangle"/>
          </a:ln>
          <a:effectLst/>
        </p:spPr>
      </p:cxnSp>
      <p:pic>
        <p:nvPicPr>
          <p:cNvPr id="180" name="Graphic 179">
            <a:extLst>
              <a:ext uri="{FF2B5EF4-FFF2-40B4-BE49-F238E27FC236}">
                <a16:creationId xmlns:a16="http://schemas.microsoft.com/office/drawing/2014/main" id="{A97DE937-9C03-D6D9-09E4-B8112856D70B}"/>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rot="16200000">
            <a:off x="1358280" y="4353480"/>
            <a:ext cx="424385" cy="267567"/>
          </a:xfrm>
          <a:prstGeom prst="rect">
            <a:avLst/>
          </a:prstGeom>
        </p:spPr>
      </p:pic>
      <p:grpSp>
        <p:nvGrpSpPr>
          <p:cNvPr id="75" name="Group 74">
            <a:extLst>
              <a:ext uri="{FF2B5EF4-FFF2-40B4-BE49-F238E27FC236}">
                <a16:creationId xmlns:a16="http://schemas.microsoft.com/office/drawing/2014/main" id="{2BE0F6D5-EAF8-86BC-3B48-8FF8C18199E6}"/>
              </a:ext>
            </a:extLst>
          </p:cNvPr>
          <p:cNvGrpSpPr/>
          <p:nvPr/>
        </p:nvGrpSpPr>
        <p:grpSpPr>
          <a:xfrm rot="21075125">
            <a:off x="297404" y="2525915"/>
            <a:ext cx="4673807" cy="3999937"/>
            <a:chOff x="6902123" y="1291311"/>
            <a:chExt cx="4673807" cy="3999937"/>
          </a:xfrm>
          <a:effectLst>
            <a:outerShdw blurRad="50800" dist="38100" dir="2700000" algn="tl" rotWithShape="0">
              <a:prstClr val="black">
                <a:alpha val="40000"/>
              </a:prstClr>
            </a:outerShdw>
          </a:effectLst>
        </p:grpSpPr>
        <p:grpSp>
          <p:nvGrpSpPr>
            <p:cNvPr id="76" name="Group 75">
              <a:extLst>
                <a:ext uri="{FF2B5EF4-FFF2-40B4-BE49-F238E27FC236}">
                  <a16:creationId xmlns:a16="http://schemas.microsoft.com/office/drawing/2014/main" id="{1DBE8737-60FE-5840-612B-FF5A62565273}"/>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89" name="Freeform: Shape 88">
                <a:extLst>
                  <a:ext uri="{FF2B5EF4-FFF2-40B4-BE49-F238E27FC236}">
                    <a16:creationId xmlns:a16="http://schemas.microsoft.com/office/drawing/2014/main" id="{24364EB8-40E9-2819-34EA-62F66ECF24C8}"/>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90" name="Right Triangle 89">
                <a:extLst>
                  <a:ext uri="{FF2B5EF4-FFF2-40B4-BE49-F238E27FC236}">
                    <a16:creationId xmlns:a16="http://schemas.microsoft.com/office/drawing/2014/main" id="{E9ED4A84-6F42-42C8-54E9-ED095A631EE4}"/>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77" name="Straight Connector 76">
              <a:extLst>
                <a:ext uri="{FF2B5EF4-FFF2-40B4-BE49-F238E27FC236}">
                  <a16:creationId xmlns:a16="http://schemas.microsoft.com/office/drawing/2014/main" id="{765B849C-BD18-731E-21F1-78209B7277BA}"/>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CBEBD71-AD5F-C9AA-A67F-D1F388BE1092}"/>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D05BA7A-FAB7-E267-92F5-5DA0B5539F60}"/>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B759E10-3E39-CE24-014D-AC1563E705E4}"/>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8FB7EF3-6112-E9AF-0766-EA369BFE6E5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46649C9-16F7-E63E-6F61-C75A2672C4C4}"/>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BE89FBC-1BBA-F887-AE93-3D70A5951792}"/>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5B3F06D9-9C4B-483E-9950-18B4E1F2E3AE}"/>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C0A2661-CD7B-AA48-1B6E-ACF7DC80CE11}"/>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E01576D8-B7CA-4B67-5DF9-80871B86DE52}"/>
                </a:ext>
              </a:extLst>
            </p:cNvPr>
            <p:cNvGrpSpPr/>
            <p:nvPr/>
          </p:nvGrpSpPr>
          <p:grpSpPr>
            <a:xfrm>
              <a:off x="8815167" y="5036974"/>
              <a:ext cx="377850" cy="181712"/>
              <a:chOff x="8641807" y="6043769"/>
              <a:chExt cx="377850" cy="181712"/>
            </a:xfrm>
          </p:grpSpPr>
          <p:sp>
            <p:nvSpPr>
              <p:cNvPr id="87" name="Freeform: Shape 86">
                <a:extLst>
                  <a:ext uri="{FF2B5EF4-FFF2-40B4-BE49-F238E27FC236}">
                    <a16:creationId xmlns:a16="http://schemas.microsoft.com/office/drawing/2014/main" id="{3D75423D-DB52-656F-E928-FBC0DC5A647E}"/>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8" name="Freeform: Shape 87">
                <a:extLst>
                  <a:ext uri="{FF2B5EF4-FFF2-40B4-BE49-F238E27FC236}">
                    <a16:creationId xmlns:a16="http://schemas.microsoft.com/office/drawing/2014/main" id="{DFE00BED-EFFD-4B34-72D6-2D786236EC94}"/>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91" name="TextBox 90">
            <a:extLst>
              <a:ext uri="{FF2B5EF4-FFF2-40B4-BE49-F238E27FC236}">
                <a16:creationId xmlns:a16="http://schemas.microsoft.com/office/drawing/2014/main" id="{79BD84BA-E95F-7BDD-C302-F1FA55F352AE}"/>
              </a:ext>
            </a:extLst>
          </p:cNvPr>
          <p:cNvSpPr txBox="1"/>
          <p:nvPr/>
        </p:nvSpPr>
        <p:spPr>
          <a:xfrm rot="21269257">
            <a:off x="1110286" y="2963828"/>
            <a:ext cx="2328370" cy="584775"/>
          </a:xfrm>
          <a:prstGeom prst="rect">
            <a:avLst/>
          </a:prstGeom>
          <a:noFill/>
        </p:spPr>
        <p:txBody>
          <a:bodyPr wrap="square" lIns="137160" tIns="137160" rIns="137160" bIns="137160" rtlCol="0">
            <a:spAutoFit/>
          </a:bodyPr>
          <a:lstStyle/>
          <a:p>
            <a:pPr algn="ctr"/>
            <a:r>
              <a:rPr lang="en-GB" sz="2000" b="1" err="1">
                <a:solidFill>
                  <a:schemeClr val="bg1"/>
                </a:solidFill>
                <a:latin typeface="Bradley Hand ITC" panose="03070402050302030203" pitchFamily="66" charset="0"/>
              </a:rPr>
              <a:t>numthreads</a:t>
            </a:r>
            <a:r>
              <a:rPr lang="en-GB" sz="2000" b="1">
                <a:solidFill>
                  <a:schemeClr val="bg1"/>
                </a:solidFill>
                <a:latin typeface="Bradley Hand ITC" panose="03070402050302030203" pitchFamily="66" charset="0"/>
              </a:rPr>
              <a:t>(8,8,1)</a:t>
            </a:r>
          </a:p>
        </p:txBody>
      </p:sp>
      <p:cxnSp>
        <p:nvCxnSpPr>
          <p:cNvPr id="92" name="Connector: Curved 91">
            <a:extLst>
              <a:ext uri="{FF2B5EF4-FFF2-40B4-BE49-F238E27FC236}">
                <a16:creationId xmlns:a16="http://schemas.microsoft.com/office/drawing/2014/main" id="{A41DC3C5-4FCB-9315-DC69-5D734C0A6450}"/>
              </a:ext>
            </a:extLst>
          </p:cNvPr>
          <p:cNvCxnSpPr>
            <a:cxnSpLocks/>
            <a:stCxn id="91" idx="3"/>
            <a:endCxn id="95" idx="1"/>
          </p:cNvCxnSpPr>
          <p:nvPr/>
        </p:nvCxnSpPr>
        <p:spPr>
          <a:xfrm>
            <a:off x="3433272" y="3144383"/>
            <a:ext cx="272453" cy="1331881"/>
          </a:xfrm>
          <a:prstGeom prst="curvedConnector3">
            <a:avLst>
              <a:gd name="adj1" fmla="val 187291"/>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95" name="Rectangle 94">
            <a:extLst>
              <a:ext uri="{FF2B5EF4-FFF2-40B4-BE49-F238E27FC236}">
                <a16:creationId xmlns:a16="http://schemas.microsoft.com/office/drawing/2014/main" id="{D5F7FF9E-3CB1-44E5-3C13-B9A618F7BAB4}"/>
              </a:ext>
            </a:extLst>
          </p:cNvPr>
          <p:cNvSpPr/>
          <p:nvPr/>
        </p:nvSpPr>
        <p:spPr>
          <a:xfrm rot="21209457" flipH="1">
            <a:off x="852358" y="3604131"/>
            <a:ext cx="2862593" cy="2068770"/>
          </a:xfrm>
          <a:custGeom>
            <a:avLst/>
            <a:gdLst>
              <a:gd name="connsiteX0" fmla="*/ 0 w 2862593"/>
              <a:gd name="connsiteY0" fmla="*/ 0 h 2068770"/>
              <a:gd name="connsiteX1" fmla="*/ 543893 w 2862593"/>
              <a:gd name="connsiteY1" fmla="*/ 0 h 2068770"/>
              <a:gd name="connsiteX2" fmla="*/ 1116411 w 2862593"/>
              <a:gd name="connsiteY2" fmla="*/ 0 h 2068770"/>
              <a:gd name="connsiteX3" fmla="*/ 1660304 w 2862593"/>
              <a:gd name="connsiteY3" fmla="*/ 0 h 2068770"/>
              <a:gd name="connsiteX4" fmla="*/ 2146945 w 2862593"/>
              <a:gd name="connsiteY4" fmla="*/ 0 h 2068770"/>
              <a:gd name="connsiteX5" fmla="*/ 2862593 w 2862593"/>
              <a:gd name="connsiteY5" fmla="*/ 0 h 2068770"/>
              <a:gd name="connsiteX6" fmla="*/ 2862593 w 2862593"/>
              <a:gd name="connsiteY6" fmla="*/ 475817 h 2068770"/>
              <a:gd name="connsiteX7" fmla="*/ 2862593 w 2862593"/>
              <a:gd name="connsiteY7" fmla="*/ 972322 h 2068770"/>
              <a:gd name="connsiteX8" fmla="*/ 2862593 w 2862593"/>
              <a:gd name="connsiteY8" fmla="*/ 1510202 h 2068770"/>
              <a:gd name="connsiteX9" fmla="*/ 2862593 w 2862593"/>
              <a:gd name="connsiteY9" fmla="*/ 2068770 h 2068770"/>
              <a:gd name="connsiteX10" fmla="*/ 2347326 w 2862593"/>
              <a:gd name="connsiteY10" fmla="*/ 2068770 h 2068770"/>
              <a:gd name="connsiteX11" fmla="*/ 1774808 w 2862593"/>
              <a:gd name="connsiteY11" fmla="*/ 2068770 h 2068770"/>
              <a:gd name="connsiteX12" fmla="*/ 1173663 w 2862593"/>
              <a:gd name="connsiteY12" fmla="*/ 2068770 h 2068770"/>
              <a:gd name="connsiteX13" fmla="*/ 543893 w 2862593"/>
              <a:gd name="connsiteY13" fmla="*/ 2068770 h 2068770"/>
              <a:gd name="connsiteX14" fmla="*/ 0 w 2862593"/>
              <a:gd name="connsiteY14" fmla="*/ 2068770 h 2068770"/>
              <a:gd name="connsiteX15" fmla="*/ 0 w 2862593"/>
              <a:gd name="connsiteY15" fmla="*/ 1530890 h 2068770"/>
              <a:gd name="connsiteX16" fmla="*/ 0 w 2862593"/>
              <a:gd name="connsiteY16" fmla="*/ 1034385 h 2068770"/>
              <a:gd name="connsiteX17" fmla="*/ 0 w 2862593"/>
              <a:gd name="connsiteY17" fmla="*/ 496505 h 2068770"/>
              <a:gd name="connsiteX18" fmla="*/ 0 w 2862593"/>
              <a:gd name="connsiteY18" fmla="*/ 0 h 206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2593" h="2068770" extrusionOk="0">
                <a:moveTo>
                  <a:pt x="0" y="0"/>
                </a:moveTo>
                <a:cubicBezTo>
                  <a:pt x="230101" y="-56250"/>
                  <a:pt x="344832" y="13964"/>
                  <a:pt x="543893" y="0"/>
                </a:cubicBezTo>
                <a:cubicBezTo>
                  <a:pt x="742954" y="-13964"/>
                  <a:pt x="1000205" y="55927"/>
                  <a:pt x="1116411" y="0"/>
                </a:cubicBezTo>
                <a:cubicBezTo>
                  <a:pt x="1232617" y="-55927"/>
                  <a:pt x="1421017" y="62160"/>
                  <a:pt x="1660304" y="0"/>
                </a:cubicBezTo>
                <a:cubicBezTo>
                  <a:pt x="1899591" y="-62160"/>
                  <a:pt x="1943755" y="1611"/>
                  <a:pt x="2146945" y="0"/>
                </a:cubicBezTo>
                <a:cubicBezTo>
                  <a:pt x="2350135" y="-1611"/>
                  <a:pt x="2669815" y="77902"/>
                  <a:pt x="2862593" y="0"/>
                </a:cubicBezTo>
                <a:cubicBezTo>
                  <a:pt x="2883530" y="196768"/>
                  <a:pt x="2859461" y="292672"/>
                  <a:pt x="2862593" y="475817"/>
                </a:cubicBezTo>
                <a:cubicBezTo>
                  <a:pt x="2865725" y="658962"/>
                  <a:pt x="2820756" y="845578"/>
                  <a:pt x="2862593" y="972322"/>
                </a:cubicBezTo>
                <a:cubicBezTo>
                  <a:pt x="2904430" y="1099066"/>
                  <a:pt x="2846198" y="1328736"/>
                  <a:pt x="2862593" y="1510202"/>
                </a:cubicBezTo>
                <a:cubicBezTo>
                  <a:pt x="2878988" y="1691668"/>
                  <a:pt x="2818997" y="1877161"/>
                  <a:pt x="2862593" y="2068770"/>
                </a:cubicBezTo>
                <a:cubicBezTo>
                  <a:pt x="2751206" y="2102997"/>
                  <a:pt x="2589989" y="2054542"/>
                  <a:pt x="2347326" y="2068770"/>
                </a:cubicBezTo>
                <a:cubicBezTo>
                  <a:pt x="2104663" y="2082998"/>
                  <a:pt x="2001383" y="2025480"/>
                  <a:pt x="1774808" y="2068770"/>
                </a:cubicBezTo>
                <a:cubicBezTo>
                  <a:pt x="1548233" y="2112060"/>
                  <a:pt x="1359412" y="1996939"/>
                  <a:pt x="1173663" y="2068770"/>
                </a:cubicBezTo>
                <a:cubicBezTo>
                  <a:pt x="987915" y="2140601"/>
                  <a:pt x="848523" y="2033591"/>
                  <a:pt x="543893" y="2068770"/>
                </a:cubicBezTo>
                <a:cubicBezTo>
                  <a:pt x="239263" y="2103949"/>
                  <a:pt x="113289" y="2025899"/>
                  <a:pt x="0" y="2068770"/>
                </a:cubicBezTo>
                <a:cubicBezTo>
                  <a:pt x="-55614" y="1914152"/>
                  <a:pt x="9823" y="1739091"/>
                  <a:pt x="0" y="1530890"/>
                </a:cubicBezTo>
                <a:cubicBezTo>
                  <a:pt x="-9823" y="1322689"/>
                  <a:pt x="19700" y="1210074"/>
                  <a:pt x="0" y="1034385"/>
                </a:cubicBezTo>
                <a:cubicBezTo>
                  <a:pt x="-19700" y="858696"/>
                  <a:pt x="14215" y="738898"/>
                  <a:pt x="0" y="496505"/>
                </a:cubicBezTo>
                <a:cubicBezTo>
                  <a:pt x="-14215" y="254112"/>
                  <a:pt x="16014" y="219318"/>
                  <a:pt x="0" y="0"/>
                </a:cubicBezTo>
                <a:close/>
              </a:path>
            </a:pathLst>
          </a:custGeom>
          <a:noFill/>
          <a:ln>
            <a:solidFill>
              <a:schemeClr val="bg1"/>
            </a:solidFill>
            <a:extLst>
              <a:ext uri="{C807C97D-BFC1-408E-A445-0C87EB9F89A2}">
                <ask:lineSketchStyleProps xmlns:ask="http://schemas.microsoft.com/office/drawing/2018/sketchyshapes" sd="86721362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7" name="TextBox 96">
            <a:extLst>
              <a:ext uri="{FF2B5EF4-FFF2-40B4-BE49-F238E27FC236}">
                <a16:creationId xmlns:a16="http://schemas.microsoft.com/office/drawing/2014/main" id="{E5FF3B58-DCFF-3A7B-D5C1-35213DAA189B}"/>
              </a:ext>
            </a:extLst>
          </p:cNvPr>
          <p:cNvSpPr txBox="1"/>
          <p:nvPr/>
        </p:nvSpPr>
        <p:spPr>
          <a:xfrm rot="201080">
            <a:off x="3875428" y="3329725"/>
            <a:ext cx="809015" cy="707886"/>
          </a:xfrm>
          <a:prstGeom prst="rect">
            <a:avLst/>
          </a:prstGeom>
          <a:noFill/>
        </p:spPr>
        <p:txBody>
          <a:bodyPr wrap="square" lIns="137160" tIns="137160" rIns="137160" bIns="137160" rtlCol="0">
            <a:spAutoFit/>
          </a:bodyPr>
          <a:lstStyle/>
          <a:p>
            <a:pPr algn="ctr"/>
            <a:r>
              <a:rPr lang="en-GB" sz="1400" b="1">
                <a:solidFill>
                  <a:schemeClr val="bg1"/>
                </a:solidFill>
                <a:latin typeface="Bradley Hand ITC" panose="03070402050302030203" pitchFamily="66" charset="0"/>
              </a:rPr>
              <a:t>Thread</a:t>
            </a:r>
          </a:p>
          <a:p>
            <a:pPr algn="ctr"/>
            <a:r>
              <a:rPr lang="en-GB" sz="1400" b="1">
                <a:solidFill>
                  <a:schemeClr val="bg1"/>
                </a:solidFill>
                <a:latin typeface="Bradley Hand ITC" panose="03070402050302030203" pitchFamily="66" charset="0"/>
              </a:rPr>
              <a:t>group</a:t>
            </a:r>
          </a:p>
        </p:txBody>
      </p:sp>
      <p:sp>
        <p:nvSpPr>
          <p:cNvPr id="103" name="Rectangle 102">
            <a:extLst>
              <a:ext uri="{FF2B5EF4-FFF2-40B4-BE49-F238E27FC236}">
                <a16:creationId xmlns:a16="http://schemas.microsoft.com/office/drawing/2014/main" id="{09D39555-8260-D4B3-20E9-489D0255AE50}"/>
              </a:ext>
            </a:extLst>
          </p:cNvPr>
          <p:cNvSpPr/>
          <p:nvPr/>
        </p:nvSpPr>
        <p:spPr>
          <a:xfrm rot="15765817">
            <a:off x="1934750" y="2444963"/>
            <a:ext cx="528904" cy="2844040"/>
          </a:xfrm>
          <a:custGeom>
            <a:avLst/>
            <a:gdLst>
              <a:gd name="connsiteX0" fmla="*/ 0 w 528904"/>
              <a:gd name="connsiteY0" fmla="*/ 0 h 2844040"/>
              <a:gd name="connsiteX1" fmla="*/ 528904 w 528904"/>
              <a:gd name="connsiteY1" fmla="*/ 0 h 2844040"/>
              <a:gd name="connsiteX2" fmla="*/ 528904 w 528904"/>
              <a:gd name="connsiteY2" fmla="*/ 625689 h 2844040"/>
              <a:gd name="connsiteX3" fmla="*/ 528904 w 528904"/>
              <a:gd name="connsiteY3" fmla="*/ 1194497 h 2844040"/>
              <a:gd name="connsiteX4" fmla="*/ 528904 w 528904"/>
              <a:gd name="connsiteY4" fmla="*/ 1734864 h 2844040"/>
              <a:gd name="connsiteX5" fmla="*/ 528904 w 528904"/>
              <a:gd name="connsiteY5" fmla="*/ 2844040 h 2844040"/>
              <a:gd name="connsiteX6" fmla="*/ 0 w 528904"/>
              <a:gd name="connsiteY6" fmla="*/ 2844040 h 2844040"/>
              <a:gd name="connsiteX7" fmla="*/ 0 w 528904"/>
              <a:gd name="connsiteY7" fmla="*/ 2218351 h 2844040"/>
              <a:gd name="connsiteX8" fmla="*/ 0 w 528904"/>
              <a:gd name="connsiteY8" fmla="*/ 1592662 h 2844040"/>
              <a:gd name="connsiteX9" fmla="*/ 0 w 528904"/>
              <a:gd name="connsiteY9" fmla="*/ 1080735 h 2844040"/>
              <a:gd name="connsiteX10" fmla="*/ 0 w 528904"/>
              <a:gd name="connsiteY10" fmla="*/ 511927 h 2844040"/>
              <a:gd name="connsiteX11" fmla="*/ 0 w 528904"/>
              <a:gd name="connsiteY11" fmla="*/ 0 h 284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904" h="2844040" fill="none" extrusionOk="0">
                <a:moveTo>
                  <a:pt x="0" y="0"/>
                </a:moveTo>
                <a:cubicBezTo>
                  <a:pt x="147902" y="-62511"/>
                  <a:pt x="390544" y="45253"/>
                  <a:pt x="528904" y="0"/>
                </a:cubicBezTo>
                <a:cubicBezTo>
                  <a:pt x="536301" y="143726"/>
                  <a:pt x="471387" y="441556"/>
                  <a:pt x="528904" y="625689"/>
                </a:cubicBezTo>
                <a:cubicBezTo>
                  <a:pt x="586421" y="809822"/>
                  <a:pt x="508878" y="914625"/>
                  <a:pt x="528904" y="1194497"/>
                </a:cubicBezTo>
                <a:cubicBezTo>
                  <a:pt x="548930" y="1474369"/>
                  <a:pt x="480481" y="1474866"/>
                  <a:pt x="528904" y="1734864"/>
                </a:cubicBezTo>
                <a:cubicBezTo>
                  <a:pt x="577327" y="1994862"/>
                  <a:pt x="432809" y="2401630"/>
                  <a:pt x="528904" y="2844040"/>
                </a:cubicBezTo>
                <a:cubicBezTo>
                  <a:pt x="374773" y="2886563"/>
                  <a:pt x="214302" y="2831423"/>
                  <a:pt x="0" y="2844040"/>
                </a:cubicBezTo>
                <a:cubicBezTo>
                  <a:pt x="-31656" y="2633836"/>
                  <a:pt x="25625" y="2445274"/>
                  <a:pt x="0" y="2218351"/>
                </a:cubicBezTo>
                <a:cubicBezTo>
                  <a:pt x="-25625" y="1991428"/>
                  <a:pt x="20967" y="1742048"/>
                  <a:pt x="0" y="1592662"/>
                </a:cubicBezTo>
                <a:cubicBezTo>
                  <a:pt x="-20967" y="1443276"/>
                  <a:pt x="21846" y="1209414"/>
                  <a:pt x="0" y="1080735"/>
                </a:cubicBezTo>
                <a:cubicBezTo>
                  <a:pt x="-21846" y="952056"/>
                  <a:pt x="14507" y="724999"/>
                  <a:pt x="0" y="511927"/>
                </a:cubicBezTo>
                <a:cubicBezTo>
                  <a:pt x="-14507" y="298855"/>
                  <a:pt x="44318" y="196878"/>
                  <a:pt x="0" y="0"/>
                </a:cubicBezTo>
                <a:close/>
              </a:path>
              <a:path w="528904" h="2844040" stroke="0" extrusionOk="0">
                <a:moveTo>
                  <a:pt x="0" y="0"/>
                </a:moveTo>
                <a:cubicBezTo>
                  <a:pt x="182477" y="-3476"/>
                  <a:pt x="277901" y="59018"/>
                  <a:pt x="528904" y="0"/>
                </a:cubicBezTo>
                <a:cubicBezTo>
                  <a:pt x="542773" y="131252"/>
                  <a:pt x="509107" y="315748"/>
                  <a:pt x="528904" y="625689"/>
                </a:cubicBezTo>
                <a:cubicBezTo>
                  <a:pt x="548701" y="935630"/>
                  <a:pt x="483029" y="984144"/>
                  <a:pt x="528904" y="1137616"/>
                </a:cubicBezTo>
                <a:cubicBezTo>
                  <a:pt x="574779" y="1291088"/>
                  <a:pt x="508032" y="1404792"/>
                  <a:pt x="528904" y="1621103"/>
                </a:cubicBezTo>
                <a:cubicBezTo>
                  <a:pt x="549776" y="1837414"/>
                  <a:pt x="480412" y="1991639"/>
                  <a:pt x="528904" y="2218351"/>
                </a:cubicBezTo>
                <a:cubicBezTo>
                  <a:pt x="577396" y="2445063"/>
                  <a:pt x="482430" y="2632239"/>
                  <a:pt x="528904" y="2844040"/>
                </a:cubicBezTo>
                <a:cubicBezTo>
                  <a:pt x="362439" y="2864508"/>
                  <a:pt x="167156" y="2799060"/>
                  <a:pt x="0" y="2844040"/>
                </a:cubicBezTo>
                <a:cubicBezTo>
                  <a:pt x="-39096" y="2639146"/>
                  <a:pt x="45855" y="2521161"/>
                  <a:pt x="0" y="2332113"/>
                </a:cubicBezTo>
                <a:cubicBezTo>
                  <a:pt x="-45855" y="2143065"/>
                  <a:pt x="56008" y="2012321"/>
                  <a:pt x="0" y="1734864"/>
                </a:cubicBezTo>
                <a:cubicBezTo>
                  <a:pt x="-56008" y="1457407"/>
                  <a:pt x="26498" y="1405023"/>
                  <a:pt x="0" y="1166056"/>
                </a:cubicBezTo>
                <a:cubicBezTo>
                  <a:pt x="-26498" y="927089"/>
                  <a:pt x="72283" y="827194"/>
                  <a:pt x="0" y="540368"/>
                </a:cubicBezTo>
                <a:cubicBezTo>
                  <a:pt x="-72283" y="253542"/>
                  <a:pt x="61358" y="231562"/>
                  <a:pt x="0" y="0"/>
                </a:cubicBezTo>
                <a:close/>
              </a:path>
            </a:pathLst>
          </a:custGeom>
          <a:blipFill dpi="0" rotWithShape="1">
            <a:blip r:embed="rId4">
              <a:alphaModFix amt="30000"/>
            </a:blip>
            <a:srcRect/>
            <a:tile tx="0" ty="0" sx="100000" sy="100000" flip="none" algn="tl"/>
          </a:blipFill>
          <a:ln w="12700" cap="flat">
            <a:solidFill>
              <a:schemeClr val="bg1"/>
            </a:solidFill>
            <a:prstDash val="solid"/>
            <a:miter/>
            <a:extLst>
              <a:ext uri="{C807C97D-BFC1-408E-A445-0C87EB9F89A2}">
                <ask:lineSketchStyleProps xmlns:ask="http://schemas.microsoft.com/office/drawing/2018/sketchyshapes" sd="2326207949">
                  <a:prstGeom prst="rect">
                    <a:avLst/>
                  </a:prstGeom>
                  <ask:type>
                    <ask:lineSketchScribble/>
                  </ask:type>
                </ask:lineSketchStyleProps>
              </a:ext>
            </a:extLst>
          </a:ln>
        </p:spPr>
        <p:txBody>
          <a:bodyPr rtlCol="0" anchor="ctr"/>
          <a:lstStyle/>
          <a:p>
            <a:endParaRPr lang="en-GB"/>
          </a:p>
        </p:txBody>
      </p:sp>
      <p:sp>
        <p:nvSpPr>
          <p:cNvPr id="105" name="Rectangle 104">
            <a:extLst>
              <a:ext uri="{FF2B5EF4-FFF2-40B4-BE49-F238E27FC236}">
                <a16:creationId xmlns:a16="http://schemas.microsoft.com/office/drawing/2014/main" id="{D6EF6B35-7ED6-3F14-F45D-EF290079891D}"/>
              </a:ext>
            </a:extLst>
          </p:cNvPr>
          <p:cNvSpPr/>
          <p:nvPr/>
        </p:nvSpPr>
        <p:spPr>
          <a:xfrm rot="15765817">
            <a:off x="1987307" y="2957345"/>
            <a:ext cx="528904" cy="2844040"/>
          </a:xfrm>
          <a:custGeom>
            <a:avLst/>
            <a:gdLst>
              <a:gd name="connsiteX0" fmla="*/ 0 w 528904"/>
              <a:gd name="connsiteY0" fmla="*/ 0 h 2844040"/>
              <a:gd name="connsiteX1" fmla="*/ 528904 w 528904"/>
              <a:gd name="connsiteY1" fmla="*/ 0 h 2844040"/>
              <a:gd name="connsiteX2" fmla="*/ 528904 w 528904"/>
              <a:gd name="connsiteY2" fmla="*/ 625689 h 2844040"/>
              <a:gd name="connsiteX3" fmla="*/ 528904 w 528904"/>
              <a:gd name="connsiteY3" fmla="*/ 1194497 h 2844040"/>
              <a:gd name="connsiteX4" fmla="*/ 528904 w 528904"/>
              <a:gd name="connsiteY4" fmla="*/ 1734864 h 2844040"/>
              <a:gd name="connsiteX5" fmla="*/ 528904 w 528904"/>
              <a:gd name="connsiteY5" fmla="*/ 2844040 h 2844040"/>
              <a:gd name="connsiteX6" fmla="*/ 0 w 528904"/>
              <a:gd name="connsiteY6" fmla="*/ 2844040 h 2844040"/>
              <a:gd name="connsiteX7" fmla="*/ 0 w 528904"/>
              <a:gd name="connsiteY7" fmla="*/ 2218351 h 2844040"/>
              <a:gd name="connsiteX8" fmla="*/ 0 w 528904"/>
              <a:gd name="connsiteY8" fmla="*/ 1592662 h 2844040"/>
              <a:gd name="connsiteX9" fmla="*/ 0 w 528904"/>
              <a:gd name="connsiteY9" fmla="*/ 1080735 h 2844040"/>
              <a:gd name="connsiteX10" fmla="*/ 0 w 528904"/>
              <a:gd name="connsiteY10" fmla="*/ 511927 h 2844040"/>
              <a:gd name="connsiteX11" fmla="*/ 0 w 528904"/>
              <a:gd name="connsiteY11" fmla="*/ 0 h 284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904" h="2844040" fill="none" extrusionOk="0">
                <a:moveTo>
                  <a:pt x="0" y="0"/>
                </a:moveTo>
                <a:cubicBezTo>
                  <a:pt x="147902" y="-62511"/>
                  <a:pt x="390544" y="45253"/>
                  <a:pt x="528904" y="0"/>
                </a:cubicBezTo>
                <a:cubicBezTo>
                  <a:pt x="536301" y="143726"/>
                  <a:pt x="471387" y="441556"/>
                  <a:pt x="528904" y="625689"/>
                </a:cubicBezTo>
                <a:cubicBezTo>
                  <a:pt x="586421" y="809822"/>
                  <a:pt x="508878" y="914625"/>
                  <a:pt x="528904" y="1194497"/>
                </a:cubicBezTo>
                <a:cubicBezTo>
                  <a:pt x="548930" y="1474369"/>
                  <a:pt x="480481" y="1474866"/>
                  <a:pt x="528904" y="1734864"/>
                </a:cubicBezTo>
                <a:cubicBezTo>
                  <a:pt x="577327" y="1994862"/>
                  <a:pt x="432809" y="2401630"/>
                  <a:pt x="528904" y="2844040"/>
                </a:cubicBezTo>
                <a:cubicBezTo>
                  <a:pt x="374773" y="2886563"/>
                  <a:pt x="214302" y="2831423"/>
                  <a:pt x="0" y="2844040"/>
                </a:cubicBezTo>
                <a:cubicBezTo>
                  <a:pt x="-31656" y="2633836"/>
                  <a:pt x="25625" y="2445274"/>
                  <a:pt x="0" y="2218351"/>
                </a:cubicBezTo>
                <a:cubicBezTo>
                  <a:pt x="-25625" y="1991428"/>
                  <a:pt x="20967" y="1742048"/>
                  <a:pt x="0" y="1592662"/>
                </a:cubicBezTo>
                <a:cubicBezTo>
                  <a:pt x="-20967" y="1443276"/>
                  <a:pt x="21846" y="1209414"/>
                  <a:pt x="0" y="1080735"/>
                </a:cubicBezTo>
                <a:cubicBezTo>
                  <a:pt x="-21846" y="952056"/>
                  <a:pt x="14507" y="724999"/>
                  <a:pt x="0" y="511927"/>
                </a:cubicBezTo>
                <a:cubicBezTo>
                  <a:pt x="-14507" y="298855"/>
                  <a:pt x="44318" y="196878"/>
                  <a:pt x="0" y="0"/>
                </a:cubicBezTo>
                <a:close/>
              </a:path>
              <a:path w="528904" h="2844040" stroke="0" extrusionOk="0">
                <a:moveTo>
                  <a:pt x="0" y="0"/>
                </a:moveTo>
                <a:cubicBezTo>
                  <a:pt x="182477" y="-3476"/>
                  <a:pt x="277901" y="59018"/>
                  <a:pt x="528904" y="0"/>
                </a:cubicBezTo>
                <a:cubicBezTo>
                  <a:pt x="542773" y="131252"/>
                  <a:pt x="509107" y="315748"/>
                  <a:pt x="528904" y="625689"/>
                </a:cubicBezTo>
                <a:cubicBezTo>
                  <a:pt x="548701" y="935630"/>
                  <a:pt x="483029" y="984144"/>
                  <a:pt x="528904" y="1137616"/>
                </a:cubicBezTo>
                <a:cubicBezTo>
                  <a:pt x="574779" y="1291088"/>
                  <a:pt x="508032" y="1404792"/>
                  <a:pt x="528904" y="1621103"/>
                </a:cubicBezTo>
                <a:cubicBezTo>
                  <a:pt x="549776" y="1837414"/>
                  <a:pt x="480412" y="1991639"/>
                  <a:pt x="528904" y="2218351"/>
                </a:cubicBezTo>
                <a:cubicBezTo>
                  <a:pt x="577396" y="2445063"/>
                  <a:pt x="482430" y="2632239"/>
                  <a:pt x="528904" y="2844040"/>
                </a:cubicBezTo>
                <a:cubicBezTo>
                  <a:pt x="362439" y="2864508"/>
                  <a:pt x="167156" y="2799060"/>
                  <a:pt x="0" y="2844040"/>
                </a:cubicBezTo>
                <a:cubicBezTo>
                  <a:pt x="-39096" y="2639146"/>
                  <a:pt x="45855" y="2521161"/>
                  <a:pt x="0" y="2332113"/>
                </a:cubicBezTo>
                <a:cubicBezTo>
                  <a:pt x="-45855" y="2143065"/>
                  <a:pt x="56008" y="2012321"/>
                  <a:pt x="0" y="1734864"/>
                </a:cubicBezTo>
                <a:cubicBezTo>
                  <a:pt x="-56008" y="1457407"/>
                  <a:pt x="26498" y="1405023"/>
                  <a:pt x="0" y="1166056"/>
                </a:cubicBezTo>
                <a:cubicBezTo>
                  <a:pt x="-26498" y="927089"/>
                  <a:pt x="72283" y="827194"/>
                  <a:pt x="0" y="540368"/>
                </a:cubicBezTo>
                <a:cubicBezTo>
                  <a:pt x="-72283" y="253542"/>
                  <a:pt x="61358" y="231562"/>
                  <a:pt x="0" y="0"/>
                </a:cubicBezTo>
                <a:close/>
              </a:path>
            </a:pathLst>
          </a:custGeom>
          <a:blipFill dpi="0" rotWithShape="1">
            <a:blip r:embed="rId4">
              <a:alphaModFix amt="30000"/>
              <a:duotone>
                <a:schemeClr val="accent3">
                  <a:shade val="45000"/>
                  <a:satMod val="135000"/>
                </a:schemeClr>
                <a:prstClr val="white"/>
              </a:duotone>
            </a:blip>
            <a:srcRect/>
            <a:tile tx="0" ty="0" sx="100000" sy="100000" flip="none" algn="tl"/>
          </a:blipFill>
          <a:ln w="12700" cap="flat">
            <a:solidFill>
              <a:schemeClr val="bg1"/>
            </a:solidFill>
            <a:prstDash val="solid"/>
            <a:miter/>
            <a:extLst>
              <a:ext uri="{C807C97D-BFC1-408E-A445-0C87EB9F89A2}">
                <ask:lineSketchStyleProps xmlns:ask="http://schemas.microsoft.com/office/drawing/2018/sketchyshapes" sd="2326207949">
                  <a:prstGeom prst="rect">
                    <a:avLst/>
                  </a:prstGeom>
                  <ask:type>
                    <ask:lineSketchScribble/>
                  </ask:type>
                </ask:lineSketchStyleProps>
              </a:ext>
            </a:extLst>
          </a:ln>
        </p:spPr>
        <p:txBody>
          <a:bodyPr rtlCol="0" anchor="ctr"/>
          <a:lstStyle/>
          <a:p>
            <a:endParaRPr lang="en-GB"/>
          </a:p>
        </p:txBody>
      </p:sp>
      <p:sp>
        <p:nvSpPr>
          <p:cNvPr id="106" name="Rectangle 105">
            <a:extLst>
              <a:ext uri="{FF2B5EF4-FFF2-40B4-BE49-F238E27FC236}">
                <a16:creationId xmlns:a16="http://schemas.microsoft.com/office/drawing/2014/main" id="{67EACF50-268B-167F-E39A-B618862B67C9}"/>
              </a:ext>
            </a:extLst>
          </p:cNvPr>
          <p:cNvSpPr/>
          <p:nvPr/>
        </p:nvSpPr>
        <p:spPr>
          <a:xfrm rot="15765817">
            <a:off x="2047835" y="3466474"/>
            <a:ext cx="528904" cy="2844040"/>
          </a:xfrm>
          <a:custGeom>
            <a:avLst/>
            <a:gdLst>
              <a:gd name="connsiteX0" fmla="*/ 0 w 528904"/>
              <a:gd name="connsiteY0" fmla="*/ 0 h 2844040"/>
              <a:gd name="connsiteX1" fmla="*/ 528904 w 528904"/>
              <a:gd name="connsiteY1" fmla="*/ 0 h 2844040"/>
              <a:gd name="connsiteX2" fmla="*/ 528904 w 528904"/>
              <a:gd name="connsiteY2" fmla="*/ 625689 h 2844040"/>
              <a:gd name="connsiteX3" fmla="*/ 528904 w 528904"/>
              <a:gd name="connsiteY3" fmla="*/ 1194497 h 2844040"/>
              <a:gd name="connsiteX4" fmla="*/ 528904 w 528904"/>
              <a:gd name="connsiteY4" fmla="*/ 1734864 h 2844040"/>
              <a:gd name="connsiteX5" fmla="*/ 528904 w 528904"/>
              <a:gd name="connsiteY5" fmla="*/ 2844040 h 2844040"/>
              <a:gd name="connsiteX6" fmla="*/ 0 w 528904"/>
              <a:gd name="connsiteY6" fmla="*/ 2844040 h 2844040"/>
              <a:gd name="connsiteX7" fmla="*/ 0 w 528904"/>
              <a:gd name="connsiteY7" fmla="*/ 2218351 h 2844040"/>
              <a:gd name="connsiteX8" fmla="*/ 0 w 528904"/>
              <a:gd name="connsiteY8" fmla="*/ 1592662 h 2844040"/>
              <a:gd name="connsiteX9" fmla="*/ 0 w 528904"/>
              <a:gd name="connsiteY9" fmla="*/ 1080735 h 2844040"/>
              <a:gd name="connsiteX10" fmla="*/ 0 w 528904"/>
              <a:gd name="connsiteY10" fmla="*/ 511927 h 2844040"/>
              <a:gd name="connsiteX11" fmla="*/ 0 w 528904"/>
              <a:gd name="connsiteY11" fmla="*/ 0 h 284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904" h="2844040" fill="none" extrusionOk="0">
                <a:moveTo>
                  <a:pt x="0" y="0"/>
                </a:moveTo>
                <a:cubicBezTo>
                  <a:pt x="147902" y="-62511"/>
                  <a:pt x="390544" y="45253"/>
                  <a:pt x="528904" y="0"/>
                </a:cubicBezTo>
                <a:cubicBezTo>
                  <a:pt x="536301" y="143726"/>
                  <a:pt x="471387" y="441556"/>
                  <a:pt x="528904" y="625689"/>
                </a:cubicBezTo>
                <a:cubicBezTo>
                  <a:pt x="586421" y="809822"/>
                  <a:pt x="508878" y="914625"/>
                  <a:pt x="528904" y="1194497"/>
                </a:cubicBezTo>
                <a:cubicBezTo>
                  <a:pt x="548930" y="1474369"/>
                  <a:pt x="480481" y="1474866"/>
                  <a:pt x="528904" y="1734864"/>
                </a:cubicBezTo>
                <a:cubicBezTo>
                  <a:pt x="577327" y="1994862"/>
                  <a:pt x="432809" y="2401630"/>
                  <a:pt x="528904" y="2844040"/>
                </a:cubicBezTo>
                <a:cubicBezTo>
                  <a:pt x="374773" y="2886563"/>
                  <a:pt x="214302" y="2831423"/>
                  <a:pt x="0" y="2844040"/>
                </a:cubicBezTo>
                <a:cubicBezTo>
                  <a:pt x="-31656" y="2633836"/>
                  <a:pt x="25625" y="2445274"/>
                  <a:pt x="0" y="2218351"/>
                </a:cubicBezTo>
                <a:cubicBezTo>
                  <a:pt x="-25625" y="1991428"/>
                  <a:pt x="20967" y="1742048"/>
                  <a:pt x="0" y="1592662"/>
                </a:cubicBezTo>
                <a:cubicBezTo>
                  <a:pt x="-20967" y="1443276"/>
                  <a:pt x="21846" y="1209414"/>
                  <a:pt x="0" y="1080735"/>
                </a:cubicBezTo>
                <a:cubicBezTo>
                  <a:pt x="-21846" y="952056"/>
                  <a:pt x="14507" y="724999"/>
                  <a:pt x="0" y="511927"/>
                </a:cubicBezTo>
                <a:cubicBezTo>
                  <a:pt x="-14507" y="298855"/>
                  <a:pt x="44318" y="196878"/>
                  <a:pt x="0" y="0"/>
                </a:cubicBezTo>
                <a:close/>
              </a:path>
              <a:path w="528904" h="2844040" stroke="0" extrusionOk="0">
                <a:moveTo>
                  <a:pt x="0" y="0"/>
                </a:moveTo>
                <a:cubicBezTo>
                  <a:pt x="182477" y="-3476"/>
                  <a:pt x="277901" y="59018"/>
                  <a:pt x="528904" y="0"/>
                </a:cubicBezTo>
                <a:cubicBezTo>
                  <a:pt x="542773" y="131252"/>
                  <a:pt x="509107" y="315748"/>
                  <a:pt x="528904" y="625689"/>
                </a:cubicBezTo>
                <a:cubicBezTo>
                  <a:pt x="548701" y="935630"/>
                  <a:pt x="483029" y="984144"/>
                  <a:pt x="528904" y="1137616"/>
                </a:cubicBezTo>
                <a:cubicBezTo>
                  <a:pt x="574779" y="1291088"/>
                  <a:pt x="508032" y="1404792"/>
                  <a:pt x="528904" y="1621103"/>
                </a:cubicBezTo>
                <a:cubicBezTo>
                  <a:pt x="549776" y="1837414"/>
                  <a:pt x="480412" y="1991639"/>
                  <a:pt x="528904" y="2218351"/>
                </a:cubicBezTo>
                <a:cubicBezTo>
                  <a:pt x="577396" y="2445063"/>
                  <a:pt x="482430" y="2632239"/>
                  <a:pt x="528904" y="2844040"/>
                </a:cubicBezTo>
                <a:cubicBezTo>
                  <a:pt x="362439" y="2864508"/>
                  <a:pt x="167156" y="2799060"/>
                  <a:pt x="0" y="2844040"/>
                </a:cubicBezTo>
                <a:cubicBezTo>
                  <a:pt x="-39096" y="2639146"/>
                  <a:pt x="45855" y="2521161"/>
                  <a:pt x="0" y="2332113"/>
                </a:cubicBezTo>
                <a:cubicBezTo>
                  <a:pt x="-45855" y="2143065"/>
                  <a:pt x="56008" y="2012321"/>
                  <a:pt x="0" y="1734864"/>
                </a:cubicBezTo>
                <a:cubicBezTo>
                  <a:pt x="-56008" y="1457407"/>
                  <a:pt x="26498" y="1405023"/>
                  <a:pt x="0" y="1166056"/>
                </a:cubicBezTo>
                <a:cubicBezTo>
                  <a:pt x="-26498" y="927089"/>
                  <a:pt x="72283" y="827194"/>
                  <a:pt x="0" y="540368"/>
                </a:cubicBezTo>
                <a:cubicBezTo>
                  <a:pt x="-72283" y="253542"/>
                  <a:pt x="61358" y="231562"/>
                  <a:pt x="0" y="0"/>
                </a:cubicBezTo>
                <a:close/>
              </a:path>
            </a:pathLst>
          </a:custGeom>
          <a:blipFill dpi="0" rotWithShape="1">
            <a:blip r:embed="rId4">
              <a:alphaModFix amt="30000"/>
              <a:duotone>
                <a:schemeClr val="accent2">
                  <a:shade val="45000"/>
                  <a:satMod val="135000"/>
                </a:schemeClr>
                <a:prstClr val="white"/>
              </a:duotone>
            </a:blip>
            <a:srcRect/>
            <a:tile tx="0" ty="0" sx="100000" sy="100000" flip="none" algn="tl"/>
          </a:blipFill>
          <a:ln w="12700" cap="flat">
            <a:solidFill>
              <a:schemeClr val="bg1"/>
            </a:solidFill>
            <a:prstDash val="solid"/>
            <a:miter/>
            <a:extLst>
              <a:ext uri="{C807C97D-BFC1-408E-A445-0C87EB9F89A2}">
                <ask:lineSketchStyleProps xmlns:ask="http://schemas.microsoft.com/office/drawing/2018/sketchyshapes" sd="2326207949">
                  <a:prstGeom prst="rect">
                    <a:avLst/>
                  </a:prstGeom>
                  <ask:type>
                    <ask:lineSketchScribble/>
                  </ask:type>
                </ask:lineSketchStyleProps>
              </a:ext>
            </a:extLst>
          </a:ln>
        </p:spPr>
        <p:txBody>
          <a:bodyPr rtlCol="0" anchor="ctr"/>
          <a:lstStyle/>
          <a:p>
            <a:endParaRPr lang="en-GB"/>
          </a:p>
        </p:txBody>
      </p:sp>
      <p:sp>
        <p:nvSpPr>
          <p:cNvPr id="107" name="Rectangle 106">
            <a:extLst>
              <a:ext uri="{FF2B5EF4-FFF2-40B4-BE49-F238E27FC236}">
                <a16:creationId xmlns:a16="http://schemas.microsoft.com/office/drawing/2014/main" id="{4A9D5308-D4BE-E140-E112-5AE5E8D4CCE8}"/>
              </a:ext>
            </a:extLst>
          </p:cNvPr>
          <p:cNvSpPr/>
          <p:nvPr/>
        </p:nvSpPr>
        <p:spPr>
          <a:xfrm rot="15765817">
            <a:off x="2108363" y="3990349"/>
            <a:ext cx="528904" cy="2844040"/>
          </a:xfrm>
          <a:custGeom>
            <a:avLst/>
            <a:gdLst>
              <a:gd name="connsiteX0" fmla="*/ 0 w 528904"/>
              <a:gd name="connsiteY0" fmla="*/ 0 h 2844040"/>
              <a:gd name="connsiteX1" fmla="*/ 528904 w 528904"/>
              <a:gd name="connsiteY1" fmla="*/ 0 h 2844040"/>
              <a:gd name="connsiteX2" fmla="*/ 528904 w 528904"/>
              <a:gd name="connsiteY2" fmla="*/ 625689 h 2844040"/>
              <a:gd name="connsiteX3" fmla="*/ 528904 w 528904"/>
              <a:gd name="connsiteY3" fmla="*/ 1194497 h 2844040"/>
              <a:gd name="connsiteX4" fmla="*/ 528904 w 528904"/>
              <a:gd name="connsiteY4" fmla="*/ 1734864 h 2844040"/>
              <a:gd name="connsiteX5" fmla="*/ 528904 w 528904"/>
              <a:gd name="connsiteY5" fmla="*/ 2844040 h 2844040"/>
              <a:gd name="connsiteX6" fmla="*/ 0 w 528904"/>
              <a:gd name="connsiteY6" fmla="*/ 2844040 h 2844040"/>
              <a:gd name="connsiteX7" fmla="*/ 0 w 528904"/>
              <a:gd name="connsiteY7" fmla="*/ 2218351 h 2844040"/>
              <a:gd name="connsiteX8" fmla="*/ 0 w 528904"/>
              <a:gd name="connsiteY8" fmla="*/ 1592662 h 2844040"/>
              <a:gd name="connsiteX9" fmla="*/ 0 w 528904"/>
              <a:gd name="connsiteY9" fmla="*/ 1080735 h 2844040"/>
              <a:gd name="connsiteX10" fmla="*/ 0 w 528904"/>
              <a:gd name="connsiteY10" fmla="*/ 511927 h 2844040"/>
              <a:gd name="connsiteX11" fmla="*/ 0 w 528904"/>
              <a:gd name="connsiteY11" fmla="*/ 0 h 284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904" h="2844040" fill="none" extrusionOk="0">
                <a:moveTo>
                  <a:pt x="0" y="0"/>
                </a:moveTo>
                <a:cubicBezTo>
                  <a:pt x="147902" y="-62511"/>
                  <a:pt x="390544" y="45253"/>
                  <a:pt x="528904" y="0"/>
                </a:cubicBezTo>
                <a:cubicBezTo>
                  <a:pt x="536301" y="143726"/>
                  <a:pt x="471387" y="441556"/>
                  <a:pt x="528904" y="625689"/>
                </a:cubicBezTo>
                <a:cubicBezTo>
                  <a:pt x="586421" y="809822"/>
                  <a:pt x="508878" y="914625"/>
                  <a:pt x="528904" y="1194497"/>
                </a:cubicBezTo>
                <a:cubicBezTo>
                  <a:pt x="548930" y="1474369"/>
                  <a:pt x="480481" y="1474866"/>
                  <a:pt x="528904" y="1734864"/>
                </a:cubicBezTo>
                <a:cubicBezTo>
                  <a:pt x="577327" y="1994862"/>
                  <a:pt x="432809" y="2401630"/>
                  <a:pt x="528904" y="2844040"/>
                </a:cubicBezTo>
                <a:cubicBezTo>
                  <a:pt x="374773" y="2886563"/>
                  <a:pt x="214302" y="2831423"/>
                  <a:pt x="0" y="2844040"/>
                </a:cubicBezTo>
                <a:cubicBezTo>
                  <a:pt x="-31656" y="2633836"/>
                  <a:pt x="25625" y="2445274"/>
                  <a:pt x="0" y="2218351"/>
                </a:cubicBezTo>
                <a:cubicBezTo>
                  <a:pt x="-25625" y="1991428"/>
                  <a:pt x="20967" y="1742048"/>
                  <a:pt x="0" y="1592662"/>
                </a:cubicBezTo>
                <a:cubicBezTo>
                  <a:pt x="-20967" y="1443276"/>
                  <a:pt x="21846" y="1209414"/>
                  <a:pt x="0" y="1080735"/>
                </a:cubicBezTo>
                <a:cubicBezTo>
                  <a:pt x="-21846" y="952056"/>
                  <a:pt x="14507" y="724999"/>
                  <a:pt x="0" y="511927"/>
                </a:cubicBezTo>
                <a:cubicBezTo>
                  <a:pt x="-14507" y="298855"/>
                  <a:pt x="44318" y="196878"/>
                  <a:pt x="0" y="0"/>
                </a:cubicBezTo>
                <a:close/>
              </a:path>
              <a:path w="528904" h="2844040" stroke="0" extrusionOk="0">
                <a:moveTo>
                  <a:pt x="0" y="0"/>
                </a:moveTo>
                <a:cubicBezTo>
                  <a:pt x="182477" y="-3476"/>
                  <a:pt x="277901" y="59018"/>
                  <a:pt x="528904" y="0"/>
                </a:cubicBezTo>
                <a:cubicBezTo>
                  <a:pt x="542773" y="131252"/>
                  <a:pt x="509107" y="315748"/>
                  <a:pt x="528904" y="625689"/>
                </a:cubicBezTo>
                <a:cubicBezTo>
                  <a:pt x="548701" y="935630"/>
                  <a:pt x="483029" y="984144"/>
                  <a:pt x="528904" y="1137616"/>
                </a:cubicBezTo>
                <a:cubicBezTo>
                  <a:pt x="574779" y="1291088"/>
                  <a:pt x="508032" y="1404792"/>
                  <a:pt x="528904" y="1621103"/>
                </a:cubicBezTo>
                <a:cubicBezTo>
                  <a:pt x="549776" y="1837414"/>
                  <a:pt x="480412" y="1991639"/>
                  <a:pt x="528904" y="2218351"/>
                </a:cubicBezTo>
                <a:cubicBezTo>
                  <a:pt x="577396" y="2445063"/>
                  <a:pt x="482430" y="2632239"/>
                  <a:pt x="528904" y="2844040"/>
                </a:cubicBezTo>
                <a:cubicBezTo>
                  <a:pt x="362439" y="2864508"/>
                  <a:pt x="167156" y="2799060"/>
                  <a:pt x="0" y="2844040"/>
                </a:cubicBezTo>
                <a:cubicBezTo>
                  <a:pt x="-39096" y="2639146"/>
                  <a:pt x="45855" y="2521161"/>
                  <a:pt x="0" y="2332113"/>
                </a:cubicBezTo>
                <a:cubicBezTo>
                  <a:pt x="-45855" y="2143065"/>
                  <a:pt x="56008" y="2012321"/>
                  <a:pt x="0" y="1734864"/>
                </a:cubicBezTo>
                <a:cubicBezTo>
                  <a:pt x="-56008" y="1457407"/>
                  <a:pt x="26498" y="1405023"/>
                  <a:pt x="0" y="1166056"/>
                </a:cubicBezTo>
                <a:cubicBezTo>
                  <a:pt x="-26498" y="927089"/>
                  <a:pt x="72283" y="827194"/>
                  <a:pt x="0" y="540368"/>
                </a:cubicBezTo>
                <a:cubicBezTo>
                  <a:pt x="-72283" y="253542"/>
                  <a:pt x="61358" y="231562"/>
                  <a:pt x="0" y="0"/>
                </a:cubicBezTo>
                <a:close/>
              </a:path>
            </a:pathLst>
          </a:custGeom>
          <a:blipFill dpi="0" rotWithShape="1">
            <a:blip r:embed="rId4">
              <a:alphaModFix amt="30000"/>
              <a:duotone>
                <a:schemeClr val="accent4">
                  <a:shade val="45000"/>
                  <a:satMod val="135000"/>
                </a:schemeClr>
                <a:prstClr val="white"/>
              </a:duotone>
            </a:blip>
            <a:srcRect/>
            <a:tile tx="0" ty="0" sx="100000" sy="100000" flip="none" algn="tl"/>
          </a:blipFill>
          <a:ln w="12700" cap="flat">
            <a:solidFill>
              <a:schemeClr val="bg1"/>
            </a:solidFill>
            <a:prstDash val="solid"/>
            <a:miter/>
            <a:extLst>
              <a:ext uri="{C807C97D-BFC1-408E-A445-0C87EB9F89A2}">
                <ask:lineSketchStyleProps xmlns:ask="http://schemas.microsoft.com/office/drawing/2018/sketchyshapes" sd="2326207949">
                  <a:prstGeom prst="rect">
                    <a:avLst/>
                  </a:prstGeom>
                  <ask:type>
                    <ask:lineSketchScribble/>
                  </ask:type>
                </ask:lineSketchStyleProps>
              </a:ext>
            </a:extLst>
          </a:ln>
        </p:spPr>
        <p:txBody>
          <a:bodyPr rtlCol="0" anchor="ctr"/>
          <a:lstStyle/>
          <a:p>
            <a:endParaRPr lang="en-GB"/>
          </a:p>
        </p:txBody>
      </p:sp>
      <p:grpSp>
        <p:nvGrpSpPr>
          <p:cNvPr id="11" name="Group 10">
            <a:extLst>
              <a:ext uri="{FF2B5EF4-FFF2-40B4-BE49-F238E27FC236}">
                <a16:creationId xmlns:a16="http://schemas.microsoft.com/office/drawing/2014/main" id="{54ABCC23-7A28-64F8-D806-F1BC99ADCCC9}"/>
              </a:ext>
            </a:extLst>
          </p:cNvPr>
          <p:cNvGrpSpPr/>
          <p:nvPr/>
        </p:nvGrpSpPr>
        <p:grpSpPr>
          <a:xfrm>
            <a:off x="3822464" y="4304483"/>
            <a:ext cx="2507028" cy="2343726"/>
            <a:chOff x="3822464" y="4304483"/>
            <a:chExt cx="2507028" cy="2343726"/>
          </a:xfrm>
        </p:grpSpPr>
        <p:cxnSp>
          <p:nvCxnSpPr>
            <p:cNvPr id="151" name="Straight Arrow Connector 150">
              <a:extLst>
                <a:ext uri="{FF2B5EF4-FFF2-40B4-BE49-F238E27FC236}">
                  <a16:creationId xmlns:a16="http://schemas.microsoft.com/office/drawing/2014/main" id="{49C42256-4A4A-DD19-0C28-F696F9CE6000}"/>
                </a:ext>
              </a:extLst>
            </p:cNvPr>
            <p:cNvCxnSpPr>
              <a:cxnSpLocks/>
              <a:stCxn id="167" idx="2"/>
              <a:endCxn id="164" idx="0"/>
            </p:cNvCxnSpPr>
            <p:nvPr/>
          </p:nvCxnSpPr>
          <p:spPr>
            <a:xfrm>
              <a:off x="5687876" y="4304483"/>
              <a:ext cx="12598" cy="573053"/>
            </a:xfrm>
            <a:prstGeom prst="straightConnector1">
              <a:avLst/>
            </a:prstGeom>
            <a:noFill/>
            <a:ln w="38100" cap="flat" cmpd="sng" algn="ctr">
              <a:solidFill>
                <a:srgbClr val="FFFFFF"/>
              </a:solidFill>
              <a:prstDash val="solid"/>
              <a:miter lim="800000"/>
              <a:headEnd type="triangle"/>
              <a:tailEnd type="triangle"/>
            </a:ln>
            <a:effectLst/>
          </p:spPr>
        </p:cxnSp>
        <p:cxnSp>
          <p:nvCxnSpPr>
            <p:cNvPr id="158" name="Straight Arrow Connector 157">
              <a:extLst>
                <a:ext uri="{FF2B5EF4-FFF2-40B4-BE49-F238E27FC236}">
                  <a16:creationId xmlns:a16="http://schemas.microsoft.com/office/drawing/2014/main" id="{5D9A9BEF-487F-672A-B8AE-0C0BCD9697D6}"/>
                </a:ext>
              </a:extLst>
            </p:cNvPr>
            <p:cNvCxnSpPr>
              <a:cxnSpLocks/>
            </p:cNvCxnSpPr>
            <p:nvPr/>
          </p:nvCxnSpPr>
          <p:spPr>
            <a:xfrm>
              <a:off x="3822464" y="4304843"/>
              <a:ext cx="0" cy="569429"/>
            </a:xfrm>
            <a:prstGeom prst="straightConnector1">
              <a:avLst/>
            </a:prstGeom>
            <a:noFill/>
            <a:ln w="38100" cap="flat" cmpd="sng" algn="ctr">
              <a:solidFill>
                <a:srgbClr val="FFFFFF"/>
              </a:solidFill>
              <a:prstDash val="solid"/>
              <a:miter lim="800000"/>
              <a:tailEnd type="triangle"/>
            </a:ln>
            <a:effectLst/>
          </p:spPr>
        </p:cxnSp>
        <p:grpSp>
          <p:nvGrpSpPr>
            <p:cNvPr id="113" name="Group 112">
              <a:extLst>
                <a:ext uri="{FF2B5EF4-FFF2-40B4-BE49-F238E27FC236}">
                  <a16:creationId xmlns:a16="http://schemas.microsoft.com/office/drawing/2014/main" id="{3EDB63AA-E5D3-C87C-7232-54C81C442FC1}"/>
                </a:ext>
              </a:extLst>
            </p:cNvPr>
            <p:cNvGrpSpPr/>
            <p:nvPr/>
          </p:nvGrpSpPr>
          <p:grpSpPr>
            <a:xfrm rot="414460">
              <a:off x="3974143" y="4573061"/>
              <a:ext cx="2355349" cy="2075148"/>
              <a:chOff x="908102" y="4241481"/>
              <a:chExt cx="2355349" cy="2075148"/>
            </a:xfrm>
            <a:effectLst>
              <a:outerShdw blurRad="50800" dist="38100" dir="2700000" algn="tl" rotWithShape="0">
                <a:prstClr val="black">
                  <a:alpha val="40000"/>
                </a:prstClr>
              </a:outerShdw>
            </a:effectLst>
          </p:grpSpPr>
          <p:sp>
            <p:nvSpPr>
              <p:cNvPr id="114" name="Rectangle 24">
                <a:extLst>
                  <a:ext uri="{FF2B5EF4-FFF2-40B4-BE49-F238E27FC236}">
                    <a16:creationId xmlns:a16="http://schemas.microsoft.com/office/drawing/2014/main" id="{8E0F1856-6C66-9E33-6F22-225B892AB7C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5" name="Rectangle 114">
                <a:extLst>
                  <a:ext uri="{FF2B5EF4-FFF2-40B4-BE49-F238E27FC236}">
                    <a16:creationId xmlns:a16="http://schemas.microsoft.com/office/drawing/2014/main" id="{7147ABD0-BC2E-DB43-D45D-CC66F2E53F03}"/>
                  </a:ext>
                </a:extLst>
              </p:cNvPr>
              <p:cNvSpPr/>
              <p:nvPr/>
            </p:nvSpPr>
            <p:spPr>
              <a:xfrm rot="21397408">
                <a:off x="930566" y="4241481"/>
                <a:ext cx="2275874" cy="272179"/>
              </a:xfrm>
              <a:prstGeom prst="rect">
                <a:avLst/>
              </a:prstGeom>
              <a:solidFill>
                <a:srgbClr val="70854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16" name="TextBox 115">
              <a:extLst>
                <a:ext uri="{FF2B5EF4-FFF2-40B4-BE49-F238E27FC236}">
                  <a16:creationId xmlns:a16="http://schemas.microsoft.com/office/drawing/2014/main" id="{B34D6736-81FE-F6EF-4635-73234F5E8F53}"/>
                </a:ext>
              </a:extLst>
            </p:cNvPr>
            <p:cNvSpPr txBox="1"/>
            <p:nvPr/>
          </p:nvSpPr>
          <p:spPr>
            <a:xfrm rot="21379033">
              <a:off x="4068966" y="4920565"/>
              <a:ext cx="2225382" cy="1508105"/>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We need a sync primitive (a barrier) to ensure access to the shared memory is synchronized.</a:t>
              </a:r>
            </a:p>
          </p:txBody>
        </p:sp>
      </p:grpSp>
      <p:cxnSp>
        <p:nvCxnSpPr>
          <p:cNvPr id="117" name="Connector: Curved 116">
            <a:extLst>
              <a:ext uri="{FF2B5EF4-FFF2-40B4-BE49-F238E27FC236}">
                <a16:creationId xmlns:a16="http://schemas.microsoft.com/office/drawing/2014/main" id="{5CE908A7-0676-3757-2361-5858848A0D91}"/>
              </a:ext>
            </a:extLst>
          </p:cNvPr>
          <p:cNvCxnSpPr>
            <a:cxnSpLocks/>
            <a:stCxn id="123" idx="1"/>
            <a:endCxn id="107" idx="0"/>
          </p:cNvCxnSpPr>
          <p:nvPr/>
        </p:nvCxnSpPr>
        <p:spPr>
          <a:xfrm rot="10800000" flipH="1">
            <a:off x="958722" y="5591491"/>
            <a:ext cx="3399" cy="602772"/>
          </a:xfrm>
          <a:prstGeom prst="curvedConnector3">
            <a:avLst>
              <a:gd name="adj1" fmla="val -6746690"/>
            </a:avLst>
          </a:prstGeom>
          <a:ln w="12700">
            <a:solidFill>
              <a:schemeClr val="bg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98B8A5C4-9DFC-E4CE-3859-757A3E2F581D}"/>
              </a:ext>
            </a:extLst>
          </p:cNvPr>
          <p:cNvSpPr txBox="1"/>
          <p:nvPr/>
        </p:nvSpPr>
        <p:spPr>
          <a:xfrm rot="201080">
            <a:off x="958003" y="5864935"/>
            <a:ext cx="842131" cy="707886"/>
          </a:xfrm>
          <a:prstGeom prst="rect">
            <a:avLst/>
          </a:prstGeom>
          <a:noFill/>
        </p:spPr>
        <p:txBody>
          <a:bodyPr wrap="square" lIns="137160" tIns="137160" rIns="137160" bIns="137160" rtlCol="0">
            <a:spAutoFit/>
          </a:bodyPr>
          <a:lstStyle/>
          <a:p>
            <a:pPr algn="ctr"/>
            <a:r>
              <a:rPr lang="en-GB" sz="1400" b="1">
                <a:solidFill>
                  <a:schemeClr val="bg1"/>
                </a:solidFill>
                <a:latin typeface="Bradley Hand ITC" panose="03070402050302030203" pitchFamily="66" charset="0"/>
              </a:rPr>
              <a:t>HW Thread</a:t>
            </a:r>
          </a:p>
        </p:txBody>
      </p:sp>
      <p:grpSp>
        <p:nvGrpSpPr>
          <p:cNvPr id="2" name="Group 1">
            <a:extLst>
              <a:ext uri="{FF2B5EF4-FFF2-40B4-BE49-F238E27FC236}">
                <a16:creationId xmlns:a16="http://schemas.microsoft.com/office/drawing/2014/main" id="{481DB1D9-9717-F742-FBCD-1791E647A27E}"/>
              </a:ext>
            </a:extLst>
          </p:cNvPr>
          <p:cNvGrpSpPr/>
          <p:nvPr/>
        </p:nvGrpSpPr>
        <p:grpSpPr>
          <a:xfrm>
            <a:off x="6260299" y="278671"/>
            <a:ext cx="2262596" cy="2114273"/>
            <a:chOff x="3760565" y="4841986"/>
            <a:chExt cx="2262596" cy="2114273"/>
          </a:xfrm>
        </p:grpSpPr>
        <p:sp>
          <p:nvSpPr>
            <p:cNvPr id="3" name="Freeform: Shape 2">
              <a:extLst>
                <a:ext uri="{FF2B5EF4-FFF2-40B4-BE49-F238E27FC236}">
                  <a16:creationId xmlns:a16="http://schemas.microsoft.com/office/drawing/2014/main" id="{31D395C7-883C-0ACC-8201-61224225DBEB}"/>
                </a:ext>
              </a:extLst>
            </p:cNvPr>
            <p:cNvSpPr/>
            <p:nvPr/>
          </p:nvSpPr>
          <p:spPr>
            <a:xfrm rot="21443434" flipH="1">
              <a:off x="3850660" y="4841986"/>
              <a:ext cx="2172501" cy="2114273"/>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grpSp>
          <p:nvGrpSpPr>
            <p:cNvPr id="4" name="Group 3">
              <a:extLst>
                <a:ext uri="{FF2B5EF4-FFF2-40B4-BE49-F238E27FC236}">
                  <a16:creationId xmlns:a16="http://schemas.microsoft.com/office/drawing/2014/main" id="{B95B92F8-FDCB-B543-A091-F7CB52CD94A6}"/>
                </a:ext>
              </a:extLst>
            </p:cNvPr>
            <p:cNvGrpSpPr/>
            <p:nvPr/>
          </p:nvGrpSpPr>
          <p:grpSpPr>
            <a:xfrm rot="21324230">
              <a:off x="5563297" y="6643419"/>
              <a:ext cx="377850" cy="181710"/>
              <a:chOff x="10290295" y="6047121"/>
              <a:chExt cx="377850" cy="181710"/>
            </a:xfrm>
          </p:grpSpPr>
          <p:sp>
            <p:nvSpPr>
              <p:cNvPr id="7" name="Freeform: Shape 6">
                <a:extLst>
                  <a:ext uri="{FF2B5EF4-FFF2-40B4-BE49-F238E27FC236}">
                    <a16:creationId xmlns:a16="http://schemas.microsoft.com/office/drawing/2014/main" id="{0D327FBC-BB56-B0D2-DEE3-204B7D53871F}"/>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 name="Freeform: Shape 7">
                <a:extLst>
                  <a:ext uri="{FF2B5EF4-FFF2-40B4-BE49-F238E27FC236}">
                    <a16:creationId xmlns:a16="http://schemas.microsoft.com/office/drawing/2014/main" id="{1EBC7D95-FD1B-3900-41EC-60594098AFEF}"/>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5" name="TextBox 4">
              <a:extLst>
                <a:ext uri="{FF2B5EF4-FFF2-40B4-BE49-F238E27FC236}">
                  <a16:creationId xmlns:a16="http://schemas.microsoft.com/office/drawing/2014/main" id="{593060B6-9219-DF73-63A5-11660D56D09B}"/>
                </a:ext>
              </a:extLst>
            </p:cNvPr>
            <p:cNvSpPr txBox="1"/>
            <p:nvPr/>
          </p:nvSpPr>
          <p:spPr>
            <a:xfrm rot="21394804">
              <a:off x="3833034" y="5167302"/>
              <a:ext cx="2171948"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Group Shared Memory is allocated from the L1 by the thread dispatcher.</a:t>
              </a:r>
            </a:p>
          </p:txBody>
        </p:sp>
        <p:sp>
          <p:nvSpPr>
            <p:cNvPr id="6" name="Right Triangle 9">
              <a:extLst>
                <a:ext uri="{FF2B5EF4-FFF2-40B4-BE49-F238E27FC236}">
                  <a16:creationId xmlns:a16="http://schemas.microsoft.com/office/drawing/2014/main" id="{30E1D806-5CA5-A82B-B978-65362D033A29}"/>
                </a:ext>
              </a:extLst>
            </p:cNvPr>
            <p:cNvSpPr/>
            <p:nvPr/>
          </p:nvSpPr>
          <p:spPr>
            <a:xfrm rot="17190408" flipH="1">
              <a:off x="3741691" y="6317565"/>
              <a:ext cx="622145" cy="58439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9" name="Arrow: Up 8">
            <a:extLst>
              <a:ext uri="{FF2B5EF4-FFF2-40B4-BE49-F238E27FC236}">
                <a16:creationId xmlns:a16="http://schemas.microsoft.com/office/drawing/2014/main" id="{AB2C97E8-2379-3603-8DBA-B782997AB4B0}"/>
              </a:ext>
            </a:extLst>
          </p:cNvPr>
          <p:cNvSpPr/>
          <p:nvPr/>
        </p:nvSpPr>
        <p:spPr>
          <a:xfrm rot="15958111">
            <a:off x="6544326" y="317782"/>
            <a:ext cx="241918" cy="495729"/>
          </a:xfrm>
          <a:custGeom>
            <a:avLst/>
            <a:gdLst>
              <a:gd name="connsiteX0" fmla="*/ 0 w 241918"/>
              <a:gd name="connsiteY0" fmla="*/ 120959 h 495729"/>
              <a:gd name="connsiteX1" fmla="*/ 120959 w 241918"/>
              <a:gd name="connsiteY1" fmla="*/ 0 h 495729"/>
              <a:gd name="connsiteX2" fmla="*/ 241918 w 241918"/>
              <a:gd name="connsiteY2" fmla="*/ 120959 h 495729"/>
              <a:gd name="connsiteX3" fmla="*/ 181439 w 241918"/>
              <a:gd name="connsiteY3" fmla="*/ 120959 h 495729"/>
              <a:gd name="connsiteX4" fmla="*/ 181439 w 241918"/>
              <a:gd name="connsiteY4" fmla="*/ 495729 h 495729"/>
              <a:gd name="connsiteX5" fmla="*/ 60480 w 241918"/>
              <a:gd name="connsiteY5" fmla="*/ 495729 h 495729"/>
              <a:gd name="connsiteX6" fmla="*/ 60480 w 241918"/>
              <a:gd name="connsiteY6" fmla="*/ 120959 h 495729"/>
              <a:gd name="connsiteX7" fmla="*/ 0 w 241918"/>
              <a:gd name="connsiteY7" fmla="*/ 120959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918" h="495729" extrusionOk="0">
                <a:moveTo>
                  <a:pt x="0" y="120959"/>
                </a:moveTo>
                <a:cubicBezTo>
                  <a:pt x="48076" y="72084"/>
                  <a:pt x="84936" y="42999"/>
                  <a:pt x="120959" y="0"/>
                </a:cubicBezTo>
                <a:cubicBezTo>
                  <a:pt x="164422" y="37191"/>
                  <a:pt x="172015" y="73863"/>
                  <a:pt x="241918" y="120959"/>
                </a:cubicBezTo>
                <a:cubicBezTo>
                  <a:pt x="213111" y="122471"/>
                  <a:pt x="202549" y="115642"/>
                  <a:pt x="181439" y="120959"/>
                </a:cubicBezTo>
                <a:cubicBezTo>
                  <a:pt x="188219" y="274872"/>
                  <a:pt x="169443" y="361688"/>
                  <a:pt x="181439" y="495729"/>
                </a:cubicBezTo>
                <a:cubicBezTo>
                  <a:pt x="129347" y="499967"/>
                  <a:pt x="90951" y="488944"/>
                  <a:pt x="60480" y="495729"/>
                </a:cubicBezTo>
                <a:cubicBezTo>
                  <a:pt x="19632" y="350360"/>
                  <a:pt x="94370" y="220856"/>
                  <a:pt x="60480" y="120959"/>
                </a:cubicBezTo>
                <a:cubicBezTo>
                  <a:pt x="39110" y="125492"/>
                  <a:pt x="26125" y="120301"/>
                  <a:pt x="0" y="120959"/>
                </a:cubicBezTo>
                <a:close/>
              </a:path>
            </a:pathLst>
          </a:custGeom>
          <a:noFill/>
          <a:ln>
            <a:solidFill>
              <a:schemeClr val="bg1"/>
            </a:solidFill>
            <a:extLst>
              <a:ext uri="{C807C97D-BFC1-408E-A445-0C87EB9F89A2}">
                <ask:lineSketchStyleProps xmlns:ask="http://schemas.microsoft.com/office/drawing/2018/sketchyshapes" sd="1956241449">
                  <a:prstGeom prst="up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3431576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heel(1)">
                                      <p:cBhvr>
                                        <p:cTn id="11" dur="1000"/>
                                        <p:tgtEl>
                                          <p:spTgt spid="95"/>
                                        </p:tgtEl>
                                      </p:cBhvr>
                                    </p:animEffect>
                                  </p:childTnLst>
                                </p:cTn>
                              </p:par>
                            </p:childTnLst>
                          </p:cTn>
                        </p:par>
                        <p:par>
                          <p:cTn id="12" fill="hold">
                            <p:stCondLst>
                              <p:cond delay="1500"/>
                            </p:stCondLst>
                            <p:childTnLst>
                              <p:par>
                                <p:cTn id="13" presetID="21" presetClass="entr" presetSubtype="1" fill="hold"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wheel(1)">
                                      <p:cBhvr>
                                        <p:cTn id="15" dur="500"/>
                                        <p:tgtEl>
                                          <p:spTgt spid="92"/>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wipe(up)">
                                      <p:cBhvr>
                                        <p:cTn id="19" dur="500"/>
                                        <p:tgtEl>
                                          <p:spTgt spid="97"/>
                                        </p:tgtEl>
                                      </p:cBhvr>
                                    </p:animEffect>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103"/>
                                        </p:tgtEl>
                                        <p:attrNameLst>
                                          <p:attrName>style.visibility</p:attrName>
                                        </p:attrNameLst>
                                      </p:cBhvr>
                                      <p:to>
                                        <p:strVal val="visible"/>
                                      </p:to>
                                    </p:set>
                                    <p:animEffect transition="in" filter="wipe(left)">
                                      <p:cBhvr>
                                        <p:cTn id="23" dur="500"/>
                                        <p:tgtEl>
                                          <p:spTgt spid="103"/>
                                        </p:tgtEl>
                                      </p:cBhvr>
                                    </p:animEffect>
                                  </p:childTnLst>
                                </p:cTn>
                              </p:par>
                            </p:childTnLst>
                          </p:cTn>
                        </p:par>
                        <p:par>
                          <p:cTn id="24" fill="hold">
                            <p:stCondLst>
                              <p:cond delay="3000"/>
                            </p:stCondLst>
                            <p:childTnLst>
                              <p:par>
                                <p:cTn id="25" presetID="22" presetClass="entr" presetSubtype="8" fill="hold" grpId="0" nodeType="afterEffect">
                                  <p:stCondLst>
                                    <p:cond delay="0"/>
                                  </p:stCondLst>
                                  <p:childTnLst>
                                    <p:set>
                                      <p:cBhvr>
                                        <p:cTn id="26" dur="1" fill="hold">
                                          <p:stCondLst>
                                            <p:cond delay="0"/>
                                          </p:stCondLst>
                                        </p:cTn>
                                        <p:tgtEl>
                                          <p:spTgt spid="105"/>
                                        </p:tgtEl>
                                        <p:attrNameLst>
                                          <p:attrName>style.visibility</p:attrName>
                                        </p:attrNameLst>
                                      </p:cBhvr>
                                      <p:to>
                                        <p:strVal val="visible"/>
                                      </p:to>
                                    </p:set>
                                    <p:animEffect transition="in" filter="wipe(left)">
                                      <p:cBhvr>
                                        <p:cTn id="27" dur="500"/>
                                        <p:tgtEl>
                                          <p:spTgt spid="105"/>
                                        </p:tgtEl>
                                      </p:cBhvr>
                                    </p:animEffect>
                                  </p:childTnLst>
                                </p:cTn>
                              </p:par>
                            </p:childTnLst>
                          </p:cTn>
                        </p:par>
                        <p:par>
                          <p:cTn id="28" fill="hold">
                            <p:stCondLst>
                              <p:cond delay="3500"/>
                            </p:stCondLst>
                            <p:childTnLst>
                              <p:par>
                                <p:cTn id="29" presetID="22" presetClass="entr" presetSubtype="8" fill="hold" grpId="0" nodeType="afterEffect">
                                  <p:stCondLst>
                                    <p:cond delay="0"/>
                                  </p:stCondLst>
                                  <p:childTnLst>
                                    <p:set>
                                      <p:cBhvr>
                                        <p:cTn id="30" dur="1" fill="hold">
                                          <p:stCondLst>
                                            <p:cond delay="0"/>
                                          </p:stCondLst>
                                        </p:cTn>
                                        <p:tgtEl>
                                          <p:spTgt spid="106"/>
                                        </p:tgtEl>
                                        <p:attrNameLst>
                                          <p:attrName>style.visibility</p:attrName>
                                        </p:attrNameLst>
                                      </p:cBhvr>
                                      <p:to>
                                        <p:strVal val="visible"/>
                                      </p:to>
                                    </p:set>
                                    <p:animEffect transition="in" filter="wipe(left)">
                                      <p:cBhvr>
                                        <p:cTn id="31" dur="500"/>
                                        <p:tgtEl>
                                          <p:spTgt spid="106"/>
                                        </p:tgtEl>
                                      </p:cBhvr>
                                    </p:animEffect>
                                  </p:childTnLst>
                                </p:cTn>
                              </p:par>
                            </p:childTnLst>
                          </p:cTn>
                        </p:par>
                        <p:par>
                          <p:cTn id="32" fill="hold">
                            <p:stCondLst>
                              <p:cond delay="4000"/>
                            </p:stCondLst>
                            <p:childTnLst>
                              <p:par>
                                <p:cTn id="33" presetID="22" presetClass="entr" presetSubtype="8"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wipe(left)">
                                      <p:cBhvr>
                                        <p:cTn id="35" dur="500"/>
                                        <p:tgtEl>
                                          <p:spTgt spid="107"/>
                                        </p:tgtEl>
                                      </p:cBhvr>
                                    </p:animEffect>
                                  </p:childTnLst>
                                </p:cTn>
                              </p:par>
                            </p:childTnLst>
                          </p:cTn>
                        </p:par>
                        <p:par>
                          <p:cTn id="36" fill="hold">
                            <p:stCondLst>
                              <p:cond delay="4500"/>
                            </p:stCondLst>
                            <p:childTnLst>
                              <p:par>
                                <p:cTn id="37" presetID="21" presetClass="entr" presetSubtype="1" fill="hold" nodeType="after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wheel(1)">
                                      <p:cBhvr>
                                        <p:cTn id="39" dur="500"/>
                                        <p:tgtEl>
                                          <p:spTgt spid="117"/>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wipe(up)">
                                      <p:cBhvr>
                                        <p:cTn id="43" dur="500"/>
                                        <p:tgtEl>
                                          <p:spTgt spid="123"/>
                                        </p:tgtEl>
                                      </p:cBhvr>
                                    </p:animEffect>
                                  </p:childTnLst>
                                </p:cTn>
                              </p:par>
                            </p:childTnLst>
                          </p:cTn>
                        </p:par>
                        <p:par>
                          <p:cTn id="44" fill="hold">
                            <p:stCondLst>
                              <p:cond delay="5500"/>
                            </p:stCondLst>
                            <p:childTnLst>
                              <p:par>
                                <p:cTn id="45" presetID="2" presetClass="entr" presetSubtype="4"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5" grpId="0" animBg="1"/>
      <p:bldP spid="97" grpId="0"/>
      <p:bldP spid="103" grpId="0" animBg="1"/>
      <p:bldP spid="105" grpId="0" animBg="1"/>
      <p:bldP spid="106" grpId="0" animBg="1"/>
      <p:bldP spid="107" grpId="0" animBg="1"/>
      <p:bldP spid="12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EDFB5B-AE59-8BA3-3880-3C39C493401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4192FF7-9489-902F-C7C3-BAA0278E2799}"/>
              </a:ext>
            </a:extLst>
          </p:cNvPr>
          <p:cNvPicPr>
            <a:picLocks noChangeAspect="1"/>
          </p:cNvPicPr>
          <p:nvPr/>
        </p:nvPicPr>
        <p:blipFill>
          <a:blip r:embed="rId3"/>
          <a:stretch>
            <a:fillRect/>
          </a:stretch>
        </p:blipFill>
        <p:spPr>
          <a:xfrm>
            <a:off x="0" y="114300"/>
            <a:ext cx="12192000" cy="6629400"/>
          </a:xfrm>
          <a:prstGeom prst="rect">
            <a:avLst/>
          </a:prstGeom>
        </p:spPr>
      </p:pic>
      <p:sp>
        <p:nvSpPr>
          <p:cNvPr id="5" name="Rectangle 4">
            <a:extLst>
              <a:ext uri="{FF2B5EF4-FFF2-40B4-BE49-F238E27FC236}">
                <a16:creationId xmlns:a16="http://schemas.microsoft.com/office/drawing/2014/main" id="{017E5DF1-91E7-FE00-F074-749E07A9B30B}"/>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6" name="Picture 5">
            <a:extLst>
              <a:ext uri="{FF2B5EF4-FFF2-40B4-BE49-F238E27FC236}">
                <a16:creationId xmlns:a16="http://schemas.microsoft.com/office/drawing/2014/main" id="{A978EB1F-2B7E-9555-9D2D-5C07F272CF63}"/>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7" name="Group 6">
            <a:extLst>
              <a:ext uri="{FF2B5EF4-FFF2-40B4-BE49-F238E27FC236}">
                <a16:creationId xmlns:a16="http://schemas.microsoft.com/office/drawing/2014/main" id="{5C6FCBAD-4E01-220D-60B4-ECFEBD831325}"/>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8" name="Rectangle 24">
              <a:extLst>
                <a:ext uri="{FF2B5EF4-FFF2-40B4-BE49-F238E27FC236}">
                  <a16:creationId xmlns:a16="http://schemas.microsoft.com/office/drawing/2014/main" id="{228DF9D0-F9A2-C2E3-5BD0-B8635B2AD804}"/>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 name="Rectangle 8">
              <a:extLst>
                <a:ext uri="{FF2B5EF4-FFF2-40B4-BE49-F238E27FC236}">
                  <a16:creationId xmlns:a16="http://schemas.microsoft.com/office/drawing/2014/main" id="{719FAA38-A687-0FA6-C260-502956C087DD}"/>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TextBox 9">
              <a:extLst>
                <a:ext uri="{FF2B5EF4-FFF2-40B4-BE49-F238E27FC236}">
                  <a16:creationId xmlns:a16="http://schemas.microsoft.com/office/drawing/2014/main" id="{482FFDEA-2104-ABCF-2277-6F74FFC460F1}"/>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sp>
        <p:nvSpPr>
          <p:cNvPr id="11" name="Arrow: Up 10">
            <a:extLst>
              <a:ext uri="{FF2B5EF4-FFF2-40B4-BE49-F238E27FC236}">
                <a16:creationId xmlns:a16="http://schemas.microsoft.com/office/drawing/2014/main" id="{5B875EDD-0B48-2568-DF8D-F6981FC78D1A}"/>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2" name="Group 11">
            <a:extLst>
              <a:ext uri="{FF2B5EF4-FFF2-40B4-BE49-F238E27FC236}">
                <a16:creationId xmlns:a16="http://schemas.microsoft.com/office/drawing/2014/main" id="{EC2A608F-FC28-7213-9637-8C8AC7FE0C1B}"/>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16DA8F9-1EFD-2226-3680-E26465CDA507}"/>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4" name="Straight Connector 13">
              <a:extLst>
                <a:ext uri="{FF2B5EF4-FFF2-40B4-BE49-F238E27FC236}">
                  <a16:creationId xmlns:a16="http://schemas.microsoft.com/office/drawing/2014/main" id="{8EE8E4DE-9F49-241A-C4E9-995BF91B3D82}"/>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126631A-27FA-2F53-BAAC-A8210D8B67D8}"/>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83EB3BA-3D3A-E011-350C-487E21F9AF46}"/>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273425F-95E4-FF68-2656-696932406876}"/>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D03A0FC-0595-2489-2A0C-09160AEFD09A}"/>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AED4F05-B1CC-4FB5-D586-F94ADF967C22}"/>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17B9C52-13C0-5285-3B14-60FD45766DB4}"/>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D166FD1-7F22-E6F3-471F-C31CE86B083E}"/>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FFC3B0E-E84D-E9C7-D2E1-B33DA0428A6D}"/>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8BDE3A9C-D574-3BF9-2E25-2AA1C24465BE}"/>
                </a:ext>
              </a:extLst>
            </p:cNvPr>
            <p:cNvGrpSpPr/>
            <p:nvPr/>
          </p:nvGrpSpPr>
          <p:grpSpPr>
            <a:xfrm>
              <a:off x="8815167" y="5036974"/>
              <a:ext cx="377850" cy="181712"/>
              <a:chOff x="8641807" y="6043769"/>
              <a:chExt cx="377850" cy="181712"/>
            </a:xfrm>
          </p:grpSpPr>
          <p:sp>
            <p:nvSpPr>
              <p:cNvPr id="32" name="Freeform: Shape 31">
                <a:extLst>
                  <a:ext uri="{FF2B5EF4-FFF2-40B4-BE49-F238E27FC236}">
                    <a16:creationId xmlns:a16="http://schemas.microsoft.com/office/drawing/2014/main" id="{CF963B02-487B-1BA4-1487-9DC396095044}"/>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5" name="Freeform: Shape 84">
                <a:extLst>
                  <a:ext uri="{FF2B5EF4-FFF2-40B4-BE49-F238E27FC236}">
                    <a16:creationId xmlns:a16="http://schemas.microsoft.com/office/drawing/2014/main" id="{0FD5687A-5489-EE0F-A417-FE8441F8496C}"/>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86" name="TextBox 85">
            <a:extLst>
              <a:ext uri="{FF2B5EF4-FFF2-40B4-BE49-F238E27FC236}">
                <a16:creationId xmlns:a16="http://schemas.microsoft.com/office/drawing/2014/main" id="{3D3A9DB8-B0E2-B06B-99BA-BD8639026A28}"/>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87" name="TextBox 86">
            <a:extLst>
              <a:ext uri="{FF2B5EF4-FFF2-40B4-BE49-F238E27FC236}">
                <a16:creationId xmlns:a16="http://schemas.microsoft.com/office/drawing/2014/main" id="{6F9B6C00-7472-375F-67BE-0AE3089CD96C}"/>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88" name="TextBox 87">
            <a:extLst>
              <a:ext uri="{FF2B5EF4-FFF2-40B4-BE49-F238E27FC236}">
                <a16:creationId xmlns:a16="http://schemas.microsoft.com/office/drawing/2014/main" id="{CE7940F2-D4F2-535C-6BDE-E10B1AA0EF8A}"/>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89" name="TextBox 88">
            <a:extLst>
              <a:ext uri="{FF2B5EF4-FFF2-40B4-BE49-F238E27FC236}">
                <a16:creationId xmlns:a16="http://schemas.microsoft.com/office/drawing/2014/main" id="{DBB7BE2D-3929-C588-4A2C-7DC97CD2263A}"/>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90" name="TextBox 89">
            <a:extLst>
              <a:ext uri="{FF2B5EF4-FFF2-40B4-BE49-F238E27FC236}">
                <a16:creationId xmlns:a16="http://schemas.microsoft.com/office/drawing/2014/main" id="{56450E11-CED7-F6CF-E331-2DADE2F41E10}"/>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91" name="TextBox 90">
            <a:extLst>
              <a:ext uri="{FF2B5EF4-FFF2-40B4-BE49-F238E27FC236}">
                <a16:creationId xmlns:a16="http://schemas.microsoft.com/office/drawing/2014/main" id="{5C329ECC-B574-7836-72D4-76EE95B5CECA}"/>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92" name="TextBox 91">
            <a:extLst>
              <a:ext uri="{FF2B5EF4-FFF2-40B4-BE49-F238E27FC236}">
                <a16:creationId xmlns:a16="http://schemas.microsoft.com/office/drawing/2014/main" id="{9B11C1F8-A00C-0FA0-F650-36B2BC49712C}"/>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93" name="TextBox 92">
            <a:extLst>
              <a:ext uri="{FF2B5EF4-FFF2-40B4-BE49-F238E27FC236}">
                <a16:creationId xmlns:a16="http://schemas.microsoft.com/office/drawing/2014/main" id="{F85B6683-0A0F-D021-D68F-3B05D429EB0E}"/>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94" name="TextBox 93">
            <a:extLst>
              <a:ext uri="{FF2B5EF4-FFF2-40B4-BE49-F238E27FC236}">
                <a16:creationId xmlns:a16="http://schemas.microsoft.com/office/drawing/2014/main" id="{BFF46815-4E01-1887-0E70-7927CAF6B731}"/>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95" name="Flowchart: Process 94">
            <a:extLst>
              <a:ext uri="{FF2B5EF4-FFF2-40B4-BE49-F238E27FC236}">
                <a16:creationId xmlns:a16="http://schemas.microsoft.com/office/drawing/2014/main" id="{63C05734-4F81-DD6A-8499-F44CDABD0BAF}"/>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6" name="Arrow: Down 95">
            <a:extLst>
              <a:ext uri="{FF2B5EF4-FFF2-40B4-BE49-F238E27FC236}">
                <a16:creationId xmlns:a16="http://schemas.microsoft.com/office/drawing/2014/main" id="{CAA2D807-AE30-9158-D1F7-0E61AB233EAB}"/>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7" name="TextBox 96">
            <a:extLst>
              <a:ext uri="{FF2B5EF4-FFF2-40B4-BE49-F238E27FC236}">
                <a16:creationId xmlns:a16="http://schemas.microsoft.com/office/drawing/2014/main" id="{14DFD99F-F77E-AC39-AEC3-FBD0A186C77E}"/>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98" name="TextBox 97">
            <a:extLst>
              <a:ext uri="{FF2B5EF4-FFF2-40B4-BE49-F238E27FC236}">
                <a16:creationId xmlns:a16="http://schemas.microsoft.com/office/drawing/2014/main" id="{FD62DAA4-09D5-BEDC-110F-17B9E6DD4B54}"/>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99" name="TextBox 98">
            <a:extLst>
              <a:ext uri="{FF2B5EF4-FFF2-40B4-BE49-F238E27FC236}">
                <a16:creationId xmlns:a16="http://schemas.microsoft.com/office/drawing/2014/main" id="{67E79285-7B9A-E078-3E55-73B1024265E6}"/>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100" name="Freeform: Shape 99">
            <a:extLst>
              <a:ext uri="{FF2B5EF4-FFF2-40B4-BE49-F238E27FC236}">
                <a16:creationId xmlns:a16="http://schemas.microsoft.com/office/drawing/2014/main" id="{13D2D35A-5256-2BB1-0EB5-A11CF2E1FE31}"/>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Shape 100">
            <a:extLst>
              <a:ext uri="{FF2B5EF4-FFF2-40B4-BE49-F238E27FC236}">
                <a16:creationId xmlns:a16="http://schemas.microsoft.com/office/drawing/2014/main" id="{B9E39F55-E902-B08E-D3FF-8A2F605565E3}"/>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Freeform: Shape 101">
            <a:extLst>
              <a:ext uri="{FF2B5EF4-FFF2-40B4-BE49-F238E27FC236}">
                <a16:creationId xmlns:a16="http://schemas.microsoft.com/office/drawing/2014/main" id="{84B1786A-36BB-59A9-EA9C-21D26E750598}"/>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Freeform: Shape 102">
            <a:extLst>
              <a:ext uri="{FF2B5EF4-FFF2-40B4-BE49-F238E27FC236}">
                <a16:creationId xmlns:a16="http://schemas.microsoft.com/office/drawing/2014/main" id="{334DC90A-4BC7-C5D7-EAB6-A7ACC321FFA4}"/>
              </a:ext>
            </a:extLst>
          </p:cNvPr>
          <p:cNvSpPr/>
          <p:nvPr/>
        </p:nvSpPr>
        <p:spPr>
          <a:xfrm rot="11178601" flipV="1">
            <a:off x="9538232" y="2836098"/>
            <a:ext cx="1407658" cy="52933"/>
          </a:xfrm>
          <a:custGeom>
            <a:avLst/>
            <a:gdLst>
              <a:gd name="connsiteX0" fmla="*/ 0 w 1407658"/>
              <a:gd name="connsiteY0" fmla="*/ 52881 h 52933"/>
              <a:gd name="connsiteX1" fmla="*/ 834628 w 1407658"/>
              <a:gd name="connsiteY1" fmla="*/ 27768 h 52933"/>
              <a:gd name="connsiteX2" fmla="*/ 1407658 w 1407658"/>
              <a:gd name="connsiteY2" fmla="*/ 2655 h 52933"/>
            </a:gdLst>
            <a:ahLst/>
            <a:cxnLst>
              <a:cxn ang="0">
                <a:pos x="connsiteX0" y="connsiteY0"/>
              </a:cxn>
              <a:cxn ang="0">
                <a:pos x="connsiteX1" y="connsiteY1"/>
              </a:cxn>
              <a:cxn ang="0">
                <a:pos x="connsiteX2" y="connsiteY2"/>
              </a:cxn>
            </a:cxnLst>
            <a:rect l="l" t="t" r="r" b="b"/>
            <a:pathLst>
              <a:path w="1407658" h="52933" extrusionOk="0">
                <a:moveTo>
                  <a:pt x="0" y="52881"/>
                </a:moveTo>
                <a:cubicBezTo>
                  <a:pt x="119823" y="43546"/>
                  <a:pt x="676322" y="-39486"/>
                  <a:pt x="834628" y="27768"/>
                </a:cubicBezTo>
                <a:cubicBezTo>
                  <a:pt x="985395" y="-26327"/>
                  <a:pt x="1099751" y="15937"/>
                  <a:pt x="1407658" y="2655"/>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Freeform: Shape 103">
            <a:extLst>
              <a:ext uri="{FF2B5EF4-FFF2-40B4-BE49-F238E27FC236}">
                <a16:creationId xmlns:a16="http://schemas.microsoft.com/office/drawing/2014/main" id="{DC932440-E2F2-6805-15E4-0721763277C5}"/>
              </a:ext>
            </a:extLst>
          </p:cNvPr>
          <p:cNvSpPr/>
          <p:nvPr/>
        </p:nvSpPr>
        <p:spPr>
          <a:xfrm flipV="1">
            <a:off x="9544581" y="3104836"/>
            <a:ext cx="968638" cy="121281"/>
          </a:xfrm>
          <a:custGeom>
            <a:avLst/>
            <a:gdLst>
              <a:gd name="connsiteX0" fmla="*/ 0 w 968638"/>
              <a:gd name="connsiteY0" fmla="*/ 121162 h 121281"/>
              <a:gd name="connsiteX1" fmla="*/ 574325 w 968638"/>
              <a:gd name="connsiteY1" fmla="*/ 63623 h 121281"/>
              <a:gd name="connsiteX2" fmla="*/ 968638 w 968638"/>
              <a:gd name="connsiteY2" fmla="*/ 6083 h 121281"/>
            </a:gdLst>
            <a:ahLst/>
            <a:cxnLst>
              <a:cxn ang="0">
                <a:pos x="connsiteX0" y="connsiteY0"/>
              </a:cxn>
              <a:cxn ang="0">
                <a:pos x="connsiteX1" y="connsiteY1"/>
              </a:cxn>
              <a:cxn ang="0">
                <a:pos x="connsiteX2" y="connsiteY2"/>
              </a:cxn>
            </a:cxnLst>
            <a:rect l="l" t="t" r="r" b="b"/>
            <a:pathLst>
              <a:path w="968638" h="121281" extrusionOk="0">
                <a:moveTo>
                  <a:pt x="0" y="121162"/>
                </a:moveTo>
                <a:cubicBezTo>
                  <a:pt x="90251" y="122443"/>
                  <a:pt x="495650" y="-89939"/>
                  <a:pt x="574325" y="63623"/>
                </a:cubicBezTo>
                <a:cubicBezTo>
                  <a:pt x="657715" y="-69750"/>
                  <a:pt x="756508" y="33622"/>
                  <a:pt x="968638" y="608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reeform: Shape 104">
            <a:extLst>
              <a:ext uri="{FF2B5EF4-FFF2-40B4-BE49-F238E27FC236}">
                <a16:creationId xmlns:a16="http://schemas.microsoft.com/office/drawing/2014/main" id="{430C8DCE-4286-B447-B6B1-C6ACEC7FC9CB}"/>
              </a:ext>
            </a:extLst>
          </p:cNvPr>
          <p:cNvSpPr/>
          <p:nvPr/>
        </p:nvSpPr>
        <p:spPr>
          <a:xfrm flipV="1">
            <a:off x="9520179" y="3438012"/>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Shape 105">
            <a:extLst>
              <a:ext uri="{FF2B5EF4-FFF2-40B4-BE49-F238E27FC236}">
                <a16:creationId xmlns:a16="http://schemas.microsoft.com/office/drawing/2014/main" id="{B6E45FAE-22BB-D9E1-BB9F-07C883E623D1}"/>
              </a:ext>
            </a:extLst>
          </p:cNvPr>
          <p:cNvSpPr/>
          <p:nvPr/>
        </p:nvSpPr>
        <p:spPr>
          <a:xfrm rot="551176">
            <a:off x="7391395" y="3402345"/>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fik 6">
            <a:extLst>
              <a:ext uri="{FF2B5EF4-FFF2-40B4-BE49-F238E27FC236}">
                <a16:creationId xmlns:a16="http://schemas.microsoft.com/office/drawing/2014/main" id="{C20744AE-81E9-39E8-61C9-6602686F5BE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0522F037-88AA-1891-B842-1F600CB19D0B}"/>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77</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1702682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1C7CE-162C-B666-9240-74AA7061DEB7}"/>
            </a:ext>
          </a:extLst>
        </p:cNvPr>
        <p:cNvGrpSpPr/>
        <p:nvPr/>
      </p:nvGrpSpPr>
      <p:grpSpPr>
        <a:xfrm>
          <a:off x="0" y="0"/>
          <a:ext cx="0" cy="0"/>
          <a:chOff x="0" y="0"/>
          <a:chExt cx="0" cy="0"/>
        </a:xfrm>
      </p:grpSpPr>
      <p:sp>
        <p:nvSpPr>
          <p:cNvPr id="131" name="Rectangle 130">
            <a:extLst>
              <a:ext uri="{FF2B5EF4-FFF2-40B4-BE49-F238E27FC236}">
                <a16:creationId xmlns:a16="http://schemas.microsoft.com/office/drawing/2014/main" id="{E1BB4AA8-FD37-899B-E5DB-F873A460CE08}"/>
              </a:ext>
            </a:extLst>
          </p:cNvPr>
          <p:cNvSpPr/>
          <p:nvPr/>
        </p:nvSpPr>
        <p:spPr>
          <a:xfrm>
            <a:off x="1849119" y="458894"/>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132" name="Rectangle 131">
            <a:extLst>
              <a:ext uri="{FF2B5EF4-FFF2-40B4-BE49-F238E27FC236}">
                <a16:creationId xmlns:a16="http://schemas.microsoft.com/office/drawing/2014/main" id="{39A8664A-D227-7858-8B42-2C3D1A926F65}"/>
              </a:ext>
            </a:extLst>
          </p:cNvPr>
          <p:cNvSpPr/>
          <p:nvPr/>
        </p:nvSpPr>
        <p:spPr>
          <a:xfrm>
            <a:off x="2059041"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33" name="Rectangle 132">
            <a:extLst>
              <a:ext uri="{FF2B5EF4-FFF2-40B4-BE49-F238E27FC236}">
                <a16:creationId xmlns:a16="http://schemas.microsoft.com/office/drawing/2014/main" id="{57BFB37F-CEEB-C8D4-89D8-FC2C88033FCB}"/>
              </a:ext>
            </a:extLst>
          </p:cNvPr>
          <p:cNvSpPr/>
          <p:nvPr/>
        </p:nvSpPr>
        <p:spPr>
          <a:xfrm>
            <a:off x="3293481"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34" name="Rectangle 133">
            <a:extLst>
              <a:ext uri="{FF2B5EF4-FFF2-40B4-BE49-F238E27FC236}">
                <a16:creationId xmlns:a16="http://schemas.microsoft.com/office/drawing/2014/main" id="{5F31E222-1445-48AC-434A-A9AACADCE53B}"/>
              </a:ext>
            </a:extLst>
          </p:cNvPr>
          <p:cNvSpPr/>
          <p:nvPr/>
        </p:nvSpPr>
        <p:spPr>
          <a:xfrm>
            <a:off x="5574868" y="84687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35" name="Straight Arrow Connector 134">
            <a:extLst>
              <a:ext uri="{FF2B5EF4-FFF2-40B4-BE49-F238E27FC236}">
                <a16:creationId xmlns:a16="http://schemas.microsoft.com/office/drawing/2014/main" id="{FE78A8D4-8CF7-CFC8-945D-AB3CCD76EAEF}"/>
              </a:ext>
            </a:extLst>
          </p:cNvPr>
          <p:cNvCxnSpPr>
            <a:cxnSpLocks/>
            <a:stCxn id="132" idx="3"/>
            <a:endCxn id="133" idx="1"/>
          </p:cNvCxnSpPr>
          <p:nvPr/>
        </p:nvCxnSpPr>
        <p:spPr>
          <a:xfrm>
            <a:off x="2839771" y="1117661"/>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C30CE6CA-DC44-C35F-D835-96DD2EC69E56}"/>
              </a:ext>
            </a:extLst>
          </p:cNvPr>
          <p:cNvCxnSpPr>
            <a:cxnSpLocks/>
            <a:stCxn id="133" idx="3"/>
          </p:cNvCxnSpPr>
          <p:nvPr/>
        </p:nvCxnSpPr>
        <p:spPr>
          <a:xfrm>
            <a:off x="4074211" y="1117661"/>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6F0A7785-BAAC-825C-45DF-FCEB26098B86}"/>
              </a:ext>
            </a:extLst>
          </p:cNvPr>
          <p:cNvCxnSpPr>
            <a:cxnSpLocks/>
            <a:endCxn id="134" idx="1"/>
          </p:cNvCxnSpPr>
          <p:nvPr/>
        </p:nvCxnSpPr>
        <p:spPr>
          <a:xfrm flipV="1">
            <a:off x="5066646" y="1117661"/>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8" name="Rectangle 137">
            <a:extLst>
              <a:ext uri="{FF2B5EF4-FFF2-40B4-BE49-F238E27FC236}">
                <a16:creationId xmlns:a16="http://schemas.microsoft.com/office/drawing/2014/main" id="{BE2B43D7-D649-85C6-63A8-3FFECDA0048A}"/>
              </a:ext>
            </a:extLst>
          </p:cNvPr>
          <p:cNvSpPr/>
          <p:nvPr/>
        </p:nvSpPr>
        <p:spPr>
          <a:xfrm>
            <a:off x="6863820" y="845021"/>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Depth Pipe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39" name="Straight Arrow Connector 138">
            <a:extLst>
              <a:ext uri="{FF2B5EF4-FFF2-40B4-BE49-F238E27FC236}">
                <a16:creationId xmlns:a16="http://schemas.microsoft.com/office/drawing/2014/main" id="{2678BBB0-6166-0F02-A021-22EBE99641D9}"/>
              </a:ext>
            </a:extLst>
          </p:cNvPr>
          <p:cNvCxnSpPr>
            <a:cxnSpLocks/>
            <a:stCxn id="134" idx="3"/>
            <a:endCxn id="138" idx="1"/>
          </p:cNvCxnSpPr>
          <p:nvPr/>
        </p:nvCxnSpPr>
        <p:spPr>
          <a:xfrm flipV="1">
            <a:off x="6355598" y="1115809"/>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0" name="Rectangle 139">
            <a:extLst>
              <a:ext uri="{FF2B5EF4-FFF2-40B4-BE49-F238E27FC236}">
                <a16:creationId xmlns:a16="http://schemas.microsoft.com/office/drawing/2014/main" id="{AD09ADD7-02C7-2E8D-E988-CB6D4D2854F5}"/>
              </a:ext>
            </a:extLst>
          </p:cNvPr>
          <p:cNvSpPr/>
          <p:nvPr/>
        </p:nvSpPr>
        <p:spPr>
          <a:xfrm>
            <a:off x="8368287" y="92353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1" name="Rectangle 140">
            <a:extLst>
              <a:ext uri="{FF2B5EF4-FFF2-40B4-BE49-F238E27FC236}">
                <a16:creationId xmlns:a16="http://schemas.microsoft.com/office/drawing/2014/main" id="{EC5ADFA9-C8F9-FCBE-C97A-2F605C0C3631}"/>
              </a:ext>
            </a:extLst>
          </p:cNvPr>
          <p:cNvSpPr/>
          <p:nvPr/>
        </p:nvSpPr>
        <p:spPr>
          <a:xfrm>
            <a:off x="8295348" y="864158"/>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2" name="Rectangle 141">
            <a:extLst>
              <a:ext uri="{FF2B5EF4-FFF2-40B4-BE49-F238E27FC236}">
                <a16:creationId xmlns:a16="http://schemas.microsoft.com/office/drawing/2014/main" id="{3E52DF41-1465-0ED9-9F5A-564CCE54ED1A}"/>
              </a:ext>
            </a:extLst>
          </p:cNvPr>
          <p:cNvSpPr/>
          <p:nvPr/>
        </p:nvSpPr>
        <p:spPr>
          <a:xfrm>
            <a:off x="8228761" y="80036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143" name="Rectangle 142">
            <a:extLst>
              <a:ext uri="{FF2B5EF4-FFF2-40B4-BE49-F238E27FC236}">
                <a16:creationId xmlns:a16="http://schemas.microsoft.com/office/drawing/2014/main" id="{A09B4FE7-60F0-FA41-4B23-5A8A1909F3F5}"/>
              </a:ext>
            </a:extLst>
          </p:cNvPr>
          <p:cNvSpPr/>
          <p:nvPr/>
        </p:nvSpPr>
        <p:spPr>
          <a:xfrm>
            <a:off x="8165416" y="744292"/>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b="1">
              <a:solidFill>
                <a:srgbClr val="FFFFFF"/>
              </a:solidFill>
              <a:latin typeface="IntelOne Display Regular"/>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44" name="Straight Arrow Connector 143">
            <a:extLst>
              <a:ext uri="{FF2B5EF4-FFF2-40B4-BE49-F238E27FC236}">
                <a16:creationId xmlns:a16="http://schemas.microsoft.com/office/drawing/2014/main" id="{47760A53-BBCF-6165-B8F3-567D8FC31F4E}"/>
              </a:ext>
            </a:extLst>
          </p:cNvPr>
          <p:cNvCxnSpPr>
            <a:cxnSpLocks/>
            <a:stCxn id="138" idx="3"/>
          </p:cNvCxnSpPr>
          <p:nvPr/>
        </p:nvCxnSpPr>
        <p:spPr>
          <a:xfrm>
            <a:off x="7644550" y="1115809"/>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a16="http://schemas.microsoft.com/office/drawing/2014/main" id="{58637E67-59DB-48B6-F4F7-D0176BD85CE0}"/>
              </a:ext>
            </a:extLst>
          </p:cNvPr>
          <p:cNvSpPr/>
          <p:nvPr/>
        </p:nvSpPr>
        <p:spPr>
          <a:xfrm>
            <a:off x="9720895" y="845021"/>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146" name="Straight Arrow Connector 145">
            <a:extLst>
              <a:ext uri="{FF2B5EF4-FFF2-40B4-BE49-F238E27FC236}">
                <a16:creationId xmlns:a16="http://schemas.microsoft.com/office/drawing/2014/main" id="{F9CEFE2A-060C-E6A7-08DA-5ECC57CD96BF}"/>
              </a:ext>
            </a:extLst>
          </p:cNvPr>
          <p:cNvCxnSpPr>
            <a:cxnSpLocks/>
            <a:endCxn id="145" idx="1"/>
          </p:cNvCxnSpPr>
          <p:nvPr/>
        </p:nvCxnSpPr>
        <p:spPr>
          <a:xfrm>
            <a:off x="8944525" y="1115809"/>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7" name="Connector: Elbow 146">
            <a:extLst>
              <a:ext uri="{FF2B5EF4-FFF2-40B4-BE49-F238E27FC236}">
                <a16:creationId xmlns:a16="http://schemas.microsoft.com/office/drawing/2014/main" id="{11483FAB-BC8C-1B78-0A33-A10E163C0442}"/>
              </a:ext>
            </a:extLst>
          </p:cNvPr>
          <p:cNvCxnSpPr>
            <a:cxnSpLocks/>
            <a:stCxn id="132" idx="0"/>
            <a:endCxn id="143" idx="0"/>
          </p:cNvCxnSpPr>
          <p:nvPr/>
        </p:nvCxnSpPr>
        <p:spPr>
          <a:xfrm rot="5400000" flipH="1" flipV="1">
            <a:off x="5451303" y="-2257605"/>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57" name="Graphic 256">
            <a:extLst>
              <a:ext uri="{FF2B5EF4-FFF2-40B4-BE49-F238E27FC236}">
                <a16:creationId xmlns:a16="http://schemas.microsoft.com/office/drawing/2014/main" id="{F4C27C23-3D07-A408-9E85-A3EA699D7686}"/>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525870"/>
            <a:ext cx="289505" cy="182528"/>
          </a:xfrm>
          <a:prstGeom prst="rect">
            <a:avLst/>
          </a:prstGeom>
        </p:spPr>
      </p:pic>
      <p:sp>
        <p:nvSpPr>
          <p:cNvPr id="259" name="Rectangle 258">
            <a:extLst>
              <a:ext uri="{FF2B5EF4-FFF2-40B4-BE49-F238E27FC236}">
                <a16:creationId xmlns:a16="http://schemas.microsoft.com/office/drawing/2014/main" id="{5E087398-3244-A137-21B2-22C43D5E6A43}"/>
              </a:ext>
            </a:extLst>
          </p:cNvPr>
          <p:cNvSpPr/>
          <p:nvPr/>
        </p:nvSpPr>
        <p:spPr>
          <a:xfrm>
            <a:off x="1849119" y="1637827"/>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260" name="Rectangle 259">
            <a:extLst>
              <a:ext uri="{FF2B5EF4-FFF2-40B4-BE49-F238E27FC236}">
                <a16:creationId xmlns:a16="http://schemas.microsoft.com/office/drawing/2014/main" id="{87621370-993B-9A43-8B4F-382286CC8B34}"/>
              </a:ext>
            </a:extLst>
          </p:cNvPr>
          <p:cNvSpPr/>
          <p:nvPr/>
        </p:nvSpPr>
        <p:spPr>
          <a:xfrm>
            <a:off x="2059041"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1" name="Rectangle 260">
            <a:extLst>
              <a:ext uri="{FF2B5EF4-FFF2-40B4-BE49-F238E27FC236}">
                <a16:creationId xmlns:a16="http://schemas.microsoft.com/office/drawing/2014/main" id="{2E0F6F19-1F11-0903-54A2-D6721741D2E0}"/>
              </a:ext>
            </a:extLst>
          </p:cNvPr>
          <p:cNvSpPr/>
          <p:nvPr/>
        </p:nvSpPr>
        <p:spPr>
          <a:xfrm>
            <a:off x="3293481"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2" name="Rectangle 261">
            <a:extLst>
              <a:ext uri="{FF2B5EF4-FFF2-40B4-BE49-F238E27FC236}">
                <a16:creationId xmlns:a16="http://schemas.microsoft.com/office/drawing/2014/main" id="{37D1DCB4-1080-2531-3A07-F0B8D27C3FA5}"/>
              </a:ext>
            </a:extLst>
          </p:cNvPr>
          <p:cNvSpPr/>
          <p:nvPr/>
        </p:nvSpPr>
        <p:spPr>
          <a:xfrm>
            <a:off x="5574868" y="2025806"/>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63" name="Straight Arrow Connector 262">
            <a:extLst>
              <a:ext uri="{FF2B5EF4-FFF2-40B4-BE49-F238E27FC236}">
                <a16:creationId xmlns:a16="http://schemas.microsoft.com/office/drawing/2014/main" id="{90BD65FE-F963-B31F-98E9-8275794EC2FF}"/>
              </a:ext>
            </a:extLst>
          </p:cNvPr>
          <p:cNvCxnSpPr>
            <a:cxnSpLocks/>
            <a:stCxn id="260" idx="3"/>
            <a:endCxn id="261" idx="1"/>
          </p:cNvCxnSpPr>
          <p:nvPr/>
        </p:nvCxnSpPr>
        <p:spPr>
          <a:xfrm>
            <a:off x="2839771" y="2296594"/>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4" name="Straight Arrow Connector 263">
            <a:extLst>
              <a:ext uri="{FF2B5EF4-FFF2-40B4-BE49-F238E27FC236}">
                <a16:creationId xmlns:a16="http://schemas.microsoft.com/office/drawing/2014/main" id="{8868C112-AD17-5A28-460B-55667C7EB4CB}"/>
              </a:ext>
            </a:extLst>
          </p:cNvPr>
          <p:cNvCxnSpPr>
            <a:cxnSpLocks/>
            <a:stCxn id="261" idx="3"/>
          </p:cNvCxnSpPr>
          <p:nvPr/>
        </p:nvCxnSpPr>
        <p:spPr>
          <a:xfrm>
            <a:off x="4074211" y="2296594"/>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5" name="Straight Arrow Connector 264">
            <a:extLst>
              <a:ext uri="{FF2B5EF4-FFF2-40B4-BE49-F238E27FC236}">
                <a16:creationId xmlns:a16="http://schemas.microsoft.com/office/drawing/2014/main" id="{E9A2AF60-AD7C-85C6-C9C7-6C5FD5EC3EC8}"/>
              </a:ext>
            </a:extLst>
          </p:cNvPr>
          <p:cNvCxnSpPr>
            <a:cxnSpLocks/>
            <a:endCxn id="262" idx="1"/>
          </p:cNvCxnSpPr>
          <p:nvPr/>
        </p:nvCxnSpPr>
        <p:spPr>
          <a:xfrm flipV="1">
            <a:off x="5066646" y="2296594"/>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6" name="Rectangle 265">
            <a:extLst>
              <a:ext uri="{FF2B5EF4-FFF2-40B4-BE49-F238E27FC236}">
                <a16:creationId xmlns:a16="http://schemas.microsoft.com/office/drawing/2014/main" id="{2361D218-C6DC-1E1D-E284-818F684D4A93}"/>
              </a:ext>
            </a:extLst>
          </p:cNvPr>
          <p:cNvSpPr/>
          <p:nvPr/>
        </p:nvSpPr>
        <p:spPr>
          <a:xfrm>
            <a:off x="6863820" y="2023954"/>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267" name="Straight Arrow Connector 266">
            <a:extLst>
              <a:ext uri="{FF2B5EF4-FFF2-40B4-BE49-F238E27FC236}">
                <a16:creationId xmlns:a16="http://schemas.microsoft.com/office/drawing/2014/main" id="{79C9B8F8-47E1-D561-DF1C-C028BDD49789}"/>
              </a:ext>
            </a:extLst>
          </p:cNvPr>
          <p:cNvCxnSpPr>
            <a:cxnSpLocks/>
            <a:stCxn id="262" idx="3"/>
            <a:endCxn id="266" idx="1"/>
          </p:cNvCxnSpPr>
          <p:nvPr/>
        </p:nvCxnSpPr>
        <p:spPr>
          <a:xfrm flipV="1">
            <a:off x="6355598" y="2294742"/>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8" name="Rectangle 267">
            <a:extLst>
              <a:ext uri="{FF2B5EF4-FFF2-40B4-BE49-F238E27FC236}">
                <a16:creationId xmlns:a16="http://schemas.microsoft.com/office/drawing/2014/main" id="{9C732101-3446-BE8F-3121-E64CB2CDF9E2}"/>
              </a:ext>
            </a:extLst>
          </p:cNvPr>
          <p:cNvSpPr/>
          <p:nvPr/>
        </p:nvSpPr>
        <p:spPr>
          <a:xfrm>
            <a:off x="8368287" y="2098051"/>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69" name="Rectangle 268">
            <a:extLst>
              <a:ext uri="{FF2B5EF4-FFF2-40B4-BE49-F238E27FC236}">
                <a16:creationId xmlns:a16="http://schemas.microsoft.com/office/drawing/2014/main" id="{46880183-8E36-5004-7744-48C279DFA4A5}"/>
              </a:ext>
            </a:extLst>
          </p:cNvPr>
          <p:cNvSpPr/>
          <p:nvPr/>
        </p:nvSpPr>
        <p:spPr>
          <a:xfrm>
            <a:off x="8295348" y="2043091"/>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70" name="Rectangle 269">
            <a:extLst>
              <a:ext uri="{FF2B5EF4-FFF2-40B4-BE49-F238E27FC236}">
                <a16:creationId xmlns:a16="http://schemas.microsoft.com/office/drawing/2014/main" id="{A33078B2-E6B1-EB91-FF24-812AEE2ED579}"/>
              </a:ext>
            </a:extLst>
          </p:cNvPr>
          <p:cNvSpPr/>
          <p:nvPr/>
        </p:nvSpPr>
        <p:spPr>
          <a:xfrm>
            <a:off x="8228761" y="1979297"/>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71" name="Rectangle 270">
            <a:extLst>
              <a:ext uri="{FF2B5EF4-FFF2-40B4-BE49-F238E27FC236}">
                <a16:creationId xmlns:a16="http://schemas.microsoft.com/office/drawing/2014/main" id="{ED06BE3D-A237-0300-7C7A-F9D9E9A039D8}"/>
              </a:ext>
            </a:extLst>
          </p:cNvPr>
          <p:cNvSpPr/>
          <p:nvPr/>
        </p:nvSpPr>
        <p:spPr>
          <a:xfrm>
            <a:off x="8165416" y="1923225"/>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72" name="Straight Arrow Connector 271">
            <a:extLst>
              <a:ext uri="{FF2B5EF4-FFF2-40B4-BE49-F238E27FC236}">
                <a16:creationId xmlns:a16="http://schemas.microsoft.com/office/drawing/2014/main" id="{B78A53F7-4230-9D86-F042-E629E7CD06F6}"/>
              </a:ext>
            </a:extLst>
          </p:cNvPr>
          <p:cNvCxnSpPr>
            <a:cxnSpLocks/>
            <a:stCxn id="266" idx="3"/>
          </p:cNvCxnSpPr>
          <p:nvPr/>
        </p:nvCxnSpPr>
        <p:spPr>
          <a:xfrm>
            <a:off x="7644550" y="2294742"/>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3" name="Rectangle 272">
            <a:extLst>
              <a:ext uri="{FF2B5EF4-FFF2-40B4-BE49-F238E27FC236}">
                <a16:creationId xmlns:a16="http://schemas.microsoft.com/office/drawing/2014/main" id="{9B40FAB4-EF4F-7BF5-49D9-79DA491BD1EB}"/>
              </a:ext>
            </a:extLst>
          </p:cNvPr>
          <p:cNvSpPr/>
          <p:nvPr/>
        </p:nvSpPr>
        <p:spPr>
          <a:xfrm>
            <a:off x="9720895" y="2023954"/>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274" name="Straight Arrow Connector 273">
            <a:extLst>
              <a:ext uri="{FF2B5EF4-FFF2-40B4-BE49-F238E27FC236}">
                <a16:creationId xmlns:a16="http://schemas.microsoft.com/office/drawing/2014/main" id="{53577839-A69D-826F-E0CD-6969E949C238}"/>
              </a:ext>
            </a:extLst>
          </p:cNvPr>
          <p:cNvCxnSpPr>
            <a:cxnSpLocks/>
            <a:endCxn id="273" idx="1"/>
          </p:cNvCxnSpPr>
          <p:nvPr/>
        </p:nvCxnSpPr>
        <p:spPr>
          <a:xfrm>
            <a:off x="8944525" y="2294742"/>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77" name="Graphic 276">
            <a:extLst>
              <a:ext uri="{FF2B5EF4-FFF2-40B4-BE49-F238E27FC236}">
                <a16:creationId xmlns:a16="http://schemas.microsoft.com/office/drawing/2014/main" id="{1BE64F81-9EEC-4286-A5FD-C49BFA1F4C03}"/>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1704803"/>
            <a:ext cx="289505" cy="182528"/>
          </a:xfrm>
          <a:prstGeom prst="rect">
            <a:avLst/>
          </a:prstGeom>
        </p:spPr>
      </p:pic>
      <p:sp>
        <p:nvSpPr>
          <p:cNvPr id="279" name="Rectangle 278">
            <a:extLst>
              <a:ext uri="{FF2B5EF4-FFF2-40B4-BE49-F238E27FC236}">
                <a16:creationId xmlns:a16="http://schemas.microsoft.com/office/drawing/2014/main" id="{F1E34716-39DD-0E09-40C7-DD9A89CF90B1}"/>
              </a:ext>
            </a:extLst>
          </p:cNvPr>
          <p:cNvSpPr/>
          <p:nvPr/>
        </p:nvSpPr>
        <p:spPr>
          <a:xfrm>
            <a:off x="1849119" y="2816691"/>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280" name="Rectangle 279">
            <a:extLst>
              <a:ext uri="{FF2B5EF4-FFF2-40B4-BE49-F238E27FC236}">
                <a16:creationId xmlns:a16="http://schemas.microsoft.com/office/drawing/2014/main" id="{53C48C59-05EF-6831-021B-A71815A3E040}"/>
              </a:ext>
            </a:extLst>
          </p:cNvPr>
          <p:cNvSpPr/>
          <p:nvPr/>
        </p:nvSpPr>
        <p:spPr>
          <a:xfrm>
            <a:off x="2059041"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81" name="Rectangle 280">
            <a:extLst>
              <a:ext uri="{FF2B5EF4-FFF2-40B4-BE49-F238E27FC236}">
                <a16:creationId xmlns:a16="http://schemas.microsoft.com/office/drawing/2014/main" id="{D2B9CD78-833C-7064-45D0-A52139DFB188}"/>
              </a:ext>
            </a:extLst>
          </p:cNvPr>
          <p:cNvSpPr/>
          <p:nvPr/>
        </p:nvSpPr>
        <p:spPr>
          <a:xfrm>
            <a:off x="3293481"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282" name="Rectangle 281">
            <a:extLst>
              <a:ext uri="{FF2B5EF4-FFF2-40B4-BE49-F238E27FC236}">
                <a16:creationId xmlns:a16="http://schemas.microsoft.com/office/drawing/2014/main" id="{5834FE38-F442-F82E-8C5A-6FB9FEDEF789}"/>
              </a:ext>
            </a:extLst>
          </p:cNvPr>
          <p:cNvSpPr/>
          <p:nvPr/>
        </p:nvSpPr>
        <p:spPr>
          <a:xfrm>
            <a:off x="5574868" y="3204670"/>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283" name="Straight Arrow Connector 282">
            <a:extLst>
              <a:ext uri="{FF2B5EF4-FFF2-40B4-BE49-F238E27FC236}">
                <a16:creationId xmlns:a16="http://schemas.microsoft.com/office/drawing/2014/main" id="{9B2859A2-D259-C908-83AB-3FF96DF2C193}"/>
              </a:ext>
            </a:extLst>
          </p:cNvPr>
          <p:cNvCxnSpPr>
            <a:cxnSpLocks/>
            <a:stCxn id="280" idx="3"/>
            <a:endCxn id="281" idx="1"/>
          </p:cNvCxnSpPr>
          <p:nvPr/>
        </p:nvCxnSpPr>
        <p:spPr>
          <a:xfrm>
            <a:off x="2839771" y="3475458"/>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4" name="Straight Arrow Connector 283">
            <a:extLst>
              <a:ext uri="{FF2B5EF4-FFF2-40B4-BE49-F238E27FC236}">
                <a16:creationId xmlns:a16="http://schemas.microsoft.com/office/drawing/2014/main" id="{DDD6E884-B68C-BCCC-40AA-17F370248F47}"/>
              </a:ext>
            </a:extLst>
          </p:cNvPr>
          <p:cNvCxnSpPr>
            <a:cxnSpLocks/>
            <a:stCxn id="281" idx="3"/>
          </p:cNvCxnSpPr>
          <p:nvPr/>
        </p:nvCxnSpPr>
        <p:spPr>
          <a:xfrm>
            <a:off x="4074211" y="3475458"/>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5" name="Straight Arrow Connector 284">
            <a:extLst>
              <a:ext uri="{FF2B5EF4-FFF2-40B4-BE49-F238E27FC236}">
                <a16:creationId xmlns:a16="http://schemas.microsoft.com/office/drawing/2014/main" id="{498E2E29-0431-582F-1734-A997F0DD1502}"/>
              </a:ext>
            </a:extLst>
          </p:cNvPr>
          <p:cNvCxnSpPr>
            <a:cxnSpLocks/>
            <a:endCxn id="282" idx="1"/>
          </p:cNvCxnSpPr>
          <p:nvPr/>
        </p:nvCxnSpPr>
        <p:spPr>
          <a:xfrm flipV="1">
            <a:off x="5066646" y="3475458"/>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97" name="Graphic 296">
            <a:extLst>
              <a:ext uri="{FF2B5EF4-FFF2-40B4-BE49-F238E27FC236}">
                <a16:creationId xmlns:a16="http://schemas.microsoft.com/office/drawing/2014/main" id="{C0A58F4A-E3D1-089D-311A-8B3357C79A96}"/>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94855" y="2883667"/>
            <a:ext cx="289505" cy="182528"/>
          </a:xfrm>
          <a:prstGeom prst="rect">
            <a:avLst/>
          </a:prstGeom>
        </p:spPr>
      </p:pic>
      <p:sp>
        <p:nvSpPr>
          <p:cNvPr id="299" name="Rectangle 298">
            <a:extLst>
              <a:ext uri="{FF2B5EF4-FFF2-40B4-BE49-F238E27FC236}">
                <a16:creationId xmlns:a16="http://schemas.microsoft.com/office/drawing/2014/main" id="{B037C6C8-0123-4E71-F5D0-AD6EEFC63039}"/>
              </a:ext>
            </a:extLst>
          </p:cNvPr>
          <p:cNvSpPr/>
          <p:nvPr/>
        </p:nvSpPr>
        <p:spPr>
          <a:xfrm>
            <a:off x="1849119" y="3976416"/>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300" name="Rectangle 299">
            <a:extLst>
              <a:ext uri="{FF2B5EF4-FFF2-40B4-BE49-F238E27FC236}">
                <a16:creationId xmlns:a16="http://schemas.microsoft.com/office/drawing/2014/main" id="{91325FF7-7EA4-A667-2FC1-50C6F0F5EEA4}"/>
              </a:ext>
            </a:extLst>
          </p:cNvPr>
          <p:cNvSpPr/>
          <p:nvPr/>
        </p:nvSpPr>
        <p:spPr>
          <a:xfrm>
            <a:off x="2059041"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1" name="Rectangle 300">
            <a:extLst>
              <a:ext uri="{FF2B5EF4-FFF2-40B4-BE49-F238E27FC236}">
                <a16:creationId xmlns:a16="http://schemas.microsoft.com/office/drawing/2014/main" id="{2A7152AC-65D0-D442-BB5E-ED66DFBB458E}"/>
              </a:ext>
            </a:extLst>
          </p:cNvPr>
          <p:cNvSpPr/>
          <p:nvPr/>
        </p:nvSpPr>
        <p:spPr>
          <a:xfrm>
            <a:off x="3293481"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2" name="Rectangle 301">
            <a:extLst>
              <a:ext uri="{FF2B5EF4-FFF2-40B4-BE49-F238E27FC236}">
                <a16:creationId xmlns:a16="http://schemas.microsoft.com/office/drawing/2014/main" id="{0D555DFA-400B-B7B4-D238-3805366AE9ED}"/>
              </a:ext>
            </a:extLst>
          </p:cNvPr>
          <p:cNvSpPr/>
          <p:nvPr/>
        </p:nvSpPr>
        <p:spPr>
          <a:xfrm>
            <a:off x="5574868" y="436439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03" name="Straight Arrow Connector 302">
            <a:extLst>
              <a:ext uri="{FF2B5EF4-FFF2-40B4-BE49-F238E27FC236}">
                <a16:creationId xmlns:a16="http://schemas.microsoft.com/office/drawing/2014/main" id="{593AC4A3-02A0-1ACB-D47C-A8B9984E4DFA}"/>
              </a:ext>
            </a:extLst>
          </p:cNvPr>
          <p:cNvCxnSpPr>
            <a:cxnSpLocks/>
            <a:stCxn id="300" idx="3"/>
            <a:endCxn id="301" idx="1"/>
          </p:cNvCxnSpPr>
          <p:nvPr/>
        </p:nvCxnSpPr>
        <p:spPr>
          <a:xfrm>
            <a:off x="2839771" y="4635183"/>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4" name="Straight Arrow Connector 303">
            <a:extLst>
              <a:ext uri="{FF2B5EF4-FFF2-40B4-BE49-F238E27FC236}">
                <a16:creationId xmlns:a16="http://schemas.microsoft.com/office/drawing/2014/main" id="{2E9A54BC-EAC8-456E-56F6-FA1EBB75B2F9}"/>
              </a:ext>
            </a:extLst>
          </p:cNvPr>
          <p:cNvCxnSpPr>
            <a:cxnSpLocks/>
            <a:stCxn id="301" idx="3"/>
          </p:cNvCxnSpPr>
          <p:nvPr/>
        </p:nvCxnSpPr>
        <p:spPr>
          <a:xfrm>
            <a:off x="4074211" y="4635183"/>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5" name="Straight Arrow Connector 304">
            <a:extLst>
              <a:ext uri="{FF2B5EF4-FFF2-40B4-BE49-F238E27FC236}">
                <a16:creationId xmlns:a16="http://schemas.microsoft.com/office/drawing/2014/main" id="{5174F23F-1FAE-F3C7-3650-CDDF51E1130E}"/>
              </a:ext>
            </a:extLst>
          </p:cNvPr>
          <p:cNvCxnSpPr>
            <a:cxnSpLocks/>
            <a:endCxn id="302" idx="1"/>
          </p:cNvCxnSpPr>
          <p:nvPr/>
        </p:nvCxnSpPr>
        <p:spPr>
          <a:xfrm flipV="1">
            <a:off x="5066646" y="4635183"/>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6" name="Rectangle 305">
            <a:extLst>
              <a:ext uri="{FF2B5EF4-FFF2-40B4-BE49-F238E27FC236}">
                <a16:creationId xmlns:a16="http://schemas.microsoft.com/office/drawing/2014/main" id="{9CA6E919-87A9-31D6-A9B5-531EBCF36464}"/>
              </a:ext>
            </a:extLst>
          </p:cNvPr>
          <p:cNvSpPr/>
          <p:nvPr/>
        </p:nvSpPr>
        <p:spPr>
          <a:xfrm>
            <a:off x="6863820" y="436254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307" name="Straight Arrow Connector 306">
            <a:extLst>
              <a:ext uri="{FF2B5EF4-FFF2-40B4-BE49-F238E27FC236}">
                <a16:creationId xmlns:a16="http://schemas.microsoft.com/office/drawing/2014/main" id="{3CAE9060-2751-327A-30E1-83709E6B0E72}"/>
              </a:ext>
            </a:extLst>
          </p:cNvPr>
          <p:cNvCxnSpPr>
            <a:cxnSpLocks/>
            <a:stCxn id="302" idx="3"/>
            <a:endCxn id="306" idx="1"/>
          </p:cNvCxnSpPr>
          <p:nvPr/>
        </p:nvCxnSpPr>
        <p:spPr>
          <a:xfrm flipV="1">
            <a:off x="6355598" y="4633331"/>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8" name="Rectangle 307">
            <a:extLst>
              <a:ext uri="{FF2B5EF4-FFF2-40B4-BE49-F238E27FC236}">
                <a16:creationId xmlns:a16="http://schemas.microsoft.com/office/drawing/2014/main" id="{482529B7-0160-4E83-FF12-BBAF3310E317}"/>
              </a:ext>
            </a:extLst>
          </p:cNvPr>
          <p:cNvSpPr/>
          <p:nvPr/>
        </p:nvSpPr>
        <p:spPr>
          <a:xfrm>
            <a:off x="8368287" y="443664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09" name="Rectangle 308">
            <a:extLst>
              <a:ext uri="{FF2B5EF4-FFF2-40B4-BE49-F238E27FC236}">
                <a16:creationId xmlns:a16="http://schemas.microsoft.com/office/drawing/2014/main" id="{B2E638A0-F73A-1C20-FABD-006231E4CCE4}"/>
              </a:ext>
            </a:extLst>
          </p:cNvPr>
          <p:cNvSpPr/>
          <p:nvPr/>
        </p:nvSpPr>
        <p:spPr>
          <a:xfrm>
            <a:off x="8295348" y="438168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10" name="Rectangle 309">
            <a:extLst>
              <a:ext uri="{FF2B5EF4-FFF2-40B4-BE49-F238E27FC236}">
                <a16:creationId xmlns:a16="http://schemas.microsoft.com/office/drawing/2014/main" id="{A766720B-476F-AB2C-7D3F-1244EEE497E5}"/>
              </a:ext>
            </a:extLst>
          </p:cNvPr>
          <p:cNvSpPr/>
          <p:nvPr/>
        </p:nvSpPr>
        <p:spPr>
          <a:xfrm>
            <a:off x="8228761" y="4317886"/>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11" name="Rectangle 310">
            <a:extLst>
              <a:ext uri="{FF2B5EF4-FFF2-40B4-BE49-F238E27FC236}">
                <a16:creationId xmlns:a16="http://schemas.microsoft.com/office/drawing/2014/main" id="{69C46125-661E-F723-06D7-061E4711BD38}"/>
              </a:ext>
            </a:extLst>
          </p:cNvPr>
          <p:cNvSpPr/>
          <p:nvPr/>
        </p:nvSpPr>
        <p:spPr>
          <a:xfrm>
            <a:off x="8165416" y="426181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12" name="Straight Arrow Connector 311">
            <a:extLst>
              <a:ext uri="{FF2B5EF4-FFF2-40B4-BE49-F238E27FC236}">
                <a16:creationId xmlns:a16="http://schemas.microsoft.com/office/drawing/2014/main" id="{81D0A62C-BEE6-05C6-3041-F41129B5FC86}"/>
              </a:ext>
            </a:extLst>
          </p:cNvPr>
          <p:cNvCxnSpPr>
            <a:cxnSpLocks/>
          </p:cNvCxnSpPr>
          <p:nvPr/>
        </p:nvCxnSpPr>
        <p:spPr>
          <a:xfrm>
            <a:off x="7554539" y="4952602"/>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3" name="Rectangle 312">
            <a:extLst>
              <a:ext uri="{FF2B5EF4-FFF2-40B4-BE49-F238E27FC236}">
                <a16:creationId xmlns:a16="http://schemas.microsoft.com/office/drawing/2014/main" id="{E88D8B83-A5EA-0EF9-07D0-1B072AD54F89}"/>
              </a:ext>
            </a:extLst>
          </p:cNvPr>
          <p:cNvSpPr/>
          <p:nvPr/>
        </p:nvSpPr>
        <p:spPr>
          <a:xfrm>
            <a:off x="9720895" y="4362543"/>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314" name="Straight Arrow Connector 313">
            <a:extLst>
              <a:ext uri="{FF2B5EF4-FFF2-40B4-BE49-F238E27FC236}">
                <a16:creationId xmlns:a16="http://schemas.microsoft.com/office/drawing/2014/main" id="{13D8853B-2629-D873-A573-750138C63338}"/>
              </a:ext>
            </a:extLst>
          </p:cNvPr>
          <p:cNvCxnSpPr>
            <a:cxnSpLocks/>
          </p:cNvCxnSpPr>
          <p:nvPr/>
        </p:nvCxnSpPr>
        <p:spPr>
          <a:xfrm>
            <a:off x="8854514" y="4952602"/>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17" name="Graphic 316">
            <a:extLst>
              <a:ext uri="{FF2B5EF4-FFF2-40B4-BE49-F238E27FC236}">
                <a16:creationId xmlns:a16="http://schemas.microsoft.com/office/drawing/2014/main" id="{26F1C7D2-9075-3BA5-8616-E9033695503D}"/>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104844" y="4362663"/>
            <a:ext cx="289505" cy="182528"/>
          </a:xfrm>
          <a:prstGeom prst="rect">
            <a:avLst/>
          </a:prstGeom>
        </p:spPr>
      </p:pic>
      <p:sp>
        <p:nvSpPr>
          <p:cNvPr id="319" name="Rectangle 318">
            <a:extLst>
              <a:ext uri="{FF2B5EF4-FFF2-40B4-BE49-F238E27FC236}">
                <a16:creationId xmlns:a16="http://schemas.microsoft.com/office/drawing/2014/main" id="{6F73B570-344E-8E3C-7C12-74488BB6A821}"/>
              </a:ext>
            </a:extLst>
          </p:cNvPr>
          <p:cNvSpPr/>
          <p:nvPr/>
        </p:nvSpPr>
        <p:spPr>
          <a:xfrm>
            <a:off x="1859279" y="5127070"/>
            <a:ext cx="8873913" cy="1095931"/>
          </a:xfrm>
          <a:prstGeom prst="rect">
            <a:avLst/>
          </a:prstGeom>
          <a:solidFill>
            <a:srgbClr val="262626"/>
          </a:solidFill>
          <a:ln>
            <a:noFill/>
          </a:ln>
        </p:spPr>
        <p:style>
          <a:lnRef idx="2">
            <a:schemeClr val="accent1"/>
          </a:lnRef>
          <a:fillRef idx="1">
            <a:schemeClr val="lt1"/>
          </a:fillRef>
          <a:effectRef idx="0">
            <a:schemeClr val="accent1"/>
          </a:effectRef>
          <a:fontRef idx="minor">
            <a:schemeClr val="dk1"/>
          </a:fontRef>
        </p:style>
        <p:txBody>
          <a:bodyPr vert="horz"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b="1">
                <a:solidFill>
                  <a:srgbClr val="FFFFFF"/>
                </a:solidFill>
                <a:latin typeface="IntelOne Display Regular"/>
              </a:rPr>
              <a:t>Render Slice</a:t>
            </a:r>
            <a:endParaRPr kumimoji="0" lang="en-GB" sz="1600" b="0" i="0" u="none" strike="noStrike" kern="1200" cap="none" spc="0" normalizeH="0" baseline="0" noProof="0">
              <a:ln>
                <a:noFill/>
              </a:ln>
              <a:solidFill>
                <a:srgbClr val="FFFFFF"/>
              </a:solidFill>
              <a:effectLst/>
              <a:uLnTx/>
              <a:uFillTx/>
              <a:latin typeface="IntelOne Display Regular"/>
            </a:endParaRPr>
          </a:p>
        </p:txBody>
      </p:sp>
      <p:sp>
        <p:nvSpPr>
          <p:cNvPr id="320" name="Rectangle 319">
            <a:extLst>
              <a:ext uri="{FF2B5EF4-FFF2-40B4-BE49-F238E27FC236}">
                <a16:creationId xmlns:a16="http://schemas.microsoft.com/office/drawing/2014/main" id="{98331C2D-875B-3AF2-28D2-A325ED1B4227}"/>
              </a:ext>
            </a:extLst>
          </p:cNvPr>
          <p:cNvSpPr/>
          <p:nvPr/>
        </p:nvSpPr>
        <p:spPr>
          <a:xfrm>
            <a:off x="2069201"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Geometry</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1" name="Rectangle 320">
            <a:extLst>
              <a:ext uri="{FF2B5EF4-FFF2-40B4-BE49-F238E27FC236}">
                <a16:creationId xmlns:a16="http://schemas.microsoft.com/office/drawing/2014/main" id="{25758680-E0BE-EE6A-C1F2-83AB79CBEC92}"/>
              </a:ext>
            </a:extLst>
          </p:cNvPr>
          <p:cNvSpPr/>
          <p:nvPr/>
        </p:nvSpPr>
        <p:spPr>
          <a:xfrm>
            <a:off x="3303641"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Front</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2" name="Rectangle 321">
            <a:extLst>
              <a:ext uri="{FF2B5EF4-FFF2-40B4-BE49-F238E27FC236}">
                <a16:creationId xmlns:a16="http://schemas.microsoft.com/office/drawing/2014/main" id="{2376FD46-20D1-76AA-0469-E4C29F197E77}"/>
              </a:ext>
            </a:extLst>
          </p:cNvPr>
          <p:cNvSpPr/>
          <p:nvPr/>
        </p:nvSpPr>
        <p:spPr>
          <a:xfrm>
            <a:off x="5585028" y="5515049"/>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Rasterizer</a:t>
            </a:r>
            <a:br>
              <a:rPr lang="en-GB" sz="900" b="1">
                <a:solidFill>
                  <a:srgbClr val="FFFFFF"/>
                </a:solidFill>
                <a:latin typeface="IntelOne Display Regular"/>
              </a:rPr>
            </a:br>
            <a:r>
              <a:rPr lang="en-GB" sz="900" b="1">
                <a:solidFill>
                  <a:srgbClr val="FFFFFF"/>
                </a:solidFill>
                <a:latin typeface="IntelOne Display Regular"/>
              </a:rPr>
              <a:t>Back</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23" name="Straight Arrow Connector 322">
            <a:extLst>
              <a:ext uri="{FF2B5EF4-FFF2-40B4-BE49-F238E27FC236}">
                <a16:creationId xmlns:a16="http://schemas.microsoft.com/office/drawing/2014/main" id="{65923271-ADCB-2F6D-03E7-B7B89F497309}"/>
              </a:ext>
            </a:extLst>
          </p:cNvPr>
          <p:cNvCxnSpPr>
            <a:cxnSpLocks/>
            <a:stCxn id="320" idx="3"/>
            <a:endCxn id="321" idx="1"/>
          </p:cNvCxnSpPr>
          <p:nvPr/>
        </p:nvCxnSpPr>
        <p:spPr>
          <a:xfrm>
            <a:off x="2849931" y="5785837"/>
            <a:ext cx="45371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4" name="Straight Arrow Connector 323">
            <a:extLst>
              <a:ext uri="{FF2B5EF4-FFF2-40B4-BE49-F238E27FC236}">
                <a16:creationId xmlns:a16="http://schemas.microsoft.com/office/drawing/2014/main" id="{672DA2CD-3E9F-213D-2DC9-4CF0A23C6DCE}"/>
              </a:ext>
            </a:extLst>
          </p:cNvPr>
          <p:cNvCxnSpPr>
            <a:cxnSpLocks/>
            <a:stCxn id="321" idx="3"/>
          </p:cNvCxnSpPr>
          <p:nvPr/>
        </p:nvCxnSpPr>
        <p:spPr>
          <a:xfrm>
            <a:off x="4084371" y="5785837"/>
            <a:ext cx="50822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5" name="Straight Arrow Connector 324">
            <a:extLst>
              <a:ext uri="{FF2B5EF4-FFF2-40B4-BE49-F238E27FC236}">
                <a16:creationId xmlns:a16="http://schemas.microsoft.com/office/drawing/2014/main" id="{DD0D6BDD-E8D6-B2F3-3391-8E552E5D8582}"/>
              </a:ext>
            </a:extLst>
          </p:cNvPr>
          <p:cNvCxnSpPr>
            <a:cxnSpLocks/>
            <a:endCxn id="322" idx="1"/>
          </p:cNvCxnSpPr>
          <p:nvPr/>
        </p:nvCxnSpPr>
        <p:spPr>
          <a:xfrm flipV="1">
            <a:off x="5076806" y="5785837"/>
            <a:ext cx="508222" cy="20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6138E0DD-47D9-3082-113F-ABD09C155E58}"/>
              </a:ext>
            </a:extLst>
          </p:cNvPr>
          <p:cNvSpPr/>
          <p:nvPr/>
        </p:nvSpPr>
        <p:spPr>
          <a:xfrm>
            <a:off x="6873980" y="5513197"/>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cxnSp>
        <p:nvCxnSpPr>
          <p:cNvPr id="327" name="Straight Arrow Connector 326">
            <a:extLst>
              <a:ext uri="{FF2B5EF4-FFF2-40B4-BE49-F238E27FC236}">
                <a16:creationId xmlns:a16="http://schemas.microsoft.com/office/drawing/2014/main" id="{A30DA81E-F0AE-6B48-DCEB-DEC21BEB04E0}"/>
              </a:ext>
            </a:extLst>
          </p:cNvPr>
          <p:cNvCxnSpPr>
            <a:cxnSpLocks/>
            <a:stCxn id="322" idx="3"/>
            <a:endCxn id="326" idx="1"/>
          </p:cNvCxnSpPr>
          <p:nvPr/>
        </p:nvCxnSpPr>
        <p:spPr>
          <a:xfrm flipV="1">
            <a:off x="6365758" y="5783985"/>
            <a:ext cx="508222" cy="185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57E038F6-5994-C19B-8092-342EB3F37D95}"/>
              </a:ext>
            </a:extLst>
          </p:cNvPr>
          <p:cNvSpPr/>
          <p:nvPr/>
        </p:nvSpPr>
        <p:spPr>
          <a:xfrm>
            <a:off x="8378447" y="558729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29" name="Rectangle 328">
            <a:extLst>
              <a:ext uri="{FF2B5EF4-FFF2-40B4-BE49-F238E27FC236}">
                <a16:creationId xmlns:a16="http://schemas.microsoft.com/office/drawing/2014/main" id="{34EDF5E6-C45B-0C54-8432-029CFA1833C4}"/>
              </a:ext>
            </a:extLst>
          </p:cNvPr>
          <p:cNvSpPr/>
          <p:nvPr/>
        </p:nvSpPr>
        <p:spPr>
          <a:xfrm>
            <a:off x="8305508" y="5532334"/>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30" name="Rectangle 329">
            <a:extLst>
              <a:ext uri="{FF2B5EF4-FFF2-40B4-BE49-F238E27FC236}">
                <a16:creationId xmlns:a16="http://schemas.microsoft.com/office/drawing/2014/main" id="{2DC8E7A0-F9DA-60A9-53A3-E640985766C2}"/>
              </a:ext>
            </a:extLst>
          </p:cNvPr>
          <p:cNvSpPr/>
          <p:nvPr/>
        </p:nvSpPr>
        <p:spPr>
          <a:xfrm>
            <a:off x="8238921" y="5468540"/>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331" name="Rectangle 330">
            <a:extLst>
              <a:ext uri="{FF2B5EF4-FFF2-40B4-BE49-F238E27FC236}">
                <a16:creationId xmlns:a16="http://schemas.microsoft.com/office/drawing/2014/main" id="{6D4EEB98-B51F-6729-6EB7-F4986DBAE7D4}"/>
              </a:ext>
            </a:extLst>
          </p:cNvPr>
          <p:cNvSpPr/>
          <p:nvPr/>
        </p:nvSpPr>
        <p:spPr>
          <a:xfrm>
            <a:off x="8175576" y="5412468"/>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32" name="Straight Arrow Connector 331">
            <a:extLst>
              <a:ext uri="{FF2B5EF4-FFF2-40B4-BE49-F238E27FC236}">
                <a16:creationId xmlns:a16="http://schemas.microsoft.com/office/drawing/2014/main" id="{97615C2E-ADBC-A78C-9D7F-E6CEAAE667A8}"/>
              </a:ext>
            </a:extLst>
          </p:cNvPr>
          <p:cNvCxnSpPr>
            <a:cxnSpLocks/>
            <a:stCxn id="326" idx="3"/>
          </p:cNvCxnSpPr>
          <p:nvPr/>
        </p:nvCxnSpPr>
        <p:spPr>
          <a:xfrm>
            <a:off x="7654710" y="5783985"/>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3" name="Rectangle 332">
            <a:extLst>
              <a:ext uri="{FF2B5EF4-FFF2-40B4-BE49-F238E27FC236}">
                <a16:creationId xmlns:a16="http://schemas.microsoft.com/office/drawing/2014/main" id="{41F265E6-C2F6-C87F-A92F-B5FA32860E04}"/>
              </a:ext>
            </a:extLst>
          </p:cNvPr>
          <p:cNvSpPr/>
          <p:nvPr/>
        </p:nvSpPr>
        <p:spPr>
          <a:xfrm>
            <a:off x="9731055" y="5513197"/>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334" name="Straight Arrow Connector 333">
            <a:extLst>
              <a:ext uri="{FF2B5EF4-FFF2-40B4-BE49-F238E27FC236}">
                <a16:creationId xmlns:a16="http://schemas.microsoft.com/office/drawing/2014/main" id="{50D85889-2108-9E91-4577-D72DECBC3010}"/>
              </a:ext>
            </a:extLst>
          </p:cNvPr>
          <p:cNvCxnSpPr>
            <a:cxnSpLocks/>
            <a:endCxn id="333" idx="1"/>
          </p:cNvCxnSpPr>
          <p:nvPr/>
        </p:nvCxnSpPr>
        <p:spPr>
          <a:xfrm>
            <a:off x="8954685" y="5783985"/>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37" name="Graphic 336">
            <a:extLst>
              <a:ext uri="{FF2B5EF4-FFF2-40B4-BE49-F238E27FC236}">
                <a16:creationId xmlns:a16="http://schemas.microsoft.com/office/drawing/2014/main" id="{21762CB0-E271-6C1B-8A8A-C750BA1CCF52}"/>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9205015" y="5194046"/>
            <a:ext cx="289505" cy="182528"/>
          </a:xfrm>
          <a:prstGeom prst="rect">
            <a:avLst/>
          </a:prstGeom>
        </p:spPr>
      </p:pic>
      <p:sp>
        <p:nvSpPr>
          <p:cNvPr id="6" name="Rectangle 5">
            <a:extLst>
              <a:ext uri="{FF2B5EF4-FFF2-40B4-BE49-F238E27FC236}">
                <a16:creationId xmlns:a16="http://schemas.microsoft.com/office/drawing/2014/main" id="{F242A5BC-FCD3-C888-D6BB-475D159974FA}"/>
              </a:ext>
            </a:extLst>
          </p:cNvPr>
          <p:cNvSpPr/>
          <p:nvPr/>
        </p:nvSpPr>
        <p:spPr>
          <a:xfrm rot="16200000">
            <a:off x="2204107" y="3212294"/>
            <a:ext cx="5212080" cy="484212"/>
          </a:xfrm>
          <a:prstGeom prst="rect">
            <a:avLst/>
          </a:prstGeom>
          <a:solidFill>
            <a:srgbClr val="7F7F7F"/>
          </a:solidFill>
          <a:ln>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schemeClr val="bg1"/>
                </a:solidFill>
                <a:effectLst/>
                <a:uLnTx/>
                <a:uFillTx/>
                <a:latin typeface="IntelOne Display Regular"/>
              </a:rPr>
              <a:t>Crossbar</a:t>
            </a:r>
            <a:endParaRPr kumimoji="0" lang="en-GB" sz="1050" b="0" i="0" u="none" strike="noStrike" kern="1200" cap="none" spc="0" normalizeH="0" baseline="0" noProof="0">
              <a:ln>
                <a:noFill/>
              </a:ln>
              <a:solidFill>
                <a:schemeClr val="bg1"/>
              </a:solidFill>
              <a:effectLst/>
              <a:uLnTx/>
              <a:uFillTx/>
              <a:latin typeface="IntelOne Display Regular"/>
            </a:endParaRPr>
          </a:p>
        </p:txBody>
      </p:sp>
      <p:cxnSp>
        <p:nvCxnSpPr>
          <p:cNvPr id="275" name="Connector: Elbow 274">
            <a:extLst>
              <a:ext uri="{FF2B5EF4-FFF2-40B4-BE49-F238E27FC236}">
                <a16:creationId xmlns:a16="http://schemas.microsoft.com/office/drawing/2014/main" id="{B783651D-DDCC-636B-3C8A-BDD19316A148}"/>
              </a:ext>
            </a:extLst>
          </p:cNvPr>
          <p:cNvCxnSpPr>
            <a:cxnSpLocks/>
            <a:stCxn id="260" idx="0"/>
            <a:endCxn id="271" idx="0"/>
          </p:cNvCxnSpPr>
          <p:nvPr/>
        </p:nvCxnSpPr>
        <p:spPr>
          <a:xfrm rot="5400000" flipH="1" flipV="1">
            <a:off x="5451303" y="-1078672"/>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95" name="Connector: Elbow 294">
            <a:extLst>
              <a:ext uri="{FF2B5EF4-FFF2-40B4-BE49-F238E27FC236}">
                <a16:creationId xmlns:a16="http://schemas.microsoft.com/office/drawing/2014/main" id="{AD220FA6-494D-8EC5-449E-AFD7DE41F236}"/>
              </a:ext>
            </a:extLst>
          </p:cNvPr>
          <p:cNvCxnSpPr>
            <a:cxnSpLocks/>
            <a:stCxn id="280" idx="0"/>
          </p:cNvCxnSpPr>
          <p:nvPr/>
        </p:nvCxnSpPr>
        <p:spPr>
          <a:xfrm rot="5400000" flipH="1" flipV="1">
            <a:off x="5451303" y="100192"/>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5" name="Connector: Elbow 314">
            <a:extLst>
              <a:ext uri="{FF2B5EF4-FFF2-40B4-BE49-F238E27FC236}">
                <a16:creationId xmlns:a16="http://schemas.microsoft.com/office/drawing/2014/main" id="{1841AC61-1E24-F512-78B3-7365E24CBB7E}"/>
              </a:ext>
            </a:extLst>
          </p:cNvPr>
          <p:cNvCxnSpPr>
            <a:cxnSpLocks/>
            <a:stCxn id="300" idx="0"/>
            <a:endCxn id="311" idx="0"/>
          </p:cNvCxnSpPr>
          <p:nvPr/>
        </p:nvCxnSpPr>
        <p:spPr>
          <a:xfrm rot="5400000" flipH="1" flipV="1">
            <a:off x="5451303" y="1259917"/>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5" name="Connector: Elbow 334">
            <a:extLst>
              <a:ext uri="{FF2B5EF4-FFF2-40B4-BE49-F238E27FC236}">
                <a16:creationId xmlns:a16="http://schemas.microsoft.com/office/drawing/2014/main" id="{119298DA-E056-E5ED-DC8F-32B26D40CA77}"/>
              </a:ext>
            </a:extLst>
          </p:cNvPr>
          <p:cNvCxnSpPr>
            <a:cxnSpLocks/>
            <a:stCxn id="320" idx="0"/>
            <a:endCxn id="331" idx="0"/>
          </p:cNvCxnSpPr>
          <p:nvPr/>
        </p:nvCxnSpPr>
        <p:spPr>
          <a:xfrm rot="5400000" flipH="1" flipV="1">
            <a:off x="5461463" y="2410571"/>
            <a:ext cx="102581" cy="6106375"/>
          </a:xfrm>
          <a:prstGeom prst="bentConnector3">
            <a:avLst>
              <a:gd name="adj1" fmla="val 27675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8" name="Rectangle 337">
            <a:extLst>
              <a:ext uri="{FF2B5EF4-FFF2-40B4-BE49-F238E27FC236}">
                <a16:creationId xmlns:a16="http://schemas.microsoft.com/office/drawing/2014/main" id="{D0D06278-5A60-7D58-16DD-4B37921112A3}"/>
              </a:ext>
            </a:extLst>
          </p:cNvPr>
          <p:cNvSpPr/>
          <p:nvPr/>
        </p:nvSpPr>
        <p:spPr>
          <a:xfrm>
            <a:off x="644731" y="3212385"/>
            <a:ext cx="780730" cy="522441"/>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Frontend</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42" name="Connector: Elbow 341">
            <a:extLst>
              <a:ext uri="{FF2B5EF4-FFF2-40B4-BE49-F238E27FC236}">
                <a16:creationId xmlns:a16="http://schemas.microsoft.com/office/drawing/2014/main" id="{557DF5A8-3500-EBAE-6E02-EA52B6F7904B}"/>
              </a:ext>
            </a:extLst>
          </p:cNvPr>
          <p:cNvCxnSpPr>
            <a:cxnSpLocks/>
            <a:stCxn id="338" idx="3"/>
            <a:endCxn id="132" idx="1"/>
          </p:cNvCxnSpPr>
          <p:nvPr/>
        </p:nvCxnSpPr>
        <p:spPr>
          <a:xfrm flipV="1">
            <a:off x="1425461" y="1117662"/>
            <a:ext cx="633580" cy="2355944"/>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5" name="Connector: Elbow 344">
            <a:extLst>
              <a:ext uri="{FF2B5EF4-FFF2-40B4-BE49-F238E27FC236}">
                <a16:creationId xmlns:a16="http://schemas.microsoft.com/office/drawing/2014/main" id="{CA3BE242-20F1-8A92-0D50-00DBC28CFAE0}"/>
              </a:ext>
            </a:extLst>
          </p:cNvPr>
          <p:cNvCxnSpPr>
            <a:cxnSpLocks/>
            <a:stCxn id="338" idx="3"/>
            <a:endCxn id="320" idx="1"/>
          </p:cNvCxnSpPr>
          <p:nvPr/>
        </p:nvCxnSpPr>
        <p:spPr>
          <a:xfrm>
            <a:off x="1425461" y="3473606"/>
            <a:ext cx="643740" cy="2312232"/>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8" name="Connector: Elbow 347">
            <a:extLst>
              <a:ext uri="{FF2B5EF4-FFF2-40B4-BE49-F238E27FC236}">
                <a16:creationId xmlns:a16="http://schemas.microsoft.com/office/drawing/2014/main" id="{46AF8F90-8A24-1B3A-DF7B-AADBCCB5C0BB}"/>
              </a:ext>
            </a:extLst>
          </p:cNvPr>
          <p:cNvCxnSpPr>
            <a:cxnSpLocks/>
            <a:stCxn id="338" idx="3"/>
            <a:endCxn id="260" idx="1"/>
          </p:cNvCxnSpPr>
          <p:nvPr/>
        </p:nvCxnSpPr>
        <p:spPr>
          <a:xfrm flipV="1">
            <a:off x="1425461" y="2296595"/>
            <a:ext cx="633580" cy="1177011"/>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1" name="Connector: Elbow 350">
            <a:extLst>
              <a:ext uri="{FF2B5EF4-FFF2-40B4-BE49-F238E27FC236}">
                <a16:creationId xmlns:a16="http://schemas.microsoft.com/office/drawing/2014/main" id="{4F7F8137-4BC0-78E6-07AB-55BEB194646E}"/>
              </a:ext>
            </a:extLst>
          </p:cNvPr>
          <p:cNvCxnSpPr>
            <a:cxnSpLocks/>
            <a:stCxn id="338" idx="3"/>
            <a:endCxn id="300" idx="1"/>
          </p:cNvCxnSpPr>
          <p:nvPr/>
        </p:nvCxnSpPr>
        <p:spPr>
          <a:xfrm>
            <a:off x="1425461" y="3473606"/>
            <a:ext cx="633580" cy="1161578"/>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4" name="Connector: Elbow 353">
            <a:extLst>
              <a:ext uri="{FF2B5EF4-FFF2-40B4-BE49-F238E27FC236}">
                <a16:creationId xmlns:a16="http://schemas.microsoft.com/office/drawing/2014/main" id="{A8C490F8-348C-0AE2-B4B9-29019632C7D1}"/>
              </a:ext>
            </a:extLst>
          </p:cNvPr>
          <p:cNvCxnSpPr>
            <a:cxnSpLocks/>
            <a:stCxn id="338" idx="3"/>
            <a:endCxn id="280" idx="1"/>
          </p:cNvCxnSpPr>
          <p:nvPr/>
        </p:nvCxnSpPr>
        <p:spPr>
          <a:xfrm>
            <a:off x="1425461" y="3473606"/>
            <a:ext cx="633580" cy="1853"/>
          </a:xfrm>
          <a:prstGeom prst="bentConnector3">
            <a:avLst>
              <a:gd name="adj1" fmla="val 50000"/>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7" name="Rectangle 376">
            <a:extLst>
              <a:ext uri="{FF2B5EF4-FFF2-40B4-BE49-F238E27FC236}">
                <a16:creationId xmlns:a16="http://schemas.microsoft.com/office/drawing/2014/main" id="{20D8DA91-5C50-6DCE-745A-C3C5E2042683}"/>
              </a:ext>
            </a:extLst>
          </p:cNvPr>
          <p:cNvSpPr/>
          <p:nvPr/>
        </p:nvSpPr>
        <p:spPr>
          <a:xfrm>
            <a:off x="644731" y="4043392"/>
            <a:ext cx="780730" cy="522441"/>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Copy Engine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378" name="Straight Arrow Connector 377">
            <a:extLst>
              <a:ext uri="{FF2B5EF4-FFF2-40B4-BE49-F238E27FC236}">
                <a16:creationId xmlns:a16="http://schemas.microsoft.com/office/drawing/2014/main" id="{6ECE5E38-C386-37EA-D37A-91FF84FCEE6A}"/>
              </a:ext>
            </a:extLst>
          </p:cNvPr>
          <p:cNvCxnSpPr>
            <a:cxnSpLocks/>
            <a:stCxn id="338" idx="2"/>
            <a:endCxn id="377" idx="0"/>
          </p:cNvCxnSpPr>
          <p:nvPr/>
        </p:nvCxnSpPr>
        <p:spPr>
          <a:xfrm>
            <a:off x="1035096" y="3734826"/>
            <a:ext cx="0" cy="30856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82" name="Graphic 381">
            <a:extLst>
              <a:ext uri="{FF2B5EF4-FFF2-40B4-BE49-F238E27FC236}">
                <a16:creationId xmlns:a16="http://schemas.microsoft.com/office/drawing/2014/main" id="{6F70D300-3228-39E3-DDC1-B842046C2217}"/>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896593"/>
            <a:ext cx="179928" cy="113442"/>
          </a:xfrm>
          <a:prstGeom prst="rect">
            <a:avLst/>
          </a:prstGeom>
        </p:spPr>
      </p:pic>
      <p:pic>
        <p:nvPicPr>
          <p:cNvPr id="383" name="Graphic 382">
            <a:extLst>
              <a:ext uri="{FF2B5EF4-FFF2-40B4-BE49-F238E27FC236}">
                <a16:creationId xmlns:a16="http://schemas.microsoft.com/office/drawing/2014/main" id="{F78BE84A-9187-EE61-AE81-F8B810C35524}"/>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2072435"/>
            <a:ext cx="179928" cy="113442"/>
          </a:xfrm>
          <a:prstGeom prst="rect">
            <a:avLst/>
          </a:prstGeom>
        </p:spPr>
      </p:pic>
      <p:pic>
        <p:nvPicPr>
          <p:cNvPr id="385" name="Graphic 384">
            <a:extLst>
              <a:ext uri="{FF2B5EF4-FFF2-40B4-BE49-F238E27FC236}">
                <a16:creationId xmlns:a16="http://schemas.microsoft.com/office/drawing/2014/main" id="{AE288BDB-24AB-08C3-30B2-B3C043923B0F}"/>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505785" y="4406404"/>
            <a:ext cx="179928" cy="113442"/>
          </a:xfrm>
          <a:prstGeom prst="rect">
            <a:avLst/>
          </a:prstGeom>
        </p:spPr>
      </p:pic>
      <p:pic>
        <p:nvPicPr>
          <p:cNvPr id="386" name="Graphic 385">
            <a:extLst>
              <a:ext uri="{FF2B5EF4-FFF2-40B4-BE49-F238E27FC236}">
                <a16:creationId xmlns:a16="http://schemas.microsoft.com/office/drawing/2014/main" id="{DBDAF4EC-E4B0-4BD7-0C66-1EE85AC27574}"/>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8487141" y="5561593"/>
            <a:ext cx="179928" cy="113442"/>
          </a:xfrm>
          <a:prstGeom prst="rect">
            <a:avLst/>
          </a:prstGeom>
        </p:spPr>
      </p:pic>
      <p:sp>
        <p:nvSpPr>
          <p:cNvPr id="45" name="Rectangle 44">
            <a:extLst>
              <a:ext uri="{FF2B5EF4-FFF2-40B4-BE49-F238E27FC236}">
                <a16:creationId xmlns:a16="http://schemas.microsoft.com/office/drawing/2014/main" id="{6508D3E4-2948-2391-E6E4-A28D316A150A}"/>
              </a:ext>
            </a:extLst>
          </p:cNvPr>
          <p:cNvSpPr/>
          <p:nvPr/>
        </p:nvSpPr>
        <p:spPr>
          <a:xfrm>
            <a:off x="6863820" y="320042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a:solidFill>
                  <a:srgbClr val="FFFFFF"/>
                </a:solidFill>
                <a:latin typeface="IntelOne Display Regular"/>
              </a:rPr>
              <a:t>Depth Pipe</a:t>
            </a:r>
            <a:endParaRPr lang="en-GB" sz="900">
              <a:solidFill>
                <a:srgbClr val="FFFFFF"/>
              </a:solidFill>
              <a:latin typeface="IntelOne Display Regular"/>
            </a:endParaRPr>
          </a:p>
        </p:txBody>
      </p:sp>
      <p:sp>
        <p:nvSpPr>
          <p:cNvPr id="46" name="Rectangle 45">
            <a:extLst>
              <a:ext uri="{FF2B5EF4-FFF2-40B4-BE49-F238E27FC236}">
                <a16:creationId xmlns:a16="http://schemas.microsoft.com/office/drawing/2014/main" id="{CC3B8D0B-19B2-61B3-DB16-18754F8DC01D}"/>
              </a:ext>
            </a:extLst>
          </p:cNvPr>
          <p:cNvSpPr/>
          <p:nvPr/>
        </p:nvSpPr>
        <p:spPr>
          <a:xfrm>
            <a:off x="8368287" y="3274522"/>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47" name="Rectangle 46">
            <a:extLst>
              <a:ext uri="{FF2B5EF4-FFF2-40B4-BE49-F238E27FC236}">
                <a16:creationId xmlns:a16="http://schemas.microsoft.com/office/drawing/2014/main" id="{0F4B5D4A-C311-F78A-59A4-36E7D8EB5719}"/>
              </a:ext>
            </a:extLst>
          </p:cNvPr>
          <p:cNvSpPr/>
          <p:nvPr/>
        </p:nvSpPr>
        <p:spPr>
          <a:xfrm>
            <a:off x="8295348" y="3219562"/>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48" name="Rectangle 47">
            <a:extLst>
              <a:ext uri="{FF2B5EF4-FFF2-40B4-BE49-F238E27FC236}">
                <a16:creationId xmlns:a16="http://schemas.microsoft.com/office/drawing/2014/main" id="{6399BCF8-7BD1-CC63-05A6-2EEF23F6124A}"/>
              </a:ext>
            </a:extLst>
          </p:cNvPr>
          <p:cNvSpPr/>
          <p:nvPr/>
        </p:nvSpPr>
        <p:spPr>
          <a:xfrm>
            <a:off x="8228761" y="3155768"/>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a:solidFill>
                  <a:srgbClr val="FFFFFF"/>
                </a:solidFill>
                <a:latin typeface="IntelOne Display Regular"/>
              </a:rPr>
              <a:t>XeCore</a:t>
            </a:r>
            <a:endParaRPr kumimoji="0" lang="en-GB" sz="900" i="0" u="none" strike="noStrike" kern="1200" cap="none" spc="0" normalizeH="0" baseline="0" noProof="0">
              <a:ln>
                <a:noFill/>
              </a:ln>
              <a:solidFill>
                <a:srgbClr val="FFFFFF"/>
              </a:solidFill>
              <a:effectLst/>
              <a:uLnTx/>
              <a:uFillTx/>
              <a:latin typeface="IntelOne Display Regular"/>
            </a:endParaRPr>
          </a:p>
        </p:txBody>
      </p:sp>
      <p:sp>
        <p:nvSpPr>
          <p:cNvPr id="49" name="Rectangle 48">
            <a:extLst>
              <a:ext uri="{FF2B5EF4-FFF2-40B4-BE49-F238E27FC236}">
                <a16:creationId xmlns:a16="http://schemas.microsoft.com/office/drawing/2014/main" id="{E483026F-A027-356A-DC5D-8370A460AC1D}"/>
              </a:ext>
            </a:extLst>
          </p:cNvPr>
          <p:cNvSpPr/>
          <p:nvPr/>
        </p:nvSpPr>
        <p:spPr>
          <a:xfrm>
            <a:off x="8165416" y="3099696"/>
            <a:ext cx="780730" cy="541578"/>
          </a:xfrm>
          <a:prstGeom prst="rect">
            <a:avLst/>
          </a:prstGeom>
          <a:solidFill>
            <a:srgbClr val="004A86"/>
          </a:solidFill>
          <a:ln>
            <a:solidFill>
              <a:srgbClr val="082C5B"/>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br>
              <a:rPr lang="en-GB" sz="900" b="1">
                <a:solidFill>
                  <a:srgbClr val="FFFFFF"/>
                </a:solidFill>
                <a:latin typeface="IntelOne Display Regular"/>
              </a:rPr>
            </a:br>
            <a:r>
              <a:rPr lang="en-GB" sz="900" b="1">
                <a:solidFill>
                  <a:srgbClr val="FFFFFF"/>
                </a:solidFill>
                <a:latin typeface="IntelOne Display Regular"/>
              </a:rPr>
              <a:t>Core</a:t>
            </a:r>
            <a:endParaRPr kumimoji="0" lang="en-GB" sz="900" i="0" u="none" strike="noStrike" kern="1200" cap="none" spc="0" normalizeH="0" baseline="0" noProof="0">
              <a:ln>
                <a:noFill/>
              </a:ln>
              <a:solidFill>
                <a:srgbClr val="FFFFFF"/>
              </a:solidFill>
              <a:effectLst/>
              <a:uLnTx/>
              <a:uFillTx/>
              <a:latin typeface="IntelOne Display Regular"/>
            </a:endParaRPr>
          </a:p>
        </p:txBody>
      </p:sp>
      <p:cxnSp>
        <p:nvCxnSpPr>
          <p:cNvPr id="50" name="Straight Arrow Connector 49">
            <a:extLst>
              <a:ext uri="{FF2B5EF4-FFF2-40B4-BE49-F238E27FC236}">
                <a16:creationId xmlns:a16="http://schemas.microsoft.com/office/drawing/2014/main" id="{77796218-AA50-811E-0B6C-62A986AAC4FE}"/>
              </a:ext>
            </a:extLst>
          </p:cNvPr>
          <p:cNvCxnSpPr>
            <a:cxnSpLocks/>
            <a:stCxn id="45" idx="3"/>
          </p:cNvCxnSpPr>
          <p:nvPr/>
        </p:nvCxnSpPr>
        <p:spPr>
          <a:xfrm>
            <a:off x="7644550" y="3471213"/>
            <a:ext cx="52696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98AD0B14-31DC-6873-BA07-A37274A22865}"/>
              </a:ext>
            </a:extLst>
          </p:cNvPr>
          <p:cNvSpPr/>
          <p:nvPr/>
        </p:nvSpPr>
        <p:spPr>
          <a:xfrm>
            <a:off x="9720895" y="3200425"/>
            <a:ext cx="780730" cy="541578"/>
          </a:xfrm>
          <a:prstGeom prst="rect">
            <a:avLst/>
          </a:prstGeom>
          <a:solidFill>
            <a:srgbClr val="004A86"/>
          </a:solidFill>
          <a:ln>
            <a:noFill/>
          </a:ln>
        </p:spPr>
        <p:style>
          <a:lnRef idx="2">
            <a:schemeClr val="accent1"/>
          </a:lnRef>
          <a:fillRef idx="1">
            <a:schemeClr val="lt1"/>
          </a:fillRef>
          <a:effectRef idx="0">
            <a:schemeClr val="accent1"/>
          </a:effectRef>
          <a:fontRef idx="minor">
            <a:schemeClr val="dk1"/>
          </a:fontRef>
        </p:style>
        <p:txBody>
          <a:bodyPr rtlCol="0" anchor="ctr"/>
          <a:lstStyle/>
          <a:p>
            <a:pPr lvl="0" algn="ctr">
              <a:defRPr/>
            </a:pPr>
            <a:r>
              <a:rPr lang="en-GB" sz="900" b="1" err="1">
                <a:solidFill>
                  <a:srgbClr val="FFFFFF"/>
                </a:solidFill>
                <a:latin typeface="IntelOne Display Regular"/>
              </a:rPr>
              <a:t>Color</a:t>
            </a:r>
            <a:r>
              <a:rPr lang="en-GB" sz="900" b="1">
                <a:solidFill>
                  <a:srgbClr val="FFFFFF"/>
                </a:solidFill>
                <a:latin typeface="IntelOne Display Regular"/>
              </a:rPr>
              <a:t> Pipe</a:t>
            </a:r>
            <a:endParaRPr lang="en-GB" sz="900">
              <a:solidFill>
                <a:srgbClr val="FFFFFF"/>
              </a:solidFill>
              <a:latin typeface="IntelOne Display Regular"/>
            </a:endParaRPr>
          </a:p>
        </p:txBody>
      </p:sp>
      <p:cxnSp>
        <p:nvCxnSpPr>
          <p:cNvPr id="52" name="Straight Arrow Connector 51">
            <a:extLst>
              <a:ext uri="{FF2B5EF4-FFF2-40B4-BE49-F238E27FC236}">
                <a16:creationId xmlns:a16="http://schemas.microsoft.com/office/drawing/2014/main" id="{422582C3-CA44-74EB-D174-679FAF1A3F56}"/>
              </a:ext>
            </a:extLst>
          </p:cNvPr>
          <p:cNvCxnSpPr>
            <a:cxnSpLocks/>
            <a:endCxn id="51" idx="1"/>
          </p:cNvCxnSpPr>
          <p:nvPr/>
        </p:nvCxnSpPr>
        <p:spPr>
          <a:xfrm>
            <a:off x="8944525" y="3471213"/>
            <a:ext cx="77637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53" name="Graphic 52">
            <a:extLst>
              <a:ext uri="{FF2B5EF4-FFF2-40B4-BE49-F238E27FC236}">
                <a16:creationId xmlns:a16="http://schemas.microsoft.com/office/drawing/2014/main" id="{A41E1832-E32D-D1E7-9FF5-C4CDBC0B6BD6}"/>
              </a:ext>
            </a:extLst>
          </p:cNvPr>
          <p:cNvPicPr>
            <a:picLocks noChangeAspect="1"/>
          </p:cNvPicPr>
          <p:nvPr/>
        </p:nvPicPr>
        <p:blipFill rotWithShape="1">
          <a:blip r:embed="rId4">
            <a:extLst>
              <a:ext uri="{96DAC541-7B7A-43D3-8B79-37D633B846F1}">
                <asvg:svgBlip xmlns:asvg="http://schemas.microsoft.com/office/drawing/2016/SVG/main" r:embed="rId6"/>
              </a:ext>
            </a:extLst>
          </a:blip>
          <a:srcRect r="27274"/>
          <a:stretch/>
        </p:blipFill>
        <p:spPr>
          <a:xfrm>
            <a:off x="8487141" y="3248906"/>
            <a:ext cx="179928" cy="113442"/>
          </a:xfrm>
          <a:prstGeom prst="rect">
            <a:avLst/>
          </a:prstGeom>
        </p:spPr>
      </p:pic>
      <p:cxnSp>
        <p:nvCxnSpPr>
          <p:cNvPr id="54" name="Straight Arrow Connector 53">
            <a:extLst>
              <a:ext uri="{FF2B5EF4-FFF2-40B4-BE49-F238E27FC236}">
                <a16:creationId xmlns:a16="http://schemas.microsoft.com/office/drawing/2014/main" id="{A59D2E5A-537C-07F3-207E-2F6A70ADF394}"/>
              </a:ext>
            </a:extLst>
          </p:cNvPr>
          <p:cNvCxnSpPr>
            <a:cxnSpLocks/>
            <a:stCxn id="282" idx="3"/>
            <a:endCxn id="45" idx="1"/>
          </p:cNvCxnSpPr>
          <p:nvPr/>
        </p:nvCxnSpPr>
        <p:spPr>
          <a:xfrm flipV="1">
            <a:off x="6355598" y="3471214"/>
            <a:ext cx="508222" cy="42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17E66046-BE72-1F4A-E2F8-66915DCC94B8}"/>
              </a:ext>
            </a:extLst>
          </p:cNvPr>
          <p:cNvGrpSpPr/>
          <p:nvPr/>
        </p:nvGrpSpPr>
        <p:grpSpPr>
          <a:xfrm>
            <a:off x="5477071" y="3718495"/>
            <a:ext cx="2355349" cy="2169793"/>
            <a:chOff x="1344568" y="3677608"/>
            <a:chExt cx="2355349" cy="2169793"/>
          </a:xfrm>
        </p:grpSpPr>
        <p:grpSp>
          <p:nvGrpSpPr>
            <p:cNvPr id="2" name="Group 1">
              <a:extLst>
                <a:ext uri="{FF2B5EF4-FFF2-40B4-BE49-F238E27FC236}">
                  <a16:creationId xmlns:a16="http://schemas.microsoft.com/office/drawing/2014/main" id="{9355E241-6C5C-DB3E-7D08-E4E22B8A14F3}"/>
                </a:ext>
              </a:extLst>
            </p:cNvPr>
            <p:cNvGrpSpPr/>
            <p:nvPr/>
          </p:nvGrpSpPr>
          <p:grpSpPr>
            <a:xfrm rot="21061532">
              <a:off x="1344568" y="3772253"/>
              <a:ext cx="2355349" cy="2075148"/>
              <a:chOff x="628702" y="1189905"/>
              <a:chExt cx="2355349" cy="2075148"/>
            </a:xfrm>
          </p:grpSpPr>
          <p:grpSp>
            <p:nvGrpSpPr>
              <p:cNvPr id="3" name="Group 2">
                <a:extLst>
                  <a:ext uri="{FF2B5EF4-FFF2-40B4-BE49-F238E27FC236}">
                    <a16:creationId xmlns:a16="http://schemas.microsoft.com/office/drawing/2014/main" id="{D62E4E9B-F22B-A823-7CDB-2539E1E794E9}"/>
                  </a:ext>
                </a:extLst>
              </p:cNvPr>
              <p:cNvGrpSpPr/>
              <p:nvPr/>
            </p:nvGrpSpPr>
            <p:grpSpPr>
              <a:xfrm>
                <a:off x="628702" y="1189905"/>
                <a:ext cx="2355349" cy="2075148"/>
                <a:chOff x="628702" y="1189905"/>
                <a:chExt cx="2355349" cy="2075148"/>
              </a:xfrm>
            </p:grpSpPr>
            <p:grpSp>
              <p:nvGrpSpPr>
                <p:cNvPr id="8" name="Group 7">
                  <a:extLst>
                    <a:ext uri="{FF2B5EF4-FFF2-40B4-BE49-F238E27FC236}">
                      <a16:creationId xmlns:a16="http://schemas.microsoft.com/office/drawing/2014/main" id="{C9459B55-B94A-371A-FE99-5889B1749721}"/>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0" name="Rectangle 24">
                    <a:extLst>
                      <a:ext uri="{FF2B5EF4-FFF2-40B4-BE49-F238E27FC236}">
                        <a16:creationId xmlns:a16="http://schemas.microsoft.com/office/drawing/2014/main" id="{D1149D70-9051-1D62-CE99-E55C2F6024A2}"/>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 name="Rectangle 10">
                    <a:extLst>
                      <a:ext uri="{FF2B5EF4-FFF2-40B4-BE49-F238E27FC236}">
                        <a16:creationId xmlns:a16="http://schemas.microsoft.com/office/drawing/2014/main" id="{6D133782-1C55-7A82-3A11-0302440C3325}"/>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9" name="TextBox 8">
                  <a:extLst>
                    <a:ext uri="{FF2B5EF4-FFF2-40B4-BE49-F238E27FC236}">
                      <a16:creationId xmlns:a16="http://schemas.microsoft.com/office/drawing/2014/main" id="{12E8BC80-5647-E54C-8ECE-89B920B63EAF}"/>
                    </a:ext>
                  </a:extLst>
                </p:cNvPr>
                <p:cNvSpPr txBox="1"/>
                <p:nvPr/>
              </p:nvSpPr>
              <p:spPr>
                <a:xfrm rot="21377463">
                  <a:off x="822103" y="1635372"/>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Pixel scoreboard maintains dependencies between threads.</a:t>
                  </a:r>
                </a:p>
              </p:txBody>
            </p:sp>
          </p:grpSp>
          <p:grpSp>
            <p:nvGrpSpPr>
              <p:cNvPr id="4" name="Group 3">
                <a:extLst>
                  <a:ext uri="{FF2B5EF4-FFF2-40B4-BE49-F238E27FC236}">
                    <a16:creationId xmlns:a16="http://schemas.microsoft.com/office/drawing/2014/main" id="{CFDB2CDB-75C9-951C-9B33-6176D16CC123}"/>
                  </a:ext>
                </a:extLst>
              </p:cNvPr>
              <p:cNvGrpSpPr/>
              <p:nvPr/>
            </p:nvGrpSpPr>
            <p:grpSpPr>
              <a:xfrm rot="21211140">
                <a:off x="2568950" y="2962697"/>
                <a:ext cx="377850" cy="181710"/>
                <a:chOff x="10290295" y="6047121"/>
                <a:chExt cx="377850" cy="181710"/>
              </a:xfrm>
            </p:grpSpPr>
            <p:sp>
              <p:nvSpPr>
                <p:cNvPr id="5" name="Freeform: Shape 4">
                  <a:extLst>
                    <a:ext uri="{FF2B5EF4-FFF2-40B4-BE49-F238E27FC236}">
                      <a16:creationId xmlns:a16="http://schemas.microsoft.com/office/drawing/2014/main" id="{273C83C4-82B4-1961-DA97-67CF329455BF}"/>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7" name="Freeform: Shape 6">
                  <a:extLst>
                    <a:ext uri="{FF2B5EF4-FFF2-40B4-BE49-F238E27FC236}">
                      <a16:creationId xmlns:a16="http://schemas.microsoft.com/office/drawing/2014/main" id="{FC43471C-22E3-C7E8-363B-7BA88F698065}"/>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2" name="Arrow: Up 11">
              <a:extLst>
                <a:ext uri="{FF2B5EF4-FFF2-40B4-BE49-F238E27FC236}">
                  <a16:creationId xmlns:a16="http://schemas.microsoft.com/office/drawing/2014/main" id="{7ABD420A-C72F-73A5-CCAD-078210569A2D}"/>
                </a:ext>
              </a:extLst>
            </p:cNvPr>
            <p:cNvSpPr/>
            <p:nvPr/>
          </p:nvSpPr>
          <p:spPr>
            <a:xfrm rot="2462149">
              <a:off x="2890506" y="3677608"/>
              <a:ext cx="601940" cy="495729"/>
            </a:xfrm>
            <a:custGeom>
              <a:avLst/>
              <a:gdLst>
                <a:gd name="connsiteX0" fmla="*/ 0 w 601940"/>
                <a:gd name="connsiteY0" fmla="*/ 319413 h 495729"/>
                <a:gd name="connsiteX1" fmla="*/ 300970 w 601940"/>
                <a:gd name="connsiteY1" fmla="*/ 0 h 495729"/>
                <a:gd name="connsiteX2" fmla="*/ 601940 w 601940"/>
                <a:gd name="connsiteY2" fmla="*/ 319413 h 495729"/>
                <a:gd name="connsiteX3" fmla="*/ 374515 w 601940"/>
                <a:gd name="connsiteY3" fmla="*/ 319413 h 495729"/>
                <a:gd name="connsiteX4" fmla="*/ 374515 w 601940"/>
                <a:gd name="connsiteY4" fmla="*/ 495729 h 495729"/>
                <a:gd name="connsiteX5" fmla="*/ 227425 w 601940"/>
                <a:gd name="connsiteY5" fmla="*/ 495729 h 495729"/>
                <a:gd name="connsiteX6" fmla="*/ 227425 w 601940"/>
                <a:gd name="connsiteY6" fmla="*/ 319413 h 495729"/>
                <a:gd name="connsiteX7" fmla="*/ 0 w 601940"/>
                <a:gd name="connsiteY7" fmla="*/ 319413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319413"/>
                  </a:moveTo>
                  <a:cubicBezTo>
                    <a:pt x="132207" y="166017"/>
                    <a:pt x="201370" y="121307"/>
                    <a:pt x="300970" y="0"/>
                  </a:cubicBezTo>
                  <a:cubicBezTo>
                    <a:pt x="383920" y="46617"/>
                    <a:pt x="471384" y="245696"/>
                    <a:pt x="601940" y="319413"/>
                  </a:cubicBezTo>
                  <a:cubicBezTo>
                    <a:pt x="544225" y="329483"/>
                    <a:pt x="437549" y="307615"/>
                    <a:pt x="374515" y="319413"/>
                  </a:cubicBezTo>
                  <a:cubicBezTo>
                    <a:pt x="382479" y="367567"/>
                    <a:pt x="364385" y="430882"/>
                    <a:pt x="374515" y="495729"/>
                  </a:cubicBezTo>
                  <a:cubicBezTo>
                    <a:pt x="334824" y="499504"/>
                    <a:pt x="276642" y="486730"/>
                    <a:pt x="227425" y="495729"/>
                  </a:cubicBezTo>
                  <a:cubicBezTo>
                    <a:pt x="209320" y="454185"/>
                    <a:pt x="234416" y="360383"/>
                    <a:pt x="227425" y="319413"/>
                  </a:cubicBezTo>
                  <a:cubicBezTo>
                    <a:pt x="166676" y="329038"/>
                    <a:pt x="94590" y="303348"/>
                    <a:pt x="0" y="319413"/>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4436"/>
                        <a:gd name="adj2" fmla="val 6443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Tree>
    <p:extLst>
      <p:ext uri="{BB962C8B-B14F-4D97-AF65-F5344CB8AC3E}">
        <p14:creationId xmlns:p14="http://schemas.microsoft.com/office/powerpoint/2010/main" val="252531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F28B0C-5A3A-F26D-03AD-407119AEBEF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526CB678-DF89-3B69-1CD3-7A37D9F05C82}"/>
              </a:ext>
            </a:extLst>
          </p:cNvPr>
          <p:cNvPicPr>
            <a:picLocks noChangeAspect="1"/>
          </p:cNvPicPr>
          <p:nvPr/>
        </p:nvPicPr>
        <p:blipFill>
          <a:blip r:embed="rId3"/>
          <a:stretch>
            <a:fillRect/>
          </a:stretch>
        </p:blipFill>
        <p:spPr>
          <a:xfrm>
            <a:off x="0" y="114300"/>
            <a:ext cx="12192000" cy="6629400"/>
          </a:xfrm>
          <a:prstGeom prst="rect">
            <a:avLst/>
          </a:prstGeom>
        </p:spPr>
      </p:pic>
      <p:sp>
        <p:nvSpPr>
          <p:cNvPr id="5" name="Rectangle 4">
            <a:extLst>
              <a:ext uri="{FF2B5EF4-FFF2-40B4-BE49-F238E27FC236}">
                <a16:creationId xmlns:a16="http://schemas.microsoft.com/office/drawing/2014/main" id="{1E46127F-77AB-A164-B576-3B1082BDFB26}"/>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6" name="Picture 5">
            <a:extLst>
              <a:ext uri="{FF2B5EF4-FFF2-40B4-BE49-F238E27FC236}">
                <a16:creationId xmlns:a16="http://schemas.microsoft.com/office/drawing/2014/main" id="{55014E65-431F-F08E-812D-937F2817C439}"/>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7" name="Group 6">
            <a:extLst>
              <a:ext uri="{FF2B5EF4-FFF2-40B4-BE49-F238E27FC236}">
                <a16:creationId xmlns:a16="http://schemas.microsoft.com/office/drawing/2014/main" id="{515A886E-6897-3F95-FEEE-499B93CF7050}"/>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8" name="Rectangle 24">
              <a:extLst>
                <a:ext uri="{FF2B5EF4-FFF2-40B4-BE49-F238E27FC236}">
                  <a16:creationId xmlns:a16="http://schemas.microsoft.com/office/drawing/2014/main" id="{0EEDDFD3-9F9B-8DAD-445E-246E0204BF2B}"/>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 name="Rectangle 8">
              <a:extLst>
                <a:ext uri="{FF2B5EF4-FFF2-40B4-BE49-F238E27FC236}">
                  <a16:creationId xmlns:a16="http://schemas.microsoft.com/office/drawing/2014/main" id="{20279B96-B87A-A11D-2447-41C03062522A}"/>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TextBox 9">
              <a:extLst>
                <a:ext uri="{FF2B5EF4-FFF2-40B4-BE49-F238E27FC236}">
                  <a16:creationId xmlns:a16="http://schemas.microsoft.com/office/drawing/2014/main" id="{B26B11BF-2854-6E57-AFBC-FD7F43790820}"/>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sp>
        <p:nvSpPr>
          <p:cNvPr id="11" name="Arrow: Up 10">
            <a:extLst>
              <a:ext uri="{FF2B5EF4-FFF2-40B4-BE49-F238E27FC236}">
                <a16:creationId xmlns:a16="http://schemas.microsoft.com/office/drawing/2014/main" id="{016E9827-6626-6697-CF71-670B02563149}"/>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2" name="Group 11">
            <a:extLst>
              <a:ext uri="{FF2B5EF4-FFF2-40B4-BE49-F238E27FC236}">
                <a16:creationId xmlns:a16="http://schemas.microsoft.com/office/drawing/2014/main" id="{072AFA6C-2FCE-215A-881E-F7234AFF2FAD}"/>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72148301-4D8F-ED90-D442-F6AC504DB212}"/>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4" name="Straight Connector 13">
              <a:extLst>
                <a:ext uri="{FF2B5EF4-FFF2-40B4-BE49-F238E27FC236}">
                  <a16:creationId xmlns:a16="http://schemas.microsoft.com/office/drawing/2014/main" id="{F11310EC-2EBF-F9DF-1444-8A63E669671F}"/>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3B839C3-123C-5F0D-93F2-6E33295BCD4E}"/>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E980E7F-2692-0CF2-DD65-CA87FADEFA46}"/>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E2BEC18-D7EC-799C-8772-24BA76B0E164}"/>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9FFC16D-CB78-5B0F-1129-0C9F2141D62A}"/>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99A7D946-FB7A-3686-55F6-FD72D51D0BF9}"/>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3449D01-C54F-2B00-7E15-3B769E20701C}"/>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750B3D72-5AE2-C874-F5E9-1E1F43661287}"/>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6B5F362-EA57-9BAF-3CC2-AA6736C26331}"/>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AFAA0F40-8D31-66A7-24A3-958496586864}"/>
                </a:ext>
              </a:extLst>
            </p:cNvPr>
            <p:cNvGrpSpPr/>
            <p:nvPr/>
          </p:nvGrpSpPr>
          <p:grpSpPr>
            <a:xfrm>
              <a:off x="8815167" y="5036974"/>
              <a:ext cx="377850" cy="181712"/>
              <a:chOff x="8641807" y="6043769"/>
              <a:chExt cx="377850" cy="181712"/>
            </a:xfrm>
          </p:grpSpPr>
          <p:sp>
            <p:nvSpPr>
              <p:cNvPr id="32" name="Freeform: Shape 31">
                <a:extLst>
                  <a:ext uri="{FF2B5EF4-FFF2-40B4-BE49-F238E27FC236}">
                    <a16:creationId xmlns:a16="http://schemas.microsoft.com/office/drawing/2014/main" id="{EF057A41-ACC5-D0F9-34D5-194689A297BC}"/>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5" name="Freeform: Shape 84">
                <a:extLst>
                  <a:ext uri="{FF2B5EF4-FFF2-40B4-BE49-F238E27FC236}">
                    <a16:creationId xmlns:a16="http://schemas.microsoft.com/office/drawing/2014/main" id="{BCB93852-C8FD-7820-FAB7-86CE0B066FFB}"/>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86" name="TextBox 85">
            <a:extLst>
              <a:ext uri="{FF2B5EF4-FFF2-40B4-BE49-F238E27FC236}">
                <a16:creationId xmlns:a16="http://schemas.microsoft.com/office/drawing/2014/main" id="{A12D3CC5-3791-C0D0-E8ED-A4D5CA632BC6}"/>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87" name="TextBox 86">
            <a:extLst>
              <a:ext uri="{FF2B5EF4-FFF2-40B4-BE49-F238E27FC236}">
                <a16:creationId xmlns:a16="http://schemas.microsoft.com/office/drawing/2014/main" id="{3751FE28-EAB3-59D3-9E16-788B88D64967}"/>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88" name="TextBox 87">
            <a:extLst>
              <a:ext uri="{FF2B5EF4-FFF2-40B4-BE49-F238E27FC236}">
                <a16:creationId xmlns:a16="http://schemas.microsoft.com/office/drawing/2014/main" id="{F52768F2-2F3F-5F01-4F17-B574A514E930}"/>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89" name="TextBox 88">
            <a:extLst>
              <a:ext uri="{FF2B5EF4-FFF2-40B4-BE49-F238E27FC236}">
                <a16:creationId xmlns:a16="http://schemas.microsoft.com/office/drawing/2014/main" id="{556D143D-25D9-E7D9-0D83-E956859B6697}"/>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90" name="TextBox 89">
            <a:extLst>
              <a:ext uri="{FF2B5EF4-FFF2-40B4-BE49-F238E27FC236}">
                <a16:creationId xmlns:a16="http://schemas.microsoft.com/office/drawing/2014/main" id="{6689FE89-464C-87C1-D253-149C960407FF}"/>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91" name="TextBox 90">
            <a:extLst>
              <a:ext uri="{FF2B5EF4-FFF2-40B4-BE49-F238E27FC236}">
                <a16:creationId xmlns:a16="http://schemas.microsoft.com/office/drawing/2014/main" id="{FB1FD835-875D-ED97-DC0B-9095C6CFF173}"/>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92" name="TextBox 91">
            <a:extLst>
              <a:ext uri="{FF2B5EF4-FFF2-40B4-BE49-F238E27FC236}">
                <a16:creationId xmlns:a16="http://schemas.microsoft.com/office/drawing/2014/main" id="{885207D7-6CEC-F00D-80A3-C742859AE52D}"/>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93" name="TextBox 92">
            <a:extLst>
              <a:ext uri="{FF2B5EF4-FFF2-40B4-BE49-F238E27FC236}">
                <a16:creationId xmlns:a16="http://schemas.microsoft.com/office/drawing/2014/main" id="{FA04C52E-47FA-B6C5-6B3B-329BC85E7D45}"/>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94" name="TextBox 93">
            <a:extLst>
              <a:ext uri="{FF2B5EF4-FFF2-40B4-BE49-F238E27FC236}">
                <a16:creationId xmlns:a16="http://schemas.microsoft.com/office/drawing/2014/main" id="{8A2C6876-C868-193B-55ED-4EBD8A722FCC}"/>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95" name="Flowchart: Process 94">
            <a:extLst>
              <a:ext uri="{FF2B5EF4-FFF2-40B4-BE49-F238E27FC236}">
                <a16:creationId xmlns:a16="http://schemas.microsoft.com/office/drawing/2014/main" id="{0DA39F49-8BA2-F1A1-5ED6-753D5CAA1940}"/>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6" name="Arrow: Down 95">
            <a:extLst>
              <a:ext uri="{FF2B5EF4-FFF2-40B4-BE49-F238E27FC236}">
                <a16:creationId xmlns:a16="http://schemas.microsoft.com/office/drawing/2014/main" id="{65BC60A7-6FB4-7DF8-A31C-A43D760DF58D}"/>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7" name="TextBox 96">
            <a:extLst>
              <a:ext uri="{FF2B5EF4-FFF2-40B4-BE49-F238E27FC236}">
                <a16:creationId xmlns:a16="http://schemas.microsoft.com/office/drawing/2014/main" id="{2975E271-F8F4-0498-D1A1-13080829C808}"/>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98" name="TextBox 97">
            <a:extLst>
              <a:ext uri="{FF2B5EF4-FFF2-40B4-BE49-F238E27FC236}">
                <a16:creationId xmlns:a16="http://schemas.microsoft.com/office/drawing/2014/main" id="{B3302854-7D3A-81CE-1904-AE94B81284F2}"/>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99" name="TextBox 98">
            <a:extLst>
              <a:ext uri="{FF2B5EF4-FFF2-40B4-BE49-F238E27FC236}">
                <a16:creationId xmlns:a16="http://schemas.microsoft.com/office/drawing/2014/main" id="{C1A97B7C-4CDB-284F-C93C-95BAE962E0C0}"/>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100" name="Freeform: Shape 99">
            <a:extLst>
              <a:ext uri="{FF2B5EF4-FFF2-40B4-BE49-F238E27FC236}">
                <a16:creationId xmlns:a16="http://schemas.microsoft.com/office/drawing/2014/main" id="{3A213E8A-2939-858D-9DAC-33083F17D655}"/>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Shape 100">
            <a:extLst>
              <a:ext uri="{FF2B5EF4-FFF2-40B4-BE49-F238E27FC236}">
                <a16:creationId xmlns:a16="http://schemas.microsoft.com/office/drawing/2014/main" id="{FEBF071E-DE35-2C80-2DB7-2939E889A528}"/>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Freeform: Shape 101">
            <a:extLst>
              <a:ext uri="{FF2B5EF4-FFF2-40B4-BE49-F238E27FC236}">
                <a16:creationId xmlns:a16="http://schemas.microsoft.com/office/drawing/2014/main" id="{FC8793CE-64D4-824A-D747-1A55FC169501}"/>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Freeform: Shape 102">
            <a:extLst>
              <a:ext uri="{FF2B5EF4-FFF2-40B4-BE49-F238E27FC236}">
                <a16:creationId xmlns:a16="http://schemas.microsoft.com/office/drawing/2014/main" id="{DF717EAB-130F-205C-7D3C-B32A28A90480}"/>
              </a:ext>
            </a:extLst>
          </p:cNvPr>
          <p:cNvSpPr/>
          <p:nvPr/>
        </p:nvSpPr>
        <p:spPr>
          <a:xfrm rot="11178601" flipV="1">
            <a:off x="9538232" y="2836098"/>
            <a:ext cx="1407658" cy="52933"/>
          </a:xfrm>
          <a:custGeom>
            <a:avLst/>
            <a:gdLst>
              <a:gd name="connsiteX0" fmla="*/ 0 w 1407658"/>
              <a:gd name="connsiteY0" fmla="*/ 52881 h 52933"/>
              <a:gd name="connsiteX1" fmla="*/ 834628 w 1407658"/>
              <a:gd name="connsiteY1" fmla="*/ 27768 h 52933"/>
              <a:gd name="connsiteX2" fmla="*/ 1407658 w 1407658"/>
              <a:gd name="connsiteY2" fmla="*/ 2655 h 52933"/>
            </a:gdLst>
            <a:ahLst/>
            <a:cxnLst>
              <a:cxn ang="0">
                <a:pos x="connsiteX0" y="connsiteY0"/>
              </a:cxn>
              <a:cxn ang="0">
                <a:pos x="connsiteX1" y="connsiteY1"/>
              </a:cxn>
              <a:cxn ang="0">
                <a:pos x="connsiteX2" y="connsiteY2"/>
              </a:cxn>
            </a:cxnLst>
            <a:rect l="l" t="t" r="r" b="b"/>
            <a:pathLst>
              <a:path w="1407658" h="52933" extrusionOk="0">
                <a:moveTo>
                  <a:pt x="0" y="52881"/>
                </a:moveTo>
                <a:cubicBezTo>
                  <a:pt x="119823" y="43546"/>
                  <a:pt x="676322" y="-39486"/>
                  <a:pt x="834628" y="27768"/>
                </a:cubicBezTo>
                <a:cubicBezTo>
                  <a:pt x="985395" y="-26327"/>
                  <a:pt x="1099751" y="15937"/>
                  <a:pt x="1407658" y="2655"/>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Freeform: Shape 103">
            <a:extLst>
              <a:ext uri="{FF2B5EF4-FFF2-40B4-BE49-F238E27FC236}">
                <a16:creationId xmlns:a16="http://schemas.microsoft.com/office/drawing/2014/main" id="{860F4860-CEA7-47B0-27F2-698AC7AD2007}"/>
              </a:ext>
            </a:extLst>
          </p:cNvPr>
          <p:cNvSpPr/>
          <p:nvPr/>
        </p:nvSpPr>
        <p:spPr>
          <a:xfrm flipV="1">
            <a:off x="9544581" y="3104836"/>
            <a:ext cx="968638" cy="121281"/>
          </a:xfrm>
          <a:custGeom>
            <a:avLst/>
            <a:gdLst>
              <a:gd name="connsiteX0" fmla="*/ 0 w 968638"/>
              <a:gd name="connsiteY0" fmla="*/ 121162 h 121281"/>
              <a:gd name="connsiteX1" fmla="*/ 574325 w 968638"/>
              <a:gd name="connsiteY1" fmla="*/ 63623 h 121281"/>
              <a:gd name="connsiteX2" fmla="*/ 968638 w 968638"/>
              <a:gd name="connsiteY2" fmla="*/ 6083 h 121281"/>
            </a:gdLst>
            <a:ahLst/>
            <a:cxnLst>
              <a:cxn ang="0">
                <a:pos x="connsiteX0" y="connsiteY0"/>
              </a:cxn>
              <a:cxn ang="0">
                <a:pos x="connsiteX1" y="connsiteY1"/>
              </a:cxn>
              <a:cxn ang="0">
                <a:pos x="connsiteX2" y="connsiteY2"/>
              </a:cxn>
            </a:cxnLst>
            <a:rect l="l" t="t" r="r" b="b"/>
            <a:pathLst>
              <a:path w="968638" h="121281" extrusionOk="0">
                <a:moveTo>
                  <a:pt x="0" y="121162"/>
                </a:moveTo>
                <a:cubicBezTo>
                  <a:pt x="90251" y="122443"/>
                  <a:pt x="495650" y="-89939"/>
                  <a:pt x="574325" y="63623"/>
                </a:cubicBezTo>
                <a:cubicBezTo>
                  <a:pt x="657715" y="-69750"/>
                  <a:pt x="756508" y="33622"/>
                  <a:pt x="968638" y="608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reeform: Shape 104">
            <a:extLst>
              <a:ext uri="{FF2B5EF4-FFF2-40B4-BE49-F238E27FC236}">
                <a16:creationId xmlns:a16="http://schemas.microsoft.com/office/drawing/2014/main" id="{C02C6711-1469-A89E-B78F-B7D764A8FB71}"/>
              </a:ext>
            </a:extLst>
          </p:cNvPr>
          <p:cNvSpPr/>
          <p:nvPr/>
        </p:nvSpPr>
        <p:spPr>
          <a:xfrm flipV="1">
            <a:off x="9520179" y="3438012"/>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Shape 105">
            <a:extLst>
              <a:ext uri="{FF2B5EF4-FFF2-40B4-BE49-F238E27FC236}">
                <a16:creationId xmlns:a16="http://schemas.microsoft.com/office/drawing/2014/main" id="{F4BBF8F9-D74A-EBD8-63AE-5682442CB616}"/>
              </a:ext>
            </a:extLst>
          </p:cNvPr>
          <p:cNvSpPr/>
          <p:nvPr/>
        </p:nvSpPr>
        <p:spPr>
          <a:xfrm rot="551176">
            <a:off x="7391395" y="3402345"/>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fik 6">
            <a:extLst>
              <a:ext uri="{FF2B5EF4-FFF2-40B4-BE49-F238E27FC236}">
                <a16:creationId xmlns:a16="http://schemas.microsoft.com/office/drawing/2014/main" id="{ECF754F9-244A-9809-A965-73C293D295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25229A72-4E01-7E38-D7AC-D2B1D6BAFDEB}"/>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79</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6" name="Freeform: Shape 15">
            <a:extLst>
              <a:ext uri="{FF2B5EF4-FFF2-40B4-BE49-F238E27FC236}">
                <a16:creationId xmlns:a16="http://schemas.microsoft.com/office/drawing/2014/main" id="{57455D38-F7E5-D86A-B64B-786CD54670D5}"/>
              </a:ext>
            </a:extLst>
          </p:cNvPr>
          <p:cNvSpPr/>
          <p:nvPr/>
        </p:nvSpPr>
        <p:spPr>
          <a:xfrm flipV="1">
            <a:off x="9541027" y="3760119"/>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038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78D2F53-5A5A-7D0A-1A44-8E07BCE621F3}"/>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3FC3AE8E-B314-898A-4343-A11A22FCE0CD}"/>
              </a:ext>
            </a:extLst>
          </p:cNvPr>
          <p:cNvPicPr>
            <a:picLocks noChangeAspect="1"/>
          </p:cNvPicPr>
          <p:nvPr/>
        </p:nvPicPr>
        <p:blipFill>
          <a:blip r:embed="rId2"/>
          <a:stretch>
            <a:fillRect/>
          </a:stretch>
        </p:blipFill>
        <p:spPr>
          <a:xfrm>
            <a:off x="0" y="114300"/>
            <a:ext cx="12192000" cy="6629400"/>
          </a:xfrm>
          <a:prstGeom prst="rect">
            <a:avLst/>
          </a:prstGeom>
        </p:spPr>
      </p:pic>
      <p:pic>
        <p:nvPicPr>
          <p:cNvPr id="2" name="Grafik 6">
            <a:extLst>
              <a:ext uri="{FF2B5EF4-FFF2-40B4-BE49-F238E27FC236}">
                <a16:creationId xmlns:a16="http://schemas.microsoft.com/office/drawing/2014/main" id="{9DD88767-17B9-A595-4EA9-F6F61AEA2D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3E5CBD63-1797-7CE1-CE51-98D467C4BD66}"/>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8</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3139447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748D00-99F6-1D25-3BEA-BB194480F79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2F7573C-49C1-FC09-2C5E-B70EDD01FCA0}"/>
              </a:ext>
            </a:extLst>
          </p:cNvPr>
          <p:cNvPicPr>
            <a:picLocks noChangeAspect="1"/>
          </p:cNvPicPr>
          <p:nvPr/>
        </p:nvPicPr>
        <p:blipFill>
          <a:blip r:embed="rId3"/>
          <a:stretch>
            <a:fillRect/>
          </a:stretch>
        </p:blipFill>
        <p:spPr>
          <a:xfrm>
            <a:off x="0" y="114300"/>
            <a:ext cx="12192000" cy="6629400"/>
          </a:xfrm>
          <a:prstGeom prst="rect">
            <a:avLst/>
          </a:prstGeom>
        </p:spPr>
      </p:pic>
      <p:sp>
        <p:nvSpPr>
          <p:cNvPr id="5" name="Rectangle 4">
            <a:extLst>
              <a:ext uri="{FF2B5EF4-FFF2-40B4-BE49-F238E27FC236}">
                <a16:creationId xmlns:a16="http://schemas.microsoft.com/office/drawing/2014/main" id="{6CFD5D69-78E7-0337-52D8-E179759F42CA}"/>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6" name="Picture 5">
            <a:extLst>
              <a:ext uri="{FF2B5EF4-FFF2-40B4-BE49-F238E27FC236}">
                <a16:creationId xmlns:a16="http://schemas.microsoft.com/office/drawing/2014/main" id="{7A228F23-BC6D-8342-EC89-58CF062B7647}"/>
              </a:ext>
            </a:extLst>
          </p:cNvPr>
          <p:cNvPicPr>
            <a:picLocks noChangeAspect="1"/>
          </p:cNvPicPr>
          <p:nvPr/>
        </p:nvPicPr>
        <p:blipFill>
          <a:blip r:embed="rId3"/>
          <a:srcRect t="32567" r="17656" b="21360"/>
          <a:stretch>
            <a:fillRect/>
          </a:stretch>
        </p:blipFill>
        <p:spPr>
          <a:xfrm>
            <a:off x="133350" y="1752599"/>
            <a:ext cx="11925300" cy="3628127"/>
          </a:xfrm>
          <a:prstGeom prst="rect">
            <a:avLst/>
          </a:prstGeom>
        </p:spPr>
      </p:pic>
      <p:grpSp>
        <p:nvGrpSpPr>
          <p:cNvPr id="7" name="Group 6">
            <a:extLst>
              <a:ext uri="{FF2B5EF4-FFF2-40B4-BE49-F238E27FC236}">
                <a16:creationId xmlns:a16="http://schemas.microsoft.com/office/drawing/2014/main" id="{83665341-E48B-65D6-9122-2A8219000458}"/>
              </a:ext>
            </a:extLst>
          </p:cNvPr>
          <p:cNvGrpSpPr/>
          <p:nvPr/>
        </p:nvGrpSpPr>
        <p:grpSpPr>
          <a:xfrm rot="434120">
            <a:off x="1002943" y="3112304"/>
            <a:ext cx="2355349" cy="2075148"/>
            <a:chOff x="628702" y="1189905"/>
            <a:chExt cx="2355349" cy="2075148"/>
          </a:xfrm>
          <a:effectLst>
            <a:outerShdw blurRad="50800" dist="38100" dir="8100000" algn="tr" rotWithShape="0">
              <a:prstClr val="black">
                <a:alpha val="40000"/>
              </a:prstClr>
            </a:outerShdw>
          </a:effectLst>
        </p:grpSpPr>
        <p:sp>
          <p:nvSpPr>
            <p:cNvPr id="8" name="Rectangle 24">
              <a:extLst>
                <a:ext uri="{FF2B5EF4-FFF2-40B4-BE49-F238E27FC236}">
                  <a16:creationId xmlns:a16="http://schemas.microsoft.com/office/drawing/2014/main" id="{6D25B034-3FAF-AA67-BB8E-92C9B0CAFA9C}"/>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 name="Rectangle 8">
              <a:extLst>
                <a:ext uri="{FF2B5EF4-FFF2-40B4-BE49-F238E27FC236}">
                  <a16:creationId xmlns:a16="http://schemas.microsoft.com/office/drawing/2014/main" id="{82276CA6-ED35-EF7F-51D9-5FB97F3B910E}"/>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0" name="TextBox 9">
              <a:extLst>
                <a:ext uri="{FF2B5EF4-FFF2-40B4-BE49-F238E27FC236}">
                  <a16:creationId xmlns:a16="http://schemas.microsoft.com/office/drawing/2014/main" id="{C615694B-EE9D-170B-05F3-51E393379853}"/>
                </a:ext>
              </a:extLst>
            </p:cNvPr>
            <p:cNvSpPr txBox="1"/>
            <p:nvPr/>
          </p:nvSpPr>
          <p:spPr>
            <a:xfrm rot="21377463">
              <a:off x="820029" y="1906772"/>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 can see the reasons that the XVE was stalled</a:t>
              </a:r>
            </a:p>
          </p:txBody>
        </p:sp>
      </p:grpSp>
      <p:sp>
        <p:nvSpPr>
          <p:cNvPr id="11" name="Arrow: Up 10">
            <a:extLst>
              <a:ext uri="{FF2B5EF4-FFF2-40B4-BE49-F238E27FC236}">
                <a16:creationId xmlns:a16="http://schemas.microsoft.com/office/drawing/2014/main" id="{F29BFFAF-E34A-6ABB-3578-D4659DB5E9C6}"/>
              </a:ext>
            </a:extLst>
          </p:cNvPr>
          <p:cNvSpPr/>
          <p:nvPr/>
        </p:nvSpPr>
        <p:spPr>
          <a:xfrm rot="19931496">
            <a:off x="1132975" y="3373148"/>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12" name="Group 11">
            <a:extLst>
              <a:ext uri="{FF2B5EF4-FFF2-40B4-BE49-F238E27FC236}">
                <a16:creationId xmlns:a16="http://schemas.microsoft.com/office/drawing/2014/main" id="{B688433F-9E37-0B20-B26E-5DFCB5F00BB9}"/>
              </a:ext>
            </a:extLst>
          </p:cNvPr>
          <p:cNvGrpSpPr/>
          <p:nvPr/>
        </p:nvGrpSpPr>
        <p:grpSpPr>
          <a:xfrm>
            <a:off x="7126872" y="1147228"/>
            <a:ext cx="4600745" cy="3999937"/>
            <a:chOff x="6902178" y="1289318"/>
            <a:chExt cx="4600745" cy="3999937"/>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790D6C53-89EE-53A7-DB14-82889E998BB7}"/>
                </a:ext>
              </a:extLst>
            </p:cNvPr>
            <p:cNvSpPr/>
            <p:nvPr/>
          </p:nvSpPr>
          <p:spPr>
            <a:xfrm rot="187759">
              <a:off x="6902178" y="1289318"/>
              <a:ext cx="460074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00745"/>
                <a:gd name="connsiteY0" fmla="*/ 0 h 3999937"/>
                <a:gd name="connsiteX1" fmla="*/ 103333 w 4600745"/>
                <a:gd name="connsiteY1" fmla="*/ 0 h 3999937"/>
                <a:gd name="connsiteX2" fmla="*/ 103333 w 4600745"/>
                <a:gd name="connsiteY2" fmla="*/ 73477 h 3999937"/>
                <a:gd name="connsiteX3" fmla="*/ 98422 w 4600745"/>
                <a:gd name="connsiteY3" fmla="*/ 74470 h 3999937"/>
                <a:gd name="connsiteX4" fmla="*/ 44775 w 4600745"/>
                <a:gd name="connsiteY4" fmla="*/ 155403 h 3999937"/>
                <a:gd name="connsiteX5" fmla="*/ 132612 w 4600745"/>
                <a:gd name="connsiteY5" fmla="*/ 243240 h 3999937"/>
                <a:gd name="connsiteX6" fmla="*/ 220449 w 4600745"/>
                <a:gd name="connsiteY6" fmla="*/ 155403 h 3999937"/>
                <a:gd name="connsiteX7" fmla="*/ 166802 w 4600745"/>
                <a:gd name="connsiteY7" fmla="*/ 74470 h 3999937"/>
                <a:gd name="connsiteX8" fmla="*/ 152882 w 4600745"/>
                <a:gd name="connsiteY8" fmla="*/ 71658 h 3999937"/>
                <a:gd name="connsiteX9" fmla="*/ 152882 w 4600745"/>
                <a:gd name="connsiteY9" fmla="*/ 0 h 3999937"/>
                <a:gd name="connsiteX10" fmla="*/ 330045 w 4600745"/>
                <a:gd name="connsiteY10" fmla="*/ 0 h 3999937"/>
                <a:gd name="connsiteX11" fmla="*/ 330045 w 4600745"/>
                <a:gd name="connsiteY11" fmla="*/ 73477 h 3999937"/>
                <a:gd name="connsiteX12" fmla="*/ 325134 w 4600745"/>
                <a:gd name="connsiteY12" fmla="*/ 74470 h 3999937"/>
                <a:gd name="connsiteX13" fmla="*/ 271487 w 4600745"/>
                <a:gd name="connsiteY13" fmla="*/ 155403 h 3999937"/>
                <a:gd name="connsiteX14" fmla="*/ 359324 w 4600745"/>
                <a:gd name="connsiteY14" fmla="*/ 243240 h 3999937"/>
                <a:gd name="connsiteX15" fmla="*/ 447161 w 4600745"/>
                <a:gd name="connsiteY15" fmla="*/ 155403 h 3999937"/>
                <a:gd name="connsiteX16" fmla="*/ 393514 w 4600745"/>
                <a:gd name="connsiteY16" fmla="*/ 74470 h 3999937"/>
                <a:gd name="connsiteX17" fmla="*/ 379594 w 4600745"/>
                <a:gd name="connsiteY17" fmla="*/ 71658 h 3999937"/>
                <a:gd name="connsiteX18" fmla="*/ 379594 w 4600745"/>
                <a:gd name="connsiteY18" fmla="*/ 0 h 3999937"/>
                <a:gd name="connsiteX19" fmla="*/ 556757 w 4600745"/>
                <a:gd name="connsiteY19" fmla="*/ 0 h 3999937"/>
                <a:gd name="connsiteX20" fmla="*/ 556757 w 4600745"/>
                <a:gd name="connsiteY20" fmla="*/ 73477 h 3999937"/>
                <a:gd name="connsiteX21" fmla="*/ 551846 w 4600745"/>
                <a:gd name="connsiteY21" fmla="*/ 74470 h 3999937"/>
                <a:gd name="connsiteX22" fmla="*/ 498199 w 4600745"/>
                <a:gd name="connsiteY22" fmla="*/ 155403 h 3999937"/>
                <a:gd name="connsiteX23" fmla="*/ 586036 w 4600745"/>
                <a:gd name="connsiteY23" fmla="*/ 243240 h 3999937"/>
                <a:gd name="connsiteX24" fmla="*/ 673873 w 4600745"/>
                <a:gd name="connsiteY24" fmla="*/ 155403 h 3999937"/>
                <a:gd name="connsiteX25" fmla="*/ 620226 w 4600745"/>
                <a:gd name="connsiteY25" fmla="*/ 74470 h 3999937"/>
                <a:gd name="connsiteX26" fmla="*/ 606306 w 4600745"/>
                <a:gd name="connsiteY26" fmla="*/ 71658 h 3999937"/>
                <a:gd name="connsiteX27" fmla="*/ 606306 w 4600745"/>
                <a:gd name="connsiteY27" fmla="*/ 0 h 3999937"/>
                <a:gd name="connsiteX28" fmla="*/ 783469 w 4600745"/>
                <a:gd name="connsiteY28" fmla="*/ 0 h 3999937"/>
                <a:gd name="connsiteX29" fmla="*/ 783469 w 4600745"/>
                <a:gd name="connsiteY29" fmla="*/ 73477 h 3999937"/>
                <a:gd name="connsiteX30" fmla="*/ 778558 w 4600745"/>
                <a:gd name="connsiteY30" fmla="*/ 74470 h 3999937"/>
                <a:gd name="connsiteX31" fmla="*/ 724911 w 4600745"/>
                <a:gd name="connsiteY31" fmla="*/ 155403 h 3999937"/>
                <a:gd name="connsiteX32" fmla="*/ 812748 w 4600745"/>
                <a:gd name="connsiteY32" fmla="*/ 243240 h 3999937"/>
                <a:gd name="connsiteX33" fmla="*/ 900585 w 4600745"/>
                <a:gd name="connsiteY33" fmla="*/ 155403 h 3999937"/>
                <a:gd name="connsiteX34" fmla="*/ 846938 w 4600745"/>
                <a:gd name="connsiteY34" fmla="*/ 74470 h 3999937"/>
                <a:gd name="connsiteX35" fmla="*/ 833018 w 4600745"/>
                <a:gd name="connsiteY35" fmla="*/ 71658 h 3999937"/>
                <a:gd name="connsiteX36" fmla="*/ 833018 w 4600745"/>
                <a:gd name="connsiteY36" fmla="*/ 0 h 3999937"/>
                <a:gd name="connsiteX37" fmla="*/ 1010181 w 4600745"/>
                <a:gd name="connsiteY37" fmla="*/ 0 h 3999937"/>
                <a:gd name="connsiteX38" fmla="*/ 1010181 w 4600745"/>
                <a:gd name="connsiteY38" fmla="*/ 73477 h 3999937"/>
                <a:gd name="connsiteX39" fmla="*/ 1005270 w 4600745"/>
                <a:gd name="connsiteY39" fmla="*/ 74470 h 3999937"/>
                <a:gd name="connsiteX40" fmla="*/ 951623 w 4600745"/>
                <a:gd name="connsiteY40" fmla="*/ 155403 h 3999937"/>
                <a:gd name="connsiteX41" fmla="*/ 1039460 w 4600745"/>
                <a:gd name="connsiteY41" fmla="*/ 243240 h 3999937"/>
                <a:gd name="connsiteX42" fmla="*/ 1127297 w 4600745"/>
                <a:gd name="connsiteY42" fmla="*/ 155403 h 3999937"/>
                <a:gd name="connsiteX43" fmla="*/ 1073650 w 4600745"/>
                <a:gd name="connsiteY43" fmla="*/ 74470 h 3999937"/>
                <a:gd name="connsiteX44" fmla="*/ 1059730 w 4600745"/>
                <a:gd name="connsiteY44" fmla="*/ 71658 h 3999937"/>
                <a:gd name="connsiteX45" fmla="*/ 1059730 w 4600745"/>
                <a:gd name="connsiteY45" fmla="*/ 0 h 3999937"/>
                <a:gd name="connsiteX46" fmla="*/ 1236893 w 4600745"/>
                <a:gd name="connsiteY46" fmla="*/ 0 h 3999937"/>
                <a:gd name="connsiteX47" fmla="*/ 1236893 w 4600745"/>
                <a:gd name="connsiteY47" fmla="*/ 73477 h 3999937"/>
                <a:gd name="connsiteX48" fmla="*/ 1231982 w 4600745"/>
                <a:gd name="connsiteY48" fmla="*/ 74470 h 3999937"/>
                <a:gd name="connsiteX49" fmla="*/ 1178335 w 4600745"/>
                <a:gd name="connsiteY49" fmla="*/ 155403 h 3999937"/>
                <a:gd name="connsiteX50" fmla="*/ 1266172 w 4600745"/>
                <a:gd name="connsiteY50" fmla="*/ 243240 h 3999937"/>
                <a:gd name="connsiteX51" fmla="*/ 1354009 w 4600745"/>
                <a:gd name="connsiteY51" fmla="*/ 155403 h 3999937"/>
                <a:gd name="connsiteX52" fmla="*/ 1300362 w 4600745"/>
                <a:gd name="connsiteY52" fmla="*/ 74470 h 3999937"/>
                <a:gd name="connsiteX53" fmla="*/ 1286442 w 4600745"/>
                <a:gd name="connsiteY53" fmla="*/ 71658 h 3999937"/>
                <a:gd name="connsiteX54" fmla="*/ 1286442 w 4600745"/>
                <a:gd name="connsiteY54" fmla="*/ 0 h 3999937"/>
                <a:gd name="connsiteX55" fmla="*/ 1463605 w 4600745"/>
                <a:gd name="connsiteY55" fmla="*/ 0 h 3999937"/>
                <a:gd name="connsiteX56" fmla="*/ 1463605 w 4600745"/>
                <a:gd name="connsiteY56" fmla="*/ 73477 h 3999937"/>
                <a:gd name="connsiteX57" fmla="*/ 1458694 w 4600745"/>
                <a:gd name="connsiteY57" fmla="*/ 74470 h 3999937"/>
                <a:gd name="connsiteX58" fmla="*/ 1405047 w 4600745"/>
                <a:gd name="connsiteY58" fmla="*/ 155403 h 3999937"/>
                <a:gd name="connsiteX59" fmla="*/ 1492884 w 4600745"/>
                <a:gd name="connsiteY59" fmla="*/ 243240 h 3999937"/>
                <a:gd name="connsiteX60" fmla="*/ 1580721 w 4600745"/>
                <a:gd name="connsiteY60" fmla="*/ 155403 h 3999937"/>
                <a:gd name="connsiteX61" fmla="*/ 1527074 w 4600745"/>
                <a:gd name="connsiteY61" fmla="*/ 74470 h 3999937"/>
                <a:gd name="connsiteX62" fmla="*/ 1513154 w 4600745"/>
                <a:gd name="connsiteY62" fmla="*/ 71658 h 3999937"/>
                <a:gd name="connsiteX63" fmla="*/ 1513154 w 4600745"/>
                <a:gd name="connsiteY63" fmla="*/ 0 h 3999937"/>
                <a:gd name="connsiteX64" fmla="*/ 1690317 w 4600745"/>
                <a:gd name="connsiteY64" fmla="*/ 0 h 3999937"/>
                <a:gd name="connsiteX65" fmla="*/ 1690317 w 4600745"/>
                <a:gd name="connsiteY65" fmla="*/ 73477 h 3999937"/>
                <a:gd name="connsiteX66" fmla="*/ 1685406 w 4600745"/>
                <a:gd name="connsiteY66" fmla="*/ 74470 h 3999937"/>
                <a:gd name="connsiteX67" fmla="*/ 1631759 w 4600745"/>
                <a:gd name="connsiteY67" fmla="*/ 155403 h 3999937"/>
                <a:gd name="connsiteX68" fmla="*/ 1719596 w 4600745"/>
                <a:gd name="connsiteY68" fmla="*/ 243240 h 3999937"/>
                <a:gd name="connsiteX69" fmla="*/ 1807433 w 4600745"/>
                <a:gd name="connsiteY69" fmla="*/ 155403 h 3999937"/>
                <a:gd name="connsiteX70" fmla="*/ 1753786 w 4600745"/>
                <a:gd name="connsiteY70" fmla="*/ 74470 h 3999937"/>
                <a:gd name="connsiteX71" fmla="*/ 1739866 w 4600745"/>
                <a:gd name="connsiteY71" fmla="*/ 71658 h 3999937"/>
                <a:gd name="connsiteX72" fmla="*/ 1739866 w 4600745"/>
                <a:gd name="connsiteY72" fmla="*/ 0 h 3999937"/>
                <a:gd name="connsiteX73" fmla="*/ 1917029 w 4600745"/>
                <a:gd name="connsiteY73" fmla="*/ 0 h 3999937"/>
                <a:gd name="connsiteX74" fmla="*/ 1917029 w 4600745"/>
                <a:gd name="connsiteY74" fmla="*/ 73477 h 3999937"/>
                <a:gd name="connsiteX75" fmla="*/ 1912118 w 4600745"/>
                <a:gd name="connsiteY75" fmla="*/ 74470 h 3999937"/>
                <a:gd name="connsiteX76" fmla="*/ 1858471 w 4600745"/>
                <a:gd name="connsiteY76" fmla="*/ 155403 h 3999937"/>
                <a:gd name="connsiteX77" fmla="*/ 1946308 w 4600745"/>
                <a:gd name="connsiteY77" fmla="*/ 243240 h 3999937"/>
                <a:gd name="connsiteX78" fmla="*/ 2034145 w 4600745"/>
                <a:gd name="connsiteY78" fmla="*/ 155403 h 3999937"/>
                <a:gd name="connsiteX79" fmla="*/ 1980498 w 4600745"/>
                <a:gd name="connsiteY79" fmla="*/ 74470 h 3999937"/>
                <a:gd name="connsiteX80" fmla="*/ 1966578 w 4600745"/>
                <a:gd name="connsiteY80" fmla="*/ 71658 h 3999937"/>
                <a:gd name="connsiteX81" fmla="*/ 1966578 w 4600745"/>
                <a:gd name="connsiteY81" fmla="*/ 0 h 3999937"/>
                <a:gd name="connsiteX82" fmla="*/ 2143741 w 4600745"/>
                <a:gd name="connsiteY82" fmla="*/ 0 h 3999937"/>
                <a:gd name="connsiteX83" fmla="*/ 2143741 w 4600745"/>
                <a:gd name="connsiteY83" fmla="*/ 73477 h 3999937"/>
                <a:gd name="connsiteX84" fmla="*/ 2138830 w 4600745"/>
                <a:gd name="connsiteY84" fmla="*/ 74470 h 3999937"/>
                <a:gd name="connsiteX85" fmla="*/ 2085183 w 4600745"/>
                <a:gd name="connsiteY85" fmla="*/ 155403 h 3999937"/>
                <a:gd name="connsiteX86" fmla="*/ 2173020 w 4600745"/>
                <a:gd name="connsiteY86" fmla="*/ 243240 h 3999937"/>
                <a:gd name="connsiteX87" fmla="*/ 2260857 w 4600745"/>
                <a:gd name="connsiteY87" fmla="*/ 155403 h 3999937"/>
                <a:gd name="connsiteX88" fmla="*/ 2207210 w 4600745"/>
                <a:gd name="connsiteY88" fmla="*/ 74470 h 3999937"/>
                <a:gd name="connsiteX89" fmla="*/ 2193290 w 4600745"/>
                <a:gd name="connsiteY89" fmla="*/ 71658 h 3999937"/>
                <a:gd name="connsiteX90" fmla="*/ 2193290 w 4600745"/>
                <a:gd name="connsiteY90" fmla="*/ 0 h 3999937"/>
                <a:gd name="connsiteX91" fmla="*/ 2370453 w 4600745"/>
                <a:gd name="connsiteY91" fmla="*/ 0 h 3999937"/>
                <a:gd name="connsiteX92" fmla="*/ 2370453 w 4600745"/>
                <a:gd name="connsiteY92" fmla="*/ 73477 h 3999937"/>
                <a:gd name="connsiteX93" fmla="*/ 2365542 w 4600745"/>
                <a:gd name="connsiteY93" fmla="*/ 74470 h 3999937"/>
                <a:gd name="connsiteX94" fmla="*/ 2311895 w 4600745"/>
                <a:gd name="connsiteY94" fmla="*/ 155403 h 3999937"/>
                <a:gd name="connsiteX95" fmla="*/ 2399732 w 4600745"/>
                <a:gd name="connsiteY95" fmla="*/ 243240 h 3999937"/>
                <a:gd name="connsiteX96" fmla="*/ 2487569 w 4600745"/>
                <a:gd name="connsiteY96" fmla="*/ 155403 h 3999937"/>
                <a:gd name="connsiteX97" fmla="*/ 2433922 w 4600745"/>
                <a:gd name="connsiteY97" fmla="*/ 74470 h 3999937"/>
                <a:gd name="connsiteX98" fmla="*/ 2420002 w 4600745"/>
                <a:gd name="connsiteY98" fmla="*/ 71658 h 3999937"/>
                <a:gd name="connsiteX99" fmla="*/ 2420002 w 4600745"/>
                <a:gd name="connsiteY99" fmla="*/ 0 h 3999937"/>
                <a:gd name="connsiteX100" fmla="*/ 2597165 w 4600745"/>
                <a:gd name="connsiteY100" fmla="*/ 0 h 3999937"/>
                <a:gd name="connsiteX101" fmla="*/ 2597165 w 4600745"/>
                <a:gd name="connsiteY101" fmla="*/ 73477 h 3999937"/>
                <a:gd name="connsiteX102" fmla="*/ 2592254 w 4600745"/>
                <a:gd name="connsiteY102" fmla="*/ 74470 h 3999937"/>
                <a:gd name="connsiteX103" fmla="*/ 2538607 w 4600745"/>
                <a:gd name="connsiteY103" fmla="*/ 155403 h 3999937"/>
                <a:gd name="connsiteX104" fmla="*/ 2626444 w 4600745"/>
                <a:gd name="connsiteY104" fmla="*/ 243240 h 3999937"/>
                <a:gd name="connsiteX105" fmla="*/ 2714281 w 4600745"/>
                <a:gd name="connsiteY105" fmla="*/ 155403 h 3999937"/>
                <a:gd name="connsiteX106" fmla="*/ 2660634 w 4600745"/>
                <a:gd name="connsiteY106" fmla="*/ 74470 h 3999937"/>
                <a:gd name="connsiteX107" fmla="*/ 2646714 w 4600745"/>
                <a:gd name="connsiteY107" fmla="*/ 71658 h 3999937"/>
                <a:gd name="connsiteX108" fmla="*/ 2646714 w 4600745"/>
                <a:gd name="connsiteY108" fmla="*/ 0 h 3999937"/>
                <a:gd name="connsiteX109" fmla="*/ 2823877 w 4600745"/>
                <a:gd name="connsiteY109" fmla="*/ 0 h 3999937"/>
                <a:gd name="connsiteX110" fmla="*/ 2823877 w 4600745"/>
                <a:gd name="connsiteY110" fmla="*/ 73477 h 3999937"/>
                <a:gd name="connsiteX111" fmla="*/ 2818966 w 4600745"/>
                <a:gd name="connsiteY111" fmla="*/ 74470 h 3999937"/>
                <a:gd name="connsiteX112" fmla="*/ 2765319 w 4600745"/>
                <a:gd name="connsiteY112" fmla="*/ 155403 h 3999937"/>
                <a:gd name="connsiteX113" fmla="*/ 2853156 w 4600745"/>
                <a:gd name="connsiteY113" fmla="*/ 243240 h 3999937"/>
                <a:gd name="connsiteX114" fmla="*/ 2940993 w 4600745"/>
                <a:gd name="connsiteY114" fmla="*/ 155403 h 3999937"/>
                <a:gd name="connsiteX115" fmla="*/ 2887346 w 4600745"/>
                <a:gd name="connsiteY115" fmla="*/ 74470 h 3999937"/>
                <a:gd name="connsiteX116" fmla="*/ 2873426 w 4600745"/>
                <a:gd name="connsiteY116" fmla="*/ 71658 h 3999937"/>
                <a:gd name="connsiteX117" fmla="*/ 2873426 w 4600745"/>
                <a:gd name="connsiteY117" fmla="*/ 0 h 3999937"/>
                <a:gd name="connsiteX118" fmla="*/ 3050589 w 4600745"/>
                <a:gd name="connsiteY118" fmla="*/ 0 h 3999937"/>
                <a:gd name="connsiteX119" fmla="*/ 3050589 w 4600745"/>
                <a:gd name="connsiteY119" fmla="*/ 73477 h 3999937"/>
                <a:gd name="connsiteX120" fmla="*/ 3045678 w 4600745"/>
                <a:gd name="connsiteY120" fmla="*/ 74470 h 3999937"/>
                <a:gd name="connsiteX121" fmla="*/ 2992031 w 4600745"/>
                <a:gd name="connsiteY121" fmla="*/ 155403 h 3999937"/>
                <a:gd name="connsiteX122" fmla="*/ 3079868 w 4600745"/>
                <a:gd name="connsiteY122" fmla="*/ 243240 h 3999937"/>
                <a:gd name="connsiteX123" fmla="*/ 3167705 w 4600745"/>
                <a:gd name="connsiteY123" fmla="*/ 155403 h 3999937"/>
                <a:gd name="connsiteX124" fmla="*/ 3114058 w 4600745"/>
                <a:gd name="connsiteY124" fmla="*/ 74470 h 3999937"/>
                <a:gd name="connsiteX125" fmla="*/ 3100138 w 4600745"/>
                <a:gd name="connsiteY125" fmla="*/ 71658 h 3999937"/>
                <a:gd name="connsiteX126" fmla="*/ 3100138 w 4600745"/>
                <a:gd name="connsiteY126" fmla="*/ 0 h 3999937"/>
                <a:gd name="connsiteX127" fmla="*/ 3277301 w 4600745"/>
                <a:gd name="connsiteY127" fmla="*/ 0 h 3999937"/>
                <a:gd name="connsiteX128" fmla="*/ 3277301 w 4600745"/>
                <a:gd name="connsiteY128" fmla="*/ 73477 h 3999937"/>
                <a:gd name="connsiteX129" fmla="*/ 3272390 w 4600745"/>
                <a:gd name="connsiteY129" fmla="*/ 74470 h 3999937"/>
                <a:gd name="connsiteX130" fmla="*/ 3218743 w 4600745"/>
                <a:gd name="connsiteY130" fmla="*/ 155403 h 3999937"/>
                <a:gd name="connsiteX131" fmla="*/ 3306580 w 4600745"/>
                <a:gd name="connsiteY131" fmla="*/ 243240 h 3999937"/>
                <a:gd name="connsiteX132" fmla="*/ 3394417 w 4600745"/>
                <a:gd name="connsiteY132" fmla="*/ 155403 h 3999937"/>
                <a:gd name="connsiteX133" fmla="*/ 3340770 w 4600745"/>
                <a:gd name="connsiteY133" fmla="*/ 74470 h 3999937"/>
                <a:gd name="connsiteX134" fmla="*/ 3326850 w 4600745"/>
                <a:gd name="connsiteY134" fmla="*/ 71658 h 3999937"/>
                <a:gd name="connsiteX135" fmla="*/ 3326850 w 4600745"/>
                <a:gd name="connsiteY135" fmla="*/ 0 h 3999937"/>
                <a:gd name="connsiteX136" fmla="*/ 3504013 w 4600745"/>
                <a:gd name="connsiteY136" fmla="*/ 0 h 3999937"/>
                <a:gd name="connsiteX137" fmla="*/ 3504013 w 4600745"/>
                <a:gd name="connsiteY137" fmla="*/ 73477 h 3999937"/>
                <a:gd name="connsiteX138" fmla="*/ 3499102 w 4600745"/>
                <a:gd name="connsiteY138" fmla="*/ 74470 h 3999937"/>
                <a:gd name="connsiteX139" fmla="*/ 3445455 w 4600745"/>
                <a:gd name="connsiteY139" fmla="*/ 155403 h 3999937"/>
                <a:gd name="connsiteX140" fmla="*/ 3533292 w 4600745"/>
                <a:gd name="connsiteY140" fmla="*/ 243240 h 3999937"/>
                <a:gd name="connsiteX141" fmla="*/ 3621129 w 4600745"/>
                <a:gd name="connsiteY141" fmla="*/ 155403 h 3999937"/>
                <a:gd name="connsiteX142" fmla="*/ 3567482 w 4600745"/>
                <a:gd name="connsiteY142" fmla="*/ 74470 h 3999937"/>
                <a:gd name="connsiteX143" fmla="*/ 3553562 w 4600745"/>
                <a:gd name="connsiteY143" fmla="*/ 71658 h 3999937"/>
                <a:gd name="connsiteX144" fmla="*/ 3553562 w 4600745"/>
                <a:gd name="connsiteY144" fmla="*/ 0 h 3999937"/>
                <a:gd name="connsiteX145" fmla="*/ 3730725 w 4600745"/>
                <a:gd name="connsiteY145" fmla="*/ 0 h 3999937"/>
                <a:gd name="connsiteX146" fmla="*/ 3730725 w 4600745"/>
                <a:gd name="connsiteY146" fmla="*/ 73477 h 3999937"/>
                <a:gd name="connsiteX147" fmla="*/ 3725814 w 4600745"/>
                <a:gd name="connsiteY147" fmla="*/ 74470 h 3999937"/>
                <a:gd name="connsiteX148" fmla="*/ 3672167 w 4600745"/>
                <a:gd name="connsiteY148" fmla="*/ 155403 h 3999937"/>
                <a:gd name="connsiteX149" fmla="*/ 3760004 w 4600745"/>
                <a:gd name="connsiteY149" fmla="*/ 243240 h 3999937"/>
                <a:gd name="connsiteX150" fmla="*/ 3847841 w 4600745"/>
                <a:gd name="connsiteY150" fmla="*/ 155403 h 3999937"/>
                <a:gd name="connsiteX151" fmla="*/ 3794194 w 4600745"/>
                <a:gd name="connsiteY151" fmla="*/ 74470 h 3999937"/>
                <a:gd name="connsiteX152" fmla="*/ 3780274 w 4600745"/>
                <a:gd name="connsiteY152" fmla="*/ 71658 h 3999937"/>
                <a:gd name="connsiteX153" fmla="*/ 3780274 w 4600745"/>
                <a:gd name="connsiteY153" fmla="*/ 0 h 3999937"/>
                <a:gd name="connsiteX154" fmla="*/ 3957437 w 4600745"/>
                <a:gd name="connsiteY154" fmla="*/ 0 h 3999937"/>
                <a:gd name="connsiteX155" fmla="*/ 3957437 w 4600745"/>
                <a:gd name="connsiteY155" fmla="*/ 73477 h 3999937"/>
                <a:gd name="connsiteX156" fmla="*/ 3952526 w 4600745"/>
                <a:gd name="connsiteY156" fmla="*/ 74469 h 3999937"/>
                <a:gd name="connsiteX157" fmla="*/ 3898879 w 4600745"/>
                <a:gd name="connsiteY157" fmla="*/ 155403 h 3999937"/>
                <a:gd name="connsiteX158" fmla="*/ 3986716 w 4600745"/>
                <a:gd name="connsiteY158" fmla="*/ 243240 h 3999937"/>
                <a:gd name="connsiteX159" fmla="*/ 4074553 w 4600745"/>
                <a:gd name="connsiteY159" fmla="*/ 155403 h 3999937"/>
                <a:gd name="connsiteX160" fmla="*/ 4020906 w 4600745"/>
                <a:gd name="connsiteY160" fmla="*/ 74469 h 3999937"/>
                <a:gd name="connsiteX161" fmla="*/ 4006986 w 4600745"/>
                <a:gd name="connsiteY161" fmla="*/ 71658 h 3999937"/>
                <a:gd name="connsiteX162" fmla="*/ 4006986 w 4600745"/>
                <a:gd name="connsiteY162" fmla="*/ 0 h 3999937"/>
                <a:gd name="connsiteX163" fmla="*/ 4184149 w 4600745"/>
                <a:gd name="connsiteY163" fmla="*/ 0 h 3999937"/>
                <a:gd name="connsiteX164" fmla="*/ 4184149 w 4600745"/>
                <a:gd name="connsiteY164" fmla="*/ 73477 h 3999937"/>
                <a:gd name="connsiteX165" fmla="*/ 4179238 w 4600745"/>
                <a:gd name="connsiteY165" fmla="*/ 74469 h 3999937"/>
                <a:gd name="connsiteX166" fmla="*/ 4125591 w 4600745"/>
                <a:gd name="connsiteY166" fmla="*/ 155403 h 3999937"/>
                <a:gd name="connsiteX167" fmla="*/ 4213428 w 4600745"/>
                <a:gd name="connsiteY167" fmla="*/ 243240 h 3999937"/>
                <a:gd name="connsiteX168" fmla="*/ 4301265 w 4600745"/>
                <a:gd name="connsiteY168" fmla="*/ 155403 h 3999937"/>
                <a:gd name="connsiteX169" fmla="*/ 4247618 w 4600745"/>
                <a:gd name="connsiteY169" fmla="*/ 74469 h 3999937"/>
                <a:gd name="connsiteX170" fmla="*/ 4233698 w 4600745"/>
                <a:gd name="connsiteY170" fmla="*/ 71658 h 3999937"/>
                <a:gd name="connsiteX171" fmla="*/ 4233698 w 4600745"/>
                <a:gd name="connsiteY171" fmla="*/ 0 h 3999937"/>
                <a:gd name="connsiteX172" fmla="*/ 4410853 w 4600745"/>
                <a:gd name="connsiteY172" fmla="*/ 0 h 3999937"/>
                <a:gd name="connsiteX173" fmla="*/ 4410853 w 4600745"/>
                <a:gd name="connsiteY173" fmla="*/ 73477 h 3999937"/>
                <a:gd name="connsiteX174" fmla="*/ 4405942 w 4600745"/>
                <a:gd name="connsiteY174" fmla="*/ 74469 h 3999937"/>
                <a:gd name="connsiteX175" fmla="*/ 4352295 w 4600745"/>
                <a:gd name="connsiteY175" fmla="*/ 155403 h 3999937"/>
                <a:gd name="connsiteX176" fmla="*/ 4440132 w 4600745"/>
                <a:gd name="connsiteY176" fmla="*/ 243240 h 3999937"/>
                <a:gd name="connsiteX177" fmla="*/ 4527969 w 4600745"/>
                <a:gd name="connsiteY177" fmla="*/ 155403 h 3999937"/>
                <a:gd name="connsiteX178" fmla="*/ 4474322 w 4600745"/>
                <a:gd name="connsiteY178" fmla="*/ 74469 h 3999937"/>
                <a:gd name="connsiteX179" fmla="*/ 4460402 w 4600745"/>
                <a:gd name="connsiteY179" fmla="*/ 71658 h 3999937"/>
                <a:gd name="connsiteX180" fmla="*/ 4460402 w 4600745"/>
                <a:gd name="connsiteY180" fmla="*/ 0 h 3999937"/>
                <a:gd name="connsiteX181" fmla="*/ 4576505 w 4600745"/>
                <a:gd name="connsiteY181" fmla="*/ 0 h 3999937"/>
                <a:gd name="connsiteX182" fmla="*/ 4576505 w 4600745"/>
                <a:gd name="connsiteY182" fmla="*/ 3456380 h 3999937"/>
                <a:gd name="connsiteX183" fmla="*/ 4600745 w 4600745"/>
                <a:gd name="connsiteY183" fmla="*/ 3994554 h 3999937"/>
                <a:gd name="connsiteX184" fmla="*/ 0 w 4600745"/>
                <a:gd name="connsiteY184" fmla="*/ 3999937 h 3999937"/>
                <a:gd name="connsiteX185" fmla="*/ 0 w 4600745"/>
                <a:gd name="connsiteY185" fmla="*/ 0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0074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00745" y="3994554"/>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14" name="Straight Connector 13">
              <a:extLst>
                <a:ext uri="{FF2B5EF4-FFF2-40B4-BE49-F238E27FC236}">
                  <a16:creationId xmlns:a16="http://schemas.microsoft.com/office/drawing/2014/main" id="{4068F0F9-0CE0-8C35-9DE0-D544095EA78D}"/>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0887B5F-CE71-2CB0-0553-01B05EE09AA0}"/>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A95F89F-F25D-67FA-FCEF-57653B600564}"/>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8B93966-ECCA-A18E-EC98-50266DEF5312}"/>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6FABBED-9360-8B06-B940-92A8584D2696}"/>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B4E42E5-385A-1CF1-DA7F-B72A5B8C0EA4}"/>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14C1165-6BD3-870B-926B-8B6962833DF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EB66719-4C16-A199-D65E-39DDD1E7A5B9}"/>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501CE21-457F-EC0A-37E9-EE2953285E86}"/>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959EE7D2-52DD-A1AB-5702-8411FE12F8DD}"/>
                </a:ext>
              </a:extLst>
            </p:cNvPr>
            <p:cNvGrpSpPr/>
            <p:nvPr/>
          </p:nvGrpSpPr>
          <p:grpSpPr>
            <a:xfrm>
              <a:off x="8815167" y="5036974"/>
              <a:ext cx="377850" cy="181712"/>
              <a:chOff x="8641807" y="6043769"/>
              <a:chExt cx="377850" cy="181712"/>
            </a:xfrm>
          </p:grpSpPr>
          <p:sp>
            <p:nvSpPr>
              <p:cNvPr id="32" name="Freeform: Shape 31">
                <a:extLst>
                  <a:ext uri="{FF2B5EF4-FFF2-40B4-BE49-F238E27FC236}">
                    <a16:creationId xmlns:a16="http://schemas.microsoft.com/office/drawing/2014/main" id="{BC7576BD-F852-FD8F-E244-4DEE284874AC}"/>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5" name="Freeform: Shape 84">
                <a:extLst>
                  <a:ext uri="{FF2B5EF4-FFF2-40B4-BE49-F238E27FC236}">
                    <a16:creationId xmlns:a16="http://schemas.microsoft.com/office/drawing/2014/main" id="{21C94DE0-B053-7E30-B171-7381DC32C9A4}"/>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86" name="TextBox 85">
            <a:extLst>
              <a:ext uri="{FF2B5EF4-FFF2-40B4-BE49-F238E27FC236}">
                <a16:creationId xmlns:a16="http://schemas.microsoft.com/office/drawing/2014/main" id="{FC405163-FBEF-142E-D89D-A0BDEFE625B6}"/>
              </a:ext>
            </a:extLst>
          </p:cNvPr>
          <p:cNvSpPr txBox="1"/>
          <p:nvPr/>
        </p:nvSpPr>
        <p:spPr>
          <a:xfrm rot="194666">
            <a:off x="7320968" y="3154646"/>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Barrier</a:t>
            </a:r>
          </a:p>
        </p:txBody>
      </p:sp>
      <p:sp>
        <p:nvSpPr>
          <p:cNvPr id="87" name="TextBox 86">
            <a:extLst>
              <a:ext uri="{FF2B5EF4-FFF2-40B4-BE49-F238E27FC236}">
                <a16:creationId xmlns:a16="http://schemas.microsoft.com/office/drawing/2014/main" id="{6AFD55FB-8DDC-64F2-B40A-67C8878D04D7}"/>
              </a:ext>
            </a:extLst>
          </p:cNvPr>
          <p:cNvSpPr txBox="1"/>
          <p:nvPr/>
        </p:nvSpPr>
        <p:spPr>
          <a:xfrm rot="201405">
            <a:off x="7342270" y="2826490"/>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Instruction fetch</a:t>
            </a:r>
          </a:p>
        </p:txBody>
      </p:sp>
      <p:sp>
        <p:nvSpPr>
          <p:cNvPr id="88" name="TextBox 87">
            <a:extLst>
              <a:ext uri="{FF2B5EF4-FFF2-40B4-BE49-F238E27FC236}">
                <a16:creationId xmlns:a16="http://schemas.microsoft.com/office/drawing/2014/main" id="{75669750-573C-9742-5D9F-877DC48CC203}"/>
              </a:ext>
            </a:extLst>
          </p:cNvPr>
          <p:cNvSpPr txBox="1"/>
          <p:nvPr/>
        </p:nvSpPr>
        <p:spPr>
          <a:xfrm rot="184847">
            <a:off x="7303287" y="3474989"/>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89" name="TextBox 88">
            <a:extLst>
              <a:ext uri="{FF2B5EF4-FFF2-40B4-BE49-F238E27FC236}">
                <a16:creationId xmlns:a16="http://schemas.microsoft.com/office/drawing/2014/main" id="{37988CBD-F8DC-746A-2D4F-9CBC13ABDEE3}"/>
              </a:ext>
            </a:extLst>
          </p:cNvPr>
          <p:cNvSpPr txBox="1"/>
          <p:nvPr/>
        </p:nvSpPr>
        <p:spPr>
          <a:xfrm rot="194504">
            <a:off x="9423907" y="2632913"/>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Scoreboard ID</a:t>
            </a:r>
          </a:p>
        </p:txBody>
      </p:sp>
      <p:sp>
        <p:nvSpPr>
          <p:cNvPr id="90" name="TextBox 89">
            <a:extLst>
              <a:ext uri="{FF2B5EF4-FFF2-40B4-BE49-F238E27FC236}">
                <a16:creationId xmlns:a16="http://schemas.microsoft.com/office/drawing/2014/main" id="{5FB1D24C-5E6E-F7B6-6041-86B78BCAAFF5}"/>
              </a:ext>
            </a:extLst>
          </p:cNvPr>
          <p:cNvSpPr txBox="1"/>
          <p:nvPr/>
        </p:nvSpPr>
        <p:spPr>
          <a:xfrm rot="151695">
            <a:off x="9328500" y="3570767"/>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Pixel shader dep.</a:t>
            </a:r>
          </a:p>
        </p:txBody>
      </p:sp>
      <p:sp>
        <p:nvSpPr>
          <p:cNvPr id="91" name="TextBox 90">
            <a:extLst>
              <a:ext uri="{FF2B5EF4-FFF2-40B4-BE49-F238E27FC236}">
                <a16:creationId xmlns:a16="http://schemas.microsoft.com/office/drawing/2014/main" id="{867018B7-5459-6B95-99C0-07CDF0762CED}"/>
              </a:ext>
            </a:extLst>
          </p:cNvPr>
          <p:cNvSpPr txBox="1"/>
          <p:nvPr/>
        </p:nvSpPr>
        <p:spPr>
          <a:xfrm rot="151695">
            <a:off x="9315512" y="387620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Other</a:t>
            </a:r>
          </a:p>
        </p:txBody>
      </p:sp>
      <p:sp>
        <p:nvSpPr>
          <p:cNvPr id="92" name="TextBox 91">
            <a:extLst>
              <a:ext uri="{FF2B5EF4-FFF2-40B4-BE49-F238E27FC236}">
                <a16:creationId xmlns:a16="http://schemas.microsoft.com/office/drawing/2014/main" id="{4A7C8663-6DC1-4484-80B4-713EE68C6D92}"/>
              </a:ext>
            </a:extLst>
          </p:cNvPr>
          <p:cNvSpPr txBox="1"/>
          <p:nvPr/>
        </p:nvSpPr>
        <p:spPr>
          <a:xfrm rot="151695">
            <a:off x="9349087" y="3251354"/>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GRF Read stall</a:t>
            </a:r>
          </a:p>
        </p:txBody>
      </p:sp>
      <p:sp>
        <p:nvSpPr>
          <p:cNvPr id="93" name="TextBox 92">
            <a:extLst>
              <a:ext uri="{FF2B5EF4-FFF2-40B4-BE49-F238E27FC236}">
                <a16:creationId xmlns:a16="http://schemas.microsoft.com/office/drawing/2014/main" id="{E702B0E2-2A9A-3A3D-816B-72793CC6BD6B}"/>
              </a:ext>
            </a:extLst>
          </p:cNvPr>
          <p:cNvSpPr txBox="1"/>
          <p:nvPr/>
        </p:nvSpPr>
        <p:spPr>
          <a:xfrm rot="237976">
            <a:off x="9383466" y="295649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ALU write</a:t>
            </a:r>
          </a:p>
        </p:txBody>
      </p:sp>
      <p:sp>
        <p:nvSpPr>
          <p:cNvPr id="94" name="TextBox 93">
            <a:extLst>
              <a:ext uri="{FF2B5EF4-FFF2-40B4-BE49-F238E27FC236}">
                <a16:creationId xmlns:a16="http://schemas.microsoft.com/office/drawing/2014/main" id="{4D020EF3-DE9E-099E-B8D7-57ECE23E8CDE}"/>
              </a:ext>
            </a:extLst>
          </p:cNvPr>
          <p:cNvSpPr txBox="1"/>
          <p:nvPr/>
        </p:nvSpPr>
        <p:spPr>
          <a:xfrm rot="151695">
            <a:off x="7268189" y="3771412"/>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Send write</a:t>
            </a:r>
          </a:p>
        </p:txBody>
      </p:sp>
      <p:sp>
        <p:nvSpPr>
          <p:cNvPr id="95" name="Flowchart: Process 94">
            <a:extLst>
              <a:ext uri="{FF2B5EF4-FFF2-40B4-BE49-F238E27FC236}">
                <a16:creationId xmlns:a16="http://schemas.microsoft.com/office/drawing/2014/main" id="{15D5DB38-2E0A-FFE4-A832-EED2E1433A9B}"/>
              </a:ext>
            </a:extLst>
          </p:cNvPr>
          <p:cNvSpPr/>
          <p:nvPr/>
        </p:nvSpPr>
        <p:spPr>
          <a:xfrm rot="202755">
            <a:off x="9297786" y="1946456"/>
            <a:ext cx="0" cy="2891511"/>
          </a:xfrm>
          <a:custGeom>
            <a:avLst/>
            <a:gdLst>
              <a:gd name="connsiteX0" fmla="*/ 0 w 10000"/>
              <a:gd name="connsiteY0" fmla="*/ 0 h 10000"/>
              <a:gd name="connsiteX1" fmla="*/ 0 w 10000"/>
              <a:gd name="connsiteY1" fmla="*/ 0 h 10000"/>
              <a:gd name="connsiteX2" fmla="*/ 0 w 10000"/>
              <a:gd name="connsiteY2" fmla="*/ 10000 h 10000"/>
              <a:gd name="connsiteX3" fmla="*/ 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extrusionOk="0">
                <a:moveTo>
                  <a:pt x="0" y="0"/>
                </a:moveTo>
                <a:lnTo>
                  <a:pt x="0" y="0"/>
                </a:lnTo>
                <a:cubicBezTo>
                  <a:pt x="-405" y="4498"/>
                  <a:pt x="-337" y="6214"/>
                  <a:pt x="0" y="10000"/>
                </a:cubicBezTo>
                <a:lnTo>
                  <a:pt x="0" y="10000"/>
                </a:lnTo>
                <a:cubicBezTo>
                  <a:pt x="84" y="7878"/>
                  <a:pt x="312" y="2433"/>
                  <a:pt x="0" y="0"/>
                </a:cubicBezTo>
                <a:close/>
              </a:path>
            </a:pathLst>
          </a:custGeom>
          <a:noFill/>
          <a:ln>
            <a:solidFill>
              <a:srgbClr val="001E50"/>
            </a:solidFill>
            <a:extLst>
              <a:ext uri="{C807C97D-BFC1-408E-A445-0C87EB9F89A2}">
                <ask:lineSketchStyleProps xmlns:ask="http://schemas.microsoft.com/office/drawing/2018/sketchyshapes" sd="1799452565">
                  <a:prstGeom prst="flowChartProcess">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6" name="Arrow: Down 95">
            <a:extLst>
              <a:ext uri="{FF2B5EF4-FFF2-40B4-BE49-F238E27FC236}">
                <a16:creationId xmlns:a16="http://schemas.microsoft.com/office/drawing/2014/main" id="{ADA30A79-D705-0A9C-0479-D38DE19C9E76}"/>
              </a:ext>
            </a:extLst>
          </p:cNvPr>
          <p:cNvSpPr/>
          <p:nvPr/>
        </p:nvSpPr>
        <p:spPr>
          <a:xfrm rot="5590837">
            <a:off x="9350182" y="325891"/>
            <a:ext cx="239713" cy="3898838"/>
          </a:xfrm>
          <a:custGeom>
            <a:avLst/>
            <a:gdLst>
              <a:gd name="connsiteX0" fmla="*/ 0 w 239713"/>
              <a:gd name="connsiteY0" fmla="*/ 3898838 h 3898838"/>
              <a:gd name="connsiteX1" fmla="*/ 117935 w 239713"/>
              <a:gd name="connsiteY1" fmla="*/ 3898838 h 3898838"/>
              <a:gd name="connsiteX2" fmla="*/ 117935 w 239713"/>
              <a:gd name="connsiteY2" fmla="*/ 3249032 h 3898838"/>
              <a:gd name="connsiteX3" fmla="*/ 117935 w 239713"/>
              <a:gd name="connsiteY3" fmla="*/ 2716190 h 3898838"/>
              <a:gd name="connsiteX4" fmla="*/ 117935 w 239713"/>
              <a:gd name="connsiteY4" fmla="*/ 2105373 h 3898838"/>
              <a:gd name="connsiteX5" fmla="*/ 117935 w 239713"/>
              <a:gd name="connsiteY5" fmla="*/ 1533543 h 3898838"/>
              <a:gd name="connsiteX6" fmla="*/ 117935 w 239713"/>
              <a:gd name="connsiteY6" fmla="*/ 922725 h 3898838"/>
              <a:gd name="connsiteX7" fmla="*/ 117935 w 239713"/>
              <a:gd name="connsiteY7" fmla="*/ 0 h 3898838"/>
              <a:gd name="connsiteX8" fmla="*/ 121778 w 239713"/>
              <a:gd name="connsiteY8" fmla="*/ 0 h 3898838"/>
              <a:gd name="connsiteX9" fmla="*/ 121778 w 239713"/>
              <a:gd name="connsiteY9" fmla="*/ 532841 h 3898838"/>
              <a:gd name="connsiteX10" fmla="*/ 121778 w 239713"/>
              <a:gd name="connsiteY10" fmla="*/ 1182648 h 3898838"/>
              <a:gd name="connsiteX11" fmla="*/ 121778 w 239713"/>
              <a:gd name="connsiteY11" fmla="*/ 1793465 h 3898838"/>
              <a:gd name="connsiteX12" fmla="*/ 121778 w 239713"/>
              <a:gd name="connsiteY12" fmla="*/ 2365295 h 3898838"/>
              <a:gd name="connsiteX13" fmla="*/ 121778 w 239713"/>
              <a:gd name="connsiteY13" fmla="*/ 2976113 h 3898838"/>
              <a:gd name="connsiteX14" fmla="*/ 121778 w 239713"/>
              <a:gd name="connsiteY14" fmla="*/ 3898838 h 3898838"/>
              <a:gd name="connsiteX15" fmla="*/ 239713 w 239713"/>
              <a:gd name="connsiteY15" fmla="*/ 3898838 h 3898838"/>
              <a:gd name="connsiteX16" fmla="*/ 119857 w 239713"/>
              <a:gd name="connsiteY16" fmla="*/ 3898838 h 3898838"/>
              <a:gd name="connsiteX17" fmla="*/ 0 w 239713"/>
              <a:gd name="connsiteY17" fmla="*/ 3898838 h 389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713" h="3898838" extrusionOk="0">
                <a:moveTo>
                  <a:pt x="0" y="3898838"/>
                </a:moveTo>
                <a:cubicBezTo>
                  <a:pt x="41527" y="3901196"/>
                  <a:pt x="59084" y="3900850"/>
                  <a:pt x="117935" y="3898838"/>
                </a:cubicBezTo>
                <a:cubicBezTo>
                  <a:pt x="120401" y="3661097"/>
                  <a:pt x="134103" y="3552461"/>
                  <a:pt x="117935" y="3249032"/>
                </a:cubicBezTo>
                <a:cubicBezTo>
                  <a:pt x="101767" y="2945603"/>
                  <a:pt x="111235" y="2944626"/>
                  <a:pt x="117935" y="2716190"/>
                </a:cubicBezTo>
                <a:cubicBezTo>
                  <a:pt x="124635" y="2487754"/>
                  <a:pt x="122763" y="2348875"/>
                  <a:pt x="117935" y="2105373"/>
                </a:cubicBezTo>
                <a:cubicBezTo>
                  <a:pt x="113107" y="1861871"/>
                  <a:pt x="120794" y="1657519"/>
                  <a:pt x="117935" y="1533543"/>
                </a:cubicBezTo>
                <a:cubicBezTo>
                  <a:pt x="115077" y="1409567"/>
                  <a:pt x="107771" y="1109059"/>
                  <a:pt x="117935" y="922725"/>
                </a:cubicBezTo>
                <a:cubicBezTo>
                  <a:pt x="128099" y="736391"/>
                  <a:pt x="98112" y="322983"/>
                  <a:pt x="117935" y="0"/>
                </a:cubicBezTo>
                <a:cubicBezTo>
                  <a:pt x="118773" y="100"/>
                  <a:pt x="120303" y="8"/>
                  <a:pt x="121778" y="0"/>
                </a:cubicBezTo>
                <a:cubicBezTo>
                  <a:pt x="109938" y="191918"/>
                  <a:pt x="115003" y="301964"/>
                  <a:pt x="121778" y="532841"/>
                </a:cubicBezTo>
                <a:cubicBezTo>
                  <a:pt x="128553" y="763718"/>
                  <a:pt x="112141" y="952410"/>
                  <a:pt x="121778" y="1182648"/>
                </a:cubicBezTo>
                <a:cubicBezTo>
                  <a:pt x="131415" y="1412886"/>
                  <a:pt x="119273" y="1651549"/>
                  <a:pt x="121778" y="1793465"/>
                </a:cubicBezTo>
                <a:cubicBezTo>
                  <a:pt x="124283" y="1935381"/>
                  <a:pt x="116044" y="2135100"/>
                  <a:pt x="121778" y="2365295"/>
                </a:cubicBezTo>
                <a:cubicBezTo>
                  <a:pt x="127513" y="2595490"/>
                  <a:pt x="96154" y="2717236"/>
                  <a:pt x="121778" y="2976113"/>
                </a:cubicBezTo>
                <a:cubicBezTo>
                  <a:pt x="147402" y="3234990"/>
                  <a:pt x="90407" y="3621747"/>
                  <a:pt x="121778" y="3898838"/>
                </a:cubicBezTo>
                <a:cubicBezTo>
                  <a:pt x="160124" y="3894562"/>
                  <a:pt x="201757" y="3904049"/>
                  <a:pt x="239713" y="3898838"/>
                </a:cubicBezTo>
                <a:cubicBezTo>
                  <a:pt x="194134" y="3902133"/>
                  <a:pt x="176976" y="3902473"/>
                  <a:pt x="119857" y="3898838"/>
                </a:cubicBezTo>
                <a:cubicBezTo>
                  <a:pt x="93302" y="3898491"/>
                  <a:pt x="34197" y="3893394"/>
                  <a:pt x="0" y="3898838"/>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7" name="TextBox 96">
            <a:extLst>
              <a:ext uri="{FF2B5EF4-FFF2-40B4-BE49-F238E27FC236}">
                <a16:creationId xmlns:a16="http://schemas.microsoft.com/office/drawing/2014/main" id="{7769F6F6-DD3F-4779-3B02-C01CCD3F3E37}"/>
              </a:ext>
            </a:extLst>
          </p:cNvPr>
          <p:cNvSpPr txBox="1"/>
          <p:nvPr/>
        </p:nvSpPr>
        <p:spPr>
          <a:xfrm rot="201405">
            <a:off x="7469282" y="1805688"/>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Control</a:t>
            </a:r>
          </a:p>
        </p:txBody>
      </p:sp>
      <p:sp>
        <p:nvSpPr>
          <p:cNvPr id="98" name="TextBox 97">
            <a:extLst>
              <a:ext uri="{FF2B5EF4-FFF2-40B4-BE49-F238E27FC236}">
                <a16:creationId xmlns:a16="http://schemas.microsoft.com/office/drawing/2014/main" id="{F4B1E56A-DE35-B75E-EA8F-7F93EBC22B40}"/>
              </a:ext>
            </a:extLst>
          </p:cNvPr>
          <p:cNvSpPr txBox="1"/>
          <p:nvPr/>
        </p:nvSpPr>
        <p:spPr>
          <a:xfrm rot="201405">
            <a:off x="9388329" y="1915291"/>
            <a:ext cx="2157247" cy="553998"/>
          </a:xfrm>
          <a:prstGeom prst="rect">
            <a:avLst/>
          </a:prstGeom>
          <a:noFill/>
        </p:spPr>
        <p:txBody>
          <a:bodyPr wrap="square" lIns="137160" tIns="137160" rIns="137160" bIns="137160" rtlCol="0">
            <a:spAutoFit/>
          </a:bodyPr>
          <a:lstStyle/>
          <a:p>
            <a:r>
              <a:rPr lang="en-GB" b="1">
                <a:solidFill>
                  <a:schemeClr val="bg1"/>
                </a:solidFill>
                <a:latin typeface="Bradley Hand ITC" panose="03070402050302030203" pitchFamily="66" charset="0"/>
              </a:rPr>
              <a:t>Data</a:t>
            </a:r>
          </a:p>
        </p:txBody>
      </p:sp>
      <p:sp>
        <p:nvSpPr>
          <p:cNvPr id="99" name="TextBox 98">
            <a:extLst>
              <a:ext uri="{FF2B5EF4-FFF2-40B4-BE49-F238E27FC236}">
                <a16:creationId xmlns:a16="http://schemas.microsoft.com/office/drawing/2014/main" id="{0BFC7FEC-80BB-AD65-DE2C-3AFB252FDF0E}"/>
              </a:ext>
            </a:extLst>
          </p:cNvPr>
          <p:cNvSpPr txBox="1"/>
          <p:nvPr/>
        </p:nvSpPr>
        <p:spPr>
          <a:xfrm rot="201080">
            <a:off x="8132056" y="1425918"/>
            <a:ext cx="2596291" cy="646331"/>
          </a:xfrm>
          <a:prstGeom prst="rect">
            <a:avLst/>
          </a:prstGeom>
          <a:noFill/>
        </p:spPr>
        <p:txBody>
          <a:bodyPr wrap="square" lIns="137160" tIns="137160" rIns="137160" bIns="137160" rtlCol="0">
            <a:spAutoFit/>
          </a:bodyPr>
          <a:lstStyle/>
          <a:p>
            <a:pPr algn="ctr"/>
            <a:r>
              <a:rPr lang="en-GB" sz="2400" b="1">
                <a:solidFill>
                  <a:schemeClr val="bg1"/>
                </a:solidFill>
                <a:latin typeface="Bradley Hand ITC" panose="03070402050302030203" pitchFamily="66" charset="0"/>
              </a:rPr>
              <a:t>XVE stall reasons</a:t>
            </a:r>
          </a:p>
        </p:txBody>
      </p:sp>
      <p:sp>
        <p:nvSpPr>
          <p:cNvPr id="100" name="Freeform: Shape 99">
            <a:extLst>
              <a:ext uri="{FF2B5EF4-FFF2-40B4-BE49-F238E27FC236}">
                <a16:creationId xmlns:a16="http://schemas.microsoft.com/office/drawing/2014/main" id="{C168B304-FF5A-0A5B-44D8-853CC03B2FF5}"/>
              </a:ext>
            </a:extLst>
          </p:cNvPr>
          <p:cNvSpPr/>
          <p:nvPr/>
        </p:nvSpPr>
        <p:spPr>
          <a:xfrm rot="399878" flipV="1">
            <a:off x="7395666" y="3006879"/>
            <a:ext cx="1854200" cy="92036"/>
          </a:xfrm>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extrusionOk="0">
                <a:moveTo>
                  <a:pt x="0" y="25400"/>
                </a:moveTo>
                <a:cubicBezTo>
                  <a:pt x="204147" y="33637"/>
                  <a:pt x="303472" y="9674"/>
                  <a:pt x="514350" y="12700"/>
                </a:cubicBezTo>
                <a:cubicBezTo>
                  <a:pt x="699415" y="21621"/>
                  <a:pt x="780908" y="-6044"/>
                  <a:pt x="939800" y="6350"/>
                </a:cubicBezTo>
                <a:cubicBezTo>
                  <a:pt x="1015932" y="7598"/>
                  <a:pt x="1164777" y="1125"/>
                  <a:pt x="1231900" y="0"/>
                </a:cubicBezTo>
                <a:cubicBezTo>
                  <a:pt x="1329150" y="8372"/>
                  <a:pt x="1407738" y="10939"/>
                  <a:pt x="1517650" y="19050"/>
                </a:cubicBezTo>
                <a:cubicBezTo>
                  <a:pt x="1558316" y="23584"/>
                  <a:pt x="1632361" y="67517"/>
                  <a:pt x="1657350" y="76200"/>
                </a:cubicBezTo>
                <a:cubicBezTo>
                  <a:pt x="1672369" y="83541"/>
                  <a:pt x="1684269" y="79508"/>
                  <a:pt x="1701800" y="82550"/>
                </a:cubicBezTo>
                <a:cubicBezTo>
                  <a:pt x="1800276" y="124138"/>
                  <a:pt x="1585777" y="92866"/>
                  <a:pt x="1854200" y="88900"/>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854200"/>
                      <a:gd name="connsiteY0" fmla="*/ 25400 h 92036"/>
                      <a:gd name="connsiteX1" fmla="*/ 514350 w 1854200"/>
                      <a:gd name="connsiteY1" fmla="*/ 12700 h 92036"/>
                      <a:gd name="connsiteX2" fmla="*/ 939800 w 1854200"/>
                      <a:gd name="connsiteY2" fmla="*/ 6350 h 92036"/>
                      <a:gd name="connsiteX3" fmla="*/ 1231900 w 1854200"/>
                      <a:gd name="connsiteY3" fmla="*/ 0 h 92036"/>
                      <a:gd name="connsiteX4" fmla="*/ 1517650 w 1854200"/>
                      <a:gd name="connsiteY4" fmla="*/ 19050 h 92036"/>
                      <a:gd name="connsiteX5" fmla="*/ 1657350 w 1854200"/>
                      <a:gd name="connsiteY5" fmla="*/ 76200 h 92036"/>
                      <a:gd name="connsiteX6" fmla="*/ 1701800 w 1854200"/>
                      <a:gd name="connsiteY6" fmla="*/ 82550 h 92036"/>
                      <a:gd name="connsiteX7" fmla="*/ 1854200 w 1854200"/>
                      <a:gd name="connsiteY7" fmla="*/ 88900 h 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200" h="92036">
                        <a:moveTo>
                          <a:pt x="0" y="25400"/>
                        </a:moveTo>
                        <a:lnTo>
                          <a:pt x="514350" y="12700"/>
                        </a:lnTo>
                        <a:lnTo>
                          <a:pt x="939800" y="6350"/>
                        </a:lnTo>
                        <a:lnTo>
                          <a:pt x="1231900" y="0"/>
                        </a:lnTo>
                        <a:cubicBezTo>
                          <a:pt x="1327150" y="6350"/>
                          <a:pt x="1422627" y="9913"/>
                          <a:pt x="1517650" y="19050"/>
                        </a:cubicBezTo>
                        <a:cubicBezTo>
                          <a:pt x="1558915" y="23018"/>
                          <a:pt x="1631978" y="66974"/>
                          <a:pt x="1657350" y="76200"/>
                        </a:cubicBezTo>
                        <a:cubicBezTo>
                          <a:pt x="1671416" y="81315"/>
                          <a:pt x="1687074" y="79873"/>
                          <a:pt x="1701800" y="82550"/>
                        </a:cubicBezTo>
                        <a:cubicBezTo>
                          <a:pt x="1793195" y="99167"/>
                          <a:pt x="1597564" y="88900"/>
                          <a:pt x="1854200" y="8890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Shape 100">
            <a:extLst>
              <a:ext uri="{FF2B5EF4-FFF2-40B4-BE49-F238E27FC236}">
                <a16:creationId xmlns:a16="http://schemas.microsoft.com/office/drawing/2014/main" id="{C44FC3D9-940C-1E68-4546-AE52F49168E9}"/>
              </a:ext>
            </a:extLst>
          </p:cNvPr>
          <p:cNvSpPr/>
          <p:nvPr/>
        </p:nvSpPr>
        <p:spPr>
          <a:xfrm rot="11178601">
            <a:off x="7459970" y="3700251"/>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Freeform: Shape 101">
            <a:extLst>
              <a:ext uri="{FF2B5EF4-FFF2-40B4-BE49-F238E27FC236}">
                <a16:creationId xmlns:a16="http://schemas.microsoft.com/office/drawing/2014/main" id="{3207DFBA-7D6E-F0E0-A3B6-AFD423FCAAE5}"/>
              </a:ext>
            </a:extLst>
          </p:cNvPr>
          <p:cNvSpPr/>
          <p:nvPr/>
        </p:nvSpPr>
        <p:spPr>
          <a:xfrm rot="10800000" flipV="1">
            <a:off x="7404026" y="4019313"/>
            <a:ext cx="1212118" cy="45719"/>
          </a:xfrm>
          <a:custGeom>
            <a:avLst/>
            <a:gdLst>
              <a:gd name="connsiteX0" fmla="*/ 0 w 1212118"/>
              <a:gd name="connsiteY0" fmla="*/ 45674 h 45719"/>
              <a:gd name="connsiteX1" fmla="*/ 718689 w 1212118"/>
              <a:gd name="connsiteY1" fmla="*/ 23983 h 45719"/>
              <a:gd name="connsiteX2" fmla="*/ 1212118 w 1212118"/>
              <a:gd name="connsiteY2" fmla="*/ 2293 h 45719"/>
            </a:gdLst>
            <a:ahLst/>
            <a:cxnLst>
              <a:cxn ang="0">
                <a:pos x="connsiteX0" y="connsiteY0"/>
              </a:cxn>
              <a:cxn ang="0">
                <a:pos x="connsiteX1" y="connsiteY1"/>
              </a:cxn>
              <a:cxn ang="0">
                <a:pos x="connsiteX2" y="connsiteY2"/>
              </a:cxn>
            </a:cxnLst>
            <a:rect l="l" t="t" r="r" b="b"/>
            <a:pathLst>
              <a:path w="1212118" h="45719" extrusionOk="0">
                <a:moveTo>
                  <a:pt x="0" y="45674"/>
                </a:moveTo>
                <a:cubicBezTo>
                  <a:pt x="120756" y="45852"/>
                  <a:pt x="591996" y="-35819"/>
                  <a:pt x="718689" y="23983"/>
                </a:cubicBezTo>
                <a:cubicBezTo>
                  <a:pt x="836749" y="-30880"/>
                  <a:pt x="942760" y="14372"/>
                  <a:pt x="1212118"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Freeform: Shape 102">
            <a:extLst>
              <a:ext uri="{FF2B5EF4-FFF2-40B4-BE49-F238E27FC236}">
                <a16:creationId xmlns:a16="http://schemas.microsoft.com/office/drawing/2014/main" id="{F231C49D-3817-C238-7F52-1470FFB206A0}"/>
              </a:ext>
            </a:extLst>
          </p:cNvPr>
          <p:cNvSpPr/>
          <p:nvPr/>
        </p:nvSpPr>
        <p:spPr>
          <a:xfrm rot="11178601" flipV="1">
            <a:off x="9538232" y="2836098"/>
            <a:ext cx="1407658" cy="52933"/>
          </a:xfrm>
          <a:custGeom>
            <a:avLst/>
            <a:gdLst>
              <a:gd name="connsiteX0" fmla="*/ 0 w 1407658"/>
              <a:gd name="connsiteY0" fmla="*/ 52881 h 52933"/>
              <a:gd name="connsiteX1" fmla="*/ 834628 w 1407658"/>
              <a:gd name="connsiteY1" fmla="*/ 27768 h 52933"/>
              <a:gd name="connsiteX2" fmla="*/ 1407658 w 1407658"/>
              <a:gd name="connsiteY2" fmla="*/ 2655 h 52933"/>
            </a:gdLst>
            <a:ahLst/>
            <a:cxnLst>
              <a:cxn ang="0">
                <a:pos x="connsiteX0" y="connsiteY0"/>
              </a:cxn>
              <a:cxn ang="0">
                <a:pos x="connsiteX1" y="connsiteY1"/>
              </a:cxn>
              <a:cxn ang="0">
                <a:pos x="connsiteX2" y="connsiteY2"/>
              </a:cxn>
            </a:cxnLst>
            <a:rect l="l" t="t" r="r" b="b"/>
            <a:pathLst>
              <a:path w="1407658" h="52933" extrusionOk="0">
                <a:moveTo>
                  <a:pt x="0" y="52881"/>
                </a:moveTo>
                <a:cubicBezTo>
                  <a:pt x="119823" y="43546"/>
                  <a:pt x="676322" y="-39486"/>
                  <a:pt x="834628" y="27768"/>
                </a:cubicBezTo>
                <a:cubicBezTo>
                  <a:pt x="985395" y="-26327"/>
                  <a:pt x="1099751" y="15937"/>
                  <a:pt x="1407658" y="2655"/>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Freeform: Shape 103">
            <a:extLst>
              <a:ext uri="{FF2B5EF4-FFF2-40B4-BE49-F238E27FC236}">
                <a16:creationId xmlns:a16="http://schemas.microsoft.com/office/drawing/2014/main" id="{94CCB425-A19A-ACBA-1918-7C18C72A640E}"/>
              </a:ext>
            </a:extLst>
          </p:cNvPr>
          <p:cNvSpPr/>
          <p:nvPr/>
        </p:nvSpPr>
        <p:spPr>
          <a:xfrm flipV="1">
            <a:off x="9544581" y="3104836"/>
            <a:ext cx="968638" cy="121281"/>
          </a:xfrm>
          <a:custGeom>
            <a:avLst/>
            <a:gdLst>
              <a:gd name="connsiteX0" fmla="*/ 0 w 968638"/>
              <a:gd name="connsiteY0" fmla="*/ 121162 h 121281"/>
              <a:gd name="connsiteX1" fmla="*/ 574325 w 968638"/>
              <a:gd name="connsiteY1" fmla="*/ 63623 h 121281"/>
              <a:gd name="connsiteX2" fmla="*/ 968638 w 968638"/>
              <a:gd name="connsiteY2" fmla="*/ 6083 h 121281"/>
            </a:gdLst>
            <a:ahLst/>
            <a:cxnLst>
              <a:cxn ang="0">
                <a:pos x="connsiteX0" y="connsiteY0"/>
              </a:cxn>
              <a:cxn ang="0">
                <a:pos x="connsiteX1" y="connsiteY1"/>
              </a:cxn>
              <a:cxn ang="0">
                <a:pos x="connsiteX2" y="connsiteY2"/>
              </a:cxn>
            </a:cxnLst>
            <a:rect l="l" t="t" r="r" b="b"/>
            <a:pathLst>
              <a:path w="968638" h="121281" extrusionOk="0">
                <a:moveTo>
                  <a:pt x="0" y="121162"/>
                </a:moveTo>
                <a:cubicBezTo>
                  <a:pt x="90251" y="122443"/>
                  <a:pt x="495650" y="-89939"/>
                  <a:pt x="574325" y="63623"/>
                </a:cubicBezTo>
                <a:cubicBezTo>
                  <a:pt x="657715" y="-69750"/>
                  <a:pt x="756508" y="33622"/>
                  <a:pt x="968638" y="608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reeform: Shape 104">
            <a:extLst>
              <a:ext uri="{FF2B5EF4-FFF2-40B4-BE49-F238E27FC236}">
                <a16:creationId xmlns:a16="http://schemas.microsoft.com/office/drawing/2014/main" id="{8E5441E6-7E1C-64E6-F960-59DAC91FBBFA}"/>
              </a:ext>
            </a:extLst>
          </p:cNvPr>
          <p:cNvSpPr/>
          <p:nvPr/>
        </p:nvSpPr>
        <p:spPr>
          <a:xfrm flipV="1">
            <a:off x="9520179" y="3438012"/>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Shape 105">
            <a:extLst>
              <a:ext uri="{FF2B5EF4-FFF2-40B4-BE49-F238E27FC236}">
                <a16:creationId xmlns:a16="http://schemas.microsoft.com/office/drawing/2014/main" id="{338AE013-C51E-EA3A-F560-E753E4B7A70D}"/>
              </a:ext>
            </a:extLst>
          </p:cNvPr>
          <p:cNvSpPr/>
          <p:nvPr/>
        </p:nvSpPr>
        <p:spPr>
          <a:xfrm rot="551176">
            <a:off x="7391395" y="3402345"/>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Grafik 6">
            <a:extLst>
              <a:ext uri="{FF2B5EF4-FFF2-40B4-BE49-F238E27FC236}">
                <a16:creationId xmlns:a16="http://schemas.microsoft.com/office/drawing/2014/main" id="{46EBC359-EEC4-ABED-66F3-6CEF9C67E58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3" name="TextBox 2" descr="page number">
            <a:extLst>
              <a:ext uri="{FF2B5EF4-FFF2-40B4-BE49-F238E27FC236}">
                <a16:creationId xmlns:a16="http://schemas.microsoft.com/office/drawing/2014/main" id="{DE296933-F1F4-1212-B7B1-0CA6F213C9BE}"/>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80</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
        <p:nvSpPr>
          <p:cNvPr id="16" name="Freeform: Shape 15">
            <a:extLst>
              <a:ext uri="{FF2B5EF4-FFF2-40B4-BE49-F238E27FC236}">
                <a16:creationId xmlns:a16="http://schemas.microsoft.com/office/drawing/2014/main" id="{573071F4-5332-5C45-6857-1F6277E8F563}"/>
              </a:ext>
            </a:extLst>
          </p:cNvPr>
          <p:cNvSpPr/>
          <p:nvPr/>
        </p:nvSpPr>
        <p:spPr>
          <a:xfrm flipV="1">
            <a:off x="9541027" y="3760119"/>
            <a:ext cx="1424355" cy="105167"/>
          </a:xfrm>
          <a:custGeom>
            <a:avLst/>
            <a:gdLst>
              <a:gd name="connsiteX0" fmla="*/ 0 w 1424355"/>
              <a:gd name="connsiteY0" fmla="*/ 105064 h 105167"/>
              <a:gd name="connsiteX1" fmla="*/ 844528 w 1424355"/>
              <a:gd name="connsiteY1" fmla="*/ 55169 h 105167"/>
              <a:gd name="connsiteX2" fmla="*/ 1424355 w 1424355"/>
              <a:gd name="connsiteY2" fmla="*/ 5274 h 105167"/>
            </a:gdLst>
            <a:ahLst/>
            <a:cxnLst>
              <a:cxn ang="0">
                <a:pos x="connsiteX0" y="connsiteY0"/>
              </a:cxn>
              <a:cxn ang="0">
                <a:pos x="connsiteX1" y="connsiteY1"/>
              </a:cxn>
              <a:cxn ang="0">
                <a:pos x="connsiteX2" y="connsiteY2"/>
              </a:cxn>
            </a:cxnLst>
            <a:rect l="l" t="t" r="r" b="b"/>
            <a:pathLst>
              <a:path w="1424355" h="105167" extrusionOk="0">
                <a:moveTo>
                  <a:pt x="0" y="105064"/>
                </a:moveTo>
                <a:cubicBezTo>
                  <a:pt x="101284" y="88768"/>
                  <a:pt x="697508" y="-77188"/>
                  <a:pt x="844528" y="55169"/>
                </a:cubicBezTo>
                <a:cubicBezTo>
                  <a:pt x="989058" y="-55026"/>
                  <a:pt x="1098961" y="31887"/>
                  <a:pt x="1424355" y="5274"/>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Freeform: Shape 16">
            <a:extLst>
              <a:ext uri="{FF2B5EF4-FFF2-40B4-BE49-F238E27FC236}">
                <a16:creationId xmlns:a16="http://schemas.microsoft.com/office/drawing/2014/main" id="{FC61DCD3-BE86-28E2-81E5-AF2773E394E0}"/>
              </a:ext>
            </a:extLst>
          </p:cNvPr>
          <p:cNvSpPr/>
          <p:nvPr/>
        </p:nvSpPr>
        <p:spPr>
          <a:xfrm rot="551176">
            <a:off x="9300548" y="4098792"/>
            <a:ext cx="847399" cy="20555"/>
          </a:xfrm>
          <a:custGeom>
            <a:avLst/>
            <a:gdLst>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0691" y="18371"/>
                  <a:pt x="402512" y="-15298"/>
                  <a:pt x="502440" y="10783"/>
                </a:cubicBezTo>
                <a:cubicBezTo>
                  <a:pt x="590783" y="-12520"/>
                  <a:pt x="652140" y="8015"/>
                  <a:pt x="847399" y="1031"/>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854699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6E1BEB-BCC0-C798-A6BC-71E641AAB728}"/>
            </a:ext>
          </a:extLst>
        </p:cNvPr>
        <p:cNvGrpSpPr/>
        <p:nvPr/>
      </p:nvGrpSpPr>
      <p:grpSpPr>
        <a:xfrm>
          <a:off x="0" y="0"/>
          <a:ext cx="0" cy="0"/>
          <a:chOff x="0" y="0"/>
          <a:chExt cx="0" cy="0"/>
        </a:xfrm>
      </p:grpSpPr>
      <p:pic>
        <p:nvPicPr>
          <p:cNvPr id="23" name="Picture 22">
            <a:extLst>
              <a:ext uri="{FF2B5EF4-FFF2-40B4-BE49-F238E27FC236}">
                <a16:creationId xmlns:a16="http://schemas.microsoft.com/office/drawing/2014/main" id="{64371706-CBF7-DF58-11C0-335398582A8F}"/>
              </a:ext>
            </a:extLst>
          </p:cNvPr>
          <p:cNvPicPr>
            <a:picLocks noChangeAspect="1"/>
          </p:cNvPicPr>
          <p:nvPr/>
        </p:nvPicPr>
        <p:blipFill>
          <a:blip r:embed="rId3">
            <a:alphaModFix amt="20000"/>
          </a:blip>
          <a:stretch>
            <a:fillRect/>
          </a:stretch>
        </p:blipFill>
        <p:spPr>
          <a:xfrm>
            <a:off x="1209376" y="609600"/>
            <a:ext cx="9961544" cy="5445125"/>
          </a:xfrm>
          <a:prstGeom prst="rect">
            <a:avLst/>
          </a:prstGeom>
        </p:spPr>
      </p:pic>
      <p:pic>
        <p:nvPicPr>
          <p:cNvPr id="21" name="Picture 20">
            <a:extLst>
              <a:ext uri="{FF2B5EF4-FFF2-40B4-BE49-F238E27FC236}">
                <a16:creationId xmlns:a16="http://schemas.microsoft.com/office/drawing/2014/main" id="{8A1746D4-A216-49F5-91E9-DE121865B647}"/>
              </a:ext>
            </a:extLst>
          </p:cNvPr>
          <p:cNvPicPr>
            <a:picLocks noChangeAspect="1"/>
          </p:cNvPicPr>
          <p:nvPr/>
        </p:nvPicPr>
        <p:blipFill>
          <a:blip r:embed="rId4"/>
          <a:stretch>
            <a:fillRect/>
          </a:stretch>
        </p:blipFill>
        <p:spPr>
          <a:xfrm>
            <a:off x="0" y="2772805"/>
            <a:ext cx="12192000" cy="1312389"/>
          </a:xfrm>
          <a:prstGeom prst="rect">
            <a:avLst/>
          </a:prstGeom>
        </p:spPr>
      </p:pic>
      <p:sp>
        <p:nvSpPr>
          <p:cNvPr id="33" name="Arrow: Right 32">
            <a:extLst>
              <a:ext uri="{FF2B5EF4-FFF2-40B4-BE49-F238E27FC236}">
                <a16:creationId xmlns:a16="http://schemas.microsoft.com/office/drawing/2014/main" id="{21570BD0-2F7F-9319-8322-53C09325B220}"/>
              </a:ext>
            </a:extLst>
          </p:cNvPr>
          <p:cNvSpPr/>
          <p:nvPr/>
        </p:nvSpPr>
        <p:spPr>
          <a:xfrm rot="8835601">
            <a:off x="10567006" y="5371837"/>
            <a:ext cx="618754" cy="321380"/>
          </a:xfrm>
          <a:custGeom>
            <a:avLst/>
            <a:gdLst>
              <a:gd name="connsiteX0" fmla="*/ 0 w 618754"/>
              <a:gd name="connsiteY0" fmla="*/ 101993 h 321380"/>
              <a:gd name="connsiteX1" fmla="*/ 349871 w 618754"/>
              <a:gd name="connsiteY1" fmla="*/ 101993 h 321380"/>
              <a:gd name="connsiteX2" fmla="*/ 349871 w 618754"/>
              <a:gd name="connsiteY2" fmla="*/ 0 h 321380"/>
              <a:gd name="connsiteX3" fmla="*/ 618754 w 618754"/>
              <a:gd name="connsiteY3" fmla="*/ 160690 h 321380"/>
              <a:gd name="connsiteX4" fmla="*/ 349871 w 618754"/>
              <a:gd name="connsiteY4" fmla="*/ 321380 h 321380"/>
              <a:gd name="connsiteX5" fmla="*/ 349871 w 618754"/>
              <a:gd name="connsiteY5" fmla="*/ 219387 h 321380"/>
              <a:gd name="connsiteX6" fmla="*/ 0 w 618754"/>
              <a:gd name="connsiteY6" fmla="*/ 219387 h 321380"/>
              <a:gd name="connsiteX7" fmla="*/ 0 w 618754"/>
              <a:gd name="connsiteY7" fmla="*/ 101993 h 3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754" h="321380" extrusionOk="0">
                <a:moveTo>
                  <a:pt x="0" y="101993"/>
                </a:moveTo>
                <a:cubicBezTo>
                  <a:pt x="104761" y="97487"/>
                  <a:pt x="189685" y="110218"/>
                  <a:pt x="349871" y="101993"/>
                </a:cubicBezTo>
                <a:cubicBezTo>
                  <a:pt x="348366" y="91702"/>
                  <a:pt x="349185" y="28749"/>
                  <a:pt x="349871" y="0"/>
                </a:cubicBezTo>
                <a:cubicBezTo>
                  <a:pt x="387984" y="44040"/>
                  <a:pt x="514267" y="114305"/>
                  <a:pt x="618754" y="160690"/>
                </a:cubicBezTo>
                <a:cubicBezTo>
                  <a:pt x="511481" y="217662"/>
                  <a:pt x="441765" y="276407"/>
                  <a:pt x="349871" y="321380"/>
                </a:cubicBezTo>
                <a:cubicBezTo>
                  <a:pt x="343115" y="276041"/>
                  <a:pt x="357633" y="259103"/>
                  <a:pt x="349871" y="219387"/>
                </a:cubicBezTo>
                <a:cubicBezTo>
                  <a:pt x="288796" y="227569"/>
                  <a:pt x="140763" y="209880"/>
                  <a:pt x="0" y="219387"/>
                </a:cubicBezTo>
                <a:cubicBezTo>
                  <a:pt x="-9798" y="180884"/>
                  <a:pt x="2295" y="154880"/>
                  <a:pt x="0" y="101993"/>
                </a:cubicBezTo>
                <a:close/>
              </a:path>
            </a:pathLst>
          </a:custGeom>
          <a:noFill/>
          <a:ln>
            <a:solidFill>
              <a:schemeClr val="bg1"/>
            </a:solidFill>
            <a:extLst>
              <a:ext uri="{C807C97D-BFC1-408E-A445-0C87EB9F89A2}">
                <ask:lineSketchStyleProps xmlns:ask="http://schemas.microsoft.com/office/drawing/2018/sketchyshapes" sd="2230600835">
                  <a:prstGeom prst="rightArrow">
                    <a:avLst>
                      <a:gd name="adj1" fmla="val 36528"/>
                      <a:gd name="adj2" fmla="val 83665"/>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34" name="TextBox 33">
            <a:extLst>
              <a:ext uri="{FF2B5EF4-FFF2-40B4-BE49-F238E27FC236}">
                <a16:creationId xmlns:a16="http://schemas.microsoft.com/office/drawing/2014/main" id="{42AA266C-FDB5-B488-2746-4FC3B5784256}"/>
              </a:ext>
            </a:extLst>
          </p:cNvPr>
          <p:cNvSpPr txBox="1"/>
          <p:nvPr/>
        </p:nvSpPr>
        <p:spPr>
          <a:xfrm rot="506462">
            <a:off x="10135551" y="5072837"/>
            <a:ext cx="835588" cy="523220"/>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Yeah!</a:t>
            </a:r>
          </a:p>
        </p:txBody>
      </p:sp>
      <p:grpSp>
        <p:nvGrpSpPr>
          <p:cNvPr id="35" name="Group 34">
            <a:extLst>
              <a:ext uri="{FF2B5EF4-FFF2-40B4-BE49-F238E27FC236}">
                <a16:creationId xmlns:a16="http://schemas.microsoft.com/office/drawing/2014/main" id="{0EED1E8B-3DDE-501C-EBBD-1E0B2FC513D8}"/>
              </a:ext>
            </a:extLst>
          </p:cNvPr>
          <p:cNvGrpSpPr/>
          <p:nvPr/>
        </p:nvGrpSpPr>
        <p:grpSpPr>
          <a:xfrm rot="436798">
            <a:off x="9491112" y="4227139"/>
            <a:ext cx="2424878" cy="2114273"/>
            <a:chOff x="8397355" y="4208176"/>
            <a:chExt cx="2424878" cy="2114273"/>
          </a:xfrm>
          <a:effectLst>
            <a:outerShdw blurRad="50800" dist="38100" dir="10800000" algn="r" rotWithShape="0">
              <a:prstClr val="black">
                <a:alpha val="40000"/>
              </a:prstClr>
            </a:outerShdw>
          </a:effectLst>
        </p:grpSpPr>
        <p:grpSp>
          <p:nvGrpSpPr>
            <p:cNvPr id="36" name="Group 35">
              <a:extLst>
                <a:ext uri="{FF2B5EF4-FFF2-40B4-BE49-F238E27FC236}">
                  <a16:creationId xmlns:a16="http://schemas.microsoft.com/office/drawing/2014/main" id="{1AFF6BBC-2353-6B57-99F5-C26F288C7338}"/>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40" name="Freeform: Shape 39">
                <a:extLst>
                  <a:ext uri="{FF2B5EF4-FFF2-40B4-BE49-F238E27FC236}">
                    <a16:creationId xmlns:a16="http://schemas.microsoft.com/office/drawing/2014/main" id="{5621E249-2E31-E9DF-95AE-1C7907338290}"/>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41" name="Right Triangle 9">
                <a:extLst>
                  <a:ext uri="{FF2B5EF4-FFF2-40B4-BE49-F238E27FC236}">
                    <a16:creationId xmlns:a16="http://schemas.microsoft.com/office/drawing/2014/main" id="{C2E43A60-CD04-8140-260C-9620DBE6B7F9}"/>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37" name="Group 36">
              <a:extLst>
                <a:ext uri="{FF2B5EF4-FFF2-40B4-BE49-F238E27FC236}">
                  <a16:creationId xmlns:a16="http://schemas.microsoft.com/office/drawing/2014/main" id="{6D668022-44DF-305A-93AE-9B1C276A8C18}"/>
                </a:ext>
              </a:extLst>
            </p:cNvPr>
            <p:cNvGrpSpPr/>
            <p:nvPr/>
          </p:nvGrpSpPr>
          <p:grpSpPr>
            <a:xfrm>
              <a:off x="10290295" y="6047121"/>
              <a:ext cx="377850" cy="181710"/>
              <a:chOff x="10290295" y="6047121"/>
              <a:chExt cx="377850" cy="181710"/>
            </a:xfrm>
          </p:grpSpPr>
          <p:sp>
            <p:nvSpPr>
              <p:cNvPr id="38" name="Freeform: Shape 37">
                <a:extLst>
                  <a:ext uri="{FF2B5EF4-FFF2-40B4-BE49-F238E27FC236}">
                    <a16:creationId xmlns:a16="http://schemas.microsoft.com/office/drawing/2014/main" id="{1C494D7D-371C-D31F-69E8-87F36D6F36CA}"/>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9" name="Freeform: Shape 38">
                <a:extLst>
                  <a:ext uri="{FF2B5EF4-FFF2-40B4-BE49-F238E27FC236}">
                    <a16:creationId xmlns:a16="http://schemas.microsoft.com/office/drawing/2014/main" id="{722E09DC-C59C-EB01-38A8-4CDE9CD1D140}"/>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42" name="TextBox 41">
            <a:extLst>
              <a:ext uri="{FF2B5EF4-FFF2-40B4-BE49-F238E27FC236}">
                <a16:creationId xmlns:a16="http://schemas.microsoft.com/office/drawing/2014/main" id="{30CC973F-FA00-0F7C-DF8F-65C0A210313F}"/>
              </a:ext>
            </a:extLst>
          </p:cNvPr>
          <p:cNvSpPr txBox="1"/>
          <p:nvPr/>
        </p:nvSpPr>
        <p:spPr>
          <a:xfrm rot="490031">
            <a:off x="9842068" y="4219622"/>
            <a:ext cx="2030933" cy="1938992"/>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We’re not seeing high XVE stall here, but still seeing stall reasons… What gives?</a:t>
            </a:r>
            <a:endParaRPr lang="en-GB" b="1" u="sng">
              <a:solidFill>
                <a:schemeClr val="bg1"/>
              </a:solidFill>
              <a:latin typeface="Bradley Hand ITC" panose="03070402050302030203" pitchFamily="66" charset="0"/>
            </a:endParaRPr>
          </a:p>
        </p:txBody>
      </p:sp>
      <p:sp>
        <p:nvSpPr>
          <p:cNvPr id="17" name="Oval 16">
            <a:extLst>
              <a:ext uri="{FF2B5EF4-FFF2-40B4-BE49-F238E27FC236}">
                <a16:creationId xmlns:a16="http://schemas.microsoft.com/office/drawing/2014/main" id="{D3C8168E-8152-350A-F3BE-242C7DEDD920}"/>
              </a:ext>
            </a:extLst>
          </p:cNvPr>
          <p:cNvSpPr/>
          <p:nvPr/>
        </p:nvSpPr>
        <p:spPr>
          <a:xfrm rot="154534">
            <a:off x="8834118" y="2726116"/>
            <a:ext cx="2868822" cy="624184"/>
          </a:xfrm>
          <a:custGeom>
            <a:avLst/>
            <a:gdLst>
              <a:gd name="connsiteX0" fmla="*/ 0 w 2868822"/>
              <a:gd name="connsiteY0" fmla="*/ 312092 h 624184"/>
              <a:gd name="connsiteX1" fmla="*/ 1434411 w 2868822"/>
              <a:gd name="connsiteY1" fmla="*/ 0 h 624184"/>
              <a:gd name="connsiteX2" fmla="*/ 2868822 w 2868822"/>
              <a:gd name="connsiteY2" fmla="*/ 312092 h 624184"/>
              <a:gd name="connsiteX3" fmla="*/ 1434411 w 2868822"/>
              <a:gd name="connsiteY3" fmla="*/ 624184 h 624184"/>
              <a:gd name="connsiteX4" fmla="*/ 0 w 2868822"/>
              <a:gd name="connsiteY4" fmla="*/ 312092 h 62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822" h="624184" extrusionOk="0">
                <a:moveTo>
                  <a:pt x="0" y="312092"/>
                </a:moveTo>
                <a:cubicBezTo>
                  <a:pt x="-26900" y="90123"/>
                  <a:pt x="739573" y="-43420"/>
                  <a:pt x="1434411" y="0"/>
                </a:cubicBezTo>
                <a:cubicBezTo>
                  <a:pt x="2229845" y="6849"/>
                  <a:pt x="2857296" y="145102"/>
                  <a:pt x="2868822" y="312092"/>
                </a:cubicBezTo>
                <a:cubicBezTo>
                  <a:pt x="2832849" y="453239"/>
                  <a:pt x="2242148" y="618411"/>
                  <a:pt x="1434411" y="624184"/>
                </a:cubicBezTo>
                <a:cubicBezTo>
                  <a:pt x="614251" y="595046"/>
                  <a:pt x="16757" y="497154"/>
                  <a:pt x="0" y="31209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8" name="Oval 17">
            <a:extLst>
              <a:ext uri="{FF2B5EF4-FFF2-40B4-BE49-F238E27FC236}">
                <a16:creationId xmlns:a16="http://schemas.microsoft.com/office/drawing/2014/main" id="{29EDBB38-F86F-E64E-3694-4A1830937C7D}"/>
              </a:ext>
            </a:extLst>
          </p:cNvPr>
          <p:cNvSpPr/>
          <p:nvPr/>
        </p:nvSpPr>
        <p:spPr>
          <a:xfrm rot="21553853">
            <a:off x="8815126" y="2631427"/>
            <a:ext cx="2868822" cy="624184"/>
          </a:xfrm>
          <a:custGeom>
            <a:avLst/>
            <a:gdLst>
              <a:gd name="connsiteX0" fmla="*/ 0 w 2868822"/>
              <a:gd name="connsiteY0" fmla="*/ 312092 h 624184"/>
              <a:gd name="connsiteX1" fmla="*/ 1434411 w 2868822"/>
              <a:gd name="connsiteY1" fmla="*/ 0 h 624184"/>
              <a:gd name="connsiteX2" fmla="*/ 2868822 w 2868822"/>
              <a:gd name="connsiteY2" fmla="*/ 312092 h 624184"/>
              <a:gd name="connsiteX3" fmla="*/ 1434411 w 2868822"/>
              <a:gd name="connsiteY3" fmla="*/ 624184 h 624184"/>
              <a:gd name="connsiteX4" fmla="*/ 0 w 2868822"/>
              <a:gd name="connsiteY4" fmla="*/ 312092 h 62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822" h="624184" extrusionOk="0">
                <a:moveTo>
                  <a:pt x="0" y="312092"/>
                </a:moveTo>
                <a:cubicBezTo>
                  <a:pt x="-26900" y="90123"/>
                  <a:pt x="739573" y="-43420"/>
                  <a:pt x="1434411" y="0"/>
                </a:cubicBezTo>
                <a:cubicBezTo>
                  <a:pt x="2229845" y="6849"/>
                  <a:pt x="2857296" y="145102"/>
                  <a:pt x="2868822" y="312092"/>
                </a:cubicBezTo>
                <a:cubicBezTo>
                  <a:pt x="2832849" y="453239"/>
                  <a:pt x="2242148" y="618411"/>
                  <a:pt x="1434411" y="624184"/>
                </a:cubicBezTo>
                <a:cubicBezTo>
                  <a:pt x="614251" y="595046"/>
                  <a:pt x="16757" y="497154"/>
                  <a:pt x="0" y="31209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9" name="Oval 18">
            <a:extLst>
              <a:ext uri="{FF2B5EF4-FFF2-40B4-BE49-F238E27FC236}">
                <a16:creationId xmlns:a16="http://schemas.microsoft.com/office/drawing/2014/main" id="{E36BCC4D-79B0-FA22-97F5-EC8203EBADC0}"/>
              </a:ext>
            </a:extLst>
          </p:cNvPr>
          <p:cNvSpPr/>
          <p:nvPr/>
        </p:nvSpPr>
        <p:spPr>
          <a:xfrm rot="16249804">
            <a:off x="9723819" y="1637157"/>
            <a:ext cx="669190" cy="2675884"/>
          </a:xfrm>
          <a:custGeom>
            <a:avLst/>
            <a:gdLst>
              <a:gd name="connsiteX0" fmla="*/ 0 w 669190"/>
              <a:gd name="connsiteY0" fmla="*/ 1337942 h 2675884"/>
              <a:gd name="connsiteX1" fmla="*/ 334595 w 669190"/>
              <a:gd name="connsiteY1" fmla="*/ 0 h 2675884"/>
              <a:gd name="connsiteX2" fmla="*/ 669190 w 669190"/>
              <a:gd name="connsiteY2" fmla="*/ 1337942 h 2675884"/>
              <a:gd name="connsiteX3" fmla="*/ 334595 w 669190"/>
              <a:gd name="connsiteY3" fmla="*/ 2675884 h 2675884"/>
              <a:gd name="connsiteX4" fmla="*/ 0 w 669190"/>
              <a:gd name="connsiteY4" fmla="*/ 1337942 h 267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190" h="2675884" extrusionOk="0">
                <a:moveTo>
                  <a:pt x="0" y="1337942"/>
                </a:moveTo>
                <a:cubicBezTo>
                  <a:pt x="-20828" y="560610"/>
                  <a:pt x="184776" y="-15596"/>
                  <a:pt x="334595" y="0"/>
                </a:cubicBezTo>
                <a:cubicBezTo>
                  <a:pt x="577823" y="123881"/>
                  <a:pt x="653546" y="606311"/>
                  <a:pt x="669190" y="1337942"/>
                </a:cubicBezTo>
                <a:cubicBezTo>
                  <a:pt x="634541" y="2046799"/>
                  <a:pt x="544685" y="2666482"/>
                  <a:pt x="334595" y="2675884"/>
                </a:cubicBezTo>
                <a:cubicBezTo>
                  <a:pt x="104363" y="2628524"/>
                  <a:pt x="58752" y="2121387"/>
                  <a:pt x="0" y="133794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391208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1" presetClass="entr" presetSubtype="1"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heel(1)">
                                      <p:cBhvr>
                                        <p:cTn id="7" dur="500"/>
                                        <p:tgtEl>
                                          <p:spTgt spid="17"/>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heel(1)">
                                      <p:cBhvr>
                                        <p:cTn id="11" dur="500"/>
                                        <p:tgtEl>
                                          <p:spTgt spid="18"/>
                                        </p:tgtEl>
                                      </p:cBhvr>
                                    </p:animEffect>
                                  </p:childTnLst>
                                </p:cTn>
                              </p:par>
                            </p:childTnLst>
                          </p:cTn>
                        </p:par>
                        <p:par>
                          <p:cTn id="12" fill="hold">
                            <p:stCondLst>
                              <p:cond delay="1500"/>
                            </p:stCondLst>
                            <p:childTnLst>
                              <p:par>
                                <p:cTn id="13" presetID="21"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heel(1)">
                                      <p:cBhvr>
                                        <p:cTn id="15" dur="500"/>
                                        <p:tgtEl>
                                          <p:spTgt spid="19"/>
                                        </p:tgtEl>
                                      </p:cBhvr>
                                    </p:animEffect>
                                  </p:childTnLst>
                                </p:cTn>
                              </p:par>
                              <p:par>
                                <p:cTn id="16" presetID="22" presetClass="entr" presetSubtype="1" fill="hold" nodeType="with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up)">
                                      <p:cBhvr>
                                        <p:cTn id="1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175F74E-94A3-D48A-074A-9EE21B7189D4}"/>
              </a:ext>
            </a:extLst>
          </p:cNvPr>
          <p:cNvSpPr/>
          <p:nvPr/>
        </p:nvSpPr>
        <p:spPr>
          <a:xfrm>
            <a:off x="2429104" y="274658"/>
            <a:ext cx="7963948" cy="6041297"/>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Light"/>
              </a:rPr>
              <a:t>Thread Controller (TC)</a:t>
            </a:r>
            <a:endParaRPr kumimoji="0" lang="en-GB" sz="1800" b="0" i="0" u="none" strike="noStrike" kern="0" cap="none" spc="0" normalizeH="0" baseline="0" noProof="0">
              <a:ln>
                <a:noFill/>
              </a:ln>
              <a:solidFill>
                <a:srgbClr val="FFFFFF"/>
              </a:solidFill>
              <a:effectLst/>
              <a:uLnTx/>
              <a:uFillTx/>
              <a:latin typeface="IntelOne Display Light"/>
            </a:endParaRPr>
          </a:p>
        </p:txBody>
      </p:sp>
      <p:sp>
        <p:nvSpPr>
          <p:cNvPr id="3" name="Rectangle 2">
            <a:extLst>
              <a:ext uri="{FF2B5EF4-FFF2-40B4-BE49-F238E27FC236}">
                <a16:creationId xmlns:a16="http://schemas.microsoft.com/office/drawing/2014/main" id="{D9743972-9182-8B50-C9E5-C6F78B21240C}"/>
              </a:ext>
            </a:extLst>
          </p:cNvPr>
          <p:cNvSpPr/>
          <p:nvPr/>
        </p:nvSpPr>
        <p:spPr>
          <a:xfrm>
            <a:off x="3003894" y="5042417"/>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sp>
        <p:nvSpPr>
          <p:cNvPr id="4" name="Rectangle 3">
            <a:extLst>
              <a:ext uri="{FF2B5EF4-FFF2-40B4-BE49-F238E27FC236}">
                <a16:creationId xmlns:a16="http://schemas.microsoft.com/office/drawing/2014/main" id="{92EE8FAE-5F7A-5F52-B277-2A03A01E0D17}"/>
              </a:ext>
            </a:extLst>
          </p:cNvPr>
          <p:cNvSpPr/>
          <p:nvPr/>
        </p:nvSpPr>
        <p:spPr>
          <a:xfrm>
            <a:off x="2934116" y="4980913"/>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sp>
        <p:nvSpPr>
          <p:cNvPr id="5" name="Rectangle 4">
            <a:extLst>
              <a:ext uri="{FF2B5EF4-FFF2-40B4-BE49-F238E27FC236}">
                <a16:creationId xmlns:a16="http://schemas.microsoft.com/office/drawing/2014/main" id="{0C456483-801F-D049-7BB7-EF05672C517F}"/>
              </a:ext>
            </a:extLst>
          </p:cNvPr>
          <p:cNvSpPr/>
          <p:nvPr/>
        </p:nvSpPr>
        <p:spPr>
          <a:xfrm>
            <a:off x="2864338" y="4919412"/>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sp>
        <p:nvSpPr>
          <p:cNvPr id="6" name="Rectangle 5">
            <a:extLst>
              <a:ext uri="{FF2B5EF4-FFF2-40B4-BE49-F238E27FC236}">
                <a16:creationId xmlns:a16="http://schemas.microsoft.com/office/drawing/2014/main" id="{1D7E7FB1-9A98-422E-7A54-729C568727B6}"/>
              </a:ext>
            </a:extLst>
          </p:cNvPr>
          <p:cNvSpPr/>
          <p:nvPr/>
        </p:nvSpPr>
        <p:spPr>
          <a:xfrm>
            <a:off x="2794560" y="4857911"/>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sp>
        <p:nvSpPr>
          <p:cNvPr id="7" name="Rectangle 6">
            <a:extLst>
              <a:ext uri="{FF2B5EF4-FFF2-40B4-BE49-F238E27FC236}">
                <a16:creationId xmlns:a16="http://schemas.microsoft.com/office/drawing/2014/main" id="{54878669-3229-902B-6D6E-F0276661CF02}"/>
              </a:ext>
            </a:extLst>
          </p:cNvPr>
          <p:cNvSpPr/>
          <p:nvPr/>
        </p:nvSpPr>
        <p:spPr>
          <a:xfrm>
            <a:off x="2724782" y="4796410"/>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sp>
        <p:nvSpPr>
          <p:cNvPr id="8" name="Rectangle 7">
            <a:extLst>
              <a:ext uri="{FF2B5EF4-FFF2-40B4-BE49-F238E27FC236}">
                <a16:creationId xmlns:a16="http://schemas.microsoft.com/office/drawing/2014/main" id="{FCD2903B-3114-9354-D0F5-DF73714C3B0D}"/>
              </a:ext>
            </a:extLst>
          </p:cNvPr>
          <p:cNvSpPr/>
          <p:nvPr/>
        </p:nvSpPr>
        <p:spPr>
          <a:xfrm>
            <a:off x="2655004" y="4734909"/>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Light"/>
              </a:rPr>
              <a:t>Instruction Queue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Light"/>
              </a:rPr>
              <a:t>(IQ_THREAD)</a:t>
            </a:r>
          </a:p>
        </p:txBody>
      </p:sp>
      <p:cxnSp>
        <p:nvCxnSpPr>
          <p:cNvPr id="9" name="Straight Arrow Connector 8">
            <a:extLst>
              <a:ext uri="{FF2B5EF4-FFF2-40B4-BE49-F238E27FC236}">
                <a16:creationId xmlns:a16="http://schemas.microsoft.com/office/drawing/2014/main" id="{C7FE9395-D02C-E35B-17C8-37D26602A552}"/>
              </a:ext>
            </a:extLst>
          </p:cNvPr>
          <p:cNvCxnSpPr>
            <a:cxnSpLocks/>
            <a:stCxn id="12" idx="0"/>
          </p:cNvCxnSpPr>
          <p:nvPr/>
        </p:nvCxnSpPr>
        <p:spPr>
          <a:xfrm flipV="1">
            <a:off x="992693" y="1630821"/>
            <a:ext cx="5403" cy="341947"/>
          </a:xfrm>
          <a:prstGeom prst="straightConnector1">
            <a:avLst/>
          </a:prstGeom>
          <a:noFill/>
          <a:ln w="38100" cap="flat" cmpd="sng" algn="ctr">
            <a:solidFill>
              <a:srgbClr val="FFFFFF"/>
            </a:solidFill>
            <a:prstDash val="solid"/>
            <a:miter lim="800000"/>
            <a:tailEnd type="triangle"/>
          </a:ln>
          <a:effectLst/>
        </p:spPr>
      </p:cxnSp>
      <p:sp>
        <p:nvSpPr>
          <p:cNvPr id="10" name="Rectangle 9">
            <a:extLst>
              <a:ext uri="{FF2B5EF4-FFF2-40B4-BE49-F238E27FC236}">
                <a16:creationId xmlns:a16="http://schemas.microsoft.com/office/drawing/2014/main" id="{79F220A6-BF00-AE09-9603-59012092F84C}"/>
              </a:ext>
            </a:extLst>
          </p:cNvPr>
          <p:cNvSpPr/>
          <p:nvPr/>
        </p:nvSpPr>
        <p:spPr>
          <a:xfrm>
            <a:off x="2581380" y="361864"/>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Message Decoder</a:t>
            </a:r>
          </a:p>
        </p:txBody>
      </p:sp>
      <p:sp>
        <p:nvSpPr>
          <p:cNvPr id="11" name="Rectangle 10">
            <a:extLst>
              <a:ext uri="{FF2B5EF4-FFF2-40B4-BE49-F238E27FC236}">
                <a16:creationId xmlns:a16="http://schemas.microsoft.com/office/drawing/2014/main" id="{77CE2E86-422A-C79E-DBB8-F584976DE25D}"/>
              </a:ext>
            </a:extLst>
          </p:cNvPr>
          <p:cNvSpPr/>
          <p:nvPr/>
        </p:nvSpPr>
        <p:spPr>
          <a:xfrm>
            <a:off x="229011" y="3435198"/>
            <a:ext cx="1524700" cy="1349915"/>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525252"/>
                </a:solidFill>
                <a:effectLst/>
                <a:uLnTx/>
                <a:uFillTx/>
                <a:latin typeface="IntelOne Display Light"/>
              </a:rPr>
              <a:t>Instruction Cache</a:t>
            </a:r>
            <a:br>
              <a:rPr kumimoji="0" lang="en-GB" sz="1400" b="0" i="0" u="none" strike="noStrike" kern="0" cap="none" spc="0" normalizeH="0" baseline="0" noProof="0">
                <a:ln>
                  <a:noFill/>
                </a:ln>
                <a:solidFill>
                  <a:srgbClr val="525252"/>
                </a:solidFill>
                <a:effectLst/>
                <a:uLnTx/>
                <a:uFillTx/>
                <a:latin typeface="IntelOne Display Light"/>
              </a:rPr>
            </a:br>
            <a:r>
              <a:rPr kumimoji="0" lang="en-GB" sz="1400" b="0" i="0" u="none" strike="noStrike" kern="0" cap="none" spc="0" normalizeH="0" baseline="0" noProof="0">
                <a:ln>
                  <a:noFill/>
                </a:ln>
                <a:solidFill>
                  <a:srgbClr val="525252"/>
                </a:solidFill>
                <a:effectLst/>
                <a:uLnTx/>
                <a:uFillTx/>
                <a:latin typeface="IntelOne Display Light"/>
              </a:rPr>
              <a:t>(I$)</a:t>
            </a:r>
          </a:p>
        </p:txBody>
      </p:sp>
      <p:sp>
        <p:nvSpPr>
          <p:cNvPr id="12" name="Rectangle 11">
            <a:extLst>
              <a:ext uri="{FF2B5EF4-FFF2-40B4-BE49-F238E27FC236}">
                <a16:creationId xmlns:a16="http://schemas.microsoft.com/office/drawing/2014/main" id="{DC4F25EE-475E-AFD1-9808-BD0111F4D120}"/>
              </a:ext>
            </a:extLst>
          </p:cNvPr>
          <p:cNvSpPr/>
          <p:nvPr/>
        </p:nvSpPr>
        <p:spPr>
          <a:xfrm>
            <a:off x="230343" y="1972768"/>
            <a:ext cx="1524700" cy="1349915"/>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Light"/>
              </a:rPr>
              <a:t>Thread Dispatch Local</a:t>
            </a:r>
            <a:endParaRPr kumimoji="0" lang="en-GB" sz="1400" b="0" i="0" u="none" strike="noStrike" kern="0" cap="none" spc="0" normalizeH="0" baseline="0" noProof="0">
              <a:ln>
                <a:noFill/>
              </a:ln>
              <a:solidFill>
                <a:srgbClr val="FFFFFF"/>
              </a:solidFill>
              <a:effectLst/>
              <a:uLnTx/>
              <a:uFillTx/>
              <a:latin typeface="IntelOne Display Light"/>
            </a:endParaRPr>
          </a:p>
        </p:txBody>
      </p:sp>
      <p:sp>
        <p:nvSpPr>
          <p:cNvPr id="13" name="TextBox 12">
            <a:extLst>
              <a:ext uri="{FF2B5EF4-FFF2-40B4-BE49-F238E27FC236}">
                <a16:creationId xmlns:a16="http://schemas.microsoft.com/office/drawing/2014/main" id="{5BF8B0A7-3AF1-4AE0-93F0-437D57F682F0}"/>
              </a:ext>
            </a:extLst>
          </p:cNvPr>
          <p:cNvSpPr txBox="1"/>
          <p:nvPr/>
        </p:nvSpPr>
        <p:spPr>
          <a:xfrm rot="16200000">
            <a:off x="1420971" y="3385351"/>
            <a:ext cx="1149674" cy="261610"/>
          </a:xfrm>
          <a:prstGeom prst="rect">
            <a:avLst/>
          </a:prstGeom>
          <a:noFill/>
        </p:spPr>
        <p:txBody>
          <a:bodyPr wrap="none" rtlCol="0">
            <a:spAutoFit/>
          </a:bodyPr>
          <a:lstStyle/>
          <a:p>
            <a:r>
              <a:rPr lang="en-GB" sz="1100">
                <a:solidFill>
                  <a:srgbClr val="FFFFFF"/>
                </a:solidFill>
                <a:latin typeface="IntelOne Display Regular"/>
              </a:rPr>
              <a:t>Instruction Data</a:t>
            </a:r>
          </a:p>
        </p:txBody>
      </p:sp>
      <p:sp>
        <p:nvSpPr>
          <p:cNvPr id="14" name="TextBox 13">
            <a:extLst>
              <a:ext uri="{FF2B5EF4-FFF2-40B4-BE49-F238E27FC236}">
                <a16:creationId xmlns:a16="http://schemas.microsoft.com/office/drawing/2014/main" id="{237D778D-138B-C773-762D-17BACD579B73}"/>
              </a:ext>
            </a:extLst>
          </p:cNvPr>
          <p:cNvSpPr txBox="1"/>
          <p:nvPr/>
        </p:nvSpPr>
        <p:spPr>
          <a:xfrm>
            <a:off x="229011" y="1673110"/>
            <a:ext cx="700833" cy="261610"/>
          </a:xfrm>
          <a:prstGeom prst="rect">
            <a:avLst/>
          </a:prstGeom>
          <a:noFill/>
        </p:spPr>
        <p:txBody>
          <a:bodyPr wrap="none" rtlCol="0">
            <a:spAutoFit/>
          </a:bodyPr>
          <a:lstStyle/>
          <a:p>
            <a:r>
              <a:rPr lang="en-GB" sz="1100">
                <a:solidFill>
                  <a:srgbClr val="FFFFFF"/>
                </a:solidFill>
                <a:latin typeface="IntelOne Display Regular"/>
              </a:rPr>
              <a:t>Threads</a:t>
            </a:r>
          </a:p>
        </p:txBody>
      </p:sp>
      <p:sp>
        <p:nvSpPr>
          <p:cNvPr id="15" name="TextBox 14">
            <a:extLst>
              <a:ext uri="{FF2B5EF4-FFF2-40B4-BE49-F238E27FC236}">
                <a16:creationId xmlns:a16="http://schemas.microsoft.com/office/drawing/2014/main" id="{726C3A9E-ABC9-AC3A-57EF-B88F22000D0D}"/>
              </a:ext>
            </a:extLst>
          </p:cNvPr>
          <p:cNvSpPr txBox="1"/>
          <p:nvPr/>
        </p:nvSpPr>
        <p:spPr>
          <a:xfrm rot="16200000">
            <a:off x="1634624" y="1196489"/>
            <a:ext cx="700833" cy="261610"/>
          </a:xfrm>
          <a:prstGeom prst="rect">
            <a:avLst/>
          </a:prstGeom>
          <a:noFill/>
        </p:spPr>
        <p:txBody>
          <a:bodyPr wrap="none" rtlCol="0">
            <a:spAutoFit/>
          </a:bodyPr>
          <a:lstStyle/>
          <a:p>
            <a:r>
              <a:rPr lang="en-GB" sz="1100">
                <a:solidFill>
                  <a:srgbClr val="FFFFFF"/>
                </a:solidFill>
                <a:latin typeface="IntelOne Display Regular"/>
              </a:rPr>
              <a:t>Threads</a:t>
            </a:r>
          </a:p>
        </p:txBody>
      </p:sp>
      <p:sp>
        <p:nvSpPr>
          <p:cNvPr id="16" name="Rectangle 15">
            <a:extLst>
              <a:ext uri="{FF2B5EF4-FFF2-40B4-BE49-F238E27FC236}">
                <a16:creationId xmlns:a16="http://schemas.microsoft.com/office/drawing/2014/main" id="{D75B9218-70C9-1EE1-F5EB-8BB165E31B7D}"/>
              </a:ext>
            </a:extLst>
          </p:cNvPr>
          <p:cNvSpPr/>
          <p:nvPr/>
        </p:nvSpPr>
        <p:spPr>
          <a:xfrm>
            <a:off x="2585226" y="3243641"/>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Instruction Fetch Controller</a:t>
            </a:r>
          </a:p>
        </p:txBody>
      </p:sp>
      <p:sp>
        <p:nvSpPr>
          <p:cNvPr id="17" name="Rectangle 16">
            <a:extLst>
              <a:ext uri="{FF2B5EF4-FFF2-40B4-BE49-F238E27FC236}">
                <a16:creationId xmlns:a16="http://schemas.microsoft.com/office/drawing/2014/main" id="{301A9924-5AD2-B8FC-DDBB-A0119D7726E5}"/>
              </a:ext>
            </a:extLst>
          </p:cNvPr>
          <p:cNvSpPr/>
          <p:nvPr/>
        </p:nvSpPr>
        <p:spPr>
          <a:xfrm>
            <a:off x="4187063" y="1805559"/>
            <a:ext cx="1188000"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Thread Priority</a:t>
            </a:r>
          </a:p>
        </p:txBody>
      </p:sp>
      <p:sp>
        <p:nvSpPr>
          <p:cNvPr id="18" name="Rectangle 17">
            <a:extLst>
              <a:ext uri="{FF2B5EF4-FFF2-40B4-BE49-F238E27FC236}">
                <a16:creationId xmlns:a16="http://schemas.microsoft.com/office/drawing/2014/main" id="{176B12E3-7F79-2A60-94EB-B1757AFDE29F}"/>
              </a:ext>
            </a:extLst>
          </p:cNvPr>
          <p:cNvSpPr/>
          <p:nvPr/>
        </p:nvSpPr>
        <p:spPr>
          <a:xfrm>
            <a:off x="2585226" y="4673408"/>
            <a:ext cx="1187015" cy="1188000"/>
          </a:xfrm>
          <a:prstGeom prst="rect">
            <a:avLst/>
          </a:prstGeom>
          <a:solidFill>
            <a:srgbClr val="114C86"/>
          </a:solidFill>
          <a:ln w="12700" cap="flat" cmpd="sng" algn="ctr">
            <a:solidFill>
              <a:srgbClr val="040E35"/>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Instruction Queue</a:t>
            </a:r>
          </a:p>
        </p:txBody>
      </p:sp>
      <p:sp>
        <p:nvSpPr>
          <p:cNvPr id="19" name="Rectangle 18">
            <a:extLst>
              <a:ext uri="{FF2B5EF4-FFF2-40B4-BE49-F238E27FC236}">
                <a16:creationId xmlns:a16="http://schemas.microsoft.com/office/drawing/2014/main" id="{407A0BBA-618C-5507-ABED-A1AC23CCAAED}"/>
              </a:ext>
            </a:extLst>
          </p:cNvPr>
          <p:cNvSpPr/>
          <p:nvPr/>
        </p:nvSpPr>
        <p:spPr>
          <a:xfrm>
            <a:off x="2581380" y="1805559"/>
            <a:ext cx="1187015" cy="1188000"/>
          </a:xfrm>
          <a:prstGeom prst="rect">
            <a:avLst/>
          </a:prstGeom>
          <a:solidFill>
            <a:srgbClr val="114C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Thread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rgbClr val="FFFFFF"/>
                </a:solidFill>
                <a:effectLst/>
                <a:uLnTx/>
                <a:uFillTx/>
                <a:latin typeface="IntelOne Display Light"/>
              </a:rPr>
              <a:t>(TS_THREAD)</a:t>
            </a:r>
          </a:p>
        </p:txBody>
      </p:sp>
      <p:sp>
        <p:nvSpPr>
          <p:cNvPr id="20" name="Rectangle 19">
            <a:extLst>
              <a:ext uri="{FF2B5EF4-FFF2-40B4-BE49-F238E27FC236}">
                <a16:creationId xmlns:a16="http://schemas.microsoft.com/office/drawing/2014/main" id="{BA540105-C4B2-290C-DE15-491E957C0454}"/>
              </a:ext>
            </a:extLst>
          </p:cNvPr>
          <p:cNvSpPr/>
          <p:nvPr/>
        </p:nvSpPr>
        <p:spPr>
          <a:xfrm>
            <a:off x="2632214" y="2440864"/>
            <a:ext cx="1067172" cy="50627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a:ln>
                  <a:noFill/>
                </a:ln>
                <a:solidFill>
                  <a:srgbClr val="525252"/>
                </a:solidFill>
                <a:effectLst/>
                <a:uLnTx/>
                <a:uFillTx/>
                <a:latin typeface="IntelOne Display Light"/>
              </a:rPr>
              <a:t>Architectural Register File</a:t>
            </a:r>
            <a:endParaRPr kumimoji="0" lang="en-GB" sz="800" b="0" i="0" u="none" strike="noStrike" kern="0" cap="none" spc="0" normalizeH="0" baseline="0" noProof="0">
              <a:ln>
                <a:noFill/>
              </a:ln>
              <a:solidFill>
                <a:srgbClr val="525252"/>
              </a:solidFill>
              <a:effectLst/>
              <a:uLnTx/>
              <a:uFillTx/>
              <a:latin typeface="IntelOne Display Light"/>
            </a:endParaRPr>
          </a:p>
        </p:txBody>
      </p:sp>
      <p:sp>
        <p:nvSpPr>
          <p:cNvPr id="21" name="Rectangle 20">
            <a:extLst>
              <a:ext uri="{FF2B5EF4-FFF2-40B4-BE49-F238E27FC236}">
                <a16:creationId xmlns:a16="http://schemas.microsoft.com/office/drawing/2014/main" id="{8F1126CD-2398-6EEE-FCAA-4860ABD53327}"/>
              </a:ext>
            </a:extLst>
          </p:cNvPr>
          <p:cNvSpPr/>
          <p:nvPr/>
        </p:nvSpPr>
        <p:spPr>
          <a:xfrm>
            <a:off x="7287133" y="3243640"/>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Decoder</a:t>
            </a:r>
          </a:p>
        </p:txBody>
      </p:sp>
      <p:cxnSp>
        <p:nvCxnSpPr>
          <p:cNvPr id="22" name="Connector: Elbow 21">
            <a:extLst>
              <a:ext uri="{FF2B5EF4-FFF2-40B4-BE49-F238E27FC236}">
                <a16:creationId xmlns:a16="http://schemas.microsoft.com/office/drawing/2014/main" id="{FBEE58AC-73BE-2ACF-C406-CFC23594FC8F}"/>
              </a:ext>
            </a:extLst>
          </p:cNvPr>
          <p:cNvCxnSpPr>
            <a:cxnSpLocks/>
            <a:stCxn id="11" idx="3"/>
            <a:endCxn id="16" idx="1"/>
          </p:cNvCxnSpPr>
          <p:nvPr/>
        </p:nvCxnSpPr>
        <p:spPr>
          <a:xfrm flipV="1">
            <a:off x="1753711" y="3837641"/>
            <a:ext cx="831515" cy="272515"/>
          </a:xfrm>
          <a:prstGeom prst="bentConnector3">
            <a:avLst>
              <a:gd name="adj1" fmla="val 50000"/>
            </a:avLst>
          </a:prstGeom>
          <a:noFill/>
          <a:ln w="38100" cap="flat" cmpd="sng" algn="ctr">
            <a:solidFill>
              <a:srgbClr val="FFFFFF"/>
            </a:solidFill>
            <a:prstDash val="solid"/>
            <a:miter lim="800000"/>
            <a:tailEnd type="triangle"/>
          </a:ln>
          <a:effectLst/>
        </p:spPr>
      </p:cxnSp>
      <p:sp>
        <p:nvSpPr>
          <p:cNvPr id="23" name="Rectangle 22">
            <a:extLst>
              <a:ext uri="{FF2B5EF4-FFF2-40B4-BE49-F238E27FC236}">
                <a16:creationId xmlns:a16="http://schemas.microsoft.com/office/drawing/2014/main" id="{EF8282DB-ACA1-FE20-6F2D-ABE0F799FDBF}"/>
              </a:ext>
            </a:extLst>
          </p:cNvPr>
          <p:cNvSpPr/>
          <p:nvPr/>
        </p:nvSpPr>
        <p:spPr>
          <a:xfrm>
            <a:off x="5672264" y="3243640"/>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Thread Execution Arbiter</a:t>
            </a:r>
          </a:p>
        </p:txBody>
      </p:sp>
      <p:cxnSp>
        <p:nvCxnSpPr>
          <p:cNvPr id="24" name="Straight Arrow Connector 23">
            <a:extLst>
              <a:ext uri="{FF2B5EF4-FFF2-40B4-BE49-F238E27FC236}">
                <a16:creationId xmlns:a16="http://schemas.microsoft.com/office/drawing/2014/main" id="{64328BBD-7259-492A-408F-C0C81F792143}"/>
              </a:ext>
            </a:extLst>
          </p:cNvPr>
          <p:cNvCxnSpPr>
            <a:cxnSpLocks/>
            <a:stCxn id="23" idx="3"/>
            <a:endCxn id="21" idx="1"/>
          </p:cNvCxnSpPr>
          <p:nvPr/>
        </p:nvCxnSpPr>
        <p:spPr>
          <a:xfrm>
            <a:off x="6859279" y="3837640"/>
            <a:ext cx="427854" cy="0"/>
          </a:xfrm>
          <a:prstGeom prst="straightConnector1">
            <a:avLst/>
          </a:prstGeom>
          <a:noFill/>
          <a:ln w="38100" cap="flat" cmpd="sng" algn="ctr">
            <a:solidFill>
              <a:srgbClr val="FFFFFF"/>
            </a:solidFill>
            <a:prstDash val="solid"/>
            <a:miter lim="800000"/>
            <a:tailEnd type="triangle"/>
          </a:ln>
          <a:effectLst/>
        </p:spPr>
      </p:cxnSp>
      <p:sp>
        <p:nvSpPr>
          <p:cNvPr id="25" name="Rectangle 24">
            <a:extLst>
              <a:ext uri="{FF2B5EF4-FFF2-40B4-BE49-F238E27FC236}">
                <a16:creationId xmlns:a16="http://schemas.microsoft.com/office/drawing/2014/main" id="{8A331903-3A81-E2D9-A551-67C8E325766A}"/>
              </a:ext>
            </a:extLst>
          </p:cNvPr>
          <p:cNvSpPr/>
          <p:nvPr/>
        </p:nvSpPr>
        <p:spPr>
          <a:xfrm>
            <a:off x="7285014" y="4682208"/>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Jump Execution Unit</a:t>
            </a:r>
          </a:p>
        </p:txBody>
      </p:sp>
      <p:sp>
        <p:nvSpPr>
          <p:cNvPr id="26" name="Rectangle 25">
            <a:extLst>
              <a:ext uri="{FF2B5EF4-FFF2-40B4-BE49-F238E27FC236}">
                <a16:creationId xmlns:a16="http://schemas.microsoft.com/office/drawing/2014/main" id="{0D00E4E3-B953-203B-5F3D-43B98EC4A3CE}"/>
              </a:ext>
            </a:extLst>
          </p:cNvPr>
          <p:cNvSpPr/>
          <p:nvPr/>
        </p:nvSpPr>
        <p:spPr>
          <a:xfrm>
            <a:off x="7282301" y="1759134"/>
            <a:ext cx="1187015" cy="1188000"/>
          </a:xfrm>
          <a:prstGeom prst="rect">
            <a:avLst/>
          </a:prstGeom>
          <a:solidFill>
            <a:srgbClr val="114C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Light"/>
              </a:rPr>
              <a:t>Message Execution Unit</a:t>
            </a:r>
          </a:p>
        </p:txBody>
      </p:sp>
      <p:sp>
        <p:nvSpPr>
          <p:cNvPr id="27" name="Rectangle 26">
            <a:extLst>
              <a:ext uri="{FF2B5EF4-FFF2-40B4-BE49-F238E27FC236}">
                <a16:creationId xmlns:a16="http://schemas.microsoft.com/office/drawing/2014/main" id="{2F71BCAB-543C-E002-FA3D-0BF08C9207C4}"/>
              </a:ext>
            </a:extLst>
          </p:cNvPr>
          <p:cNvSpPr/>
          <p:nvPr/>
        </p:nvSpPr>
        <p:spPr>
          <a:xfrm>
            <a:off x="9062824" y="1758640"/>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FPU FIFO</a:t>
            </a:r>
          </a:p>
        </p:txBody>
      </p:sp>
      <p:sp>
        <p:nvSpPr>
          <p:cNvPr id="28" name="Rectangle 27">
            <a:extLst>
              <a:ext uri="{FF2B5EF4-FFF2-40B4-BE49-F238E27FC236}">
                <a16:creationId xmlns:a16="http://schemas.microsoft.com/office/drawing/2014/main" id="{01BABF19-2D09-DA16-05FD-AA26D76D6566}"/>
              </a:ext>
            </a:extLst>
          </p:cNvPr>
          <p:cNvSpPr/>
          <p:nvPr/>
        </p:nvSpPr>
        <p:spPr>
          <a:xfrm>
            <a:off x="9067655" y="3244471"/>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EM FIFO</a:t>
            </a:r>
          </a:p>
        </p:txBody>
      </p:sp>
      <p:sp>
        <p:nvSpPr>
          <p:cNvPr id="29" name="Rectangle 28">
            <a:extLst>
              <a:ext uri="{FF2B5EF4-FFF2-40B4-BE49-F238E27FC236}">
                <a16:creationId xmlns:a16="http://schemas.microsoft.com/office/drawing/2014/main" id="{E3D0446F-28A6-1BDC-986A-13ABDA525431}"/>
              </a:ext>
            </a:extLst>
          </p:cNvPr>
          <p:cNvSpPr/>
          <p:nvPr/>
        </p:nvSpPr>
        <p:spPr>
          <a:xfrm>
            <a:off x="9067655" y="4673407"/>
            <a:ext cx="1187015" cy="118800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525252"/>
                </a:solidFill>
                <a:effectLst/>
                <a:uLnTx/>
                <a:uFillTx/>
                <a:latin typeface="IntelOne Display Light"/>
              </a:rPr>
              <a:t>DPAS FIFO</a:t>
            </a:r>
          </a:p>
        </p:txBody>
      </p:sp>
      <p:cxnSp>
        <p:nvCxnSpPr>
          <p:cNvPr id="30" name="Connector: Elbow 29">
            <a:extLst>
              <a:ext uri="{FF2B5EF4-FFF2-40B4-BE49-F238E27FC236}">
                <a16:creationId xmlns:a16="http://schemas.microsoft.com/office/drawing/2014/main" id="{B9F9A1D3-BA6A-EBA7-357E-E73C05E4854D}"/>
              </a:ext>
            </a:extLst>
          </p:cNvPr>
          <p:cNvCxnSpPr>
            <a:cxnSpLocks/>
            <a:stCxn id="10" idx="3"/>
            <a:endCxn id="17" idx="0"/>
          </p:cNvCxnSpPr>
          <p:nvPr/>
        </p:nvCxnSpPr>
        <p:spPr>
          <a:xfrm>
            <a:off x="3768395" y="955864"/>
            <a:ext cx="1012668" cy="849695"/>
          </a:xfrm>
          <a:prstGeom prst="bentConnector2">
            <a:avLst/>
          </a:prstGeom>
          <a:noFill/>
          <a:ln w="38100" cap="flat" cmpd="sng" algn="ctr">
            <a:solidFill>
              <a:srgbClr val="FFFFFF"/>
            </a:solidFill>
            <a:prstDash val="solid"/>
            <a:miter lim="800000"/>
            <a:tailEnd type="triangle"/>
          </a:ln>
          <a:effectLst/>
        </p:spPr>
      </p:cxnSp>
      <p:cxnSp>
        <p:nvCxnSpPr>
          <p:cNvPr id="31" name="Connector: Elbow 30">
            <a:extLst>
              <a:ext uri="{FF2B5EF4-FFF2-40B4-BE49-F238E27FC236}">
                <a16:creationId xmlns:a16="http://schemas.microsoft.com/office/drawing/2014/main" id="{B93AD67D-18AB-48D8-7147-759D56BFB906}"/>
              </a:ext>
            </a:extLst>
          </p:cNvPr>
          <p:cNvCxnSpPr>
            <a:cxnSpLocks/>
            <a:stCxn id="18" idx="3"/>
            <a:endCxn id="23" idx="2"/>
          </p:cNvCxnSpPr>
          <p:nvPr/>
        </p:nvCxnSpPr>
        <p:spPr>
          <a:xfrm flipV="1">
            <a:off x="3772241" y="4431640"/>
            <a:ext cx="2493531" cy="835768"/>
          </a:xfrm>
          <a:prstGeom prst="bentConnector2">
            <a:avLst/>
          </a:prstGeom>
          <a:noFill/>
          <a:ln w="38100" cap="flat" cmpd="sng" algn="ctr">
            <a:solidFill>
              <a:srgbClr val="FFFFFF"/>
            </a:solidFill>
            <a:prstDash val="solid"/>
            <a:miter lim="800000"/>
            <a:tailEnd type="triangle"/>
          </a:ln>
          <a:effectLst/>
        </p:spPr>
      </p:cxnSp>
      <p:cxnSp>
        <p:nvCxnSpPr>
          <p:cNvPr id="32" name="Straight Arrow Connector 31">
            <a:extLst>
              <a:ext uri="{FF2B5EF4-FFF2-40B4-BE49-F238E27FC236}">
                <a16:creationId xmlns:a16="http://schemas.microsoft.com/office/drawing/2014/main" id="{DC954C11-DBD4-3AAB-662E-162C9E2008E5}"/>
              </a:ext>
            </a:extLst>
          </p:cNvPr>
          <p:cNvCxnSpPr>
            <a:cxnSpLocks/>
          </p:cNvCxnSpPr>
          <p:nvPr/>
        </p:nvCxnSpPr>
        <p:spPr>
          <a:xfrm>
            <a:off x="3459636" y="4431640"/>
            <a:ext cx="0" cy="241768"/>
          </a:xfrm>
          <a:prstGeom prst="straightConnector1">
            <a:avLst/>
          </a:prstGeom>
          <a:noFill/>
          <a:ln w="38100" cap="flat" cmpd="sng" algn="ctr">
            <a:solidFill>
              <a:srgbClr val="FFFFFF"/>
            </a:solidFill>
            <a:prstDash val="solid"/>
            <a:miter lim="800000"/>
            <a:tailEnd type="triangle"/>
          </a:ln>
          <a:effectLst/>
        </p:spPr>
      </p:cxnSp>
      <p:cxnSp>
        <p:nvCxnSpPr>
          <p:cNvPr id="33" name="Connector: Elbow 32">
            <a:extLst>
              <a:ext uri="{FF2B5EF4-FFF2-40B4-BE49-F238E27FC236}">
                <a16:creationId xmlns:a16="http://schemas.microsoft.com/office/drawing/2014/main" id="{5A37A9B1-C28A-2B26-09A5-1EBA5ABCF125}"/>
              </a:ext>
            </a:extLst>
          </p:cNvPr>
          <p:cNvCxnSpPr>
            <a:cxnSpLocks/>
            <a:stCxn id="17" idx="2"/>
            <a:endCxn id="16" idx="3"/>
          </p:cNvCxnSpPr>
          <p:nvPr/>
        </p:nvCxnSpPr>
        <p:spPr>
          <a:xfrm rot="5400000">
            <a:off x="3854611" y="2911189"/>
            <a:ext cx="844082" cy="1008822"/>
          </a:xfrm>
          <a:prstGeom prst="bentConnector2">
            <a:avLst/>
          </a:prstGeom>
          <a:noFill/>
          <a:ln w="38100" cap="flat" cmpd="sng" algn="ctr">
            <a:solidFill>
              <a:srgbClr val="FFFFFF"/>
            </a:solidFill>
            <a:prstDash val="solid"/>
            <a:miter lim="800000"/>
            <a:tailEnd type="triangle"/>
          </a:ln>
          <a:effectLst/>
        </p:spPr>
      </p:cxnSp>
      <p:cxnSp>
        <p:nvCxnSpPr>
          <p:cNvPr id="34" name="Straight Arrow Connector 33">
            <a:extLst>
              <a:ext uri="{FF2B5EF4-FFF2-40B4-BE49-F238E27FC236}">
                <a16:creationId xmlns:a16="http://schemas.microsoft.com/office/drawing/2014/main" id="{1B987D49-75E9-9BA7-8465-4D32A757FEC2}"/>
              </a:ext>
            </a:extLst>
          </p:cNvPr>
          <p:cNvCxnSpPr>
            <a:cxnSpLocks/>
          </p:cNvCxnSpPr>
          <p:nvPr/>
        </p:nvCxnSpPr>
        <p:spPr>
          <a:xfrm flipV="1">
            <a:off x="2880380" y="4431640"/>
            <a:ext cx="0" cy="241767"/>
          </a:xfrm>
          <a:prstGeom prst="straightConnector1">
            <a:avLst/>
          </a:prstGeom>
          <a:noFill/>
          <a:ln w="38100" cap="flat" cmpd="sng" algn="ctr">
            <a:solidFill>
              <a:srgbClr val="FFFFFF"/>
            </a:solidFill>
            <a:prstDash val="solid"/>
            <a:miter lim="800000"/>
            <a:tailEnd type="triangle"/>
          </a:ln>
          <a:effectLst/>
        </p:spPr>
      </p:cxnSp>
      <p:cxnSp>
        <p:nvCxnSpPr>
          <p:cNvPr id="35" name="Straight Arrow Connector 34">
            <a:extLst>
              <a:ext uri="{FF2B5EF4-FFF2-40B4-BE49-F238E27FC236}">
                <a16:creationId xmlns:a16="http://schemas.microsoft.com/office/drawing/2014/main" id="{8E20EF11-1557-CB5A-6DB1-5B6B17C69363}"/>
              </a:ext>
            </a:extLst>
          </p:cNvPr>
          <p:cNvCxnSpPr>
            <a:cxnSpLocks/>
            <a:stCxn id="10" idx="2"/>
            <a:endCxn id="19" idx="0"/>
          </p:cNvCxnSpPr>
          <p:nvPr/>
        </p:nvCxnSpPr>
        <p:spPr>
          <a:xfrm>
            <a:off x="3174888" y="1549864"/>
            <a:ext cx="0" cy="255695"/>
          </a:xfrm>
          <a:prstGeom prst="straightConnector1">
            <a:avLst/>
          </a:prstGeom>
          <a:noFill/>
          <a:ln w="38100" cap="flat" cmpd="sng" algn="ctr">
            <a:solidFill>
              <a:srgbClr val="FFFFFF"/>
            </a:solidFill>
            <a:prstDash val="solid"/>
            <a:miter lim="800000"/>
            <a:tailEnd type="triangle"/>
          </a:ln>
          <a:effectLst/>
        </p:spPr>
      </p:cxnSp>
      <p:cxnSp>
        <p:nvCxnSpPr>
          <p:cNvPr id="36" name="Straight Arrow Connector 35">
            <a:extLst>
              <a:ext uri="{FF2B5EF4-FFF2-40B4-BE49-F238E27FC236}">
                <a16:creationId xmlns:a16="http://schemas.microsoft.com/office/drawing/2014/main" id="{24FADCBF-9B9C-91CB-83DF-22C897E13A81}"/>
              </a:ext>
            </a:extLst>
          </p:cNvPr>
          <p:cNvCxnSpPr>
            <a:cxnSpLocks/>
            <a:stCxn id="19" idx="2"/>
            <a:endCxn id="16" idx="0"/>
          </p:cNvCxnSpPr>
          <p:nvPr/>
        </p:nvCxnSpPr>
        <p:spPr>
          <a:xfrm>
            <a:off x="3174888" y="2993559"/>
            <a:ext cx="3846" cy="250082"/>
          </a:xfrm>
          <a:prstGeom prst="straightConnector1">
            <a:avLst/>
          </a:prstGeom>
          <a:noFill/>
          <a:ln w="38100" cap="flat" cmpd="sng" algn="ctr">
            <a:solidFill>
              <a:srgbClr val="FFFFFF"/>
            </a:solidFill>
            <a:prstDash val="solid"/>
            <a:miter lim="800000"/>
            <a:tailEnd type="triangle"/>
          </a:ln>
          <a:effectLst/>
        </p:spPr>
      </p:cxnSp>
      <p:cxnSp>
        <p:nvCxnSpPr>
          <p:cNvPr id="37" name="Connector: Elbow 36">
            <a:extLst>
              <a:ext uri="{FF2B5EF4-FFF2-40B4-BE49-F238E27FC236}">
                <a16:creationId xmlns:a16="http://schemas.microsoft.com/office/drawing/2014/main" id="{4079C4E3-B912-D61E-3559-FC96144CEE9C}"/>
              </a:ext>
            </a:extLst>
          </p:cNvPr>
          <p:cNvCxnSpPr>
            <a:cxnSpLocks/>
            <a:stCxn id="17" idx="3"/>
            <a:endCxn id="23" idx="0"/>
          </p:cNvCxnSpPr>
          <p:nvPr/>
        </p:nvCxnSpPr>
        <p:spPr>
          <a:xfrm>
            <a:off x="5375063" y="2399559"/>
            <a:ext cx="890709" cy="844081"/>
          </a:xfrm>
          <a:prstGeom prst="bentConnector2">
            <a:avLst/>
          </a:prstGeom>
          <a:noFill/>
          <a:ln w="38100" cap="flat" cmpd="sng" algn="ctr">
            <a:solidFill>
              <a:srgbClr val="FFFFFF"/>
            </a:solidFill>
            <a:prstDash val="solid"/>
            <a:miter lim="800000"/>
            <a:tailEnd type="triangle"/>
          </a:ln>
          <a:effectLst/>
        </p:spPr>
      </p:cxnSp>
      <p:cxnSp>
        <p:nvCxnSpPr>
          <p:cNvPr id="38" name="Straight Arrow Connector 37">
            <a:extLst>
              <a:ext uri="{FF2B5EF4-FFF2-40B4-BE49-F238E27FC236}">
                <a16:creationId xmlns:a16="http://schemas.microsoft.com/office/drawing/2014/main" id="{6F4865BE-5ED3-0575-611B-FA5AC5FD9C0B}"/>
              </a:ext>
            </a:extLst>
          </p:cNvPr>
          <p:cNvCxnSpPr>
            <a:cxnSpLocks/>
            <a:stCxn id="17" idx="1"/>
            <a:endCxn id="19" idx="3"/>
          </p:cNvCxnSpPr>
          <p:nvPr/>
        </p:nvCxnSpPr>
        <p:spPr>
          <a:xfrm flipH="1">
            <a:off x="3768395" y="2399559"/>
            <a:ext cx="418668" cy="0"/>
          </a:xfrm>
          <a:prstGeom prst="straightConnector1">
            <a:avLst/>
          </a:prstGeom>
          <a:noFill/>
          <a:ln w="38100" cap="flat" cmpd="sng" algn="ctr">
            <a:solidFill>
              <a:srgbClr val="FFFFFF"/>
            </a:solidFill>
            <a:prstDash val="solid"/>
            <a:miter lim="800000"/>
            <a:tailEnd type="triangle"/>
          </a:ln>
          <a:effectLst/>
        </p:spPr>
      </p:cxnSp>
      <p:sp>
        <p:nvSpPr>
          <p:cNvPr id="39" name="Rectangle 38">
            <a:extLst>
              <a:ext uri="{FF2B5EF4-FFF2-40B4-BE49-F238E27FC236}">
                <a16:creationId xmlns:a16="http://schemas.microsoft.com/office/drawing/2014/main" id="{08222F12-29FD-1C53-818E-5F46D0CF619C}"/>
              </a:ext>
            </a:extLst>
          </p:cNvPr>
          <p:cNvSpPr/>
          <p:nvPr/>
        </p:nvSpPr>
        <p:spPr>
          <a:xfrm>
            <a:off x="10567929" y="274658"/>
            <a:ext cx="870752" cy="6041297"/>
          </a:xfrm>
          <a:prstGeom prst="rect">
            <a:avLst/>
          </a:prstGeom>
          <a:solidFill>
            <a:srgbClr val="040E35"/>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Light"/>
              </a:rPr>
              <a:t>GRF Arbiter</a:t>
            </a:r>
            <a:br>
              <a:rPr kumimoji="0" lang="en-GB" sz="1400" b="1" i="0" u="none" strike="noStrike" kern="0" cap="none" spc="0" normalizeH="0" baseline="0" noProof="0">
                <a:ln>
                  <a:noFill/>
                </a:ln>
                <a:solidFill>
                  <a:srgbClr val="FFFFFF"/>
                </a:solidFill>
                <a:effectLst/>
                <a:uLnTx/>
                <a:uFillTx/>
                <a:latin typeface="IntelOne Display Light"/>
              </a:rPr>
            </a:br>
            <a:r>
              <a:rPr kumimoji="0" lang="en-GB" sz="1400" b="0" i="0" u="none" strike="noStrike" kern="0" cap="none" spc="0" normalizeH="0" baseline="0" noProof="0">
                <a:ln>
                  <a:noFill/>
                </a:ln>
                <a:solidFill>
                  <a:srgbClr val="FFFFFF"/>
                </a:solidFill>
                <a:effectLst/>
                <a:uLnTx/>
                <a:uFillTx/>
                <a:latin typeface="IntelOne Display Light"/>
              </a:rPr>
              <a:t>(GA)</a:t>
            </a:r>
          </a:p>
        </p:txBody>
      </p:sp>
      <p:cxnSp>
        <p:nvCxnSpPr>
          <p:cNvPr id="40" name="Connector: Elbow 39">
            <a:extLst>
              <a:ext uri="{FF2B5EF4-FFF2-40B4-BE49-F238E27FC236}">
                <a16:creationId xmlns:a16="http://schemas.microsoft.com/office/drawing/2014/main" id="{1DEF0278-5F00-E340-A9B4-313E8566BBC2}"/>
              </a:ext>
            </a:extLst>
          </p:cNvPr>
          <p:cNvCxnSpPr>
            <a:cxnSpLocks/>
            <a:stCxn id="21" idx="3"/>
            <a:endCxn id="27" idx="1"/>
          </p:cNvCxnSpPr>
          <p:nvPr/>
        </p:nvCxnSpPr>
        <p:spPr>
          <a:xfrm flipV="1">
            <a:off x="8474148" y="2352640"/>
            <a:ext cx="588676" cy="1485000"/>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41" name="Connector: Elbow 40">
            <a:extLst>
              <a:ext uri="{FF2B5EF4-FFF2-40B4-BE49-F238E27FC236}">
                <a16:creationId xmlns:a16="http://schemas.microsoft.com/office/drawing/2014/main" id="{DFE8C3B4-CC2C-C82E-B39D-323B830C7ADC}"/>
              </a:ext>
            </a:extLst>
          </p:cNvPr>
          <p:cNvCxnSpPr>
            <a:cxnSpLocks/>
            <a:stCxn id="21" idx="3"/>
            <a:endCxn id="28" idx="1"/>
          </p:cNvCxnSpPr>
          <p:nvPr/>
        </p:nvCxnSpPr>
        <p:spPr>
          <a:xfrm>
            <a:off x="8474148" y="3837640"/>
            <a:ext cx="593507" cy="831"/>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42" name="Connector: Elbow 41">
            <a:extLst>
              <a:ext uri="{FF2B5EF4-FFF2-40B4-BE49-F238E27FC236}">
                <a16:creationId xmlns:a16="http://schemas.microsoft.com/office/drawing/2014/main" id="{8313CDCC-00A2-BF13-FCD4-76F7E163C5F8}"/>
              </a:ext>
            </a:extLst>
          </p:cNvPr>
          <p:cNvCxnSpPr>
            <a:cxnSpLocks/>
            <a:stCxn id="21" idx="3"/>
            <a:endCxn id="29" idx="1"/>
          </p:cNvCxnSpPr>
          <p:nvPr/>
        </p:nvCxnSpPr>
        <p:spPr>
          <a:xfrm>
            <a:off x="8474148" y="3837640"/>
            <a:ext cx="593507" cy="1429767"/>
          </a:xfrm>
          <a:prstGeom prst="bentConnector3">
            <a:avLst>
              <a:gd name="adj1" fmla="val 50000"/>
            </a:avLst>
          </a:prstGeom>
          <a:noFill/>
          <a:ln w="38100" cap="flat" cmpd="sng" algn="ctr">
            <a:solidFill>
              <a:srgbClr val="FFFFFF"/>
            </a:solidFill>
            <a:prstDash val="solid"/>
            <a:miter lim="800000"/>
            <a:tailEnd type="triangle"/>
          </a:ln>
          <a:effectLst/>
        </p:spPr>
      </p:cxnSp>
      <p:cxnSp>
        <p:nvCxnSpPr>
          <p:cNvPr id="43" name="Straight Arrow Connector 42">
            <a:extLst>
              <a:ext uri="{FF2B5EF4-FFF2-40B4-BE49-F238E27FC236}">
                <a16:creationId xmlns:a16="http://schemas.microsoft.com/office/drawing/2014/main" id="{1BA70B20-5A44-B141-DBFA-3D2485329856}"/>
              </a:ext>
            </a:extLst>
          </p:cNvPr>
          <p:cNvCxnSpPr>
            <a:cxnSpLocks/>
            <a:stCxn id="21" idx="2"/>
            <a:endCxn id="25" idx="0"/>
          </p:cNvCxnSpPr>
          <p:nvPr/>
        </p:nvCxnSpPr>
        <p:spPr>
          <a:xfrm flipH="1">
            <a:off x="7878522" y="4431640"/>
            <a:ext cx="2119" cy="250568"/>
          </a:xfrm>
          <a:prstGeom prst="straightConnector1">
            <a:avLst/>
          </a:prstGeom>
          <a:noFill/>
          <a:ln w="38100" cap="flat" cmpd="sng" algn="ctr">
            <a:solidFill>
              <a:srgbClr val="FFFFFF"/>
            </a:solidFill>
            <a:prstDash val="solid"/>
            <a:miter lim="800000"/>
            <a:tailEnd type="triangle"/>
          </a:ln>
          <a:effectLst/>
        </p:spPr>
      </p:cxnSp>
      <p:cxnSp>
        <p:nvCxnSpPr>
          <p:cNvPr id="44" name="Straight Arrow Connector 43">
            <a:extLst>
              <a:ext uri="{FF2B5EF4-FFF2-40B4-BE49-F238E27FC236}">
                <a16:creationId xmlns:a16="http://schemas.microsoft.com/office/drawing/2014/main" id="{6D211155-B750-03E2-013C-16C4E0FEB6F9}"/>
              </a:ext>
            </a:extLst>
          </p:cNvPr>
          <p:cNvCxnSpPr>
            <a:cxnSpLocks/>
            <a:stCxn id="21" idx="0"/>
            <a:endCxn id="26" idx="2"/>
          </p:cNvCxnSpPr>
          <p:nvPr/>
        </p:nvCxnSpPr>
        <p:spPr>
          <a:xfrm flipH="1" flipV="1">
            <a:off x="7875809" y="2947134"/>
            <a:ext cx="4832" cy="296506"/>
          </a:xfrm>
          <a:prstGeom prst="straightConnector1">
            <a:avLst/>
          </a:prstGeom>
          <a:noFill/>
          <a:ln w="38100" cap="flat" cmpd="sng" algn="ctr">
            <a:solidFill>
              <a:srgbClr val="FFFFFF"/>
            </a:solidFill>
            <a:prstDash val="solid"/>
            <a:miter lim="800000"/>
            <a:tailEnd type="triangle"/>
          </a:ln>
          <a:effectLst/>
        </p:spPr>
      </p:cxnSp>
      <p:cxnSp>
        <p:nvCxnSpPr>
          <p:cNvPr id="45" name="Straight Arrow Connector 44">
            <a:extLst>
              <a:ext uri="{FF2B5EF4-FFF2-40B4-BE49-F238E27FC236}">
                <a16:creationId xmlns:a16="http://schemas.microsoft.com/office/drawing/2014/main" id="{E78ADA6F-0420-A3C2-2A18-456A37E0DBE0}"/>
              </a:ext>
            </a:extLst>
          </p:cNvPr>
          <p:cNvCxnSpPr>
            <a:cxnSpLocks/>
            <a:endCxn id="10" idx="1"/>
          </p:cNvCxnSpPr>
          <p:nvPr/>
        </p:nvCxnSpPr>
        <p:spPr>
          <a:xfrm>
            <a:off x="1760446" y="955864"/>
            <a:ext cx="820934" cy="0"/>
          </a:xfrm>
          <a:prstGeom prst="straightConnector1">
            <a:avLst/>
          </a:prstGeom>
          <a:noFill/>
          <a:ln w="38100" cap="flat" cmpd="sng" algn="ctr">
            <a:solidFill>
              <a:srgbClr val="FFFFFF"/>
            </a:solidFill>
            <a:prstDash val="solid"/>
            <a:miter lim="800000"/>
            <a:tailEnd type="triangle"/>
          </a:ln>
          <a:effectLst/>
        </p:spPr>
      </p:cxnSp>
      <p:cxnSp>
        <p:nvCxnSpPr>
          <p:cNvPr id="46" name="Connector: Elbow 45">
            <a:extLst>
              <a:ext uri="{FF2B5EF4-FFF2-40B4-BE49-F238E27FC236}">
                <a16:creationId xmlns:a16="http://schemas.microsoft.com/office/drawing/2014/main" id="{0E269D93-720E-41F8-9BCF-6B4D679944D9}"/>
              </a:ext>
            </a:extLst>
          </p:cNvPr>
          <p:cNvCxnSpPr>
            <a:cxnSpLocks/>
            <a:stCxn id="26" idx="0"/>
          </p:cNvCxnSpPr>
          <p:nvPr/>
        </p:nvCxnSpPr>
        <p:spPr>
          <a:xfrm rot="16200000" flipV="1">
            <a:off x="3697839" y="-2418837"/>
            <a:ext cx="1478228" cy="6877713"/>
          </a:xfrm>
          <a:prstGeom prst="bentConnector3">
            <a:avLst>
              <a:gd name="adj1" fmla="val 115464"/>
            </a:avLst>
          </a:prstGeom>
          <a:noFill/>
          <a:ln w="38100" cap="flat" cmpd="sng" algn="ctr">
            <a:solidFill>
              <a:srgbClr val="FFFFFF"/>
            </a:solidFill>
            <a:prstDash val="solid"/>
            <a:miter lim="800000"/>
            <a:tailEnd type="triangle"/>
          </a:ln>
          <a:effectLst/>
        </p:spPr>
      </p:cxnSp>
      <p:cxnSp>
        <p:nvCxnSpPr>
          <p:cNvPr id="47" name="Straight Arrow Connector 46">
            <a:extLst>
              <a:ext uri="{FF2B5EF4-FFF2-40B4-BE49-F238E27FC236}">
                <a16:creationId xmlns:a16="http://schemas.microsoft.com/office/drawing/2014/main" id="{B1008D44-230E-D8D6-CBF3-C76AF4A8C25C}"/>
              </a:ext>
            </a:extLst>
          </p:cNvPr>
          <p:cNvCxnSpPr>
            <a:cxnSpLocks/>
            <a:stCxn id="27" idx="3"/>
          </p:cNvCxnSpPr>
          <p:nvPr/>
        </p:nvCxnSpPr>
        <p:spPr>
          <a:xfrm>
            <a:off x="10249839" y="2352640"/>
            <a:ext cx="318090" cy="0"/>
          </a:xfrm>
          <a:prstGeom prst="straightConnector1">
            <a:avLst/>
          </a:prstGeom>
          <a:noFill/>
          <a:ln w="38100" cap="flat" cmpd="sng" algn="ctr">
            <a:solidFill>
              <a:srgbClr val="FFFFFF"/>
            </a:solidFill>
            <a:prstDash val="solid"/>
            <a:miter lim="800000"/>
            <a:tailEnd type="triangle"/>
          </a:ln>
          <a:effectLst/>
        </p:spPr>
      </p:cxnSp>
      <p:cxnSp>
        <p:nvCxnSpPr>
          <p:cNvPr id="48" name="Straight Arrow Connector 47">
            <a:extLst>
              <a:ext uri="{FF2B5EF4-FFF2-40B4-BE49-F238E27FC236}">
                <a16:creationId xmlns:a16="http://schemas.microsoft.com/office/drawing/2014/main" id="{43CFE3C6-6156-330F-9E47-A31DA35E7F45}"/>
              </a:ext>
            </a:extLst>
          </p:cNvPr>
          <p:cNvCxnSpPr>
            <a:cxnSpLocks/>
            <a:stCxn id="28" idx="3"/>
          </p:cNvCxnSpPr>
          <p:nvPr/>
        </p:nvCxnSpPr>
        <p:spPr>
          <a:xfrm>
            <a:off x="10254670" y="3838471"/>
            <a:ext cx="313259" cy="0"/>
          </a:xfrm>
          <a:prstGeom prst="straightConnector1">
            <a:avLst/>
          </a:prstGeom>
          <a:noFill/>
          <a:ln w="38100" cap="flat" cmpd="sng" algn="ctr">
            <a:solidFill>
              <a:srgbClr val="FFFFFF"/>
            </a:solidFill>
            <a:prstDash val="solid"/>
            <a:miter lim="800000"/>
            <a:tailEnd type="triangle"/>
          </a:ln>
          <a:effectLst/>
        </p:spPr>
      </p:cxnSp>
      <p:cxnSp>
        <p:nvCxnSpPr>
          <p:cNvPr id="49" name="Straight Arrow Connector 48">
            <a:extLst>
              <a:ext uri="{FF2B5EF4-FFF2-40B4-BE49-F238E27FC236}">
                <a16:creationId xmlns:a16="http://schemas.microsoft.com/office/drawing/2014/main" id="{CD33035F-24E0-6F9D-097D-8CC292F8BB29}"/>
              </a:ext>
            </a:extLst>
          </p:cNvPr>
          <p:cNvCxnSpPr>
            <a:cxnSpLocks/>
            <a:stCxn id="29" idx="3"/>
          </p:cNvCxnSpPr>
          <p:nvPr/>
        </p:nvCxnSpPr>
        <p:spPr>
          <a:xfrm>
            <a:off x="10254670" y="5267407"/>
            <a:ext cx="313259" cy="0"/>
          </a:xfrm>
          <a:prstGeom prst="straightConnector1">
            <a:avLst/>
          </a:prstGeom>
          <a:noFill/>
          <a:ln w="38100" cap="flat" cmpd="sng" algn="ctr">
            <a:solidFill>
              <a:srgbClr val="FFFFFF"/>
            </a:solidFill>
            <a:prstDash val="solid"/>
            <a:miter lim="800000"/>
            <a:tailEnd type="triangle"/>
          </a:ln>
          <a:effectLst/>
        </p:spPr>
      </p:cxnSp>
      <p:cxnSp>
        <p:nvCxnSpPr>
          <p:cNvPr id="50" name="Connector: Elbow 49">
            <a:extLst>
              <a:ext uri="{FF2B5EF4-FFF2-40B4-BE49-F238E27FC236}">
                <a16:creationId xmlns:a16="http://schemas.microsoft.com/office/drawing/2014/main" id="{45AA6360-0202-F52D-8436-B9FC2CE0259E}"/>
              </a:ext>
            </a:extLst>
          </p:cNvPr>
          <p:cNvCxnSpPr>
            <a:cxnSpLocks/>
          </p:cNvCxnSpPr>
          <p:nvPr/>
        </p:nvCxnSpPr>
        <p:spPr>
          <a:xfrm rot="5400000" flipH="1">
            <a:off x="6863746" y="2176397"/>
            <a:ext cx="454547" cy="7824571"/>
          </a:xfrm>
          <a:prstGeom prst="bentConnector3">
            <a:avLst>
              <a:gd name="adj1" fmla="val -50292"/>
            </a:avLst>
          </a:prstGeom>
          <a:noFill/>
          <a:ln w="38100" cap="flat" cmpd="sng" algn="ctr">
            <a:solidFill>
              <a:srgbClr val="FFFFFF"/>
            </a:solidFill>
            <a:prstDash val="solid"/>
            <a:miter lim="800000"/>
            <a:tailEnd type="triangle"/>
          </a:ln>
          <a:effectLst/>
        </p:spPr>
      </p:cxnSp>
      <p:cxnSp>
        <p:nvCxnSpPr>
          <p:cNvPr id="51" name="Straight Arrow Connector 50">
            <a:extLst>
              <a:ext uri="{FF2B5EF4-FFF2-40B4-BE49-F238E27FC236}">
                <a16:creationId xmlns:a16="http://schemas.microsoft.com/office/drawing/2014/main" id="{A2E9A38D-ABC9-208F-DF4E-77996DC54236}"/>
              </a:ext>
            </a:extLst>
          </p:cNvPr>
          <p:cNvCxnSpPr>
            <a:cxnSpLocks/>
          </p:cNvCxnSpPr>
          <p:nvPr/>
        </p:nvCxnSpPr>
        <p:spPr>
          <a:xfrm flipH="1">
            <a:off x="3768395" y="5538116"/>
            <a:ext cx="3513906" cy="0"/>
          </a:xfrm>
          <a:prstGeom prst="straightConnector1">
            <a:avLst/>
          </a:prstGeom>
          <a:noFill/>
          <a:ln w="38100" cap="flat" cmpd="sng" algn="ctr">
            <a:solidFill>
              <a:srgbClr val="FFFFFF"/>
            </a:solidFill>
            <a:prstDash val="solid"/>
            <a:miter lim="800000"/>
            <a:tailEnd type="triangle"/>
          </a:ln>
          <a:effectLst/>
        </p:spPr>
      </p:cxnSp>
      <p:sp>
        <p:nvSpPr>
          <p:cNvPr id="52" name="Rectangle 51">
            <a:extLst>
              <a:ext uri="{FF2B5EF4-FFF2-40B4-BE49-F238E27FC236}">
                <a16:creationId xmlns:a16="http://schemas.microsoft.com/office/drawing/2014/main" id="{742DC53A-C9A4-1078-967C-29339BE214D4}"/>
              </a:ext>
            </a:extLst>
          </p:cNvPr>
          <p:cNvSpPr/>
          <p:nvPr/>
        </p:nvSpPr>
        <p:spPr>
          <a:xfrm>
            <a:off x="229011" y="301368"/>
            <a:ext cx="1524700" cy="1349915"/>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Light"/>
              </a:rPr>
              <a:t>Dataport</a:t>
            </a:r>
            <a:endParaRPr kumimoji="0" lang="en-GB" sz="1400" b="0" i="0" u="none" strike="noStrike" kern="0" cap="none" spc="0" normalizeH="0" baseline="0" noProof="0">
              <a:ln>
                <a:noFill/>
              </a:ln>
              <a:solidFill>
                <a:srgbClr val="FFFFFF"/>
              </a:solidFill>
              <a:effectLst/>
              <a:uLnTx/>
              <a:uFillTx/>
              <a:latin typeface="IntelOne Display Light"/>
            </a:endParaRPr>
          </a:p>
        </p:txBody>
      </p:sp>
      <p:grpSp>
        <p:nvGrpSpPr>
          <p:cNvPr id="53" name="Group 52">
            <a:extLst>
              <a:ext uri="{FF2B5EF4-FFF2-40B4-BE49-F238E27FC236}">
                <a16:creationId xmlns:a16="http://schemas.microsoft.com/office/drawing/2014/main" id="{4A81DB84-EC30-BA08-88FC-CD153D20C5E6}"/>
              </a:ext>
            </a:extLst>
          </p:cNvPr>
          <p:cNvGrpSpPr/>
          <p:nvPr/>
        </p:nvGrpSpPr>
        <p:grpSpPr>
          <a:xfrm>
            <a:off x="3732821" y="3027391"/>
            <a:ext cx="2355349" cy="2075148"/>
            <a:chOff x="3732821" y="3027391"/>
            <a:chExt cx="2355349" cy="2075148"/>
          </a:xfrm>
        </p:grpSpPr>
        <p:grpSp>
          <p:nvGrpSpPr>
            <p:cNvPr id="55" name="Group 54">
              <a:extLst>
                <a:ext uri="{FF2B5EF4-FFF2-40B4-BE49-F238E27FC236}">
                  <a16:creationId xmlns:a16="http://schemas.microsoft.com/office/drawing/2014/main" id="{BB7C6994-FF37-A995-0DE8-6AB51D9A7F15}"/>
                </a:ext>
              </a:extLst>
            </p:cNvPr>
            <p:cNvGrpSpPr/>
            <p:nvPr/>
          </p:nvGrpSpPr>
          <p:grpSpPr>
            <a:xfrm rot="434120">
              <a:off x="3732821" y="3027391"/>
              <a:ext cx="2355349" cy="2075148"/>
              <a:chOff x="628702" y="1189905"/>
              <a:chExt cx="2355349" cy="2075148"/>
            </a:xfrm>
            <a:effectLst>
              <a:outerShdw blurRad="50800" dist="38100" dir="8100000" algn="tr" rotWithShape="0">
                <a:prstClr val="black">
                  <a:alpha val="40000"/>
                </a:prstClr>
              </a:outerShdw>
            </a:effectLst>
          </p:grpSpPr>
          <p:sp>
            <p:nvSpPr>
              <p:cNvPr id="56" name="Rectangle 24">
                <a:extLst>
                  <a:ext uri="{FF2B5EF4-FFF2-40B4-BE49-F238E27FC236}">
                    <a16:creationId xmlns:a16="http://schemas.microsoft.com/office/drawing/2014/main" id="{90B07F6F-B967-5F17-201F-18A4CC7E66E5}"/>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7" name="Rectangle 56">
                <a:extLst>
                  <a:ext uri="{FF2B5EF4-FFF2-40B4-BE49-F238E27FC236}">
                    <a16:creationId xmlns:a16="http://schemas.microsoft.com/office/drawing/2014/main" id="{C0BFB07D-7713-7D28-0C3D-2BFE3D470562}"/>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8" name="TextBox 57">
                <a:extLst>
                  <a:ext uri="{FF2B5EF4-FFF2-40B4-BE49-F238E27FC236}">
                    <a16:creationId xmlns:a16="http://schemas.microsoft.com/office/drawing/2014/main" id="{2E84CC57-29F3-DBEA-E6B3-204EA4ED5A36}"/>
                  </a:ext>
                </a:extLst>
              </p:cNvPr>
              <p:cNvSpPr txBox="1"/>
              <p:nvPr/>
            </p:nvSpPr>
            <p:spPr>
              <a:xfrm rot="21377463">
                <a:off x="821882" y="1506467"/>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Any one of these is stalled, and we get an increment on the counter.</a:t>
                </a:r>
              </a:p>
            </p:txBody>
          </p:sp>
        </p:grpSp>
        <p:sp>
          <p:nvSpPr>
            <p:cNvPr id="59" name="Arrow: Up 58">
              <a:extLst>
                <a:ext uri="{FF2B5EF4-FFF2-40B4-BE49-F238E27FC236}">
                  <a16:creationId xmlns:a16="http://schemas.microsoft.com/office/drawing/2014/main" id="{F18E2FAB-E857-C281-3416-4EC135EFB9F1}"/>
                </a:ext>
              </a:extLst>
            </p:cNvPr>
            <p:cNvSpPr/>
            <p:nvPr/>
          </p:nvSpPr>
          <p:spPr>
            <a:xfrm rot="13729971">
              <a:off x="3731132" y="4478956"/>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0" name="Freeform: Shape 59">
              <a:extLst>
                <a:ext uri="{FF2B5EF4-FFF2-40B4-BE49-F238E27FC236}">
                  <a16:creationId xmlns:a16="http://schemas.microsoft.com/office/drawing/2014/main" id="{53DC4EE9-BB20-CF67-F5C3-5F242D6A4FB8}"/>
                </a:ext>
              </a:extLst>
            </p:cNvPr>
            <p:cNvSpPr/>
            <p:nvPr/>
          </p:nvSpPr>
          <p:spPr>
            <a:xfrm rot="423947">
              <a:off x="4186643" y="3684183"/>
              <a:ext cx="851042" cy="45719"/>
            </a:xfrm>
            <a:custGeom>
              <a:avLst/>
              <a:gdLst>
                <a:gd name="connsiteX0" fmla="*/ 0 w 851042"/>
                <a:gd name="connsiteY0" fmla="*/ 45674 h 45719"/>
                <a:gd name="connsiteX1" fmla="*/ 504600 w 851042"/>
                <a:gd name="connsiteY1" fmla="*/ 23983 h 45719"/>
                <a:gd name="connsiteX2" fmla="*/ 851042 w 851042"/>
                <a:gd name="connsiteY2" fmla="*/ 2293 h 45719"/>
              </a:gdLst>
              <a:ahLst/>
              <a:cxnLst>
                <a:cxn ang="0">
                  <a:pos x="connsiteX0" y="connsiteY0"/>
                </a:cxn>
                <a:cxn ang="0">
                  <a:pos x="connsiteX1" y="connsiteY1"/>
                </a:cxn>
                <a:cxn ang="0">
                  <a:pos x="connsiteX2" y="connsiteY2"/>
                </a:cxn>
              </a:cxnLst>
              <a:rect l="l" t="t" r="r" b="b"/>
              <a:pathLst>
                <a:path w="851042" h="45719" extrusionOk="0">
                  <a:moveTo>
                    <a:pt x="0" y="45674"/>
                  </a:moveTo>
                  <a:cubicBezTo>
                    <a:pt x="79302" y="43891"/>
                    <a:pt x="403349" y="-32150"/>
                    <a:pt x="504600" y="23983"/>
                  </a:cubicBezTo>
                  <a:cubicBezTo>
                    <a:pt x="595941" y="-21852"/>
                    <a:pt x="658411" y="14230"/>
                    <a:pt x="851042" y="2293"/>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84941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up)">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62D002-DF28-958A-E642-C9526BD39B53}"/>
            </a:ext>
          </a:extLst>
        </p:cNvPr>
        <p:cNvGrpSpPr/>
        <p:nvPr/>
      </p:nvGrpSpPr>
      <p:grpSpPr>
        <a:xfrm>
          <a:off x="0" y="0"/>
          <a:ext cx="0" cy="0"/>
          <a:chOff x="0" y="0"/>
          <a:chExt cx="0" cy="0"/>
        </a:xfrm>
      </p:grpSpPr>
      <p:pic>
        <p:nvPicPr>
          <p:cNvPr id="23" name="Picture 22">
            <a:extLst>
              <a:ext uri="{FF2B5EF4-FFF2-40B4-BE49-F238E27FC236}">
                <a16:creationId xmlns:a16="http://schemas.microsoft.com/office/drawing/2014/main" id="{1A112DFC-9BA8-3F33-3252-952AC9E9BFF3}"/>
              </a:ext>
            </a:extLst>
          </p:cNvPr>
          <p:cNvPicPr>
            <a:picLocks noChangeAspect="1"/>
          </p:cNvPicPr>
          <p:nvPr/>
        </p:nvPicPr>
        <p:blipFill>
          <a:blip r:embed="rId3">
            <a:alphaModFix amt="20000"/>
          </a:blip>
          <a:stretch>
            <a:fillRect/>
          </a:stretch>
        </p:blipFill>
        <p:spPr>
          <a:xfrm>
            <a:off x="1209376" y="609600"/>
            <a:ext cx="9961544" cy="5445125"/>
          </a:xfrm>
          <a:prstGeom prst="rect">
            <a:avLst/>
          </a:prstGeom>
        </p:spPr>
      </p:pic>
      <p:pic>
        <p:nvPicPr>
          <p:cNvPr id="21" name="Picture 20">
            <a:extLst>
              <a:ext uri="{FF2B5EF4-FFF2-40B4-BE49-F238E27FC236}">
                <a16:creationId xmlns:a16="http://schemas.microsoft.com/office/drawing/2014/main" id="{0976CC7E-E867-59E4-5137-3ABE523B8183}"/>
              </a:ext>
            </a:extLst>
          </p:cNvPr>
          <p:cNvPicPr>
            <a:picLocks noChangeAspect="1"/>
          </p:cNvPicPr>
          <p:nvPr/>
        </p:nvPicPr>
        <p:blipFill>
          <a:blip r:embed="rId4"/>
          <a:stretch>
            <a:fillRect/>
          </a:stretch>
        </p:blipFill>
        <p:spPr>
          <a:xfrm>
            <a:off x="0" y="2772805"/>
            <a:ext cx="12192000" cy="1312389"/>
          </a:xfrm>
          <a:prstGeom prst="rect">
            <a:avLst/>
          </a:prstGeom>
        </p:spPr>
      </p:pic>
      <p:sp>
        <p:nvSpPr>
          <p:cNvPr id="17" name="Oval 16">
            <a:extLst>
              <a:ext uri="{FF2B5EF4-FFF2-40B4-BE49-F238E27FC236}">
                <a16:creationId xmlns:a16="http://schemas.microsoft.com/office/drawing/2014/main" id="{675C35F8-4AE3-406A-F702-CBDE3A79E102}"/>
              </a:ext>
            </a:extLst>
          </p:cNvPr>
          <p:cNvSpPr/>
          <p:nvPr/>
        </p:nvSpPr>
        <p:spPr>
          <a:xfrm rot="154534">
            <a:off x="8834118" y="2726116"/>
            <a:ext cx="2868822" cy="624184"/>
          </a:xfrm>
          <a:custGeom>
            <a:avLst/>
            <a:gdLst>
              <a:gd name="connsiteX0" fmla="*/ 0 w 2868822"/>
              <a:gd name="connsiteY0" fmla="*/ 312092 h 624184"/>
              <a:gd name="connsiteX1" fmla="*/ 1434411 w 2868822"/>
              <a:gd name="connsiteY1" fmla="*/ 0 h 624184"/>
              <a:gd name="connsiteX2" fmla="*/ 2868822 w 2868822"/>
              <a:gd name="connsiteY2" fmla="*/ 312092 h 624184"/>
              <a:gd name="connsiteX3" fmla="*/ 1434411 w 2868822"/>
              <a:gd name="connsiteY3" fmla="*/ 624184 h 624184"/>
              <a:gd name="connsiteX4" fmla="*/ 0 w 2868822"/>
              <a:gd name="connsiteY4" fmla="*/ 312092 h 62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822" h="624184" extrusionOk="0">
                <a:moveTo>
                  <a:pt x="0" y="312092"/>
                </a:moveTo>
                <a:cubicBezTo>
                  <a:pt x="-26900" y="90123"/>
                  <a:pt x="739573" y="-43420"/>
                  <a:pt x="1434411" y="0"/>
                </a:cubicBezTo>
                <a:cubicBezTo>
                  <a:pt x="2229845" y="6849"/>
                  <a:pt x="2857296" y="145102"/>
                  <a:pt x="2868822" y="312092"/>
                </a:cubicBezTo>
                <a:cubicBezTo>
                  <a:pt x="2832849" y="453239"/>
                  <a:pt x="2242148" y="618411"/>
                  <a:pt x="1434411" y="624184"/>
                </a:cubicBezTo>
                <a:cubicBezTo>
                  <a:pt x="614251" y="595046"/>
                  <a:pt x="16757" y="497154"/>
                  <a:pt x="0" y="31209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8" name="Oval 17">
            <a:extLst>
              <a:ext uri="{FF2B5EF4-FFF2-40B4-BE49-F238E27FC236}">
                <a16:creationId xmlns:a16="http://schemas.microsoft.com/office/drawing/2014/main" id="{8B9635BB-AF3B-17AF-BF35-7F71848747F5}"/>
              </a:ext>
            </a:extLst>
          </p:cNvPr>
          <p:cNvSpPr/>
          <p:nvPr/>
        </p:nvSpPr>
        <p:spPr>
          <a:xfrm rot="21553853">
            <a:off x="8815126" y="2631427"/>
            <a:ext cx="2868822" cy="624184"/>
          </a:xfrm>
          <a:custGeom>
            <a:avLst/>
            <a:gdLst>
              <a:gd name="connsiteX0" fmla="*/ 0 w 2868822"/>
              <a:gd name="connsiteY0" fmla="*/ 312092 h 624184"/>
              <a:gd name="connsiteX1" fmla="*/ 1434411 w 2868822"/>
              <a:gd name="connsiteY1" fmla="*/ 0 h 624184"/>
              <a:gd name="connsiteX2" fmla="*/ 2868822 w 2868822"/>
              <a:gd name="connsiteY2" fmla="*/ 312092 h 624184"/>
              <a:gd name="connsiteX3" fmla="*/ 1434411 w 2868822"/>
              <a:gd name="connsiteY3" fmla="*/ 624184 h 624184"/>
              <a:gd name="connsiteX4" fmla="*/ 0 w 2868822"/>
              <a:gd name="connsiteY4" fmla="*/ 312092 h 62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822" h="624184" extrusionOk="0">
                <a:moveTo>
                  <a:pt x="0" y="312092"/>
                </a:moveTo>
                <a:cubicBezTo>
                  <a:pt x="-26900" y="90123"/>
                  <a:pt x="739573" y="-43420"/>
                  <a:pt x="1434411" y="0"/>
                </a:cubicBezTo>
                <a:cubicBezTo>
                  <a:pt x="2229845" y="6849"/>
                  <a:pt x="2857296" y="145102"/>
                  <a:pt x="2868822" y="312092"/>
                </a:cubicBezTo>
                <a:cubicBezTo>
                  <a:pt x="2832849" y="453239"/>
                  <a:pt x="2242148" y="618411"/>
                  <a:pt x="1434411" y="624184"/>
                </a:cubicBezTo>
                <a:cubicBezTo>
                  <a:pt x="614251" y="595046"/>
                  <a:pt x="16757" y="497154"/>
                  <a:pt x="0" y="31209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9" name="Oval 18">
            <a:extLst>
              <a:ext uri="{FF2B5EF4-FFF2-40B4-BE49-F238E27FC236}">
                <a16:creationId xmlns:a16="http://schemas.microsoft.com/office/drawing/2014/main" id="{C45B973F-6FD3-AEDD-EBC6-0EBFE8936959}"/>
              </a:ext>
            </a:extLst>
          </p:cNvPr>
          <p:cNvSpPr/>
          <p:nvPr/>
        </p:nvSpPr>
        <p:spPr>
          <a:xfrm rot="16249804">
            <a:off x="9723819" y="1637157"/>
            <a:ext cx="669190" cy="2675884"/>
          </a:xfrm>
          <a:custGeom>
            <a:avLst/>
            <a:gdLst>
              <a:gd name="connsiteX0" fmla="*/ 0 w 669190"/>
              <a:gd name="connsiteY0" fmla="*/ 1337942 h 2675884"/>
              <a:gd name="connsiteX1" fmla="*/ 334595 w 669190"/>
              <a:gd name="connsiteY1" fmla="*/ 0 h 2675884"/>
              <a:gd name="connsiteX2" fmla="*/ 669190 w 669190"/>
              <a:gd name="connsiteY2" fmla="*/ 1337942 h 2675884"/>
              <a:gd name="connsiteX3" fmla="*/ 334595 w 669190"/>
              <a:gd name="connsiteY3" fmla="*/ 2675884 h 2675884"/>
              <a:gd name="connsiteX4" fmla="*/ 0 w 669190"/>
              <a:gd name="connsiteY4" fmla="*/ 1337942 h 267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190" h="2675884" extrusionOk="0">
                <a:moveTo>
                  <a:pt x="0" y="1337942"/>
                </a:moveTo>
                <a:cubicBezTo>
                  <a:pt x="-20828" y="560610"/>
                  <a:pt x="184776" y="-15596"/>
                  <a:pt x="334595" y="0"/>
                </a:cubicBezTo>
                <a:cubicBezTo>
                  <a:pt x="577823" y="123881"/>
                  <a:pt x="653546" y="606311"/>
                  <a:pt x="669190" y="1337942"/>
                </a:cubicBezTo>
                <a:cubicBezTo>
                  <a:pt x="634541" y="2046799"/>
                  <a:pt x="544685" y="2666482"/>
                  <a:pt x="334595" y="2675884"/>
                </a:cubicBezTo>
                <a:cubicBezTo>
                  <a:pt x="104363" y="2628524"/>
                  <a:pt x="58752" y="2121387"/>
                  <a:pt x="0" y="1337942"/>
                </a:cubicBezTo>
                <a:close/>
              </a:path>
            </a:pathLst>
          </a:custGeom>
          <a:noFill/>
          <a:ln>
            <a:solidFill>
              <a:schemeClr val="bg1"/>
            </a:solidFill>
            <a:extLst>
              <a:ext uri="{C807C97D-BFC1-408E-A445-0C87EB9F89A2}">
                <ask:lineSketchStyleProps xmlns:ask="http://schemas.microsoft.com/office/drawing/2018/sketchyshapes" sd="3978248048">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6" name="Group 5">
            <a:extLst>
              <a:ext uri="{FF2B5EF4-FFF2-40B4-BE49-F238E27FC236}">
                <a16:creationId xmlns:a16="http://schemas.microsoft.com/office/drawing/2014/main" id="{1828B819-4ED4-E300-DBFC-F566275CB8FB}"/>
              </a:ext>
            </a:extLst>
          </p:cNvPr>
          <p:cNvGrpSpPr/>
          <p:nvPr/>
        </p:nvGrpSpPr>
        <p:grpSpPr>
          <a:xfrm rot="556581">
            <a:off x="9604177" y="3950225"/>
            <a:ext cx="2355349" cy="2075148"/>
            <a:chOff x="628702" y="1189905"/>
            <a:chExt cx="2355349" cy="2075148"/>
          </a:xfrm>
          <a:effectLst>
            <a:outerShdw blurRad="50800" dist="38100" dir="8100000" algn="tr" rotWithShape="0">
              <a:prstClr val="black">
                <a:alpha val="40000"/>
              </a:prstClr>
            </a:outerShdw>
          </a:effectLst>
        </p:grpSpPr>
        <p:sp>
          <p:nvSpPr>
            <p:cNvPr id="11" name="Rectangle 24">
              <a:extLst>
                <a:ext uri="{FF2B5EF4-FFF2-40B4-BE49-F238E27FC236}">
                  <a16:creationId xmlns:a16="http://schemas.microsoft.com/office/drawing/2014/main" id="{27E001EB-6741-50DA-A6D9-9A32A8D06F99}"/>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5" name="Rectangle 14">
              <a:extLst>
                <a:ext uri="{FF2B5EF4-FFF2-40B4-BE49-F238E27FC236}">
                  <a16:creationId xmlns:a16="http://schemas.microsoft.com/office/drawing/2014/main" id="{561D54B3-0D36-7493-D615-52B6F92D1DA2}"/>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6" name="TextBox 15">
              <a:extLst>
                <a:ext uri="{FF2B5EF4-FFF2-40B4-BE49-F238E27FC236}">
                  <a16:creationId xmlns:a16="http://schemas.microsoft.com/office/drawing/2014/main" id="{09E6D21F-C513-EDDE-5C0A-C75E40F3105F}"/>
                </a:ext>
              </a:extLst>
            </p:cNvPr>
            <p:cNvSpPr txBox="1"/>
            <p:nvPr/>
          </p:nvSpPr>
          <p:spPr>
            <a:xfrm rot="21377463">
              <a:off x="807503" y="1845388"/>
              <a:ext cx="2030933" cy="1107996"/>
            </a:xfrm>
            <a:prstGeom prst="rect">
              <a:avLst/>
            </a:prstGeom>
            <a:noFill/>
          </p:spPr>
          <p:txBody>
            <a:bodyPr wrap="square" lIns="137160" tIns="137160" rIns="137160" bIns="137160" rtlCol="0">
              <a:spAutoFit/>
            </a:bodyPr>
            <a:lstStyle/>
            <a:p>
              <a:pPr algn="ctr"/>
              <a:r>
                <a:rPr lang="en-US" b="1">
                  <a:solidFill>
                    <a:schemeClr val="bg1"/>
                  </a:solidFill>
                  <a:latin typeface="Bradley Hand ITC" panose="03070402050302030203" pitchFamily="66" charset="0"/>
                </a:rPr>
                <a:t>Hint: Eliminating XVE stalls is not it</a:t>
              </a:r>
              <a:r>
                <a:rPr lang="en-GB" b="1">
                  <a:solidFill>
                    <a:schemeClr val="bg1"/>
                  </a:solidFill>
                  <a:latin typeface="Bradley Hand ITC" panose="03070402050302030203" pitchFamily="66" charset="0"/>
                </a:rPr>
                <a:t>.</a:t>
              </a:r>
            </a:p>
          </p:txBody>
        </p:sp>
      </p:grpSp>
      <p:grpSp>
        <p:nvGrpSpPr>
          <p:cNvPr id="3" name="Group 2">
            <a:extLst>
              <a:ext uri="{FF2B5EF4-FFF2-40B4-BE49-F238E27FC236}">
                <a16:creationId xmlns:a16="http://schemas.microsoft.com/office/drawing/2014/main" id="{F415D36E-E885-1815-79AA-EB54B2D0C3EA}"/>
              </a:ext>
            </a:extLst>
          </p:cNvPr>
          <p:cNvGrpSpPr/>
          <p:nvPr/>
        </p:nvGrpSpPr>
        <p:grpSpPr>
          <a:xfrm>
            <a:off x="476484" y="762874"/>
            <a:ext cx="2355349" cy="2075148"/>
            <a:chOff x="476484" y="762874"/>
            <a:chExt cx="2355349" cy="2075148"/>
          </a:xfrm>
        </p:grpSpPr>
        <p:grpSp>
          <p:nvGrpSpPr>
            <p:cNvPr id="5" name="Group 4">
              <a:extLst>
                <a:ext uri="{FF2B5EF4-FFF2-40B4-BE49-F238E27FC236}">
                  <a16:creationId xmlns:a16="http://schemas.microsoft.com/office/drawing/2014/main" id="{524835DC-F10E-B3D9-FFB3-2887A5812951}"/>
                </a:ext>
              </a:extLst>
            </p:cNvPr>
            <p:cNvGrpSpPr/>
            <p:nvPr/>
          </p:nvGrpSpPr>
          <p:grpSpPr>
            <a:xfrm>
              <a:off x="476484" y="762874"/>
              <a:ext cx="2355349" cy="2075148"/>
              <a:chOff x="628702" y="1189905"/>
              <a:chExt cx="2355349" cy="2075148"/>
            </a:xfrm>
          </p:grpSpPr>
          <p:grpSp>
            <p:nvGrpSpPr>
              <p:cNvPr id="10" name="Group 9">
                <a:extLst>
                  <a:ext uri="{FF2B5EF4-FFF2-40B4-BE49-F238E27FC236}">
                    <a16:creationId xmlns:a16="http://schemas.microsoft.com/office/drawing/2014/main" id="{26832C6F-E2AF-2327-86D1-884078C9A64D}"/>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12" name="Rectangle 24">
                  <a:extLst>
                    <a:ext uri="{FF2B5EF4-FFF2-40B4-BE49-F238E27FC236}">
                      <a16:creationId xmlns:a16="http://schemas.microsoft.com/office/drawing/2014/main" id="{618A0D3A-5804-99C8-8EAF-B7452D2F230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 name="Rectangle 12">
                  <a:extLst>
                    <a:ext uri="{FF2B5EF4-FFF2-40B4-BE49-F238E27FC236}">
                      <a16:creationId xmlns:a16="http://schemas.microsoft.com/office/drawing/2014/main" id="{9BA4E0C7-2DDD-B303-972E-6B3F01526BB4}"/>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7" name="Group 6">
                <a:extLst>
                  <a:ext uri="{FF2B5EF4-FFF2-40B4-BE49-F238E27FC236}">
                    <a16:creationId xmlns:a16="http://schemas.microsoft.com/office/drawing/2014/main" id="{D0C01B86-E002-FCFB-D445-D2D6BF1E4FA9}"/>
                  </a:ext>
                </a:extLst>
              </p:cNvPr>
              <p:cNvGrpSpPr/>
              <p:nvPr/>
            </p:nvGrpSpPr>
            <p:grpSpPr>
              <a:xfrm rot="21211140">
                <a:off x="2568950" y="2962697"/>
                <a:ext cx="377850" cy="181710"/>
                <a:chOff x="10290295" y="6047121"/>
                <a:chExt cx="377850" cy="181710"/>
              </a:xfrm>
            </p:grpSpPr>
            <p:sp>
              <p:nvSpPr>
                <p:cNvPr id="8" name="Freeform: Shape 7">
                  <a:extLst>
                    <a:ext uri="{FF2B5EF4-FFF2-40B4-BE49-F238E27FC236}">
                      <a16:creationId xmlns:a16="http://schemas.microsoft.com/office/drawing/2014/main" id="{93A36D88-F9BC-16BF-8C5B-9EF610079DB7}"/>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78C6E5F9-15BA-E977-208E-70EE0B9A859B}"/>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14" name="TextBox 13">
              <a:extLst>
                <a:ext uri="{FF2B5EF4-FFF2-40B4-BE49-F238E27FC236}">
                  <a16:creationId xmlns:a16="http://schemas.microsoft.com/office/drawing/2014/main" id="{357B2613-3FD9-83F8-3DCB-A7E8C2936050}"/>
                </a:ext>
              </a:extLst>
            </p:cNvPr>
            <p:cNvSpPr txBox="1"/>
            <p:nvPr/>
          </p:nvSpPr>
          <p:spPr>
            <a:xfrm rot="21386504">
              <a:off x="492937" y="1054641"/>
              <a:ext cx="2267064" cy="553998"/>
            </a:xfrm>
            <a:prstGeom prst="rect">
              <a:avLst/>
            </a:prstGeom>
            <a:noFill/>
          </p:spPr>
          <p:txBody>
            <a:bodyPr wrap="square" lIns="137160" tIns="137160" rIns="137160" bIns="137160" rtlCol="0">
              <a:spAutoFit/>
            </a:bodyPr>
            <a:lstStyle/>
            <a:p>
              <a:pPr algn="r"/>
              <a:r>
                <a:rPr lang="en-GB" b="1">
                  <a:solidFill>
                    <a:schemeClr val="bg1"/>
                  </a:solidFill>
                  <a:latin typeface="Bradley Hand ITC" panose="03070402050302030203" pitchFamily="66" charset="0"/>
                </a:rPr>
                <a:t>Remember the goal!</a:t>
              </a:r>
              <a:endParaRPr lang="en-GB" b="1" u="sng">
                <a:solidFill>
                  <a:schemeClr val="bg1"/>
                </a:solidFill>
                <a:latin typeface="Bradley Hand ITC" panose="03070402050302030203" pitchFamily="66" charset="0"/>
              </a:endParaRPr>
            </a:p>
          </p:txBody>
        </p:sp>
        <p:pic>
          <p:nvPicPr>
            <p:cNvPr id="24" name="Picture 23">
              <a:extLst>
                <a:ext uri="{FF2B5EF4-FFF2-40B4-BE49-F238E27FC236}">
                  <a16:creationId xmlns:a16="http://schemas.microsoft.com/office/drawing/2014/main" id="{526ECF0A-55CB-38B4-42AE-F8B251194CEF}"/>
                </a:ext>
              </a:extLst>
            </p:cNvPr>
            <p:cNvPicPr>
              <a:picLocks noChangeAspect="1"/>
            </p:cNvPicPr>
            <p:nvPr/>
          </p:nvPicPr>
          <p:blipFill>
            <a:blip r:embed="rId5">
              <a:extLst>
                <a:ext uri="{BEBA8EAE-BF5A-486C-A8C5-ECC9F3942E4B}">
                  <a14:imgProps xmlns:a14="http://schemas.microsoft.com/office/drawing/2010/main">
                    <a14:imgLayer r:embed="rId6">
                      <a14:imgEffect>
                        <a14:artisticPencilGrayscale/>
                      </a14:imgEffect>
                    </a14:imgLayer>
                  </a14:imgProps>
                </a:ext>
              </a:extLst>
            </a:blip>
            <a:stretch>
              <a:fillRect/>
            </a:stretch>
          </p:blipFill>
          <p:spPr>
            <a:xfrm>
              <a:off x="1588467" y="1498378"/>
              <a:ext cx="829511" cy="829511"/>
            </a:xfrm>
            <a:prstGeom prst="rect">
              <a:avLst/>
            </a:prstGeom>
          </p:spPr>
        </p:pic>
        <p:sp>
          <p:nvSpPr>
            <p:cNvPr id="25" name="Freeform: Shape 24">
              <a:extLst>
                <a:ext uri="{FF2B5EF4-FFF2-40B4-BE49-F238E27FC236}">
                  <a16:creationId xmlns:a16="http://schemas.microsoft.com/office/drawing/2014/main" id="{549E8E16-3458-A1C4-5422-3DF6E51E8FB2}"/>
                </a:ext>
              </a:extLst>
            </p:cNvPr>
            <p:cNvSpPr/>
            <p:nvPr/>
          </p:nvSpPr>
          <p:spPr>
            <a:xfrm rot="20983956">
              <a:off x="774847" y="1910849"/>
              <a:ext cx="1066800" cy="619760"/>
            </a:xfrm>
            <a:custGeom>
              <a:avLst/>
              <a:gdLst>
                <a:gd name="connsiteX0" fmla="*/ 0 w 1066800"/>
                <a:gd name="connsiteY0" fmla="*/ 619760 h 619760"/>
                <a:gd name="connsiteX1" fmla="*/ 60960 w 1066800"/>
                <a:gd name="connsiteY1" fmla="*/ 579120 h 619760"/>
                <a:gd name="connsiteX2" fmla="*/ 116840 w 1066800"/>
                <a:gd name="connsiteY2" fmla="*/ 538480 h 619760"/>
                <a:gd name="connsiteX3" fmla="*/ 294640 w 1066800"/>
                <a:gd name="connsiteY3" fmla="*/ 370840 h 619760"/>
                <a:gd name="connsiteX4" fmla="*/ 345440 w 1066800"/>
                <a:gd name="connsiteY4" fmla="*/ 254000 h 619760"/>
                <a:gd name="connsiteX5" fmla="*/ 350520 w 1066800"/>
                <a:gd name="connsiteY5" fmla="*/ 198120 h 619760"/>
                <a:gd name="connsiteX6" fmla="*/ 325120 w 1066800"/>
                <a:gd name="connsiteY6" fmla="*/ 111760 h 619760"/>
                <a:gd name="connsiteX7" fmla="*/ 289560 w 1066800"/>
                <a:gd name="connsiteY7" fmla="*/ 91440 h 619760"/>
                <a:gd name="connsiteX8" fmla="*/ 238760 w 1066800"/>
                <a:gd name="connsiteY8" fmla="*/ 86360 h 619760"/>
                <a:gd name="connsiteX9" fmla="*/ 116840 w 1066800"/>
                <a:gd name="connsiteY9" fmla="*/ 132080 h 619760"/>
                <a:gd name="connsiteX10" fmla="*/ 96520 w 1066800"/>
                <a:gd name="connsiteY10" fmla="*/ 167640 h 619760"/>
                <a:gd name="connsiteX11" fmla="*/ 86360 w 1066800"/>
                <a:gd name="connsiteY11" fmla="*/ 243840 h 619760"/>
                <a:gd name="connsiteX12" fmla="*/ 91440 w 1066800"/>
                <a:gd name="connsiteY12" fmla="*/ 360680 h 619760"/>
                <a:gd name="connsiteX13" fmla="*/ 116840 w 1066800"/>
                <a:gd name="connsiteY13" fmla="*/ 401320 h 619760"/>
                <a:gd name="connsiteX14" fmla="*/ 330200 w 1066800"/>
                <a:gd name="connsiteY14" fmla="*/ 477520 h 619760"/>
                <a:gd name="connsiteX15" fmla="*/ 431800 w 1066800"/>
                <a:gd name="connsiteY15" fmla="*/ 487680 h 619760"/>
                <a:gd name="connsiteX16" fmla="*/ 523240 w 1066800"/>
                <a:gd name="connsiteY16" fmla="*/ 477520 h 619760"/>
                <a:gd name="connsiteX17" fmla="*/ 680720 w 1066800"/>
                <a:gd name="connsiteY17" fmla="*/ 381000 h 619760"/>
                <a:gd name="connsiteX18" fmla="*/ 792480 w 1066800"/>
                <a:gd name="connsiteY18" fmla="*/ 309880 h 619760"/>
                <a:gd name="connsiteX19" fmla="*/ 828040 w 1066800"/>
                <a:gd name="connsiteY19" fmla="*/ 269240 h 619760"/>
                <a:gd name="connsiteX20" fmla="*/ 848360 w 1066800"/>
                <a:gd name="connsiteY20" fmla="*/ 233680 h 619760"/>
                <a:gd name="connsiteX21" fmla="*/ 868680 w 1066800"/>
                <a:gd name="connsiteY21" fmla="*/ 198120 h 619760"/>
                <a:gd name="connsiteX22" fmla="*/ 863600 w 1066800"/>
                <a:gd name="connsiteY22" fmla="*/ 116840 h 619760"/>
                <a:gd name="connsiteX23" fmla="*/ 853440 w 1066800"/>
                <a:gd name="connsiteY23" fmla="*/ 86360 h 619760"/>
                <a:gd name="connsiteX24" fmla="*/ 817880 w 1066800"/>
                <a:gd name="connsiteY24" fmla="*/ 55880 h 619760"/>
                <a:gd name="connsiteX25" fmla="*/ 792480 w 1066800"/>
                <a:gd name="connsiteY25" fmla="*/ 25400 h 619760"/>
                <a:gd name="connsiteX26" fmla="*/ 711200 w 1066800"/>
                <a:gd name="connsiteY26" fmla="*/ 0 h 619760"/>
                <a:gd name="connsiteX27" fmla="*/ 624840 w 1066800"/>
                <a:gd name="connsiteY27" fmla="*/ 10160 h 619760"/>
                <a:gd name="connsiteX28" fmla="*/ 553720 w 1066800"/>
                <a:gd name="connsiteY28" fmla="*/ 81280 h 619760"/>
                <a:gd name="connsiteX29" fmla="*/ 543560 w 1066800"/>
                <a:gd name="connsiteY29" fmla="*/ 147320 h 619760"/>
                <a:gd name="connsiteX30" fmla="*/ 538480 w 1066800"/>
                <a:gd name="connsiteY30" fmla="*/ 208280 h 619760"/>
                <a:gd name="connsiteX31" fmla="*/ 528320 w 1066800"/>
                <a:gd name="connsiteY31" fmla="*/ 264160 h 619760"/>
                <a:gd name="connsiteX32" fmla="*/ 543560 w 1066800"/>
                <a:gd name="connsiteY32" fmla="*/ 335280 h 619760"/>
                <a:gd name="connsiteX33" fmla="*/ 645160 w 1066800"/>
                <a:gd name="connsiteY33" fmla="*/ 426720 h 619760"/>
                <a:gd name="connsiteX34" fmla="*/ 721360 w 1066800"/>
                <a:gd name="connsiteY34" fmla="*/ 457200 h 619760"/>
                <a:gd name="connsiteX35" fmla="*/ 924560 w 1066800"/>
                <a:gd name="connsiteY35" fmla="*/ 482600 h 619760"/>
                <a:gd name="connsiteX36" fmla="*/ 970280 w 1066800"/>
                <a:gd name="connsiteY36" fmla="*/ 462280 h 619760"/>
                <a:gd name="connsiteX37" fmla="*/ 1041400 w 1066800"/>
                <a:gd name="connsiteY37" fmla="*/ 406400 h 619760"/>
                <a:gd name="connsiteX38" fmla="*/ 1066800 w 1066800"/>
                <a:gd name="connsiteY38" fmla="*/ 370840 h 61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6800" h="619760" extrusionOk="0">
                  <a:moveTo>
                    <a:pt x="0" y="619760"/>
                  </a:moveTo>
                  <a:cubicBezTo>
                    <a:pt x="57767" y="584796"/>
                    <a:pt x="-14309" y="625757"/>
                    <a:pt x="60960" y="579120"/>
                  </a:cubicBezTo>
                  <a:cubicBezTo>
                    <a:pt x="83353" y="564970"/>
                    <a:pt x="104899" y="550532"/>
                    <a:pt x="116840" y="538480"/>
                  </a:cubicBezTo>
                  <a:cubicBezTo>
                    <a:pt x="189734" y="485401"/>
                    <a:pt x="234591" y="459229"/>
                    <a:pt x="294640" y="370840"/>
                  </a:cubicBezTo>
                  <a:cubicBezTo>
                    <a:pt x="314184" y="340012"/>
                    <a:pt x="336242" y="291216"/>
                    <a:pt x="345440" y="254000"/>
                  </a:cubicBezTo>
                  <a:cubicBezTo>
                    <a:pt x="350278" y="236556"/>
                    <a:pt x="347239" y="213994"/>
                    <a:pt x="350520" y="198120"/>
                  </a:cubicBezTo>
                  <a:cubicBezTo>
                    <a:pt x="347418" y="188459"/>
                    <a:pt x="333001" y="128764"/>
                    <a:pt x="325120" y="111760"/>
                  </a:cubicBezTo>
                  <a:cubicBezTo>
                    <a:pt x="316397" y="101395"/>
                    <a:pt x="303577" y="95573"/>
                    <a:pt x="289560" y="91440"/>
                  </a:cubicBezTo>
                  <a:cubicBezTo>
                    <a:pt x="272612" y="86019"/>
                    <a:pt x="253282" y="88024"/>
                    <a:pt x="238760" y="86360"/>
                  </a:cubicBezTo>
                  <a:cubicBezTo>
                    <a:pt x="200078" y="97204"/>
                    <a:pt x="143962" y="99885"/>
                    <a:pt x="116840" y="132080"/>
                  </a:cubicBezTo>
                  <a:cubicBezTo>
                    <a:pt x="109469" y="146416"/>
                    <a:pt x="102934" y="159176"/>
                    <a:pt x="96520" y="167640"/>
                  </a:cubicBezTo>
                  <a:cubicBezTo>
                    <a:pt x="94808" y="176274"/>
                    <a:pt x="86764" y="237798"/>
                    <a:pt x="86360" y="243840"/>
                  </a:cubicBezTo>
                  <a:cubicBezTo>
                    <a:pt x="93652" y="290175"/>
                    <a:pt x="76168" y="323679"/>
                    <a:pt x="91440" y="360680"/>
                  </a:cubicBezTo>
                  <a:cubicBezTo>
                    <a:pt x="94504" y="377451"/>
                    <a:pt x="106234" y="396155"/>
                    <a:pt x="116840" y="401320"/>
                  </a:cubicBezTo>
                  <a:cubicBezTo>
                    <a:pt x="166208" y="426248"/>
                    <a:pt x="264763" y="471038"/>
                    <a:pt x="330200" y="477520"/>
                  </a:cubicBezTo>
                  <a:cubicBezTo>
                    <a:pt x="359775" y="487166"/>
                    <a:pt x="400167" y="480867"/>
                    <a:pt x="431800" y="487680"/>
                  </a:cubicBezTo>
                  <a:cubicBezTo>
                    <a:pt x="466956" y="486363"/>
                    <a:pt x="492356" y="484348"/>
                    <a:pt x="523240" y="477520"/>
                  </a:cubicBezTo>
                  <a:cubicBezTo>
                    <a:pt x="608530" y="457889"/>
                    <a:pt x="612994" y="417622"/>
                    <a:pt x="680720" y="381000"/>
                  </a:cubicBezTo>
                  <a:cubicBezTo>
                    <a:pt x="715271" y="356784"/>
                    <a:pt x="762999" y="332979"/>
                    <a:pt x="792480" y="309880"/>
                  </a:cubicBezTo>
                  <a:cubicBezTo>
                    <a:pt x="802660" y="300736"/>
                    <a:pt x="816921" y="282748"/>
                    <a:pt x="828040" y="269240"/>
                  </a:cubicBezTo>
                  <a:cubicBezTo>
                    <a:pt x="838568" y="261082"/>
                    <a:pt x="841446" y="247139"/>
                    <a:pt x="848360" y="233680"/>
                  </a:cubicBezTo>
                  <a:cubicBezTo>
                    <a:pt x="867756" y="192393"/>
                    <a:pt x="846370" y="242923"/>
                    <a:pt x="868680" y="198120"/>
                  </a:cubicBezTo>
                  <a:cubicBezTo>
                    <a:pt x="876179" y="157648"/>
                    <a:pt x="876337" y="175445"/>
                    <a:pt x="863600" y="116840"/>
                  </a:cubicBezTo>
                  <a:cubicBezTo>
                    <a:pt x="859604" y="106635"/>
                    <a:pt x="862081" y="96325"/>
                    <a:pt x="853440" y="86360"/>
                  </a:cubicBezTo>
                  <a:cubicBezTo>
                    <a:pt x="844436" y="74962"/>
                    <a:pt x="827076" y="64965"/>
                    <a:pt x="817880" y="55880"/>
                  </a:cubicBezTo>
                  <a:cubicBezTo>
                    <a:pt x="808028" y="44776"/>
                    <a:pt x="801582" y="37515"/>
                    <a:pt x="792480" y="25400"/>
                  </a:cubicBezTo>
                  <a:cubicBezTo>
                    <a:pt x="764308" y="8362"/>
                    <a:pt x="733398" y="4687"/>
                    <a:pt x="711200" y="0"/>
                  </a:cubicBezTo>
                  <a:cubicBezTo>
                    <a:pt x="682662" y="-2575"/>
                    <a:pt x="652941" y="-344"/>
                    <a:pt x="624840" y="10160"/>
                  </a:cubicBezTo>
                  <a:cubicBezTo>
                    <a:pt x="592407" y="19290"/>
                    <a:pt x="573385" y="55244"/>
                    <a:pt x="553720" y="81280"/>
                  </a:cubicBezTo>
                  <a:cubicBezTo>
                    <a:pt x="545879" y="101769"/>
                    <a:pt x="541828" y="120265"/>
                    <a:pt x="543560" y="147320"/>
                  </a:cubicBezTo>
                  <a:cubicBezTo>
                    <a:pt x="544393" y="170861"/>
                    <a:pt x="539424" y="187363"/>
                    <a:pt x="538480" y="208280"/>
                  </a:cubicBezTo>
                  <a:cubicBezTo>
                    <a:pt x="535728" y="226532"/>
                    <a:pt x="530497" y="241760"/>
                    <a:pt x="528320" y="264160"/>
                  </a:cubicBezTo>
                  <a:cubicBezTo>
                    <a:pt x="533172" y="289221"/>
                    <a:pt x="531741" y="308904"/>
                    <a:pt x="543560" y="335280"/>
                  </a:cubicBezTo>
                  <a:cubicBezTo>
                    <a:pt x="566525" y="381980"/>
                    <a:pt x="594789" y="399596"/>
                    <a:pt x="645160" y="426720"/>
                  </a:cubicBezTo>
                  <a:cubicBezTo>
                    <a:pt x="671311" y="441377"/>
                    <a:pt x="687299" y="450476"/>
                    <a:pt x="721360" y="457200"/>
                  </a:cubicBezTo>
                  <a:cubicBezTo>
                    <a:pt x="808109" y="483140"/>
                    <a:pt x="847784" y="488781"/>
                    <a:pt x="924560" y="482600"/>
                  </a:cubicBezTo>
                  <a:cubicBezTo>
                    <a:pt x="941963" y="473237"/>
                    <a:pt x="951898" y="470626"/>
                    <a:pt x="970280" y="462280"/>
                  </a:cubicBezTo>
                  <a:cubicBezTo>
                    <a:pt x="990479" y="453814"/>
                    <a:pt x="1027108" y="421552"/>
                    <a:pt x="1041400" y="406400"/>
                  </a:cubicBezTo>
                  <a:cubicBezTo>
                    <a:pt x="1074039" y="370509"/>
                    <a:pt x="1045016" y="368023"/>
                    <a:pt x="1066800" y="370840"/>
                  </a:cubicBezTo>
                </a:path>
              </a:pathLst>
            </a:custGeom>
            <a:noFill/>
            <a:ln>
              <a:solidFill>
                <a:schemeClr val="bg1"/>
              </a:solidFill>
              <a:prstDash val="lgDash"/>
              <a:extLst>
                <a:ext uri="{C807C97D-BFC1-408E-A445-0C87EB9F89A2}">
                  <ask:lineSketchStyleProps xmlns:ask="http://schemas.microsoft.com/office/drawing/2018/sketchyshapes" sd="3619261640">
                    <a:custGeom>
                      <a:avLst/>
                      <a:gdLst>
                        <a:gd name="connsiteX0" fmla="*/ 0 w 1066800"/>
                        <a:gd name="connsiteY0" fmla="*/ 619760 h 619760"/>
                        <a:gd name="connsiteX1" fmla="*/ 60960 w 1066800"/>
                        <a:gd name="connsiteY1" fmla="*/ 579120 h 619760"/>
                        <a:gd name="connsiteX2" fmla="*/ 116840 w 1066800"/>
                        <a:gd name="connsiteY2" fmla="*/ 538480 h 619760"/>
                        <a:gd name="connsiteX3" fmla="*/ 294640 w 1066800"/>
                        <a:gd name="connsiteY3" fmla="*/ 370840 h 619760"/>
                        <a:gd name="connsiteX4" fmla="*/ 345440 w 1066800"/>
                        <a:gd name="connsiteY4" fmla="*/ 254000 h 619760"/>
                        <a:gd name="connsiteX5" fmla="*/ 350520 w 1066800"/>
                        <a:gd name="connsiteY5" fmla="*/ 198120 h 619760"/>
                        <a:gd name="connsiteX6" fmla="*/ 325120 w 1066800"/>
                        <a:gd name="connsiteY6" fmla="*/ 111760 h 619760"/>
                        <a:gd name="connsiteX7" fmla="*/ 289560 w 1066800"/>
                        <a:gd name="connsiteY7" fmla="*/ 91440 h 619760"/>
                        <a:gd name="connsiteX8" fmla="*/ 238760 w 1066800"/>
                        <a:gd name="connsiteY8" fmla="*/ 86360 h 619760"/>
                        <a:gd name="connsiteX9" fmla="*/ 116840 w 1066800"/>
                        <a:gd name="connsiteY9" fmla="*/ 132080 h 619760"/>
                        <a:gd name="connsiteX10" fmla="*/ 96520 w 1066800"/>
                        <a:gd name="connsiteY10" fmla="*/ 167640 h 619760"/>
                        <a:gd name="connsiteX11" fmla="*/ 86360 w 1066800"/>
                        <a:gd name="connsiteY11" fmla="*/ 243840 h 619760"/>
                        <a:gd name="connsiteX12" fmla="*/ 91440 w 1066800"/>
                        <a:gd name="connsiteY12" fmla="*/ 360680 h 619760"/>
                        <a:gd name="connsiteX13" fmla="*/ 116840 w 1066800"/>
                        <a:gd name="connsiteY13" fmla="*/ 401320 h 619760"/>
                        <a:gd name="connsiteX14" fmla="*/ 330200 w 1066800"/>
                        <a:gd name="connsiteY14" fmla="*/ 477520 h 619760"/>
                        <a:gd name="connsiteX15" fmla="*/ 431800 w 1066800"/>
                        <a:gd name="connsiteY15" fmla="*/ 487680 h 619760"/>
                        <a:gd name="connsiteX16" fmla="*/ 523240 w 1066800"/>
                        <a:gd name="connsiteY16" fmla="*/ 477520 h 619760"/>
                        <a:gd name="connsiteX17" fmla="*/ 680720 w 1066800"/>
                        <a:gd name="connsiteY17" fmla="*/ 381000 h 619760"/>
                        <a:gd name="connsiteX18" fmla="*/ 792480 w 1066800"/>
                        <a:gd name="connsiteY18" fmla="*/ 309880 h 619760"/>
                        <a:gd name="connsiteX19" fmla="*/ 828040 w 1066800"/>
                        <a:gd name="connsiteY19" fmla="*/ 269240 h 619760"/>
                        <a:gd name="connsiteX20" fmla="*/ 848360 w 1066800"/>
                        <a:gd name="connsiteY20" fmla="*/ 233680 h 619760"/>
                        <a:gd name="connsiteX21" fmla="*/ 868680 w 1066800"/>
                        <a:gd name="connsiteY21" fmla="*/ 198120 h 619760"/>
                        <a:gd name="connsiteX22" fmla="*/ 863600 w 1066800"/>
                        <a:gd name="connsiteY22" fmla="*/ 116840 h 619760"/>
                        <a:gd name="connsiteX23" fmla="*/ 853440 w 1066800"/>
                        <a:gd name="connsiteY23" fmla="*/ 86360 h 619760"/>
                        <a:gd name="connsiteX24" fmla="*/ 817880 w 1066800"/>
                        <a:gd name="connsiteY24" fmla="*/ 55880 h 619760"/>
                        <a:gd name="connsiteX25" fmla="*/ 792480 w 1066800"/>
                        <a:gd name="connsiteY25" fmla="*/ 25400 h 619760"/>
                        <a:gd name="connsiteX26" fmla="*/ 711200 w 1066800"/>
                        <a:gd name="connsiteY26" fmla="*/ 0 h 619760"/>
                        <a:gd name="connsiteX27" fmla="*/ 624840 w 1066800"/>
                        <a:gd name="connsiteY27" fmla="*/ 10160 h 619760"/>
                        <a:gd name="connsiteX28" fmla="*/ 553720 w 1066800"/>
                        <a:gd name="connsiteY28" fmla="*/ 81280 h 619760"/>
                        <a:gd name="connsiteX29" fmla="*/ 543560 w 1066800"/>
                        <a:gd name="connsiteY29" fmla="*/ 147320 h 619760"/>
                        <a:gd name="connsiteX30" fmla="*/ 538480 w 1066800"/>
                        <a:gd name="connsiteY30" fmla="*/ 208280 h 619760"/>
                        <a:gd name="connsiteX31" fmla="*/ 528320 w 1066800"/>
                        <a:gd name="connsiteY31" fmla="*/ 264160 h 619760"/>
                        <a:gd name="connsiteX32" fmla="*/ 543560 w 1066800"/>
                        <a:gd name="connsiteY32" fmla="*/ 335280 h 619760"/>
                        <a:gd name="connsiteX33" fmla="*/ 645160 w 1066800"/>
                        <a:gd name="connsiteY33" fmla="*/ 426720 h 619760"/>
                        <a:gd name="connsiteX34" fmla="*/ 721360 w 1066800"/>
                        <a:gd name="connsiteY34" fmla="*/ 457200 h 619760"/>
                        <a:gd name="connsiteX35" fmla="*/ 924560 w 1066800"/>
                        <a:gd name="connsiteY35" fmla="*/ 482600 h 619760"/>
                        <a:gd name="connsiteX36" fmla="*/ 970280 w 1066800"/>
                        <a:gd name="connsiteY36" fmla="*/ 462280 h 619760"/>
                        <a:gd name="connsiteX37" fmla="*/ 1041400 w 1066800"/>
                        <a:gd name="connsiteY37" fmla="*/ 406400 h 619760"/>
                        <a:gd name="connsiteX38" fmla="*/ 1066800 w 1066800"/>
                        <a:gd name="connsiteY38" fmla="*/ 370840 h 61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6800" h="619760">
                          <a:moveTo>
                            <a:pt x="0" y="619760"/>
                          </a:moveTo>
                          <a:cubicBezTo>
                            <a:pt x="61574" y="570501"/>
                            <a:pt x="-16138" y="630519"/>
                            <a:pt x="60960" y="579120"/>
                          </a:cubicBezTo>
                          <a:cubicBezTo>
                            <a:pt x="80124" y="566344"/>
                            <a:pt x="98804" y="552803"/>
                            <a:pt x="116840" y="538480"/>
                          </a:cubicBezTo>
                          <a:cubicBezTo>
                            <a:pt x="185978" y="483576"/>
                            <a:pt x="245166" y="442302"/>
                            <a:pt x="294640" y="370840"/>
                          </a:cubicBezTo>
                          <a:cubicBezTo>
                            <a:pt x="317242" y="338193"/>
                            <a:pt x="331962" y="291064"/>
                            <a:pt x="345440" y="254000"/>
                          </a:cubicBezTo>
                          <a:cubicBezTo>
                            <a:pt x="347133" y="235373"/>
                            <a:pt x="351410" y="216802"/>
                            <a:pt x="350520" y="198120"/>
                          </a:cubicBezTo>
                          <a:cubicBezTo>
                            <a:pt x="349863" y="184313"/>
                            <a:pt x="338177" y="126123"/>
                            <a:pt x="325120" y="111760"/>
                          </a:cubicBezTo>
                          <a:cubicBezTo>
                            <a:pt x="315937" y="101658"/>
                            <a:pt x="302657" y="95292"/>
                            <a:pt x="289560" y="91440"/>
                          </a:cubicBezTo>
                          <a:cubicBezTo>
                            <a:pt x="273234" y="86638"/>
                            <a:pt x="255693" y="88053"/>
                            <a:pt x="238760" y="86360"/>
                          </a:cubicBezTo>
                          <a:cubicBezTo>
                            <a:pt x="201157" y="96255"/>
                            <a:pt x="145599" y="96930"/>
                            <a:pt x="116840" y="132080"/>
                          </a:cubicBezTo>
                          <a:cubicBezTo>
                            <a:pt x="108195" y="142646"/>
                            <a:pt x="103293" y="155787"/>
                            <a:pt x="96520" y="167640"/>
                          </a:cubicBezTo>
                          <a:cubicBezTo>
                            <a:pt x="95267" y="176409"/>
                            <a:pt x="86360" y="237275"/>
                            <a:pt x="86360" y="243840"/>
                          </a:cubicBezTo>
                          <a:cubicBezTo>
                            <a:pt x="86360" y="282823"/>
                            <a:pt x="84032" y="322407"/>
                            <a:pt x="91440" y="360680"/>
                          </a:cubicBezTo>
                          <a:cubicBezTo>
                            <a:pt x="94476" y="376364"/>
                            <a:pt x="103402" y="392681"/>
                            <a:pt x="116840" y="401320"/>
                          </a:cubicBezTo>
                          <a:cubicBezTo>
                            <a:pt x="166308" y="433121"/>
                            <a:pt x="269288" y="466587"/>
                            <a:pt x="330200" y="477520"/>
                          </a:cubicBezTo>
                          <a:cubicBezTo>
                            <a:pt x="363700" y="483533"/>
                            <a:pt x="397933" y="484293"/>
                            <a:pt x="431800" y="487680"/>
                          </a:cubicBezTo>
                          <a:cubicBezTo>
                            <a:pt x="462280" y="484293"/>
                            <a:pt x="493911" y="486482"/>
                            <a:pt x="523240" y="477520"/>
                          </a:cubicBezTo>
                          <a:cubicBezTo>
                            <a:pt x="605128" y="452499"/>
                            <a:pt x="615699" y="425586"/>
                            <a:pt x="680720" y="381000"/>
                          </a:cubicBezTo>
                          <a:cubicBezTo>
                            <a:pt x="717137" y="356028"/>
                            <a:pt x="763403" y="343111"/>
                            <a:pt x="792480" y="309880"/>
                          </a:cubicBezTo>
                          <a:cubicBezTo>
                            <a:pt x="804333" y="296333"/>
                            <a:pt x="817395" y="283756"/>
                            <a:pt x="828040" y="269240"/>
                          </a:cubicBezTo>
                          <a:cubicBezTo>
                            <a:pt x="836113" y="258231"/>
                            <a:pt x="841336" y="245387"/>
                            <a:pt x="848360" y="233680"/>
                          </a:cubicBezTo>
                          <a:cubicBezTo>
                            <a:pt x="869901" y="197778"/>
                            <a:pt x="846883" y="241713"/>
                            <a:pt x="868680" y="198120"/>
                          </a:cubicBezTo>
                          <a:cubicBezTo>
                            <a:pt x="876752" y="157762"/>
                            <a:pt x="876886" y="173307"/>
                            <a:pt x="863600" y="116840"/>
                          </a:cubicBezTo>
                          <a:cubicBezTo>
                            <a:pt x="861147" y="106415"/>
                            <a:pt x="859866" y="94928"/>
                            <a:pt x="853440" y="86360"/>
                          </a:cubicBezTo>
                          <a:cubicBezTo>
                            <a:pt x="844073" y="73871"/>
                            <a:pt x="828919" y="66919"/>
                            <a:pt x="817880" y="55880"/>
                          </a:cubicBezTo>
                          <a:cubicBezTo>
                            <a:pt x="808528" y="46528"/>
                            <a:pt x="802716" y="33775"/>
                            <a:pt x="792480" y="25400"/>
                          </a:cubicBezTo>
                          <a:cubicBezTo>
                            <a:pt x="770193" y="7165"/>
                            <a:pt x="737203" y="5201"/>
                            <a:pt x="711200" y="0"/>
                          </a:cubicBezTo>
                          <a:cubicBezTo>
                            <a:pt x="682413" y="3387"/>
                            <a:pt x="652446" y="1326"/>
                            <a:pt x="624840" y="10160"/>
                          </a:cubicBezTo>
                          <a:cubicBezTo>
                            <a:pt x="593647" y="20142"/>
                            <a:pt x="571366" y="57752"/>
                            <a:pt x="553720" y="81280"/>
                          </a:cubicBezTo>
                          <a:cubicBezTo>
                            <a:pt x="550333" y="103293"/>
                            <a:pt x="546214" y="125206"/>
                            <a:pt x="543560" y="147320"/>
                          </a:cubicBezTo>
                          <a:cubicBezTo>
                            <a:pt x="541131" y="167565"/>
                            <a:pt x="541117" y="188061"/>
                            <a:pt x="538480" y="208280"/>
                          </a:cubicBezTo>
                          <a:cubicBezTo>
                            <a:pt x="536031" y="227053"/>
                            <a:pt x="531707" y="245533"/>
                            <a:pt x="528320" y="264160"/>
                          </a:cubicBezTo>
                          <a:cubicBezTo>
                            <a:pt x="533400" y="287867"/>
                            <a:pt x="533796" y="313088"/>
                            <a:pt x="543560" y="335280"/>
                          </a:cubicBezTo>
                          <a:cubicBezTo>
                            <a:pt x="566233" y="386810"/>
                            <a:pt x="596789" y="403430"/>
                            <a:pt x="645160" y="426720"/>
                          </a:cubicBezTo>
                          <a:cubicBezTo>
                            <a:pt x="669808" y="438588"/>
                            <a:pt x="694861" y="450405"/>
                            <a:pt x="721360" y="457200"/>
                          </a:cubicBezTo>
                          <a:cubicBezTo>
                            <a:pt x="801238" y="477682"/>
                            <a:pt x="847503" y="477784"/>
                            <a:pt x="924560" y="482600"/>
                          </a:cubicBezTo>
                          <a:cubicBezTo>
                            <a:pt x="939800" y="475827"/>
                            <a:pt x="955565" y="470128"/>
                            <a:pt x="970280" y="462280"/>
                          </a:cubicBezTo>
                          <a:cubicBezTo>
                            <a:pt x="990600" y="451442"/>
                            <a:pt x="1028626" y="421303"/>
                            <a:pt x="1041400" y="406400"/>
                          </a:cubicBezTo>
                          <a:cubicBezTo>
                            <a:pt x="1073140" y="369370"/>
                            <a:pt x="1046756" y="370840"/>
                            <a:pt x="1066800" y="37084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Freeform: Shape 1">
            <a:extLst>
              <a:ext uri="{FF2B5EF4-FFF2-40B4-BE49-F238E27FC236}">
                <a16:creationId xmlns:a16="http://schemas.microsoft.com/office/drawing/2014/main" id="{79993752-0085-9DD5-BC4E-35F3035B01C7}"/>
              </a:ext>
            </a:extLst>
          </p:cNvPr>
          <p:cNvSpPr/>
          <p:nvPr/>
        </p:nvSpPr>
        <p:spPr>
          <a:xfrm rot="551176">
            <a:off x="10749385" y="5616878"/>
            <a:ext cx="677537" cy="86293"/>
          </a:xfrm>
          <a:custGeom>
            <a:avLst/>
            <a:gdLst>
              <a:gd name="connsiteX0" fmla="*/ 0 w 677537"/>
              <a:gd name="connsiteY0" fmla="*/ 86209 h 86293"/>
              <a:gd name="connsiteX1" fmla="*/ 401725 w 677537"/>
              <a:gd name="connsiteY1" fmla="*/ 45268 h 86293"/>
              <a:gd name="connsiteX2" fmla="*/ 677537 w 677537"/>
              <a:gd name="connsiteY2" fmla="*/ 4328 h 86293"/>
            </a:gdLst>
            <a:ahLst/>
            <a:cxnLst>
              <a:cxn ang="0">
                <a:pos x="connsiteX0" y="connsiteY0"/>
              </a:cxn>
              <a:cxn ang="0">
                <a:pos x="connsiteX1" y="connsiteY1"/>
              </a:cxn>
              <a:cxn ang="0">
                <a:pos x="connsiteX2" y="connsiteY2"/>
              </a:cxn>
            </a:cxnLst>
            <a:rect l="l" t="t" r="r" b="b"/>
            <a:pathLst>
              <a:path w="677537" h="86293" extrusionOk="0">
                <a:moveTo>
                  <a:pt x="0" y="86209"/>
                </a:moveTo>
                <a:cubicBezTo>
                  <a:pt x="55773" y="83740"/>
                  <a:pt x="327346" y="-60430"/>
                  <a:pt x="401725" y="45268"/>
                </a:cubicBezTo>
                <a:cubicBezTo>
                  <a:pt x="461155" y="-48672"/>
                  <a:pt x="520989" y="25091"/>
                  <a:pt x="677537" y="4328"/>
                </a:cubicBezTo>
              </a:path>
            </a:pathLst>
          </a:custGeom>
          <a:noFill/>
          <a:ln>
            <a:solidFill>
              <a:schemeClr val="bg1"/>
            </a:solidFill>
            <a:extLst>
              <a:ext uri="{C807C97D-BFC1-408E-A445-0C87EB9F89A2}">
                <ask:lineSketchStyleProps xmlns:ask="http://schemas.microsoft.com/office/drawing/2018/sketchyshapes" sd="2060762853">
                  <a:custGeom>
                    <a:avLst/>
                    <a:gdLst>
                      <a:gd name="connsiteX0" fmla="*/ 0 w 1184859"/>
                      <a:gd name="connsiteY0" fmla="*/ 20096 h 29849"/>
                      <a:gd name="connsiteX1" fmla="*/ 502440 w 1184859"/>
                      <a:gd name="connsiteY1" fmla="*/ 10344 h 29849"/>
                      <a:gd name="connsiteX2" fmla="*/ 847399 w 1184859"/>
                      <a:gd name="connsiteY2" fmla="*/ 592 h 29849"/>
                      <a:gd name="connsiteX3" fmla="*/ 1184859 w 1184859"/>
                      <a:gd name="connsiteY3" fmla="*/ 29849 h 29849"/>
                      <a:gd name="connsiteX0" fmla="*/ 0 w 847399"/>
                      <a:gd name="connsiteY0" fmla="*/ 20535 h 20555"/>
                      <a:gd name="connsiteX1" fmla="*/ 502440 w 847399"/>
                      <a:gd name="connsiteY1" fmla="*/ 10783 h 20555"/>
                      <a:gd name="connsiteX2" fmla="*/ 847399 w 847399"/>
                      <a:gd name="connsiteY2" fmla="*/ 1031 h 20555"/>
                    </a:gdLst>
                    <a:ahLst/>
                    <a:cxnLst>
                      <a:cxn ang="0">
                        <a:pos x="connsiteX0" y="connsiteY0"/>
                      </a:cxn>
                      <a:cxn ang="0">
                        <a:pos x="connsiteX1" y="connsiteY1"/>
                      </a:cxn>
                      <a:cxn ang="0">
                        <a:pos x="connsiteX2" y="connsiteY2"/>
                      </a:cxn>
                    </a:cxnLst>
                    <a:rect l="l" t="t" r="r" b="b"/>
                    <a:pathLst>
                      <a:path w="847399" h="20555" extrusionOk="0">
                        <a:moveTo>
                          <a:pt x="0" y="20535"/>
                        </a:moveTo>
                        <a:cubicBezTo>
                          <a:pt x="87431" y="21519"/>
                          <a:pt x="394660" y="-13891"/>
                          <a:pt x="502440" y="10783"/>
                        </a:cubicBezTo>
                        <a:cubicBezTo>
                          <a:pt x="595732" y="-9092"/>
                          <a:pt x="669633" y="5479"/>
                          <a:pt x="847399" y="1031"/>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41346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86D72E2-AD34-06FA-7BF7-6F7F481205CA}"/>
              </a:ext>
            </a:extLst>
          </p:cNvPr>
          <p:cNvGrpSpPr/>
          <p:nvPr/>
        </p:nvGrpSpPr>
        <p:grpSpPr>
          <a:xfrm>
            <a:off x="1012086" y="1253771"/>
            <a:ext cx="4673807" cy="3999937"/>
            <a:chOff x="6902123" y="1291311"/>
            <a:chExt cx="4673807" cy="3999937"/>
          </a:xfrm>
        </p:grpSpPr>
        <p:grpSp>
          <p:nvGrpSpPr>
            <p:cNvPr id="3" name="Group 2">
              <a:extLst>
                <a:ext uri="{FF2B5EF4-FFF2-40B4-BE49-F238E27FC236}">
                  <a16:creationId xmlns:a16="http://schemas.microsoft.com/office/drawing/2014/main" id="{38DF20D5-3114-9B44-6527-2EA8F27BF81F}"/>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16" name="Freeform: Shape 15">
                <a:extLst>
                  <a:ext uri="{FF2B5EF4-FFF2-40B4-BE49-F238E27FC236}">
                    <a16:creationId xmlns:a16="http://schemas.microsoft.com/office/drawing/2014/main" id="{F1D05C78-068D-E056-926E-0E98EACD859D}"/>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7" name="Right Triangle 16">
                <a:extLst>
                  <a:ext uri="{FF2B5EF4-FFF2-40B4-BE49-F238E27FC236}">
                    <a16:creationId xmlns:a16="http://schemas.microsoft.com/office/drawing/2014/main" id="{ABF01CC0-1963-879D-01B1-B92F40AA08A3}"/>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4" name="Straight Connector 3">
              <a:extLst>
                <a:ext uri="{FF2B5EF4-FFF2-40B4-BE49-F238E27FC236}">
                  <a16:creationId xmlns:a16="http://schemas.microsoft.com/office/drawing/2014/main" id="{63C7CDF5-BEAC-80EC-B889-E351CEF28DC6}"/>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779C6B5F-F7EA-7D8B-7541-E1222776090B}"/>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7C74C19E-892B-5552-53B9-E8211BC30962}"/>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0A5D5281-6270-3448-262C-4FE0BC42D978}"/>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3AE03A3-7EAC-D21C-6F9B-9F7BB2A715B8}"/>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5D29EB1-0F72-3978-3EFA-EB0F2BB21418}"/>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6D9AFE4-3F13-4C0E-D7EC-32EDBABF870F}"/>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76F904D-ED93-F3F8-A0A5-C74746495A15}"/>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7401F76-404B-C585-4825-BAC7FCDE6A65}"/>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A25907DD-FAB8-8A25-1207-EF962A179A03}"/>
                </a:ext>
              </a:extLst>
            </p:cNvPr>
            <p:cNvGrpSpPr/>
            <p:nvPr/>
          </p:nvGrpSpPr>
          <p:grpSpPr>
            <a:xfrm>
              <a:off x="8815167" y="5036974"/>
              <a:ext cx="377850" cy="181712"/>
              <a:chOff x="8641807" y="6043769"/>
              <a:chExt cx="377850" cy="181712"/>
            </a:xfrm>
          </p:grpSpPr>
          <p:sp>
            <p:nvSpPr>
              <p:cNvPr id="14" name="Freeform: Shape 13">
                <a:extLst>
                  <a:ext uri="{FF2B5EF4-FFF2-40B4-BE49-F238E27FC236}">
                    <a16:creationId xmlns:a16="http://schemas.microsoft.com/office/drawing/2014/main" id="{423C33F9-B77C-EEB6-1FE6-BC5FBE9B824E}"/>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5" name="Freeform: Shape 14">
                <a:extLst>
                  <a:ext uri="{FF2B5EF4-FFF2-40B4-BE49-F238E27FC236}">
                    <a16:creationId xmlns:a16="http://schemas.microsoft.com/office/drawing/2014/main" id="{AAE1B2C0-6572-216C-E5C4-8ED91195E972}"/>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28" name="TextBox 27">
            <a:extLst>
              <a:ext uri="{FF2B5EF4-FFF2-40B4-BE49-F238E27FC236}">
                <a16:creationId xmlns:a16="http://schemas.microsoft.com/office/drawing/2014/main" id="{86CCC6EC-A1EC-1C3C-D27F-452EC53BC70D}"/>
              </a:ext>
            </a:extLst>
          </p:cNvPr>
          <p:cNvSpPr txBox="1"/>
          <p:nvPr/>
        </p:nvSpPr>
        <p:spPr>
          <a:xfrm rot="240204">
            <a:off x="1043701" y="1887629"/>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Perf.</a:t>
            </a:r>
          </a:p>
        </p:txBody>
      </p:sp>
      <p:sp>
        <p:nvSpPr>
          <p:cNvPr id="42" name="TextBox 41">
            <a:extLst>
              <a:ext uri="{FF2B5EF4-FFF2-40B4-BE49-F238E27FC236}">
                <a16:creationId xmlns:a16="http://schemas.microsoft.com/office/drawing/2014/main" id="{F1BBE48D-0A32-960E-0B60-356FF74356F9}"/>
              </a:ext>
            </a:extLst>
          </p:cNvPr>
          <p:cNvSpPr txBox="1"/>
          <p:nvPr/>
        </p:nvSpPr>
        <p:spPr>
          <a:xfrm rot="240204">
            <a:off x="4155361" y="4335642"/>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Time</a:t>
            </a:r>
          </a:p>
        </p:txBody>
      </p:sp>
      <p:sp>
        <p:nvSpPr>
          <p:cNvPr id="52" name="Arrow: Down 51">
            <a:extLst>
              <a:ext uri="{FF2B5EF4-FFF2-40B4-BE49-F238E27FC236}">
                <a16:creationId xmlns:a16="http://schemas.microsoft.com/office/drawing/2014/main" id="{CB5C26D7-BD74-E828-7FE0-EE278A082992}"/>
              </a:ext>
            </a:extLst>
          </p:cNvPr>
          <p:cNvSpPr/>
          <p:nvPr/>
        </p:nvSpPr>
        <p:spPr>
          <a:xfrm rot="16377517">
            <a:off x="3136234" y="2535289"/>
            <a:ext cx="233649" cy="3495419"/>
          </a:xfrm>
          <a:custGeom>
            <a:avLst/>
            <a:gdLst>
              <a:gd name="connsiteX0" fmla="*/ 0 w 233649"/>
              <a:gd name="connsiteY0" fmla="*/ 3495419 h 3495419"/>
              <a:gd name="connsiteX1" fmla="*/ 116825 w 233649"/>
              <a:gd name="connsiteY1" fmla="*/ 3495419 h 3495419"/>
              <a:gd name="connsiteX2" fmla="*/ 116825 w 233649"/>
              <a:gd name="connsiteY2" fmla="*/ 2796335 h 3495419"/>
              <a:gd name="connsiteX3" fmla="*/ 116825 w 233649"/>
              <a:gd name="connsiteY3" fmla="*/ 2202114 h 3495419"/>
              <a:gd name="connsiteX4" fmla="*/ 116825 w 233649"/>
              <a:gd name="connsiteY4" fmla="*/ 1537984 h 3495419"/>
              <a:gd name="connsiteX5" fmla="*/ 116825 w 233649"/>
              <a:gd name="connsiteY5" fmla="*/ 908809 h 3495419"/>
              <a:gd name="connsiteX6" fmla="*/ 116825 w 233649"/>
              <a:gd name="connsiteY6" fmla="*/ 0 h 3495419"/>
              <a:gd name="connsiteX7" fmla="*/ 116825 w 233649"/>
              <a:gd name="connsiteY7" fmla="*/ 0 h 3495419"/>
              <a:gd name="connsiteX8" fmla="*/ 116825 w 233649"/>
              <a:gd name="connsiteY8" fmla="*/ 594221 h 3495419"/>
              <a:gd name="connsiteX9" fmla="*/ 116825 w 233649"/>
              <a:gd name="connsiteY9" fmla="*/ 1223397 h 3495419"/>
              <a:gd name="connsiteX10" fmla="*/ 116825 w 233649"/>
              <a:gd name="connsiteY10" fmla="*/ 1817618 h 3495419"/>
              <a:gd name="connsiteX11" fmla="*/ 116825 w 233649"/>
              <a:gd name="connsiteY11" fmla="*/ 2411839 h 3495419"/>
              <a:gd name="connsiteX12" fmla="*/ 116825 w 233649"/>
              <a:gd name="connsiteY12" fmla="*/ 3495419 h 3495419"/>
              <a:gd name="connsiteX13" fmla="*/ 233649 w 233649"/>
              <a:gd name="connsiteY13" fmla="*/ 3495419 h 3495419"/>
              <a:gd name="connsiteX14" fmla="*/ 116825 w 233649"/>
              <a:gd name="connsiteY14" fmla="*/ 3495419 h 3495419"/>
              <a:gd name="connsiteX15" fmla="*/ 0 w 233649"/>
              <a:gd name="connsiteY15" fmla="*/ 3495419 h 349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49" h="3495419" extrusionOk="0">
                <a:moveTo>
                  <a:pt x="0" y="3495419"/>
                </a:moveTo>
                <a:cubicBezTo>
                  <a:pt x="26316" y="3490535"/>
                  <a:pt x="72976" y="3494060"/>
                  <a:pt x="116825" y="3495419"/>
                </a:cubicBezTo>
                <a:cubicBezTo>
                  <a:pt x="137541" y="3348429"/>
                  <a:pt x="98973" y="2965348"/>
                  <a:pt x="116825" y="2796335"/>
                </a:cubicBezTo>
                <a:cubicBezTo>
                  <a:pt x="134677" y="2627322"/>
                  <a:pt x="118077" y="2350810"/>
                  <a:pt x="116825" y="2202114"/>
                </a:cubicBezTo>
                <a:cubicBezTo>
                  <a:pt x="115573" y="2053418"/>
                  <a:pt x="118327" y="1770149"/>
                  <a:pt x="116825" y="1537984"/>
                </a:cubicBezTo>
                <a:cubicBezTo>
                  <a:pt x="115324" y="1305819"/>
                  <a:pt x="85613" y="1109669"/>
                  <a:pt x="116825" y="908809"/>
                </a:cubicBezTo>
                <a:cubicBezTo>
                  <a:pt x="148037" y="707950"/>
                  <a:pt x="106659" y="345057"/>
                  <a:pt x="116825" y="0"/>
                </a:cubicBezTo>
                <a:lnTo>
                  <a:pt x="116825" y="0"/>
                </a:lnTo>
                <a:cubicBezTo>
                  <a:pt x="140773" y="147439"/>
                  <a:pt x="142549" y="327397"/>
                  <a:pt x="116825" y="594221"/>
                </a:cubicBezTo>
                <a:cubicBezTo>
                  <a:pt x="91101" y="861045"/>
                  <a:pt x="141820" y="991690"/>
                  <a:pt x="116825" y="1223397"/>
                </a:cubicBezTo>
                <a:cubicBezTo>
                  <a:pt x="91830" y="1455104"/>
                  <a:pt x="140990" y="1602264"/>
                  <a:pt x="116825" y="1817618"/>
                </a:cubicBezTo>
                <a:cubicBezTo>
                  <a:pt x="92660" y="2032972"/>
                  <a:pt x="134430" y="2245849"/>
                  <a:pt x="116825" y="2411839"/>
                </a:cubicBezTo>
                <a:cubicBezTo>
                  <a:pt x="99220" y="2577829"/>
                  <a:pt x="163236" y="3143140"/>
                  <a:pt x="116825" y="3495419"/>
                </a:cubicBezTo>
                <a:cubicBezTo>
                  <a:pt x="156095" y="3490673"/>
                  <a:pt x="178993" y="3489600"/>
                  <a:pt x="233649" y="3495419"/>
                </a:cubicBezTo>
                <a:cubicBezTo>
                  <a:pt x="209652" y="3498008"/>
                  <a:pt x="164706" y="3497831"/>
                  <a:pt x="116825" y="3495419"/>
                </a:cubicBezTo>
                <a:cubicBezTo>
                  <a:pt x="66384" y="3499629"/>
                  <a:pt x="53028" y="3498907"/>
                  <a:pt x="0" y="3495419"/>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0"/>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3" name="Arrow: Down 52">
            <a:extLst>
              <a:ext uri="{FF2B5EF4-FFF2-40B4-BE49-F238E27FC236}">
                <a16:creationId xmlns:a16="http://schemas.microsoft.com/office/drawing/2014/main" id="{3083AD97-9BEB-CD23-9C1D-E646DC0E1217}"/>
              </a:ext>
            </a:extLst>
          </p:cNvPr>
          <p:cNvSpPr/>
          <p:nvPr/>
        </p:nvSpPr>
        <p:spPr>
          <a:xfrm rot="11002597">
            <a:off x="1732556" y="1723066"/>
            <a:ext cx="256741" cy="2691866"/>
          </a:xfrm>
          <a:custGeom>
            <a:avLst/>
            <a:gdLst>
              <a:gd name="connsiteX0" fmla="*/ 0 w 256741"/>
              <a:gd name="connsiteY0" fmla="*/ 2691866 h 2691866"/>
              <a:gd name="connsiteX1" fmla="*/ 126313 w 256741"/>
              <a:gd name="connsiteY1" fmla="*/ 2691866 h 2691866"/>
              <a:gd name="connsiteX2" fmla="*/ 126313 w 256741"/>
              <a:gd name="connsiteY2" fmla="*/ 2018900 h 2691866"/>
              <a:gd name="connsiteX3" fmla="*/ 126313 w 256741"/>
              <a:gd name="connsiteY3" fmla="*/ 1426689 h 2691866"/>
              <a:gd name="connsiteX4" fmla="*/ 126313 w 256741"/>
              <a:gd name="connsiteY4" fmla="*/ 780641 h 2691866"/>
              <a:gd name="connsiteX5" fmla="*/ 126313 w 256741"/>
              <a:gd name="connsiteY5" fmla="*/ 0 h 2691866"/>
              <a:gd name="connsiteX6" fmla="*/ 130428 w 256741"/>
              <a:gd name="connsiteY6" fmla="*/ 0 h 2691866"/>
              <a:gd name="connsiteX7" fmla="*/ 130428 w 256741"/>
              <a:gd name="connsiteY7" fmla="*/ 672967 h 2691866"/>
              <a:gd name="connsiteX8" fmla="*/ 130428 w 256741"/>
              <a:gd name="connsiteY8" fmla="*/ 1345933 h 2691866"/>
              <a:gd name="connsiteX9" fmla="*/ 130428 w 256741"/>
              <a:gd name="connsiteY9" fmla="*/ 2072737 h 2691866"/>
              <a:gd name="connsiteX10" fmla="*/ 130428 w 256741"/>
              <a:gd name="connsiteY10" fmla="*/ 2691866 h 2691866"/>
              <a:gd name="connsiteX11" fmla="*/ 256741 w 256741"/>
              <a:gd name="connsiteY11" fmla="*/ 2691866 h 2691866"/>
              <a:gd name="connsiteX12" fmla="*/ 128371 w 256741"/>
              <a:gd name="connsiteY12" fmla="*/ 2691866 h 2691866"/>
              <a:gd name="connsiteX13" fmla="*/ 0 w 256741"/>
              <a:gd name="connsiteY13" fmla="*/ 2691866 h 269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741" h="2691866" extrusionOk="0">
                <a:moveTo>
                  <a:pt x="0" y="2691866"/>
                </a:moveTo>
                <a:cubicBezTo>
                  <a:pt x="32590" y="2694374"/>
                  <a:pt x="95684" y="2686341"/>
                  <a:pt x="126313" y="2691866"/>
                </a:cubicBezTo>
                <a:cubicBezTo>
                  <a:pt x="106011" y="2385987"/>
                  <a:pt x="112481" y="2327458"/>
                  <a:pt x="126313" y="2018900"/>
                </a:cubicBezTo>
                <a:cubicBezTo>
                  <a:pt x="140145" y="1710342"/>
                  <a:pt x="124048" y="1628753"/>
                  <a:pt x="126313" y="1426689"/>
                </a:cubicBezTo>
                <a:cubicBezTo>
                  <a:pt x="128578" y="1224625"/>
                  <a:pt x="130171" y="980698"/>
                  <a:pt x="126313" y="780641"/>
                </a:cubicBezTo>
                <a:cubicBezTo>
                  <a:pt x="122455" y="580584"/>
                  <a:pt x="114996" y="202575"/>
                  <a:pt x="126313" y="0"/>
                </a:cubicBezTo>
                <a:cubicBezTo>
                  <a:pt x="128062" y="-167"/>
                  <a:pt x="128992" y="-69"/>
                  <a:pt x="130428" y="0"/>
                </a:cubicBezTo>
                <a:cubicBezTo>
                  <a:pt x="148917" y="273488"/>
                  <a:pt x="109585" y="474015"/>
                  <a:pt x="130428" y="672967"/>
                </a:cubicBezTo>
                <a:cubicBezTo>
                  <a:pt x="151271" y="871919"/>
                  <a:pt x="136171" y="1019147"/>
                  <a:pt x="130428" y="1345933"/>
                </a:cubicBezTo>
                <a:cubicBezTo>
                  <a:pt x="124685" y="1672719"/>
                  <a:pt x="114005" y="1893604"/>
                  <a:pt x="130428" y="2072737"/>
                </a:cubicBezTo>
                <a:cubicBezTo>
                  <a:pt x="146851" y="2251870"/>
                  <a:pt x="142932" y="2567691"/>
                  <a:pt x="130428" y="2691866"/>
                </a:cubicBezTo>
                <a:cubicBezTo>
                  <a:pt x="163874" y="2696805"/>
                  <a:pt x="213469" y="2694885"/>
                  <a:pt x="256741" y="2691866"/>
                </a:cubicBezTo>
                <a:cubicBezTo>
                  <a:pt x="214865" y="2690652"/>
                  <a:pt x="163307" y="2690997"/>
                  <a:pt x="128371" y="2691866"/>
                </a:cubicBezTo>
                <a:cubicBezTo>
                  <a:pt x="100767" y="2689003"/>
                  <a:pt x="55340" y="2695103"/>
                  <a:pt x="0" y="2691866"/>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6" name="Arrow: Down 55">
            <a:extLst>
              <a:ext uri="{FF2B5EF4-FFF2-40B4-BE49-F238E27FC236}">
                <a16:creationId xmlns:a16="http://schemas.microsoft.com/office/drawing/2014/main" id="{D6DB24AF-3E80-2369-A72F-E425F6AFF9FF}"/>
              </a:ext>
            </a:extLst>
          </p:cNvPr>
          <p:cNvSpPr/>
          <p:nvPr/>
        </p:nvSpPr>
        <p:spPr>
          <a:xfrm rot="14093579">
            <a:off x="3204542" y="1275223"/>
            <a:ext cx="221859" cy="3716511"/>
          </a:xfrm>
          <a:custGeom>
            <a:avLst/>
            <a:gdLst>
              <a:gd name="connsiteX0" fmla="*/ 0 w 221859"/>
              <a:gd name="connsiteY0" fmla="*/ 3390505 h 3716511"/>
              <a:gd name="connsiteX1" fmla="*/ 69782 w 221859"/>
              <a:gd name="connsiteY1" fmla="*/ 3390505 h 3716511"/>
              <a:gd name="connsiteX2" fmla="*/ 69782 w 221859"/>
              <a:gd name="connsiteY2" fmla="*/ 2825421 h 3716511"/>
              <a:gd name="connsiteX3" fmla="*/ 69782 w 221859"/>
              <a:gd name="connsiteY3" fmla="*/ 2260337 h 3716511"/>
              <a:gd name="connsiteX4" fmla="*/ 69782 w 221859"/>
              <a:gd name="connsiteY4" fmla="*/ 1729158 h 3716511"/>
              <a:gd name="connsiteX5" fmla="*/ 69782 w 221859"/>
              <a:gd name="connsiteY5" fmla="*/ 1197978 h 3716511"/>
              <a:gd name="connsiteX6" fmla="*/ 69782 w 221859"/>
              <a:gd name="connsiteY6" fmla="*/ 565084 h 3716511"/>
              <a:gd name="connsiteX7" fmla="*/ 69782 w 221859"/>
              <a:gd name="connsiteY7" fmla="*/ 0 h 3716511"/>
              <a:gd name="connsiteX8" fmla="*/ 152077 w 221859"/>
              <a:gd name="connsiteY8" fmla="*/ 0 h 3716511"/>
              <a:gd name="connsiteX9" fmla="*/ 152077 w 221859"/>
              <a:gd name="connsiteY9" fmla="*/ 598989 h 3716511"/>
              <a:gd name="connsiteX10" fmla="*/ 152077 w 221859"/>
              <a:gd name="connsiteY10" fmla="*/ 1130168 h 3716511"/>
              <a:gd name="connsiteX11" fmla="*/ 152077 w 221859"/>
              <a:gd name="connsiteY11" fmla="*/ 1627442 h 3716511"/>
              <a:gd name="connsiteX12" fmla="*/ 152077 w 221859"/>
              <a:gd name="connsiteY12" fmla="*/ 2226432 h 3716511"/>
              <a:gd name="connsiteX13" fmla="*/ 152077 w 221859"/>
              <a:gd name="connsiteY13" fmla="*/ 2689801 h 3716511"/>
              <a:gd name="connsiteX14" fmla="*/ 152077 w 221859"/>
              <a:gd name="connsiteY14" fmla="*/ 3390505 h 3716511"/>
              <a:gd name="connsiteX15" fmla="*/ 221859 w 221859"/>
              <a:gd name="connsiteY15" fmla="*/ 3390505 h 3716511"/>
              <a:gd name="connsiteX16" fmla="*/ 110930 w 221859"/>
              <a:gd name="connsiteY16" fmla="*/ 3716511 h 3716511"/>
              <a:gd name="connsiteX17" fmla="*/ 0 w 221859"/>
              <a:gd name="connsiteY17" fmla="*/ 3390505 h 371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1859" h="3716511" fill="none" extrusionOk="0">
                <a:moveTo>
                  <a:pt x="0" y="3390505"/>
                </a:moveTo>
                <a:cubicBezTo>
                  <a:pt x="31270" y="3385975"/>
                  <a:pt x="40440" y="3395474"/>
                  <a:pt x="69782" y="3390505"/>
                </a:cubicBezTo>
                <a:cubicBezTo>
                  <a:pt x="43916" y="3230099"/>
                  <a:pt x="120985" y="3002138"/>
                  <a:pt x="69782" y="2825421"/>
                </a:cubicBezTo>
                <a:cubicBezTo>
                  <a:pt x="18579" y="2648704"/>
                  <a:pt x="71404" y="2510925"/>
                  <a:pt x="69782" y="2260337"/>
                </a:cubicBezTo>
                <a:cubicBezTo>
                  <a:pt x="68160" y="2009749"/>
                  <a:pt x="94020" y="1918925"/>
                  <a:pt x="69782" y="1729158"/>
                </a:cubicBezTo>
                <a:cubicBezTo>
                  <a:pt x="45544" y="1539391"/>
                  <a:pt x="81517" y="1430639"/>
                  <a:pt x="69782" y="1197978"/>
                </a:cubicBezTo>
                <a:cubicBezTo>
                  <a:pt x="58047" y="965317"/>
                  <a:pt x="71458" y="758490"/>
                  <a:pt x="69782" y="565084"/>
                </a:cubicBezTo>
                <a:cubicBezTo>
                  <a:pt x="68106" y="371678"/>
                  <a:pt x="106613" y="191008"/>
                  <a:pt x="69782" y="0"/>
                </a:cubicBezTo>
                <a:cubicBezTo>
                  <a:pt x="104609" y="-1429"/>
                  <a:pt x="129326" y="5706"/>
                  <a:pt x="152077" y="0"/>
                </a:cubicBezTo>
                <a:cubicBezTo>
                  <a:pt x="206474" y="135850"/>
                  <a:pt x="135665" y="348744"/>
                  <a:pt x="152077" y="598989"/>
                </a:cubicBezTo>
                <a:cubicBezTo>
                  <a:pt x="168489" y="849234"/>
                  <a:pt x="92040" y="883065"/>
                  <a:pt x="152077" y="1130168"/>
                </a:cubicBezTo>
                <a:cubicBezTo>
                  <a:pt x="212114" y="1377271"/>
                  <a:pt x="141042" y="1506623"/>
                  <a:pt x="152077" y="1627442"/>
                </a:cubicBezTo>
                <a:cubicBezTo>
                  <a:pt x="163112" y="1748261"/>
                  <a:pt x="135845" y="1970675"/>
                  <a:pt x="152077" y="2226432"/>
                </a:cubicBezTo>
                <a:cubicBezTo>
                  <a:pt x="168309" y="2482189"/>
                  <a:pt x="109237" y="2494298"/>
                  <a:pt x="152077" y="2689801"/>
                </a:cubicBezTo>
                <a:cubicBezTo>
                  <a:pt x="194917" y="2885304"/>
                  <a:pt x="89000" y="3236971"/>
                  <a:pt x="152077" y="3390505"/>
                </a:cubicBezTo>
                <a:cubicBezTo>
                  <a:pt x="177582" y="3384790"/>
                  <a:pt x="205172" y="3397174"/>
                  <a:pt x="221859" y="3390505"/>
                </a:cubicBezTo>
                <a:cubicBezTo>
                  <a:pt x="219497" y="3485740"/>
                  <a:pt x="130710" y="3594989"/>
                  <a:pt x="110930" y="3716511"/>
                </a:cubicBezTo>
                <a:cubicBezTo>
                  <a:pt x="65732" y="3644910"/>
                  <a:pt x="64456" y="3490628"/>
                  <a:pt x="0" y="3390505"/>
                </a:cubicBezTo>
                <a:close/>
              </a:path>
              <a:path w="221859" h="3716511" stroke="0" extrusionOk="0">
                <a:moveTo>
                  <a:pt x="0" y="3390505"/>
                </a:moveTo>
                <a:cubicBezTo>
                  <a:pt x="15403" y="3388037"/>
                  <a:pt x="39107" y="3395155"/>
                  <a:pt x="69782" y="3390505"/>
                </a:cubicBezTo>
                <a:cubicBezTo>
                  <a:pt x="53807" y="3207853"/>
                  <a:pt x="78816" y="2995808"/>
                  <a:pt x="69782" y="2825421"/>
                </a:cubicBezTo>
                <a:cubicBezTo>
                  <a:pt x="60748" y="2655034"/>
                  <a:pt x="121768" y="2508402"/>
                  <a:pt x="69782" y="2362052"/>
                </a:cubicBezTo>
                <a:cubicBezTo>
                  <a:pt x="17796" y="2215702"/>
                  <a:pt x="132699" y="2095890"/>
                  <a:pt x="69782" y="1830873"/>
                </a:cubicBezTo>
                <a:cubicBezTo>
                  <a:pt x="6865" y="1565856"/>
                  <a:pt x="122912" y="1445411"/>
                  <a:pt x="69782" y="1333599"/>
                </a:cubicBezTo>
                <a:cubicBezTo>
                  <a:pt x="16652" y="1221787"/>
                  <a:pt x="109970" y="1063219"/>
                  <a:pt x="69782" y="802420"/>
                </a:cubicBezTo>
                <a:cubicBezTo>
                  <a:pt x="29594" y="541621"/>
                  <a:pt x="86303" y="287398"/>
                  <a:pt x="69782" y="0"/>
                </a:cubicBezTo>
                <a:cubicBezTo>
                  <a:pt x="102922" y="-5587"/>
                  <a:pt x="112487" y="7521"/>
                  <a:pt x="152077" y="0"/>
                </a:cubicBezTo>
                <a:cubicBezTo>
                  <a:pt x="191317" y="135502"/>
                  <a:pt x="112179" y="242182"/>
                  <a:pt x="152077" y="463369"/>
                </a:cubicBezTo>
                <a:cubicBezTo>
                  <a:pt x="191975" y="684556"/>
                  <a:pt x="126668" y="871565"/>
                  <a:pt x="152077" y="1028453"/>
                </a:cubicBezTo>
                <a:cubicBezTo>
                  <a:pt x="177486" y="1185341"/>
                  <a:pt x="104011" y="1328149"/>
                  <a:pt x="152077" y="1559632"/>
                </a:cubicBezTo>
                <a:cubicBezTo>
                  <a:pt x="200143" y="1791115"/>
                  <a:pt x="134374" y="1954982"/>
                  <a:pt x="152077" y="2056906"/>
                </a:cubicBezTo>
                <a:cubicBezTo>
                  <a:pt x="169780" y="2158830"/>
                  <a:pt x="148461" y="2428455"/>
                  <a:pt x="152077" y="2588085"/>
                </a:cubicBezTo>
                <a:cubicBezTo>
                  <a:pt x="155693" y="2747715"/>
                  <a:pt x="142675" y="3224256"/>
                  <a:pt x="152077" y="3390505"/>
                </a:cubicBezTo>
                <a:cubicBezTo>
                  <a:pt x="174967" y="3388536"/>
                  <a:pt x="205416" y="3398521"/>
                  <a:pt x="221859" y="3390505"/>
                </a:cubicBezTo>
                <a:cubicBezTo>
                  <a:pt x="190062" y="3538598"/>
                  <a:pt x="129246" y="3580985"/>
                  <a:pt x="110930" y="3716511"/>
                </a:cubicBezTo>
                <a:cubicBezTo>
                  <a:pt x="53640" y="3578633"/>
                  <a:pt x="35887" y="3475037"/>
                  <a:pt x="0" y="3390505"/>
                </a:cubicBezTo>
                <a:close/>
              </a:path>
            </a:pathLst>
          </a:custGeom>
          <a:solidFill>
            <a:srgbClr val="0054AE">
              <a:alpha val="27000"/>
            </a:srgbClr>
          </a:solidFill>
          <a:ln w="41275">
            <a:solidFill>
              <a:srgbClr val="0099EC">
                <a:alpha val="37000"/>
              </a:srgbClr>
            </a:solidFill>
            <a:extLst>
              <a:ext uri="{C807C97D-BFC1-408E-A445-0C87EB9F89A2}">
                <ask:lineSketchStyleProps xmlns:ask="http://schemas.microsoft.com/office/drawing/2018/sketchyshapes" sd="1799452565">
                  <a:prstGeom prst="downArrow">
                    <a:avLst>
                      <a:gd name="adj1" fmla="val 37093"/>
                      <a:gd name="adj2" fmla="val 14694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5" name="Arrow: Down 54">
            <a:extLst>
              <a:ext uri="{FF2B5EF4-FFF2-40B4-BE49-F238E27FC236}">
                <a16:creationId xmlns:a16="http://schemas.microsoft.com/office/drawing/2014/main" id="{481ABCAC-6E87-EA96-04F7-2E62AF7B2984}"/>
              </a:ext>
            </a:extLst>
          </p:cNvPr>
          <p:cNvSpPr/>
          <p:nvPr/>
        </p:nvSpPr>
        <p:spPr>
          <a:xfrm rot="14093579">
            <a:off x="3204541" y="1280098"/>
            <a:ext cx="221859" cy="3716511"/>
          </a:xfrm>
          <a:custGeom>
            <a:avLst/>
            <a:gdLst>
              <a:gd name="connsiteX0" fmla="*/ 0 w 221859"/>
              <a:gd name="connsiteY0" fmla="*/ 3396987 h 3716511"/>
              <a:gd name="connsiteX1" fmla="*/ 110930 w 221859"/>
              <a:gd name="connsiteY1" fmla="*/ 3396987 h 3716511"/>
              <a:gd name="connsiteX2" fmla="*/ 110930 w 221859"/>
              <a:gd name="connsiteY2" fmla="*/ 2717590 h 3716511"/>
              <a:gd name="connsiteX3" fmla="*/ 110930 w 221859"/>
              <a:gd name="connsiteY3" fmla="*/ 2140102 h 3716511"/>
              <a:gd name="connsiteX4" fmla="*/ 110930 w 221859"/>
              <a:gd name="connsiteY4" fmla="*/ 1494674 h 3716511"/>
              <a:gd name="connsiteX5" fmla="*/ 110930 w 221859"/>
              <a:gd name="connsiteY5" fmla="*/ 883217 h 3716511"/>
              <a:gd name="connsiteX6" fmla="*/ 110930 w 221859"/>
              <a:gd name="connsiteY6" fmla="*/ 0 h 3716511"/>
              <a:gd name="connsiteX7" fmla="*/ 110930 w 221859"/>
              <a:gd name="connsiteY7" fmla="*/ 0 h 3716511"/>
              <a:gd name="connsiteX8" fmla="*/ 110930 w 221859"/>
              <a:gd name="connsiteY8" fmla="*/ 577488 h 3716511"/>
              <a:gd name="connsiteX9" fmla="*/ 110930 w 221859"/>
              <a:gd name="connsiteY9" fmla="*/ 1188945 h 3716511"/>
              <a:gd name="connsiteX10" fmla="*/ 110930 w 221859"/>
              <a:gd name="connsiteY10" fmla="*/ 1766433 h 3716511"/>
              <a:gd name="connsiteX11" fmla="*/ 110930 w 221859"/>
              <a:gd name="connsiteY11" fmla="*/ 2343921 h 3716511"/>
              <a:gd name="connsiteX12" fmla="*/ 110930 w 221859"/>
              <a:gd name="connsiteY12" fmla="*/ 3396987 h 3716511"/>
              <a:gd name="connsiteX13" fmla="*/ 221859 w 221859"/>
              <a:gd name="connsiteY13" fmla="*/ 3396987 h 3716511"/>
              <a:gd name="connsiteX14" fmla="*/ 110930 w 221859"/>
              <a:gd name="connsiteY14" fmla="*/ 3716511 h 3716511"/>
              <a:gd name="connsiteX15" fmla="*/ 0 w 221859"/>
              <a:gd name="connsiteY15" fmla="*/ 3396987 h 371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859" h="3716511" extrusionOk="0">
                <a:moveTo>
                  <a:pt x="0" y="3396987"/>
                </a:moveTo>
                <a:cubicBezTo>
                  <a:pt x="38873" y="3391943"/>
                  <a:pt x="75445" y="3393730"/>
                  <a:pt x="110930" y="3396987"/>
                </a:cubicBezTo>
                <a:cubicBezTo>
                  <a:pt x="121121" y="3138494"/>
                  <a:pt x="133870" y="2997772"/>
                  <a:pt x="110930" y="2717590"/>
                </a:cubicBezTo>
                <a:cubicBezTo>
                  <a:pt x="87990" y="2437408"/>
                  <a:pt x="113161" y="2267806"/>
                  <a:pt x="110930" y="2140102"/>
                </a:cubicBezTo>
                <a:cubicBezTo>
                  <a:pt x="108699" y="2012398"/>
                  <a:pt x="96726" y="1805280"/>
                  <a:pt x="110930" y="1494674"/>
                </a:cubicBezTo>
                <a:cubicBezTo>
                  <a:pt x="125134" y="1184068"/>
                  <a:pt x="91716" y="1021202"/>
                  <a:pt x="110930" y="883217"/>
                </a:cubicBezTo>
                <a:cubicBezTo>
                  <a:pt x="130144" y="745232"/>
                  <a:pt x="97145" y="252495"/>
                  <a:pt x="110930" y="0"/>
                </a:cubicBezTo>
                <a:lnTo>
                  <a:pt x="110930" y="0"/>
                </a:lnTo>
                <a:cubicBezTo>
                  <a:pt x="137021" y="246420"/>
                  <a:pt x="121841" y="310571"/>
                  <a:pt x="110930" y="577488"/>
                </a:cubicBezTo>
                <a:cubicBezTo>
                  <a:pt x="100019" y="844405"/>
                  <a:pt x="104473" y="906344"/>
                  <a:pt x="110930" y="1188945"/>
                </a:cubicBezTo>
                <a:cubicBezTo>
                  <a:pt x="117387" y="1471546"/>
                  <a:pt x="94696" y="1538149"/>
                  <a:pt x="110930" y="1766433"/>
                </a:cubicBezTo>
                <a:cubicBezTo>
                  <a:pt x="127164" y="1994717"/>
                  <a:pt x="107067" y="2108853"/>
                  <a:pt x="110930" y="2343921"/>
                </a:cubicBezTo>
                <a:cubicBezTo>
                  <a:pt x="114793" y="2578989"/>
                  <a:pt x="85391" y="3051251"/>
                  <a:pt x="110930" y="3396987"/>
                </a:cubicBezTo>
                <a:cubicBezTo>
                  <a:pt x="150074" y="3400826"/>
                  <a:pt x="179880" y="3395992"/>
                  <a:pt x="221859" y="3396987"/>
                </a:cubicBezTo>
                <a:cubicBezTo>
                  <a:pt x="212147" y="3472903"/>
                  <a:pt x="166933" y="3602325"/>
                  <a:pt x="110930" y="3716511"/>
                </a:cubicBezTo>
                <a:cubicBezTo>
                  <a:pt x="61135" y="3571038"/>
                  <a:pt x="47155" y="3500211"/>
                  <a:pt x="0" y="3396987"/>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0"/>
                      <a:gd name="adj2" fmla="val 144021"/>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4058333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down)">
                                      <p:cBhvr>
                                        <p:cTn id="11" dur="500"/>
                                        <p:tgtEl>
                                          <p:spTgt spid="5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wipe(left)">
                                      <p:cBhvr>
                                        <p:cTn id="15" dur="500"/>
                                        <p:tgtEl>
                                          <p:spTgt spid="5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500"/>
                                        <p:tgtEl>
                                          <p:spTgt spid="4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wipe(down)">
                                      <p:cBhvr>
                                        <p:cTn id="27" dur="500"/>
                                        <p:tgtEl>
                                          <p:spTgt spid="55"/>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52" grpId="0" animBg="1"/>
      <p:bldP spid="53" grpId="0" animBg="1"/>
      <p:bldP spid="56" grpId="0" animBg="1"/>
      <p:bldP spid="5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BF1C00-3876-16FE-5D1B-375BA63542FF}"/>
            </a:ext>
          </a:extLst>
        </p:cNvPr>
        <p:cNvGrpSpPr/>
        <p:nvPr/>
      </p:nvGrpSpPr>
      <p:grpSpPr>
        <a:xfrm>
          <a:off x="0" y="0"/>
          <a:ext cx="0" cy="0"/>
          <a:chOff x="0" y="0"/>
          <a:chExt cx="0" cy="0"/>
        </a:xfrm>
      </p:grpSpPr>
      <p:grpSp>
        <p:nvGrpSpPr>
          <p:cNvPr id="18" name="Group 17">
            <a:extLst>
              <a:ext uri="{FF2B5EF4-FFF2-40B4-BE49-F238E27FC236}">
                <a16:creationId xmlns:a16="http://schemas.microsoft.com/office/drawing/2014/main" id="{4CEDBE56-9511-8816-DD8D-B1FFFCDCB8A9}"/>
              </a:ext>
            </a:extLst>
          </p:cNvPr>
          <p:cNvGrpSpPr/>
          <p:nvPr/>
        </p:nvGrpSpPr>
        <p:grpSpPr>
          <a:xfrm rot="21339530">
            <a:off x="7062135" y="1710255"/>
            <a:ext cx="4640522" cy="4024215"/>
            <a:chOff x="6901486" y="1290384"/>
            <a:chExt cx="4640522" cy="4024215"/>
          </a:xfrm>
          <a:effectLst>
            <a:outerShdw blurRad="50800" dist="38100" dir="8100000" algn="tr" rotWithShape="0">
              <a:prstClr val="black">
                <a:alpha val="40000"/>
              </a:prstClr>
            </a:outerShdw>
          </a:effectLst>
        </p:grpSpPr>
        <p:sp>
          <p:nvSpPr>
            <p:cNvPr id="33" name="Freeform: Shape 32">
              <a:extLst>
                <a:ext uri="{FF2B5EF4-FFF2-40B4-BE49-F238E27FC236}">
                  <a16:creationId xmlns:a16="http://schemas.microsoft.com/office/drawing/2014/main" id="{7D48B01D-7562-E571-4281-CC9EA57FED02}"/>
                </a:ext>
              </a:extLst>
            </p:cNvPr>
            <p:cNvSpPr/>
            <p:nvPr/>
          </p:nvSpPr>
          <p:spPr>
            <a:xfrm rot="187759">
              <a:off x="6901486" y="1290384"/>
              <a:ext cx="4640522" cy="4024215"/>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 name="connsiteX0" fmla="*/ 0 w 4640522"/>
                <a:gd name="connsiteY0" fmla="*/ 0 h 4024215"/>
                <a:gd name="connsiteX1" fmla="*/ 103333 w 4640522"/>
                <a:gd name="connsiteY1" fmla="*/ 0 h 4024215"/>
                <a:gd name="connsiteX2" fmla="*/ 103333 w 4640522"/>
                <a:gd name="connsiteY2" fmla="*/ 73477 h 4024215"/>
                <a:gd name="connsiteX3" fmla="*/ 98422 w 4640522"/>
                <a:gd name="connsiteY3" fmla="*/ 74470 h 4024215"/>
                <a:gd name="connsiteX4" fmla="*/ 44775 w 4640522"/>
                <a:gd name="connsiteY4" fmla="*/ 155403 h 4024215"/>
                <a:gd name="connsiteX5" fmla="*/ 132612 w 4640522"/>
                <a:gd name="connsiteY5" fmla="*/ 243240 h 4024215"/>
                <a:gd name="connsiteX6" fmla="*/ 220449 w 4640522"/>
                <a:gd name="connsiteY6" fmla="*/ 155403 h 4024215"/>
                <a:gd name="connsiteX7" fmla="*/ 166802 w 4640522"/>
                <a:gd name="connsiteY7" fmla="*/ 74470 h 4024215"/>
                <a:gd name="connsiteX8" fmla="*/ 152882 w 4640522"/>
                <a:gd name="connsiteY8" fmla="*/ 71658 h 4024215"/>
                <a:gd name="connsiteX9" fmla="*/ 152882 w 4640522"/>
                <a:gd name="connsiteY9" fmla="*/ 0 h 4024215"/>
                <a:gd name="connsiteX10" fmla="*/ 330045 w 4640522"/>
                <a:gd name="connsiteY10" fmla="*/ 0 h 4024215"/>
                <a:gd name="connsiteX11" fmla="*/ 330045 w 4640522"/>
                <a:gd name="connsiteY11" fmla="*/ 73477 h 4024215"/>
                <a:gd name="connsiteX12" fmla="*/ 325134 w 4640522"/>
                <a:gd name="connsiteY12" fmla="*/ 74470 h 4024215"/>
                <a:gd name="connsiteX13" fmla="*/ 271487 w 4640522"/>
                <a:gd name="connsiteY13" fmla="*/ 155403 h 4024215"/>
                <a:gd name="connsiteX14" fmla="*/ 359324 w 4640522"/>
                <a:gd name="connsiteY14" fmla="*/ 243240 h 4024215"/>
                <a:gd name="connsiteX15" fmla="*/ 447161 w 4640522"/>
                <a:gd name="connsiteY15" fmla="*/ 155403 h 4024215"/>
                <a:gd name="connsiteX16" fmla="*/ 393514 w 4640522"/>
                <a:gd name="connsiteY16" fmla="*/ 74470 h 4024215"/>
                <a:gd name="connsiteX17" fmla="*/ 379594 w 4640522"/>
                <a:gd name="connsiteY17" fmla="*/ 71658 h 4024215"/>
                <a:gd name="connsiteX18" fmla="*/ 379594 w 4640522"/>
                <a:gd name="connsiteY18" fmla="*/ 0 h 4024215"/>
                <a:gd name="connsiteX19" fmla="*/ 556757 w 4640522"/>
                <a:gd name="connsiteY19" fmla="*/ 0 h 4024215"/>
                <a:gd name="connsiteX20" fmla="*/ 556757 w 4640522"/>
                <a:gd name="connsiteY20" fmla="*/ 73477 h 4024215"/>
                <a:gd name="connsiteX21" fmla="*/ 551846 w 4640522"/>
                <a:gd name="connsiteY21" fmla="*/ 74470 h 4024215"/>
                <a:gd name="connsiteX22" fmla="*/ 498199 w 4640522"/>
                <a:gd name="connsiteY22" fmla="*/ 155403 h 4024215"/>
                <a:gd name="connsiteX23" fmla="*/ 586036 w 4640522"/>
                <a:gd name="connsiteY23" fmla="*/ 243240 h 4024215"/>
                <a:gd name="connsiteX24" fmla="*/ 673873 w 4640522"/>
                <a:gd name="connsiteY24" fmla="*/ 155403 h 4024215"/>
                <a:gd name="connsiteX25" fmla="*/ 620226 w 4640522"/>
                <a:gd name="connsiteY25" fmla="*/ 74470 h 4024215"/>
                <a:gd name="connsiteX26" fmla="*/ 606306 w 4640522"/>
                <a:gd name="connsiteY26" fmla="*/ 71658 h 4024215"/>
                <a:gd name="connsiteX27" fmla="*/ 606306 w 4640522"/>
                <a:gd name="connsiteY27" fmla="*/ 0 h 4024215"/>
                <a:gd name="connsiteX28" fmla="*/ 783469 w 4640522"/>
                <a:gd name="connsiteY28" fmla="*/ 0 h 4024215"/>
                <a:gd name="connsiteX29" fmla="*/ 783469 w 4640522"/>
                <a:gd name="connsiteY29" fmla="*/ 73477 h 4024215"/>
                <a:gd name="connsiteX30" fmla="*/ 778558 w 4640522"/>
                <a:gd name="connsiteY30" fmla="*/ 74470 h 4024215"/>
                <a:gd name="connsiteX31" fmla="*/ 724911 w 4640522"/>
                <a:gd name="connsiteY31" fmla="*/ 155403 h 4024215"/>
                <a:gd name="connsiteX32" fmla="*/ 812748 w 4640522"/>
                <a:gd name="connsiteY32" fmla="*/ 243240 h 4024215"/>
                <a:gd name="connsiteX33" fmla="*/ 900585 w 4640522"/>
                <a:gd name="connsiteY33" fmla="*/ 155403 h 4024215"/>
                <a:gd name="connsiteX34" fmla="*/ 846938 w 4640522"/>
                <a:gd name="connsiteY34" fmla="*/ 74470 h 4024215"/>
                <a:gd name="connsiteX35" fmla="*/ 833018 w 4640522"/>
                <a:gd name="connsiteY35" fmla="*/ 71658 h 4024215"/>
                <a:gd name="connsiteX36" fmla="*/ 833018 w 4640522"/>
                <a:gd name="connsiteY36" fmla="*/ 0 h 4024215"/>
                <a:gd name="connsiteX37" fmla="*/ 1010181 w 4640522"/>
                <a:gd name="connsiteY37" fmla="*/ 0 h 4024215"/>
                <a:gd name="connsiteX38" fmla="*/ 1010181 w 4640522"/>
                <a:gd name="connsiteY38" fmla="*/ 73477 h 4024215"/>
                <a:gd name="connsiteX39" fmla="*/ 1005270 w 4640522"/>
                <a:gd name="connsiteY39" fmla="*/ 74470 h 4024215"/>
                <a:gd name="connsiteX40" fmla="*/ 951623 w 4640522"/>
                <a:gd name="connsiteY40" fmla="*/ 155403 h 4024215"/>
                <a:gd name="connsiteX41" fmla="*/ 1039460 w 4640522"/>
                <a:gd name="connsiteY41" fmla="*/ 243240 h 4024215"/>
                <a:gd name="connsiteX42" fmla="*/ 1127297 w 4640522"/>
                <a:gd name="connsiteY42" fmla="*/ 155403 h 4024215"/>
                <a:gd name="connsiteX43" fmla="*/ 1073650 w 4640522"/>
                <a:gd name="connsiteY43" fmla="*/ 74470 h 4024215"/>
                <a:gd name="connsiteX44" fmla="*/ 1059730 w 4640522"/>
                <a:gd name="connsiteY44" fmla="*/ 71658 h 4024215"/>
                <a:gd name="connsiteX45" fmla="*/ 1059730 w 4640522"/>
                <a:gd name="connsiteY45" fmla="*/ 0 h 4024215"/>
                <a:gd name="connsiteX46" fmla="*/ 1236893 w 4640522"/>
                <a:gd name="connsiteY46" fmla="*/ 0 h 4024215"/>
                <a:gd name="connsiteX47" fmla="*/ 1236893 w 4640522"/>
                <a:gd name="connsiteY47" fmla="*/ 73477 h 4024215"/>
                <a:gd name="connsiteX48" fmla="*/ 1231982 w 4640522"/>
                <a:gd name="connsiteY48" fmla="*/ 74470 h 4024215"/>
                <a:gd name="connsiteX49" fmla="*/ 1178335 w 4640522"/>
                <a:gd name="connsiteY49" fmla="*/ 155403 h 4024215"/>
                <a:gd name="connsiteX50" fmla="*/ 1266172 w 4640522"/>
                <a:gd name="connsiteY50" fmla="*/ 243240 h 4024215"/>
                <a:gd name="connsiteX51" fmla="*/ 1354009 w 4640522"/>
                <a:gd name="connsiteY51" fmla="*/ 155403 h 4024215"/>
                <a:gd name="connsiteX52" fmla="*/ 1300362 w 4640522"/>
                <a:gd name="connsiteY52" fmla="*/ 74470 h 4024215"/>
                <a:gd name="connsiteX53" fmla="*/ 1286442 w 4640522"/>
                <a:gd name="connsiteY53" fmla="*/ 71658 h 4024215"/>
                <a:gd name="connsiteX54" fmla="*/ 1286442 w 4640522"/>
                <a:gd name="connsiteY54" fmla="*/ 0 h 4024215"/>
                <a:gd name="connsiteX55" fmla="*/ 1463605 w 4640522"/>
                <a:gd name="connsiteY55" fmla="*/ 0 h 4024215"/>
                <a:gd name="connsiteX56" fmla="*/ 1463605 w 4640522"/>
                <a:gd name="connsiteY56" fmla="*/ 73477 h 4024215"/>
                <a:gd name="connsiteX57" fmla="*/ 1458694 w 4640522"/>
                <a:gd name="connsiteY57" fmla="*/ 74470 h 4024215"/>
                <a:gd name="connsiteX58" fmla="*/ 1405047 w 4640522"/>
                <a:gd name="connsiteY58" fmla="*/ 155403 h 4024215"/>
                <a:gd name="connsiteX59" fmla="*/ 1492884 w 4640522"/>
                <a:gd name="connsiteY59" fmla="*/ 243240 h 4024215"/>
                <a:gd name="connsiteX60" fmla="*/ 1580721 w 4640522"/>
                <a:gd name="connsiteY60" fmla="*/ 155403 h 4024215"/>
                <a:gd name="connsiteX61" fmla="*/ 1527074 w 4640522"/>
                <a:gd name="connsiteY61" fmla="*/ 74470 h 4024215"/>
                <a:gd name="connsiteX62" fmla="*/ 1513154 w 4640522"/>
                <a:gd name="connsiteY62" fmla="*/ 71658 h 4024215"/>
                <a:gd name="connsiteX63" fmla="*/ 1513154 w 4640522"/>
                <a:gd name="connsiteY63" fmla="*/ 0 h 4024215"/>
                <a:gd name="connsiteX64" fmla="*/ 1690317 w 4640522"/>
                <a:gd name="connsiteY64" fmla="*/ 0 h 4024215"/>
                <a:gd name="connsiteX65" fmla="*/ 1690317 w 4640522"/>
                <a:gd name="connsiteY65" fmla="*/ 73477 h 4024215"/>
                <a:gd name="connsiteX66" fmla="*/ 1685406 w 4640522"/>
                <a:gd name="connsiteY66" fmla="*/ 74470 h 4024215"/>
                <a:gd name="connsiteX67" fmla="*/ 1631759 w 4640522"/>
                <a:gd name="connsiteY67" fmla="*/ 155403 h 4024215"/>
                <a:gd name="connsiteX68" fmla="*/ 1719596 w 4640522"/>
                <a:gd name="connsiteY68" fmla="*/ 243240 h 4024215"/>
                <a:gd name="connsiteX69" fmla="*/ 1807433 w 4640522"/>
                <a:gd name="connsiteY69" fmla="*/ 155403 h 4024215"/>
                <a:gd name="connsiteX70" fmla="*/ 1753786 w 4640522"/>
                <a:gd name="connsiteY70" fmla="*/ 74470 h 4024215"/>
                <a:gd name="connsiteX71" fmla="*/ 1739866 w 4640522"/>
                <a:gd name="connsiteY71" fmla="*/ 71658 h 4024215"/>
                <a:gd name="connsiteX72" fmla="*/ 1739866 w 4640522"/>
                <a:gd name="connsiteY72" fmla="*/ 0 h 4024215"/>
                <a:gd name="connsiteX73" fmla="*/ 1917029 w 4640522"/>
                <a:gd name="connsiteY73" fmla="*/ 0 h 4024215"/>
                <a:gd name="connsiteX74" fmla="*/ 1917029 w 4640522"/>
                <a:gd name="connsiteY74" fmla="*/ 73477 h 4024215"/>
                <a:gd name="connsiteX75" fmla="*/ 1912118 w 4640522"/>
                <a:gd name="connsiteY75" fmla="*/ 74470 h 4024215"/>
                <a:gd name="connsiteX76" fmla="*/ 1858471 w 4640522"/>
                <a:gd name="connsiteY76" fmla="*/ 155403 h 4024215"/>
                <a:gd name="connsiteX77" fmla="*/ 1946308 w 4640522"/>
                <a:gd name="connsiteY77" fmla="*/ 243240 h 4024215"/>
                <a:gd name="connsiteX78" fmla="*/ 2034145 w 4640522"/>
                <a:gd name="connsiteY78" fmla="*/ 155403 h 4024215"/>
                <a:gd name="connsiteX79" fmla="*/ 1980498 w 4640522"/>
                <a:gd name="connsiteY79" fmla="*/ 74470 h 4024215"/>
                <a:gd name="connsiteX80" fmla="*/ 1966578 w 4640522"/>
                <a:gd name="connsiteY80" fmla="*/ 71658 h 4024215"/>
                <a:gd name="connsiteX81" fmla="*/ 1966578 w 4640522"/>
                <a:gd name="connsiteY81" fmla="*/ 0 h 4024215"/>
                <a:gd name="connsiteX82" fmla="*/ 2143741 w 4640522"/>
                <a:gd name="connsiteY82" fmla="*/ 0 h 4024215"/>
                <a:gd name="connsiteX83" fmla="*/ 2143741 w 4640522"/>
                <a:gd name="connsiteY83" fmla="*/ 73477 h 4024215"/>
                <a:gd name="connsiteX84" fmla="*/ 2138830 w 4640522"/>
                <a:gd name="connsiteY84" fmla="*/ 74470 h 4024215"/>
                <a:gd name="connsiteX85" fmla="*/ 2085183 w 4640522"/>
                <a:gd name="connsiteY85" fmla="*/ 155403 h 4024215"/>
                <a:gd name="connsiteX86" fmla="*/ 2173020 w 4640522"/>
                <a:gd name="connsiteY86" fmla="*/ 243240 h 4024215"/>
                <a:gd name="connsiteX87" fmla="*/ 2260857 w 4640522"/>
                <a:gd name="connsiteY87" fmla="*/ 155403 h 4024215"/>
                <a:gd name="connsiteX88" fmla="*/ 2207210 w 4640522"/>
                <a:gd name="connsiteY88" fmla="*/ 74470 h 4024215"/>
                <a:gd name="connsiteX89" fmla="*/ 2193290 w 4640522"/>
                <a:gd name="connsiteY89" fmla="*/ 71658 h 4024215"/>
                <a:gd name="connsiteX90" fmla="*/ 2193290 w 4640522"/>
                <a:gd name="connsiteY90" fmla="*/ 0 h 4024215"/>
                <a:gd name="connsiteX91" fmla="*/ 2370453 w 4640522"/>
                <a:gd name="connsiteY91" fmla="*/ 0 h 4024215"/>
                <a:gd name="connsiteX92" fmla="*/ 2370453 w 4640522"/>
                <a:gd name="connsiteY92" fmla="*/ 73477 h 4024215"/>
                <a:gd name="connsiteX93" fmla="*/ 2365542 w 4640522"/>
                <a:gd name="connsiteY93" fmla="*/ 74470 h 4024215"/>
                <a:gd name="connsiteX94" fmla="*/ 2311895 w 4640522"/>
                <a:gd name="connsiteY94" fmla="*/ 155403 h 4024215"/>
                <a:gd name="connsiteX95" fmla="*/ 2399732 w 4640522"/>
                <a:gd name="connsiteY95" fmla="*/ 243240 h 4024215"/>
                <a:gd name="connsiteX96" fmla="*/ 2487569 w 4640522"/>
                <a:gd name="connsiteY96" fmla="*/ 155403 h 4024215"/>
                <a:gd name="connsiteX97" fmla="*/ 2433922 w 4640522"/>
                <a:gd name="connsiteY97" fmla="*/ 74470 h 4024215"/>
                <a:gd name="connsiteX98" fmla="*/ 2420002 w 4640522"/>
                <a:gd name="connsiteY98" fmla="*/ 71658 h 4024215"/>
                <a:gd name="connsiteX99" fmla="*/ 2420002 w 4640522"/>
                <a:gd name="connsiteY99" fmla="*/ 0 h 4024215"/>
                <a:gd name="connsiteX100" fmla="*/ 2597165 w 4640522"/>
                <a:gd name="connsiteY100" fmla="*/ 0 h 4024215"/>
                <a:gd name="connsiteX101" fmla="*/ 2597165 w 4640522"/>
                <a:gd name="connsiteY101" fmla="*/ 73477 h 4024215"/>
                <a:gd name="connsiteX102" fmla="*/ 2592254 w 4640522"/>
                <a:gd name="connsiteY102" fmla="*/ 74470 h 4024215"/>
                <a:gd name="connsiteX103" fmla="*/ 2538607 w 4640522"/>
                <a:gd name="connsiteY103" fmla="*/ 155403 h 4024215"/>
                <a:gd name="connsiteX104" fmla="*/ 2626444 w 4640522"/>
                <a:gd name="connsiteY104" fmla="*/ 243240 h 4024215"/>
                <a:gd name="connsiteX105" fmla="*/ 2714281 w 4640522"/>
                <a:gd name="connsiteY105" fmla="*/ 155403 h 4024215"/>
                <a:gd name="connsiteX106" fmla="*/ 2660634 w 4640522"/>
                <a:gd name="connsiteY106" fmla="*/ 74470 h 4024215"/>
                <a:gd name="connsiteX107" fmla="*/ 2646714 w 4640522"/>
                <a:gd name="connsiteY107" fmla="*/ 71658 h 4024215"/>
                <a:gd name="connsiteX108" fmla="*/ 2646714 w 4640522"/>
                <a:gd name="connsiteY108" fmla="*/ 0 h 4024215"/>
                <a:gd name="connsiteX109" fmla="*/ 2823877 w 4640522"/>
                <a:gd name="connsiteY109" fmla="*/ 0 h 4024215"/>
                <a:gd name="connsiteX110" fmla="*/ 2823877 w 4640522"/>
                <a:gd name="connsiteY110" fmla="*/ 73477 h 4024215"/>
                <a:gd name="connsiteX111" fmla="*/ 2818966 w 4640522"/>
                <a:gd name="connsiteY111" fmla="*/ 74470 h 4024215"/>
                <a:gd name="connsiteX112" fmla="*/ 2765319 w 4640522"/>
                <a:gd name="connsiteY112" fmla="*/ 155403 h 4024215"/>
                <a:gd name="connsiteX113" fmla="*/ 2853156 w 4640522"/>
                <a:gd name="connsiteY113" fmla="*/ 243240 h 4024215"/>
                <a:gd name="connsiteX114" fmla="*/ 2940993 w 4640522"/>
                <a:gd name="connsiteY114" fmla="*/ 155403 h 4024215"/>
                <a:gd name="connsiteX115" fmla="*/ 2887346 w 4640522"/>
                <a:gd name="connsiteY115" fmla="*/ 74470 h 4024215"/>
                <a:gd name="connsiteX116" fmla="*/ 2873426 w 4640522"/>
                <a:gd name="connsiteY116" fmla="*/ 71658 h 4024215"/>
                <a:gd name="connsiteX117" fmla="*/ 2873426 w 4640522"/>
                <a:gd name="connsiteY117" fmla="*/ 0 h 4024215"/>
                <a:gd name="connsiteX118" fmla="*/ 3050589 w 4640522"/>
                <a:gd name="connsiteY118" fmla="*/ 0 h 4024215"/>
                <a:gd name="connsiteX119" fmla="*/ 3050589 w 4640522"/>
                <a:gd name="connsiteY119" fmla="*/ 73477 h 4024215"/>
                <a:gd name="connsiteX120" fmla="*/ 3045678 w 4640522"/>
                <a:gd name="connsiteY120" fmla="*/ 74470 h 4024215"/>
                <a:gd name="connsiteX121" fmla="*/ 2992031 w 4640522"/>
                <a:gd name="connsiteY121" fmla="*/ 155403 h 4024215"/>
                <a:gd name="connsiteX122" fmla="*/ 3079868 w 4640522"/>
                <a:gd name="connsiteY122" fmla="*/ 243240 h 4024215"/>
                <a:gd name="connsiteX123" fmla="*/ 3167705 w 4640522"/>
                <a:gd name="connsiteY123" fmla="*/ 155403 h 4024215"/>
                <a:gd name="connsiteX124" fmla="*/ 3114058 w 4640522"/>
                <a:gd name="connsiteY124" fmla="*/ 74470 h 4024215"/>
                <a:gd name="connsiteX125" fmla="*/ 3100138 w 4640522"/>
                <a:gd name="connsiteY125" fmla="*/ 71658 h 4024215"/>
                <a:gd name="connsiteX126" fmla="*/ 3100138 w 4640522"/>
                <a:gd name="connsiteY126" fmla="*/ 0 h 4024215"/>
                <a:gd name="connsiteX127" fmla="*/ 3277301 w 4640522"/>
                <a:gd name="connsiteY127" fmla="*/ 0 h 4024215"/>
                <a:gd name="connsiteX128" fmla="*/ 3277301 w 4640522"/>
                <a:gd name="connsiteY128" fmla="*/ 73477 h 4024215"/>
                <a:gd name="connsiteX129" fmla="*/ 3272390 w 4640522"/>
                <a:gd name="connsiteY129" fmla="*/ 74470 h 4024215"/>
                <a:gd name="connsiteX130" fmla="*/ 3218743 w 4640522"/>
                <a:gd name="connsiteY130" fmla="*/ 155403 h 4024215"/>
                <a:gd name="connsiteX131" fmla="*/ 3306580 w 4640522"/>
                <a:gd name="connsiteY131" fmla="*/ 243240 h 4024215"/>
                <a:gd name="connsiteX132" fmla="*/ 3394417 w 4640522"/>
                <a:gd name="connsiteY132" fmla="*/ 155403 h 4024215"/>
                <a:gd name="connsiteX133" fmla="*/ 3340770 w 4640522"/>
                <a:gd name="connsiteY133" fmla="*/ 74470 h 4024215"/>
                <a:gd name="connsiteX134" fmla="*/ 3326850 w 4640522"/>
                <a:gd name="connsiteY134" fmla="*/ 71658 h 4024215"/>
                <a:gd name="connsiteX135" fmla="*/ 3326850 w 4640522"/>
                <a:gd name="connsiteY135" fmla="*/ 0 h 4024215"/>
                <a:gd name="connsiteX136" fmla="*/ 3504013 w 4640522"/>
                <a:gd name="connsiteY136" fmla="*/ 0 h 4024215"/>
                <a:gd name="connsiteX137" fmla="*/ 3504013 w 4640522"/>
                <a:gd name="connsiteY137" fmla="*/ 73477 h 4024215"/>
                <a:gd name="connsiteX138" fmla="*/ 3499102 w 4640522"/>
                <a:gd name="connsiteY138" fmla="*/ 74470 h 4024215"/>
                <a:gd name="connsiteX139" fmla="*/ 3445455 w 4640522"/>
                <a:gd name="connsiteY139" fmla="*/ 155403 h 4024215"/>
                <a:gd name="connsiteX140" fmla="*/ 3533292 w 4640522"/>
                <a:gd name="connsiteY140" fmla="*/ 243240 h 4024215"/>
                <a:gd name="connsiteX141" fmla="*/ 3621129 w 4640522"/>
                <a:gd name="connsiteY141" fmla="*/ 155403 h 4024215"/>
                <a:gd name="connsiteX142" fmla="*/ 3567482 w 4640522"/>
                <a:gd name="connsiteY142" fmla="*/ 74470 h 4024215"/>
                <a:gd name="connsiteX143" fmla="*/ 3553562 w 4640522"/>
                <a:gd name="connsiteY143" fmla="*/ 71658 h 4024215"/>
                <a:gd name="connsiteX144" fmla="*/ 3553562 w 4640522"/>
                <a:gd name="connsiteY144" fmla="*/ 0 h 4024215"/>
                <a:gd name="connsiteX145" fmla="*/ 3730725 w 4640522"/>
                <a:gd name="connsiteY145" fmla="*/ 0 h 4024215"/>
                <a:gd name="connsiteX146" fmla="*/ 3730725 w 4640522"/>
                <a:gd name="connsiteY146" fmla="*/ 73477 h 4024215"/>
                <a:gd name="connsiteX147" fmla="*/ 3725814 w 4640522"/>
                <a:gd name="connsiteY147" fmla="*/ 74470 h 4024215"/>
                <a:gd name="connsiteX148" fmla="*/ 3672167 w 4640522"/>
                <a:gd name="connsiteY148" fmla="*/ 155403 h 4024215"/>
                <a:gd name="connsiteX149" fmla="*/ 3760004 w 4640522"/>
                <a:gd name="connsiteY149" fmla="*/ 243240 h 4024215"/>
                <a:gd name="connsiteX150" fmla="*/ 3847841 w 4640522"/>
                <a:gd name="connsiteY150" fmla="*/ 155403 h 4024215"/>
                <a:gd name="connsiteX151" fmla="*/ 3794194 w 4640522"/>
                <a:gd name="connsiteY151" fmla="*/ 74470 h 4024215"/>
                <a:gd name="connsiteX152" fmla="*/ 3780274 w 4640522"/>
                <a:gd name="connsiteY152" fmla="*/ 71658 h 4024215"/>
                <a:gd name="connsiteX153" fmla="*/ 3780274 w 4640522"/>
                <a:gd name="connsiteY153" fmla="*/ 0 h 4024215"/>
                <a:gd name="connsiteX154" fmla="*/ 3957437 w 4640522"/>
                <a:gd name="connsiteY154" fmla="*/ 0 h 4024215"/>
                <a:gd name="connsiteX155" fmla="*/ 3957437 w 4640522"/>
                <a:gd name="connsiteY155" fmla="*/ 73477 h 4024215"/>
                <a:gd name="connsiteX156" fmla="*/ 3952526 w 4640522"/>
                <a:gd name="connsiteY156" fmla="*/ 74469 h 4024215"/>
                <a:gd name="connsiteX157" fmla="*/ 3898879 w 4640522"/>
                <a:gd name="connsiteY157" fmla="*/ 155403 h 4024215"/>
                <a:gd name="connsiteX158" fmla="*/ 3986716 w 4640522"/>
                <a:gd name="connsiteY158" fmla="*/ 243240 h 4024215"/>
                <a:gd name="connsiteX159" fmla="*/ 4074553 w 4640522"/>
                <a:gd name="connsiteY159" fmla="*/ 155403 h 4024215"/>
                <a:gd name="connsiteX160" fmla="*/ 4020906 w 4640522"/>
                <a:gd name="connsiteY160" fmla="*/ 74469 h 4024215"/>
                <a:gd name="connsiteX161" fmla="*/ 4006986 w 4640522"/>
                <a:gd name="connsiteY161" fmla="*/ 71658 h 4024215"/>
                <a:gd name="connsiteX162" fmla="*/ 4006986 w 4640522"/>
                <a:gd name="connsiteY162" fmla="*/ 0 h 4024215"/>
                <a:gd name="connsiteX163" fmla="*/ 4184149 w 4640522"/>
                <a:gd name="connsiteY163" fmla="*/ 0 h 4024215"/>
                <a:gd name="connsiteX164" fmla="*/ 4184149 w 4640522"/>
                <a:gd name="connsiteY164" fmla="*/ 73477 h 4024215"/>
                <a:gd name="connsiteX165" fmla="*/ 4179238 w 4640522"/>
                <a:gd name="connsiteY165" fmla="*/ 74469 h 4024215"/>
                <a:gd name="connsiteX166" fmla="*/ 4125591 w 4640522"/>
                <a:gd name="connsiteY166" fmla="*/ 155403 h 4024215"/>
                <a:gd name="connsiteX167" fmla="*/ 4213428 w 4640522"/>
                <a:gd name="connsiteY167" fmla="*/ 243240 h 4024215"/>
                <a:gd name="connsiteX168" fmla="*/ 4301265 w 4640522"/>
                <a:gd name="connsiteY168" fmla="*/ 155403 h 4024215"/>
                <a:gd name="connsiteX169" fmla="*/ 4247618 w 4640522"/>
                <a:gd name="connsiteY169" fmla="*/ 74469 h 4024215"/>
                <a:gd name="connsiteX170" fmla="*/ 4233698 w 4640522"/>
                <a:gd name="connsiteY170" fmla="*/ 71658 h 4024215"/>
                <a:gd name="connsiteX171" fmla="*/ 4233698 w 4640522"/>
                <a:gd name="connsiteY171" fmla="*/ 0 h 4024215"/>
                <a:gd name="connsiteX172" fmla="*/ 4410853 w 4640522"/>
                <a:gd name="connsiteY172" fmla="*/ 0 h 4024215"/>
                <a:gd name="connsiteX173" fmla="*/ 4410853 w 4640522"/>
                <a:gd name="connsiteY173" fmla="*/ 73477 h 4024215"/>
                <a:gd name="connsiteX174" fmla="*/ 4405942 w 4640522"/>
                <a:gd name="connsiteY174" fmla="*/ 74469 h 4024215"/>
                <a:gd name="connsiteX175" fmla="*/ 4352295 w 4640522"/>
                <a:gd name="connsiteY175" fmla="*/ 155403 h 4024215"/>
                <a:gd name="connsiteX176" fmla="*/ 4440132 w 4640522"/>
                <a:gd name="connsiteY176" fmla="*/ 243240 h 4024215"/>
                <a:gd name="connsiteX177" fmla="*/ 4527969 w 4640522"/>
                <a:gd name="connsiteY177" fmla="*/ 155403 h 4024215"/>
                <a:gd name="connsiteX178" fmla="*/ 4474322 w 4640522"/>
                <a:gd name="connsiteY178" fmla="*/ 74469 h 4024215"/>
                <a:gd name="connsiteX179" fmla="*/ 4460402 w 4640522"/>
                <a:gd name="connsiteY179" fmla="*/ 71658 h 4024215"/>
                <a:gd name="connsiteX180" fmla="*/ 4460402 w 4640522"/>
                <a:gd name="connsiteY180" fmla="*/ 0 h 4024215"/>
                <a:gd name="connsiteX181" fmla="*/ 4576505 w 4640522"/>
                <a:gd name="connsiteY181" fmla="*/ 0 h 4024215"/>
                <a:gd name="connsiteX182" fmla="*/ 4576505 w 4640522"/>
                <a:gd name="connsiteY182" fmla="*/ 3456380 h 4024215"/>
                <a:gd name="connsiteX183" fmla="*/ 4640522 w 4640522"/>
                <a:gd name="connsiteY183" fmla="*/ 4024215 h 4024215"/>
                <a:gd name="connsiteX184" fmla="*/ 0 w 4640522"/>
                <a:gd name="connsiteY184" fmla="*/ 3999937 h 4024215"/>
                <a:gd name="connsiteX185" fmla="*/ 0 w 4640522"/>
                <a:gd name="connsiteY185" fmla="*/ 0 h 40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640522" h="4024215">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640522" y="4024215"/>
                  </a:lnTo>
                  <a:lnTo>
                    <a:pt x="0" y="3999937"/>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cxnSp>
          <p:nvCxnSpPr>
            <p:cNvPr id="20" name="Straight Connector 19">
              <a:extLst>
                <a:ext uri="{FF2B5EF4-FFF2-40B4-BE49-F238E27FC236}">
                  <a16:creationId xmlns:a16="http://schemas.microsoft.com/office/drawing/2014/main" id="{B9542BCA-D5B6-0D68-30C9-C32E67F35E8A}"/>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45844FD-524F-977F-FB9C-16C7C036EE48}"/>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680B308C-3D5E-56A2-2509-87FAB7F0C3A7}"/>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DA561FB-5BCD-3EE2-1085-B9BE9A3B348E}"/>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119DC94-7CF5-873C-D90C-668D6B068593}"/>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F4EF421-EEEF-130D-99CD-72481FEDEC4D}"/>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8EB031D-8C3B-72B0-1512-0E6717FF304E}"/>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6159DAB-15F4-A44A-C01D-B9E4680DC9EC}"/>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A3E07CB-9AEF-7B0A-266B-26079CF00B4A}"/>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71BB993D-D3BF-45B2-F1A1-3EBC91A2D773}"/>
                </a:ext>
              </a:extLst>
            </p:cNvPr>
            <p:cNvGrpSpPr/>
            <p:nvPr/>
          </p:nvGrpSpPr>
          <p:grpSpPr>
            <a:xfrm>
              <a:off x="8815167" y="5036974"/>
              <a:ext cx="377850" cy="181712"/>
              <a:chOff x="8641807" y="6043769"/>
              <a:chExt cx="377850" cy="181712"/>
            </a:xfrm>
          </p:grpSpPr>
          <p:sp>
            <p:nvSpPr>
              <p:cNvPr id="31" name="Freeform: Shape 30">
                <a:extLst>
                  <a:ext uri="{FF2B5EF4-FFF2-40B4-BE49-F238E27FC236}">
                    <a16:creationId xmlns:a16="http://schemas.microsoft.com/office/drawing/2014/main" id="{32081A29-D825-28F9-7CAB-3EBC063F2161}"/>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2" name="Freeform: Shape 31">
                <a:extLst>
                  <a:ext uri="{FF2B5EF4-FFF2-40B4-BE49-F238E27FC236}">
                    <a16:creationId xmlns:a16="http://schemas.microsoft.com/office/drawing/2014/main" id="{48AF55A7-B433-631E-08F6-F6ED6C8BAE17}"/>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41" name="TextBox 40">
            <a:extLst>
              <a:ext uri="{FF2B5EF4-FFF2-40B4-BE49-F238E27FC236}">
                <a16:creationId xmlns:a16="http://schemas.microsoft.com/office/drawing/2014/main" id="{1B5AAE67-CB5A-FB69-E977-E2C6B1E4DABA}"/>
              </a:ext>
            </a:extLst>
          </p:cNvPr>
          <p:cNvSpPr txBox="1"/>
          <p:nvPr/>
        </p:nvSpPr>
        <p:spPr>
          <a:xfrm>
            <a:off x="7154376" y="2664296"/>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Perf.</a:t>
            </a:r>
          </a:p>
        </p:txBody>
      </p:sp>
      <p:sp>
        <p:nvSpPr>
          <p:cNvPr id="43" name="TextBox 42">
            <a:extLst>
              <a:ext uri="{FF2B5EF4-FFF2-40B4-BE49-F238E27FC236}">
                <a16:creationId xmlns:a16="http://schemas.microsoft.com/office/drawing/2014/main" id="{79D13F76-8748-B5EA-96A2-723D8AF3F422}"/>
              </a:ext>
            </a:extLst>
          </p:cNvPr>
          <p:cNvSpPr txBox="1"/>
          <p:nvPr/>
        </p:nvSpPr>
        <p:spPr>
          <a:xfrm>
            <a:off x="10300537" y="5029408"/>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Time</a:t>
            </a:r>
          </a:p>
        </p:txBody>
      </p:sp>
      <p:sp>
        <p:nvSpPr>
          <p:cNvPr id="44" name="Arrow: Down 43">
            <a:extLst>
              <a:ext uri="{FF2B5EF4-FFF2-40B4-BE49-F238E27FC236}">
                <a16:creationId xmlns:a16="http://schemas.microsoft.com/office/drawing/2014/main" id="{83827A57-126E-B602-B96D-539F33080454}"/>
              </a:ext>
            </a:extLst>
          </p:cNvPr>
          <p:cNvSpPr/>
          <p:nvPr/>
        </p:nvSpPr>
        <p:spPr>
          <a:xfrm rot="16137313">
            <a:off x="9246909" y="3311956"/>
            <a:ext cx="233649" cy="3495419"/>
          </a:xfrm>
          <a:custGeom>
            <a:avLst/>
            <a:gdLst>
              <a:gd name="connsiteX0" fmla="*/ 0 w 233649"/>
              <a:gd name="connsiteY0" fmla="*/ 3495419 h 3495419"/>
              <a:gd name="connsiteX1" fmla="*/ 116825 w 233649"/>
              <a:gd name="connsiteY1" fmla="*/ 3495419 h 3495419"/>
              <a:gd name="connsiteX2" fmla="*/ 116825 w 233649"/>
              <a:gd name="connsiteY2" fmla="*/ 2796335 h 3495419"/>
              <a:gd name="connsiteX3" fmla="*/ 116825 w 233649"/>
              <a:gd name="connsiteY3" fmla="*/ 2202114 h 3495419"/>
              <a:gd name="connsiteX4" fmla="*/ 116825 w 233649"/>
              <a:gd name="connsiteY4" fmla="*/ 1537984 h 3495419"/>
              <a:gd name="connsiteX5" fmla="*/ 116825 w 233649"/>
              <a:gd name="connsiteY5" fmla="*/ 908809 h 3495419"/>
              <a:gd name="connsiteX6" fmla="*/ 116825 w 233649"/>
              <a:gd name="connsiteY6" fmla="*/ 0 h 3495419"/>
              <a:gd name="connsiteX7" fmla="*/ 116825 w 233649"/>
              <a:gd name="connsiteY7" fmla="*/ 0 h 3495419"/>
              <a:gd name="connsiteX8" fmla="*/ 116825 w 233649"/>
              <a:gd name="connsiteY8" fmla="*/ 594221 h 3495419"/>
              <a:gd name="connsiteX9" fmla="*/ 116825 w 233649"/>
              <a:gd name="connsiteY9" fmla="*/ 1223397 h 3495419"/>
              <a:gd name="connsiteX10" fmla="*/ 116825 w 233649"/>
              <a:gd name="connsiteY10" fmla="*/ 1817618 h 3495419"/>
              <a:gd name="connsiteX11" fmla="*/ 116825 w 233649"/>
              <a:gd name="connsiteY11" fmla="*/ 2411839 h 3495419"/>
              <a:gd name="connsiteX12" fmla="*/ 116825 w 233649"/>
              <a:gd name="connsiteY12" fmla="*/ 3495419 h 3495419"/>
              <a:gd name="connsiteX13" fmla="*/ 233649 w 233649"/>
              <a:gd name="connsiteY13" fmla="*/ 3495419 h 3495419"/>
              <a:gd name="connsiteX14" fmla="*/ 116825 w 233649"/>
              <a:gd name="connsiteY14" fmla="*/ 3495419 h 3495419"/>
              <a:gd name="connsiteX15" fmla="*/ 0 w 233649"/>
              <a:gd name="connsiteY15" fmla="*/ 3495419 h 349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49" h="3495419" extrusionOk="0">
                <a:moveTo>
                  <a:pt x="0" y="3495419"/>
                </a:moveTo>
                <a:cubicBezTo>
                  <a:pt x="26316" y="3490535"/>
                  <a:pt x="72976" y="3494060"/>
                  <a:pt x="116825" y="3495419"/>
                </a:cubicBezTo>
                <a:cubicBezTo>
                  <a:pt x="137541" y="3348429"/>
                  <a:pt x="98973" y="2965348"/>
                  <a:pt x="116825" y="2796335"/>
                </a:cubicBezTo>
                <a:cubicBezTo>
                  <a:pt x="134677" y="2627322"/>
                  <a:pt x="118077" y="2350810"/>
                  <a:pt x="116825" y="2202114"/>
                </a:cubicBezTo>
                <a:cubicBezTo>
                  <a:pt x="115573" y="2053418"/>
                  <a:pt x="118327" y="1770149"/>
                  <a:pt x="116825" y="1537984"/>
                </a:cubicBezTo>
                <a:cubicBezTo>
                  <a:pt x="115324" y="1305819"/>
                  <a:pt x="85613" y="1109669"/>
                  <a:pt x="116825" y="908809"/>
                </a:cubicBezTo>
                <a:cubicBezTo>
                  <a:pt x="148037" y="707950"/>
                  <a:pt x="106659" y="345057"/>
                  <a:pt x="116825" y="0"/>
                </a:cubicBezTo>
                <a:lnTo>
                  <a:pt x="116825" y="0"/>
                </a:lnTo>
                <a:cubicBezTo>
                  <a:pt x="140773" y="147439"/>
                  <a:pt x="142549" y="327397"/>
                  <a:pt x="116825" y="594221"/>
                </a:cubicBezTo>
                <a:cubicBezTo>
                  <a:pt x="91101" y="861045"/>
                  <a:pt x="141820" y="991690"/>
                  <a:pt x="116825" y="1223397"/>
                </a:cubicBezTo>
                <a:cubicBezTo>
                  <a:pt x="91830" y="1455104"/>
                  <a:pt x="140990" y="1602264"/>
                  <a:pt x="116825" y="1817618"/>
                </a:cubicBezTo>
                <a:cubicBezTo>
                  <a:pt x="92660" y="2032972"/>
                  <a:pt x="134430" y="2245849"/>
                  <a:pt x="116825" y="2411839"/>
                </a:cubicBezTo>
                <a:cubicBezTo>
                  <a:pt x="99220" y="2577829"/>
                  <a:pt x="163236" y="3143140"/>
                  <a:pt x="116825" y="3495419"/>
                </a:cubicBezTo>
                <a:cubicBezTo>
                  <a:pt x="156095" y="3490673"/>
                  <a:pt x="178993" y="3489600"/>
                  <a:pt x="233649" y="3495419"/>
                </a:cubicBezTo>
                <a:cubicBezTo>
                  <a:pt x="209652" y="3498008"/>
                  <a:pt x="164706" y="3497831"/>
                  <a:pt x="116825" y="3495419"/>
                </a:cubicBezTo>
                <a:cubicBezTo>
                  <a:pt x="66384" y="3499629"/>
                  <a:pt x="53028" y="3498907"/>
                  <a:pt x="0" y="3495419"/>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0"/>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5" name="Arrow: Down 44">
            <a:extLst>
              <a:ext uri="{FF2B5EF4-FFF2-40B4-BE49-F238E27FC236}">
                <a16:creationId xmlns:a16="http://schemas.microsoft.com/office/drawing/2014/main" id="{CC96021B-647B-A56C-DDAD-8E8F171492F7}"/>
              </a:ext>
            </a:extLst>
          </p:cNvPr>
          <p:cNvSpPr/>
          <p:nvPr/>
        </p:nvSpPr>
        <p:spPr>
          <a:xfrm rot="10762393">
            <a:off x="7843231" y="2499733"/>
            <a:ext cx="256741" cy="2691866"/>
          </a:xfrm>
          <a:custGeom>
            <a:avLst/>
            <a:gdLst>
              <a:gd name="connsiteX0" fmla="*/ 0 w 256741"/>
              <a:gd name="connsiteY0" fmla="*/ 2691866 h 2691866"/>
              <a:gd name="connsiteX1" fmla="*/ 126313 w 256741"/>
              <a:gd name="connsiteY1" fmla="*/ 2691866 h 2691866"/>
              <a:gd name="connsiteX2" fmla="*/ 126313 w 256741"/>
              <a:gd name="connsiteY2" fmla="*/ 2018900 h 2691866"/>
              <a:gd name="connsiteX3" fmla="*/ 126313 w 256741"/>
              <a:gd name="connsiteY3" fmla="*/ 1426689 h 2691866"/>
              <a:gd name="connsiteX4" fmla="*/ 126313 w 256741"/>
              <a:gd name="connsiteY4" fmla="*/ 780641 h 2691866"/>
              <a:gd name="connsiteX5" fmla="*/ 126313 w 256741"/>
              <a:gd name="connsiteY5" fmla="*/ 0 h 2691866"/>
              <a:gd name="connsiteX6" fmla="*/ 130428 w 256741"/>
              <a:gd name="connsiteY6" fmla="*/ 0 h 2691866"/>
              <a:gd name="connsiteX7" fmla="*/ 130428 w 256741"/>
              <a:gd name="connsiteY7" fmla="*/ 672967 h 2691866"/>
              <a:gd name="connsiteX8" fmla="*/ 130428 w 256741"/>
              <a:gd name="connsiteY8" fmla="*/ 1345933 h 2691866"/>
              <a:gd name="connsiteX9" fmla="*/ 130428 w 256741"/>
              <a:gd name="connsiteY9" fmla="*/ 2072737 h 2691866"/>
              <a:gd name="connsiteX10" fmla="*/ 130428 w 256741"/>
              <a:gd name="connsiteY10" fmla="*/ 2691866 h 2691866"/>
              <a:gd name="connsiteX11" fmla="*/ 256741 w 256741"/>
              <a:gd name="connsiteY11" fmla="*/ 2691866 h 2691866"/>
              <a:gd name="connsiteX12" fmla="*/ 128371 w 256741"/>
              <a:gd name="connsiteY12" fmla="*/ 2691866 h 2691866"/>
              <a:gd name="connsiteX13" fmla="*/ 0 w 256741"/>
              <a:gd name="connsiteY13" fmla="*/ 2691866 h 269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741" h="2691866" extrusionOk="0">
                <a:moveTo>
                  <a:pt x="0" y="2691866"/>
                </a:moveTo>
                <a:cubicBezTo>
                  <a:pt x="32590" y="2694374"/>
                  <a:pt x="95684" y="2686341"/>
                  <a:pt x="126313" y="2691866"/>
                </a:cubicBezTo>
                <a:cubicBezTo>
                  <a:pt x="106011" y="2385987"/>
                  <a:pt x="112481" y="2327458"/>
                  <a:pt x="126313" y="2018900"/>
                </a:cubicBezTo>
                <a:cubicBezTo>
                  <a:pt x="140145" y="1710342"/>
                  <a:pt x="124048" y="1628753"/>
                  <a:pt x="126313" y="1426689"/>
                </a:cubicBezTo>
                <a:cubicBezTo>
                  <a:pt x="128578" y="1224625"/>
                  <a:pt x="130171" y="980698"/>
                  <a:pt x="126313" y="780641"/>
                </a:cubicBezTo>
                <a:cubicBezTo>
                  <a:pt x="122455" y="580584"/>
                  <a:pt x="114996" y="202575"/>
                  <a:pt x="126313" y="0"/>
                </a:cubicBezTo>
                <a:cubicBezTo>
                  <a:pt x="128062" y="-167"/>
                  <a:pt x="128992" y="-69"/>
                  <a:pt x="130428" y="0"/>
                </a:cubicBezTo>
                <a:cubicBezTo>
                  <a:pt x="148917" y="273488"/>
                  <a:pt x="109585" y="474015"/>
                  <a:pt x="130428" y="672967"/>
                </a:cubicBezTo>
                <a:cubicBezTo>
                  <a:pt x="151271" y="871919"/>
                  <a:pt x="136171" y="1019147"/>
                  <a:pt x="130428" y="1345933"/>
                </a:cubicBezTo>
                <a:cubicBezTo>
                  <a:pt x="124685" y="1672719"/>
                  <a:pt x="114005" y="1893604"/>
                  <a:pt x="130428" y="2072737"/>
                </a:cubicBezTo>
                <a:cubicBezTo>
                  <a:pt x="146851" y="2251870"/>
                  <a:pt x="142932" y="2567691"/>
                  <a:pt x="130428" y="2691866"/>
                </a:cubicBezTo>
                <a:cubicBezTo>
                  <a:pt x="163874" y="2696805"/>
                  <a:pt x="213469" y="2694885"/>
                  <a:pt x="256741" y="2691866"/>
                </a:cubicBezTo>
                <a:cubicBezTo>
                  <a:pt x="214865" y="2690652"/>
                  <a:pt x="163307" y="2690997"/>
                  <a:pt x="128371" y="2691866"/>
                </a:cubicBezTo>
                <a:cubicBezTo>
                  <a:pt x="100767" y="2689003"/>
                  <a:pt x="55340" y="2695103"/>
                  <a:pt x="0" y="2691866"/>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0" name="Freeform: Shape 49">
            <a:extLst>
              <a:ext uri="{FF2B5EF4-FFF2-40B4-BE49-F238E27FC236}">
                <a16:creationId xmlns:a16="http://schemas.microsoft.com/office/drawing/2014/main" id="{EEE9786F-0D06-2515-01A8-C6B1E81A7A95}"/>
              </a:ext>
            </a:extLst>
          </p:cNvPr>
          <p:cNvSpPr/>
          <p:nvPr/>
        </p:nvSpPr>
        <p:spPr>
          <a:xfrm>
            <a:off x="10358192" y="2479550"/>
            <a:ext cx="622300" cy="96848"/>
          </a:xfrm>
          <a:custGeom>
            <a:avLst/>
            <a:gdLst>
              <a:gd name="connsiteX0" fmla="*/ 0 w 622300"/>
              <a:gd name="connsiteY0" fmla="*/ 96848 h 96848"/>
              <a:gd name="connsiteX1" fmla="*/ 622300 w 622300"/>
              <a:gd name="connsiteY1" fmla="*/ 14474 h 96848"/>
            </a:gdLst>
            <a:ahLst/>
            <a:cxnLst>
              <a:cxn ang="0">
                <a:pos x="connsiteX0" y="connsiteY0"/>
              </a:cxn>
              <a:cxn ang="0">
                <a:pos x="connsiteX1" y="connsiteY1"/>
              </a:cxn>
            </a:cxnLst>
            <a:rect l="l" t="t" r="r" b="b"/>
            <a:pathLst>
              <a:path w="622300" h="96848" extrusionOk="0">
                <a:moveTo>
                  <a:pt x="0" y="96848"/>
                </a:moveTo>
                <a:cubicBezTo>
                  <a:pt x="76548" y="-6546"/>
                  <a:pt x="336108" y="4801"/>
                  <a:pt x="622300" y="14474"/>
                </a:cubicBezTo>
              </a:path>
            </a:pathLst>
          </a:custGeom>
          <a:noFill/>
          <a:ln w="76200">
            <a:solidFill>
              <a:srgbClr val="FF5662"/>
            </a:solidFill>
            <a:extLst>
              <a:ext uri="{C807C97D-BFC1-408E-A445-0C87EB9F89A2}">
                <ask:lineSketchStyleProps xmlns:ask="http://schemas.microsoft.com/office/drawing/2018/sketchyshapes" sd="1447014859">
                  <a:custGeom>
                    <a:avLst/>
                    <a:gdLst>
                      <a:gd name="connsiteX0" fmla="*/ 0 w 1035050"/>
                      <a:gd name="connsiteY0" fmla="*/ 304209 h 304209"/>
                      <a:gd name="connsiteX1" fmla="*/ 412750 w 1035050"/>
                      <a:gd name="connsiteY1" fmla="*/ 82430 h 304209"/>
                      <a:gd name="connsiteX2" fmla="*/ 1035050 w 1035050"/>
                      <a:gd name="connsiteY2" fmla="*/ 56 h 304209"/>
                      <a:gd name="connsiteX0" fmla="*/ 0 w 622300"/>
                      <a:gd name="connsiteY0" fmla="*/ 96848 h 96848"/>
                      <a:gd name="connsiteX1" fmla="*/ 622300 w 622300"/>
                      <a:gd name="connsiteY1" fmla="*/ 14474 h 96848"/>
                    </a:gdLst>
                    <a:ahLst/>
                    <a:cxnLst>
                      <a:cxn ang="0">
                        <a:pos x="connsiteX0" y="connsiteY0"/>
                      </a:cxn>
                      <a:cxn ang="0">
                        <a:pos x="connsiteX1" y="connsiteY1"/>
                      </a:cxn>
                    </a:cxnLst>
                    <a:rect l="l" t="t" r="r" b="b"/>
                    <a:pathLst>
                      <a:path w="622300" h="96848" extrusionOk="0">
                        <a:moveTo>
                          <a:pt x="0" y="96848"/>
                        </a:moveTo>
                        <a:cubicBezTo>
                          <a:pt x="139997" y="-14062"/>
                          <a:pt x="360081" y="-10686"/>
                          <a:pt x="622300" y="14474"/>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 name="Group 66">
            <a:extLst>
              <a:ext uri="{FF2B5EF4-FFF2-40B4-BE49-F238E27FC236}">
                <a16:creationId xmlns:a16="http://schemas.microsoft.com/office/drawing/2014/main" id="{29568B70-9D5E-3880-E898-91B4A78CC1A9}"/>
              </a:ext>
            </a:extLst>
          </p:cNvPr>
          <p:cNvGrpSpPr/>
          <p:nvPr/>
        </p:nvGrpSpPr>
        <p:grpSpPr>
          <a:xfrm>
            <a:off x="9306844" y="237786"/>
            <a:ext cx="2355349" cy="2075148"/>
            <a:chOff x="9306844" y="237786"/>
            <a:chExt cx="2355349" cy="2075148"/>
          </a:xfrm>
        </p:grpSpPr>
        <p:grpSp>
          <p:nvGrpSpPr>
            <p:cNvPr id="58" name="Group 57">
              <a:extLst>
                <a:ext uri="{FF2B5EF4-FFF2-40B4-BE49-F238E27FC236}">
                  <a16:creationId xmlns:a16="http://schemas.microsoft.com/office/drawing/2014/main" id="{F27B02F9-244A-6154-BA81-DA871B175E4C}"/>
                </a:ext>
              </a:extLst>
            </p:cNvPr>
            <p:cNvGrpSpPr/>
            <p:nvPr/>
          </p:nvGrpSpPr>
          <p:grpSpPr>
            <a:xfrm>
              <a:off x="9306844" y="237786"/>
              <a:ext cx="2355349" cy="2075148"/>
              <a:chOff x="628702" y="1189905"/>
              <a:chExt cx="2355349" cy="2075148"/>
            </a:xfrm>
          </p:grpSpPr>
          <p:grpSp>
            <p:nvGrpSpPr>
              <p:cNvPr id="62" name="Group 61">
                <a:extLst>
                  <a:ext uri="{FF2B5EF4-FFF2-40B4-BE49-F238E27FC236}">
                    <a16:creationId xmlns:a16="http://schemas.microsoft.com/office/drawing/2014/main" id="{F240992A-7976-D797-B153-E8E10AFA2184}"/>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64" name="Rectangle 24">
                  <a:extLst>
                    <a:ext uri="{FF2B5EF4-FFF2-40B4-BE49-F238E27FC236}">
                      <a16:creationId xmlns:a16="http://schemas.microsoft.com/office/drawing/2014/main" id="{752BE2E3-9F53-A53A-24F4-5DC8DCEED8E6}"/>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65" name="Rectangle 64">
                  <a:extLst>
                    <a:ext uri="{FF2B5EF4-FFF2-40B4-BE49-F238E27FC236}">
                      <a16:creationId xmlns:a16="http://schemas.microsoft.com/office/drawing/2014/main" id="{E2CAEFE3-EEFE-0E9C-3FF8-FDD3C9EB73C4}"/>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63" name="TextBox 62">
                <a:extLst>
                  <a:ext uri="{FF2B5EF4-FFF2-40B4-BE49-F238E27FC236}">
                    <a16:creationId xmlns:a16="http://schemas.microsoft.com/office/drawing/2014/main" id="{352260EC-9EB3-919C-6BC8-14DA26C57652}"/>
                  </a:ext>
                </a:extLst>
              </p:cNvPr>
              <p:cNvSpPr txBox="1"/>
              <p:nvPr/>
            </p:nvSpPr>
            <p:spPr>
              <a:xfrm rot="21377463">
                <a:off x="790909" y="1505846"/>
                <a:ext cx="2030933" cy="1384995"/>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Don’t get sucked into spending lots of effort for poor returns…</a:t>
                </a:r>
              </a:p>
            </p:txBody>
          </p:sp>
        </p:grpSp>
        <p:grpSp>
          <p:nvGrpSpPr>
            <p:cNvPr id="59" name="Group 58">
              <a:extLst>
                <a:ext uri="{FF2B5EF4-FFF2-40B4-BE49-F238E27FC236}">
                  <a16:creationId xmlns:a16="http://schemas.microsoft.com/office/drawing/2014/main" id="{846CBFD4-503E-A42B-821F-3475CF18469B}"/>
                </a:ext>
              </a:extLst>
            </p:cNvPr>
            <p:cNvGrpSpPr/>
            <p:nvPr/>
          </p:nvGrpSpPr>
          <p:grpSpPr>
            <a:xfrm rot="21211140">
              <a:off x="11247092" y="2010578"/>
              <a:ext cx="377850" cy="181710"/>
              <a:chOff x="10290295" y="6047121"/>
              <a:chExt cx="377850" cy="181710"/>
            </a:xfrm>
          </p:grpSpPr>
          <p:sp>
            <p:nvSpPr>
              <p:cNvPr id="60" name="Freeform: Shape 59">
                <a:extLst>
                  <a:ext uri="{FF2B5EF4-FFF2-40B4-BE49-F238E27FC236}">
                    <a16:creationId xmlns:a16="http://schemas.microsoft.com/office/drawing/2014/main" id="{C5E5E718-204F-085D-DE5D-18A5C7AFA46D}"/>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61" name="Freeform: Shape 60">
                <a:extLst>
                  <a:ext uri="{FF2B5EF4-FFF2-40B4-BE49-F238E27FC236}">
                    <a16:creationId xmlns:a16="http://schemas.microsoft.com/office/drawing/2014/main" id="{275C1A5C-B30D-C7BA-ECD7-55D63E512457}"/>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66" name="Arrow: Up 65">
              <a:extLst>
                <a:ext uri="{FF2B5EF4-FFF2-40B4-BE49-F238E27FC236}">
                  <a16:creationId xmlns:a16="http://schemas.microsoft.com/office/drawing/2014/main" id="{624B993D-BAD4-3FC1-294C-D46EDC26233B}"/>
                </a:ext>
              </a:extLst>
            </p:cNvPr>
            <p:cNvSpPr/>
            <p:nvPr/>
          </p:nvSpPr>
          <p:spPr>
            <a:xfrm rot="10136014">
              <a:off x="10346632" y="1787766"/>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387117 w 601940"/>
                <a:gd name="connsiteY3" fmla="*/ 189676 h 495729"/>
                <a:gd name="connsiteX4" fmla="*/ 387117 w 601940"/>
                <a:gd name="connsiteY4" fmla="*/ 495729 h 495729"/>
                <a:gd name="connsiteX5" fmla="*/ 214823 w 601940"/>
                <a:gd name="connsiteY5" fmla="*/ 495729 h 495729"/>
                <a:gd name="connsiteX6" fmla="*/ 214823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36884" y="191012"/>
                    <a:pt x="469970" y="171868"/>
                    <a:pt x="387117" y="189676"/>
                  </a:cubicBezTo>
                  <a:cubicBezTo>
                    <a:pt x="387260" y="251044"/>
                    <a:pt x="371940" y="406793"/>
                    <a:pt x="387117" y="495729"/>
                  </a:cubicBezTo>
                  <a:cubicBezTo>
                    <a:pt x="304532" y="502113"/>
                    <a:pt x="268396" y="488774"/>
                    <a:pt x="214823" y="495729"/>
                  </a:cubicBezTo>
                  <a:cubicBezTo>
                    <a:pt x="202244" y="399331"/>
                    <a:pt x="223755" y="319178"/>
                    <a:pt x="214823" y="189676"/>
                  </a:cubicBezTo>
                  <a:cubicBezTo>
                    <a:pt x="124639" y="214627"/>
                    <a:pt x="98654" y="185010"/>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28623"/>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68" name="Freeform: Shape 67">
            <a:extLst>
              <a:ext uri="{FF2B5EF4-FFF2-40B4-BE49-F238E27FC236}">
                <a16:creationId xmlns:a16="http://schemas.microsoft.com/office/drawing/2014/main" id="{D5CE3853-0879-E28B-D51B-A54D2BCDA976}"/>
              </a:ext>
            </a:extLst>
          </p:cNvPr>
          <p:cNvSpPr/>
          <p:nvPr/>
        </p:nvSpPr>
        <p:spPr>
          <a:xfrm>
            <a:off x="8102584" y="2562594"/>
            <a:ext cx="2241550" cy="2300635"/>
          </a:xfrm>
          <a:custGeom>
            <a:avLst/>
            <a:gdLst>
              <a:gd name="connsiteX0" fmla="*/ 0 w 2241550"/>
              <a:gd name="connsiteY0" fmla="*/ 2300635 h 2300635"/>
              <a:gd name="connsiteX1" fmla="*/ 431800 w 2241550"/>
              <a:gd name="connsiteY1" fmla="*/ 2154894 h 2300635"/>
              <a:gd name="connsiteX2" fmla="*/ 1035050 w 2241550"/>
              <a:gd name="connsiteY2" fmla="*/ 1565596 h 2300635"/>
              <a:gd name="connsiteX3" fmla="*/ 1276350 w 2241550"/>
              <a:gd name="connsiteY3" fmla="*/ 1014317 h 2300635"/>
              <a:gd name="connsiteX4" fmla="*/ 1504950 w 2241550"/>
              <a:gd name="connsiteY4" fmla="*/ 589769 h 2300635"/>
              <a:gd name="connsiteX5" fmla="*/ 2241550 w 2241550"/>
              <a:gd name="connsiteY5" fmla="*/ 0 h 230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1550" h="2300635" extrusionOk="0">
                <a:moveTo>
                  <a:pt x="0" y="2300635"/>
                </a:moveTo>
                <a:cubicBezTo>
                  <a:pt x="109528" y="2298583"/>
                  <a:pt x="203769" y="2313268"/>
                  <a:pt x="431800" y="2154894"/>
                </a:cubicBezTo>
                <a:cubicBezTo>
                  <a:pt x="528125" y="1963714"/>
                  <a:pt x="918962" y="1649923"/>
                  <a:pt x="1035050" y="1565596"/>
                </a:cubicBezTo>
                <a:cubicBezTo>
                  <a:pt x="1146612" y="1484518"/>
                  <a:pt x="1262042" y="1278660"/>
                  <a:pt x="1276350" y="1014317"/>
                </a:cubicBezTo>
                <a:cubicBezTo>
                  <a:pt x="1421647" y="834518"/>
                  <a:pt x="1446302" y="654065"/>
                  <a:pt x="1504950" y="589769"/>
                </a:cubicBezTo>
                <a:cubicBezTo>
                  <a:pt x="1494534" y="378469"/>
                  <a:pt x="2129704" y="56211"/>
                  <a:pt x="2241550" y="0"/>
                </a:cubicBezTo>
              </a:path>
            </a:pathLst>
          </a:custGeom>
          <a:noFill/>
          <a:ln w="76200">
            <a:solidFill>
              <a:srgbClr val="0099EC"/>
            </a:solidFill>
            <a:extLst>
              <a:ext uri="{C807C97D-BFC1-408E-A445-0C87EB9F89A2}">
                <ask:lineSketchStyleProps xmlns:ask="http://schemas.microsoft.com/office/drawing/2018/sketchyshapes" sd="1447014859">
                  <a:custGeom>
                    <a:avLst/>
                    <a:gdLst>
                      <a:gd name="connsiteX0" fmla="*/ 0 w 1860550"/>
                      <a:gd name="connsiteY0" fmla="*/ 2078385 h 2078385"/>
                      <a:gd name="connsiteX1" fmla="*/ 431800 w 1860550"/>
                      <a:gd name="connsiteY1" fmla="*/ 1932644 h 2078385"/>
                      <a:gd name="connsiteX2" fmla="*/ 1035050 w 1860550"/>
                      <a:gd name="connsiteY2" fmla="*/ 1343346 h 2078385"/>
                      <a:gd name="connsiteX3" fmla="*/ 1276350 w 1860550"/>
                      <a:gd name="connsiteY3" fmla="*/ 792067 h 2078385"/>
                      <a:gd name="connsiteX4" fmla="*/ 1504950 w 1860550"/>
                      <a:gd name="connsiteY4" fmla="*/ 367519 h 2078385"/>
                      <a:gd name="connsiteX5" fmla="*/ 1860550 w 1860550"/>
                      <a:gd name="connsiteY5" fmla="*/ 0 h 2078385"/>
                      <a:gd name="connsiteX0" fmla="*/ 0 w 2241550"/>
                      <a:gd name="connsiteY0" fmla="*/ 2300635 h 2300635"/>
                      <a:gd name="connsiteX1" fmla="*/ 431800 w 2241550"/>
                      <a:gd name="connsiteY1" fmla="*/ 2154894 h 2300635"/>
                      <a:gd name="connsiteX2" fmla="*/ 1035050 w 2241550"/>
                      <a:gd name="connsiteY2" fmla="*/ 1565596 h 2300635"/>
                      <a:gd name="connsiteX3" fmla="*/ 1276350 w 2241550"/>
                      <a:gd name="connsiteY3" fmla="*/ 1014317 h 2300635"/>
                      <a:gd name="connsiteX4" fmla="*/ 1504950 w 2241550"/>
                      <a:gd name="connsiteY4" fmla="*/ 589769 h 2300635"/>
                      <a:gd name="connsiteX5" fmla="*/ 2241550 w 2241550"/>
                      <a:gd name="connsiteY5" fmla="*/ 0 h 230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1550" h="2300635" extrusionOk="0">
                        <a:moveTo>
                          <a:pt x="0" y="2300635"/>
                        </a:moveTo>
                        <a:cubicBezTo>
                          <a:pt x="131947" y="2295927"/>
                          <a:pt x="227099" y="2298197"/>
                          <a:pt x="431800" y="2154894"/>
                        </a:cubicBezTo>
                        <a:cubicBezTo>
                          <a:pt x="542109" y="1976320"/>
                          <a:pt x="914046" y="1670999"/>
                          <a:pt x="1035050" y="1565596"/>
                        </a:cubicBezTo>
                        <a:cubicBezTo>
                          <a:pt x="1156177" y="1448801"/>
                          <a:pt x="1248856" y="1257708"/>
                          <a:pt x="1276350" y="1014317"/>
                        </a:cubicBezTo>
                        <a:cubicBezTo>
                          <a:pt x="1400262" y="839997"/>
                          <a:pt x="1428900" y="684499"/>
                          <a:pt x="1504950" y="589769"/>
                        </a:cubicBezTo>
                        <a:cubicBezTo>
                          <a:pt x="1525075" y="400936"/>
                          <a:pt x="2121512" y="77437"/>
                          <a:pt x="2241550"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Shape 48">
            <a:extLst>
              <a:ext uri="{FF2B5EF4-FFF2-40B4-BE49-F238E27FC236}">
                <a16:creationId xmlns:a16="http://schemas.microsoft.com/office/drawing/2014/main" id="{CD486497-70A1-FD48-7B73-CC4A9B32B7DC}"/>
              </a:ext>
            </a:extLst>
          </p:cNvPr>
          <p:cNvSpPr/>
          <p:nvPr/>
        </p:nvSpPr>
        <p:spPr>
          <a:xfrm>
            <a:off x="8077200" y="2495549"/>
            <a:ext cx="2895600" cy="2387600"/>
          </a:xfrm>
          <a:custGeom>
            <a:avLst/>
            <a:gdLst>
              <a:gd name="connsiteX0" fmla="*/ 0 w 2863850"/>
              <a:gd name="connsiteY0" fmla="*/ 2330450 h 2330450"/>
              <a:gd name="connsiteX1" fmla="*/ 412750 w 2863850"/>
              <a:gd name="connsiteY1" fmla="*/ 2209800 h 2330450"/>
              <a:gd name="connsiteX2" fmla="*/ 603250 w 2863850"/>
              <a:gd name="connsiteY2" fmla="*/ 2032000 h 2330450"/>
              <a:gd name="connsiteX3" fmla="*/ 1016000 w 2863850"/>
              <a:gd name="connsiteY3" fmla="*/ 1619250 h 2330450"/>
              <a:gd name="connsiteX4" fmla="*/ 1193800 w 2863850"/>
              <a:gd name="connsiteY4" fmla="*/ 1301750 h 2330450"/>
              <a:gd name="connsiteX5" fmla="*/ 1257300 w 2863850"/>
              <a:gd name="connsiteY5" fmla="*/ 1066800 h 2330450"/>
              <a:gd name="connsiteX6" fmla="*/ 1384300 w 2863850"/>
              <a:gd name="connsiteY6" fmla="*/ 819150 h 2330450"/>
              <a:gd name="connsiteX7" fmla="*/ 1485900 w 2863850"/>
              <a:gd name="connsiteY7" fmla="*/ 641350 h 2330450"/>
              <a:gd name="connsiteX8" fmla="*/ 1841500 w 2863850"/>
              <a:gd name="connsiteY8" fmla="*/ 273050 h 2330450"/>
              <a:gd name="connsiteX9" fmla="*/ 2343150 w 2863850"/>
              <a:gd name="connsiteY9" fmla="*/ 69850 h 2330450"/>
              <a:gd name="connsiteX10" fmla="*/ 2863850 w 2863850"/>
              <a:gd name="connsiteY10" fmla="*/ 0 h 2330450"/>
              <a:gd name="connsiteX0" fmla="*/ 0 w 2863850"/>
              <a:gd name="connsiteY0" fmla="*/ 2330450 h 2330450"/>
              <a:gd name="connsiteX1" fmla="*/ 412750 w 2863850"/>
              <a:gd name="connsiteY1" fmla="*/ 2209800 h 2330450"/>
              <a:gd name="connsiteX2" fmla="*/ 603250 w 2863850"/>
              <a:gd name="connsiteY2" fmla="*/ 2032000 h 2330450"/>
              <a:gd name="connsiteX3" fmla="*/ 1016000 w 2863850"/>
              <a:gd name="connsiteY3" fmla="*/ 1619250 h 2330450"/>
              <a:gd name="connsiteX4" fmla="*/ 1193800 w 2863850"/>
              <a:gd name="connsiteY4" fmla="*/ 1301750 h 2330450"/>
              <a:gd name="connsiteX5" fmla="*/ 1257300 w 2863850"/>
              <a:gd name="connsiteY5" fmla="*/ 1066800 h 2330450"/>
              <a:gd name="connsiteX6" fmla="*/ 1384300 w 2863850"/>
              <a:gd name="connsiteY6" fmla="*/ 819150 h 2330450"/>
              <a:gd name="connsiteX7" fmla="*/ 1485900 w 2863850"/>
              <a:gd name="connsiteY7" fmla="*/ 641350 h 2330450"/>
              <a:gd name="connsiteX8" fmla="*/ 1841500 w 2863850"/>
              <a:gd name="connsiteY8" fmla="*/ 273050 h 2330450"/>
              <a:gd name="connsiteX9" fmla="*/ 2254250 w 2863850"/>
              <a:gd name="connsiteY9" fmla="*/ 50800 h 2330450"/>
              <a:gd name="connsiteX10" fmla="*/ 2863850 w 2863850"/>
              <a:gd name="connsiteY10" fmla="*/ 0 h 2330450"/>
              <a:gd name="connsiteX0" fmla="*/ 0 w 2863850"/>
              <a:gd name="connsiteY0" fmla="*/ 2335019 h 2335019"/>
              <a:gd name="connsiteX1" fmla="*/ 412750 w 2863850"/>
              <a:gd name="connsiteY1" fmla="*/ 2214369 h 2335019"/>
              <a:gd name="connsiteX2" fmla="*/ 603250 w 2863850"/>
              <a:gd name="connsiteY2" fmla="*/ 2036569 h 2335019"/>
              <a:gd name="connsiteX3" fmla="*/ 1016000 w 2863850"/>
              <a:gd name="connsiteY3" fmla="*/ 1623819 h 2335019"/>
              <a:gd name="connsiteX4" fmla="*/ 1193800 w 2863850"/>
              <a:gd name="connsiteY4" fmla="*/ 1306319 h 2335019"/>
              <a:gd name="connsiteX5" fmla="*/ 1257300 w 2863850"/>
              <a:gd name="connsiteY5" fmla="*/ 1071369 h 2335019"/>
              <a:gd name="connsiteX6" fmla="*/ 1384300 w 2863850"/>
              <a:gd name="connsiteY6" fmla="*/ 823719 h 2335019"/>
              <a:gd name="connsiteX7" fmla="*/ 1485900 w 2863850"/>
              <a:gd name="connsiteY7" fmla="*/ 645919 h 2335019"/>
              <a:gd name="connsiteX8" fmla="*/ 1841500 w 2863850"/>
              <a:gd name="connsiteY8" fmla="*/ 277619 h 2335019"/>
              <a:gd name="connsiteX9" fmla="*/ 2254250 w 2863850"/>
              <a:gd name="connsiteY9" fmla="*/ 55369 h 2335019"/>
              <a:gd name="connsiteX10" fmla="*/ 2863850 w 2863850"/>
              <a:gd name="connsiteY10" fmla="*/ 4569 h 2335019"/>
              <a:gd name="connsiteX0" fmla="*/ 0 w 2876550"/>
              <a:gd name="connsiteY0" fmla="*/ 2362200 h 2362200"/>
              <a:gd name="connsiteX1" fmla="*/ 412750 w 2876550"/>
              <a:gd name="connsiteY1" fmla="*/ 2241550 h 2362200"/>
              <a:gd name="connsiteX2" fmla="*/ 603250 w 2876550"/>
              <a:gd name="connsiteY2" fmla="*/ 2063750 h 2362200"/>
              <a:gd name="connsiteX3" fmla="*/ 1016000 w 2876550"/>
              <a:gd name="connsiteY3" fmla="*/ 1651000 h 2362200"/>
              <a:gd name="connsiteX4" fmla="*/ 1193800 w 2876550"/>
              <a:gd name="connsiteY4" fmla="*/ 1333500 h 2362200"/>
              <a:gd name="connsiteX5" fmla="*/ 1257300 w 2876550"/>
              <a:gd name="connsiteY5" fmla="*/ 1098550 h 2362200"/>
              <a:gd name="connsiteX6" fmla="*/ 1384300 w 2876550"/>
              <a:gd name="connsiteY6" fmla="*/ 850900 h 2362200"/>
              <a:gd name="connsiteX7" fmla="*/ 1485900 w 2876550"/>
              <a:gd name="connsiteY7" fmla="*/ 673100 h 2362200"/>
              <a:gd name="connsiteX8" fmla="*/ 1841500 w 2876550"/>
              <a:gd name="connsiteY8" fmla="*/ 304800 h 2362200"/>
              <a:gd name="connsiteX9" fmla="*/ 2254250 w 2876550"/>
              <a:gd name="connsiteY9" fmla="*/ 82550 h 2362200"/>
              <a:gd name="connsiteX10" fmla="*/ 2876550 w 2876550"/>
              <a:gd name="connsiteY10" fmla="*/ 0 h 2362200"/>
              <a:gd name="connsiteX0" fmla="*/ 0 w 2876550"/>
              <a:gd name="connsiteY0" fmla="*/ 2362200 h 2362200"/>
              <a:gd name="connsiteX1" fmla="*/ 412750 w 2876550"/>
              <a:gd name="connsiteY1" fmla="*/ 2241550 h 2362200"/>
              <a:gd name="connsiteX2" fmla="*/ 603250 w 2876550"/>
              <a:gd name="connsiteY2" fmla="*/ 2063750 h 2362200"/>
              <a:gd name="connsiteX3" fmla="*/ 1016000 w 2876550"/>
              <a:gd name="connsiteY3" fmla="*/ 1651000 h 2362200"/>
              <a:gd name="connsiteX4" fmla="*/ 1193800 w 2876550"/>
              <a:gd name="connsiteY4" fmla="*/ 1333500 h 2362200"/>
              <a:gd name="connsiteX5" fmla="*/ 1257300 w 2876550"/>
              <a:gd name="connsiteY5" fmla="*/ 1098550 h 2362200"/>
              <a:gd name="connsiteX6" fmla="*/ 1384300 w 2876550"/>
              <a:gd name="connsiteY6" fmla="*/ 850900 h 2362200"/>
              <a:gd name="connsiteX7" fmla="*/ 1485900 w 2876550"/>
              <a:gd name="connsiteY7" fmla="*/ 673100 h 2362200"/>
              <a:gd name="connsiteX8" fmla="*/ 1841500 w 2876550"/>
              <a:gd name="connsiteY8" fmla="*/ 304800 h 2362200"/>
              <a:gd name="connsiteX9" fmla="*/ 2254250 w 2876550"/>
              <a:gd name="connsiteY9" fmla="*/ 82550 h 2362200"/>
              <a:gd name="connsiteX10" fmla="*/ 2876550 w 2876550"/>
              <a:gd name="connsiteY10" fmla="*/ 0 h 2362200"/>
              <a:gd name="connsiteX0" fmla="*/ 0 w 2876550"/>
              <a:gd name="connsiteY0" fmla="*/ 2362200 h 2362200"/>
              <a:gd name="connsiteX1" fmla="*/ 412750 w 2876550"/>
              <a:gd name="connsiteY1" fmla="*/ 2241550 h 2362200"/>
              <a:gd name="connsiteX2" fmla="*/ 1016000 w 2876550"/>
              <a:gd name="connsiteY2" fmla="*/ 1651000 h 2362200"/>
              <a:gd name="connsiteX3" fmla="*/ 1193800 w 2876550"/>
              <a:gd name="connsiteY3" fmla="*/ 1333500 h 2362200"/>
              <a:gd name="connsiteX4" fmla="*/ 1257300 w 2876550"/>
              <a:gd name="connsiteY4" fmla="*/ 1098550 h 2362200"/>
              <a:gd name="connsiteX5" fmla="*/ 1384300 w 2876550"/>
              <a:gd name="connsiteY5" fmla="*/ 850900 h 2362200"/>
              <a:gd name="connsiteX6" fmla="*/ 1485900 w 2876550"/>
              <a:gd name="connsiteY6" fmla="*/ 673100 h 2362200"/>
              <a:gd name="connsiteX7" fmla="*/ 1841500 w 2876550"/>
              <a:gd name="connsiteY7" fmla="*/ 304800 h 2362200"/>
              <a:gd name="connsiteX8" fmla="*/ 2254250 w 2876550"/>
              <a:gd name="connsiteY8" fmla="*/ 82550 h 2362200"/>
              <a:gd name="connsiteX9" fmla="*/ 2876550 w 2876550"/>
              <a:gd name="connsiteY9" fmla="*/ 0 h 2362200"/>
              <a:gd name="connsiteX0" fmla="*/ 0 w 2876550"/>
              <a:gd name="connsiteY0" fmla="*/ 2362200 h 2362200"/>
              <a:gd name="connsiteX1" fmla="*/ 412750 w 2876550"/>
              <a:gd name="connsiteY1" fmla="*/ 2241550 h 2362200"/>
              <a:gd name="connsiteX2" fmla="*/ 1016000 w 2876550"/>
              <a:gd name="connsiteY2" fmla="*/ 1651000 h 2362200"/>
              <a:gd name="connsiteX3" fmla="*/ 1257300 w 2876550"/>
              <a:gd name="connsiteY3" fmla="*/ 1098550 h 2362200"/>
              <a:gd name="connsiteX4" fmla="*/ 1384300 w 2876550"/>
              <a:gd name="connsiteY4" fmla="*/ 850900 h 2362200"/>
              <a:gd name="connsiteX5" fmla="*/ 1485900 w 2876550"/>
              <a:gd name="connsiteY5" fmla="*/ 673100 h 2362200"/>
              <a:gd name="connsiteX6" fmla="*/ 1841500 w 2876550"/>
              <a:gd name="connsiteY6" fmla="*/ 304800 h 2362200"/>
              <a:gd name="connsiteX7" fmla="*/ 2254250 w 2876550"/>
              <a:gd name="connsiteY7" fmla="*/ 82550 h 2362200"/>
              <a:gd name="connsiteX8" fmla="*/ 2876550 w 2876550"/>
              <a:gd name="connsiteY8" fmla="*/ 0 h 2362200"/>
              <a:gd name="connsiteX0" fmla="*/ 0 w 2876550"/>
              <a:gd name="connsiteY0" fmla="*/ 2362200 h 2362200"/>
              <a:gd name="connsiteX1" fmla="*/ 412750 w 2876550"/>
              <a:gd name="connsiteY1" fmla="*/ 2241550 h 2362200"/>
              <a:gd name="connsiteX2" fmla="*/ 1016000 w 2876550"/>
              <a:gd name="connsiteY2" fmla="*/ 1651000 h 2362200"/>
              <a:gd name="connsiteX3" fmla="*/ 1257300 w 2876550"/>
              <a:gd name="connsiteY3" fmla="*/ 1098550 h 2362200"/>
              <a:gd name="connsiteX4" fmla="*/ 1485900 w 2876550"/>
              <a:gd name="connsiteY4" fmla="*/ 673100 h 2362200"/>
              <a:gd name="connsiteX5" fmla="*/ 1841500 w 2876550"/>
              <a:gd name="connsiteY5" fmla="*/ 304800 h 2362200"/>
              <a:gd name="connsiteX6" fmla="*/ 2254250 w 2876550"/>
              <a:gd name="connsiteY6" fmla="*/ 82550 h 2362200"/>
              <a:gd name="connsiteX7" fmla="*/ 2876550 w 2876550"/>
              <a:gd name="connsiteY7" fmla="*/ 0 h 2362200"/>
              <a:gd name="connsiteX0" fmla="*/ 0 w 2895600"/>
              <a:gd name="connsiteY0" fmla="*/ 2387600 h 2387600"/>
              <a:gd name="connsiteX1" fmla="*/ 431800 w 2895600"/>
              <a:gd name="connsiteY1" fmla="*/ 2241550 h 2387600"/>
              <a:gd name="connsiteX2" fmla="*/ 1035050 w 2895600"/>
              <a:gd name="connsiteY2" fmla="*/ 1651000 h 2387600"/>
              <a:gd name="connsiteX3" fmla="*/ 1276350 w 2895600"/>
              <a:gd name="connsiteY3" fmla="*/ 1098550 h 2387600"/>
              <a:gd name="connsiteX4" fmla="*/ 1504950 w 2895600"/>
              <a:gd name="connsiteY4" fmla="*/ 673100 h 2387600"/>
              <a:gd name="connsiteX5" fmla="*/ 1860550 w 2895600"/>
              <a:gd name="connsiteY5" fmla="*/ 304800 h 2387600"/>
              <a:gd name="connsiteX6" fmla="*/ 2273300 w 2895600"/>
              <a:gd name="connsiteY6" fmla="*/ 82550 h 2387600"/>
              <a:gd name="connsiteX7" fmla="*/ 2895600 w 2895600"/>
              <a:gd name="connsiteY7" fmla="*/ 0 h 238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5600" h="2387600">
                <a:moveTo>
                  <a:pt x="0" y="2387600"/>
                </a:moveTo>
                <a:cubicBezTo>
                  <a:pt x="173309" y="2377972"/>
                  <a:pt x="259292" y="2364317"/>
                  <a:pt x="431800" y="2241550"/>
                </a:cubicBezTo>
                <a:cubicBezTo>
                  <a:pt x="604308" y="2118783"/>
                  <a:pt x="894292" y="1841500"/>
                  <a:pt x="1035050" y="1651000"/>
                </a:cubicBezTo>
                <a:cubicBezTo>
                  <a:pt x="1175808" y="1460500"/>
                  <a:pt x="1198033" y="1261533"/>
                  <a:pt x="1276350" y="1098550"/>
                </a:cubicBezTo>
                <a:cubicBezTo>
                  <a:pt x="1354667" y="935567"/>
                  <a:pt x="1407583" y="805392"/>
                  <a:pt x="1504950" y="673100"/>
                </a:cubicBezTo>
                <a:cubicBezTo>
                  <a:pt x="1602317" y="540808"/>
                  <a:pt x="1732492" y="403225"/>
                  <a:pt x="1860550" y="304800"/>
                </a:cubicBezTo>
                <a:cubicBezTo>
                  <a:pt x="1988608" y="206375"/>
                  <a:pt x="2082086" y="134485"/>
                  <a:pt x="2273300" y="82550"/>
                </a:cubicBezTo>
                <a:cubicBezTo>
                  <a:pt x="2494107" y="4625"/>
                  <a:pt x="2585833" y="25400"/>
                  <a:pt x="2895600" y="0"/>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 name="Group 73">
            <a:extLst>
              <a:ext uri="{FF2B5EF4-FFF2-40B4-BE49-F238E27FC236}">
                <a16:creationId xmlns:a16="http://schemas.microsoft.com/office/drawing/2014/main" id="{61FEC6B4-BF69-5902-6CBE-CA33076F663D}"/>
              </a:ext>
            </a:extLst>
          </p:cNvPr>
          <p:cNvGrpSpPr/>
          <p:nvPr/>
        </p:nvGrpSpPr>
        <p:grpSpPr>
          <a:xfrm rot="21312987">
            <a:off x="9760290" y="2871486"/>
            <a:ext cx="2355349" cy="2075148"/>
            <a:chOff x="9306844" y="237786"/>
            <a:chExt cx="2355349" cy="2075148"/>
          </a:xfrm>
        </p:grpSpPr>
        <p:grpSp>
          <p:nvGrpSpPr>
            <p:cNvPr id="75" name="Group 74">
              <a:extLst>
                <a:ext uri="{FF2B5EF4-FFF2-40B4-BE49-F238E27FC236}">
                  <a16:creationId xmlns:a16="http://schemas.microsoft.com/office/drawing/2014/main" id="{1F62D268-E9D6-A948-EE9F-F8B96F692A33}"/>
                </a:ext>
              </a:extLst>
            </p:cNvPr>
            <p:cNvGrpSpPr/>
            <p:nvPr/>
          </p:nvGrpSpPr>
          <p:grpSpPr>
            <a:xfrm>
              <a:off x="9306844" y="237786"/>
              <a:ext cx="2355349" cy="2075148"/>
              <a:chOff x="628702" y="1189905"/>
              <a:chExt cx="2355349" cy="2075148"/>
            </a:xfrm>
          </p:grpSpPr>
          <p:grpSp>
            <p:nvGrpSpPr>
              <p:cNvPr id="80" name="Group 79">
                <a:extLst>
                  <a:ext uri="{FF2B5EF4-FFF2-40B4-BE49-F238E27FC236}">
                    <a16:creationId xmlns:a16="http://schemas.microsoft.com/office/drawing/2014/main" id="{D5CA6986-FBE0-9E03-B177-D77D1E2201C5}"/>
                  </a:ext>
                </a:extLst>
              </p:cNvPr>
              <p:cNvGrpSpPr/>
              <p:nvPr/>
            </p:nvGrpSpPr>
            <p:grpSpPr>
              <a:xfrm>
                <a:off x="628702" y="1189905"/>
                <a:ext cx="2355349" cy="2075148"/>
                <a:chOff x="908102" y="4241481"/>
                <a:chExt cx="2355349" cy="2075148"/>
              </a:xfrm>
              <a:effectLst>
                <a:outerShdw blurRad="50800" dist="38100" dir="2700000" algn="tl" rotWithShape="0">
                  <a:prstClr val="black">
                    <a:alpha val="40000"/>
                  </a:prstClr>
                </a:outerShdw>
              </a:effectLst>
            </p:grpSpPr>
            <p:sp>
              <p:nvSpPr>
                <p:cNvPr id="82" name="Rectangle 24">
                  <a:extLst>
                    <a:ext uri="{FF2B5EF4-FFF2-40B4-BE49-F238E27FC236}">
                      <a16:creationId xmlns:a16="http://schemas.microsoft.com/office/drawing/2014/main" id="{60C742DC-9D57-E78E-B22A-C4972D551F2A}"/>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3" name="Rectangle 82">
                  <a:extLst>
                    <a:ext uri="{FF2B5EF4-FFF2-40B4-BE49-F238E27FC236}">
                      <a16:creationId xmlns:a16="http://schemas.microsoft.com/office/drawing/2014/main" id="{C1968BEA-9DE7-7A4B-E512-D3CC5DCD455A}"/>
                    </a:ext>
                  </a:extLst>
                </p:cNvPr>
                <p:cNvSpPr/>
                <p:nvPr/>
              </p:nvSpPr>
              <p:spPr>
                <a:xfrm rot="21397408">
                  <a:off x="930566" y="4241481"/>
                  <a:ext cx="2275874" cy="272179"/>
                </a:xfrm>
                <a:prstGeom prst="rect">
                  <a:avLst/>
                </a:pr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81" name="TextBox 80">
                <a:extLst>
                  <a:ext uri="{FF2B5EF4-FFF2-40B4-BE49-F238E27FC236}">
                    <a16:creationId xmlns:a16="http://schemas.microsoft.com/office/drawing/2014/main" id="{A483D01A-6187-5709-3134-3AF7E5235BF1}"/>
                  </a:ext>
                </a:extLst>
              </p:cNvPr>
              <p:cNvSpPr txBox="1"/>
              <p:nvPr/>
            </p:nvSpPr>
            <p:spPr>
              <a:xfrm rot="21377463">
                <a:off x="770489" y="1822895"/>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Stop when you get to the shoulder of the S-curve.</a:t>
                </a:r>
              </a:p>
            </p:txBody>
          </p:sp>
        </p:grpSp>
        <p:grpSp>
          <p:nvGrpSpPr>
            <p:cNvPr id="76" name="Group 75">
              <a:extLst>
                <a:ext uri="{FF2B5EF4-FFF2-40B4-BE49-F238E27FC236}">
                  <a16:creationId xmlns:a16="http://schemas.microsoft.com/office/drawing/2014/main" id="{669B9AD3-2C24-0259-640B-89658A3B20DE}"/>
                </a:ext>
              </a:extLst>
            </p:cNvPr>
            <p:cNvGrpSpPr/>
            <p:nvPr/>
          </p:nvGrpSpPr>
          <p:grpSpPr>
            <a:xfrm rot="21211140">
              <a:off x="11247092" y="2010578"/>
              <a:ext cx="377850" cy="181710"/>
              <a:chOff x="10290295" y="6047121"/>
              <a:chExt cx="377850" cy="181710"/>
            </a:xfrm>
          </p:grpSpPr>
          <p:sp>
            <p:nvSpPr>
              <p:cNvPr id="78" name="Freeform: Shape 77">
                <a:extLst>
                  <a:ext uri="{FF2B5EF4-FFF2-40B4-BE49-F238E27FC236}">
                    <a16:creationId xmlns:a16="http://schemas.microsoft.com/office/drawing/2014/main" id="{0CD6A1D8-EFF4-0453-451F-0FBD8759703B}"/>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79" name="Freeform: Shape 78">
                <a:extLst>
                  <a:ext uri="{FF2B5EF4-FFF2-40B4-BE49-F238E27FC236}">
                    <a16:creationId xmlns:a16="http://schemas.microsoft.com/office/drawing/2014/main" id="{859362EB-2655-A4FC-A3C5-CBF98214E456}"/>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77" name="Arrow: Up 76">
              <a:extLst>
                <a:ext uri="{FF2B5EF4-FFF2-40B4-BE49-F238E27FC236}">
                  <a16:creationId xmlns:a16="http://schemas.microsoft.com/office/drawing/2014/main" id="{EFEF6A0D-23E8-D487-9291-3FA00708BA27}"/>
                </a:ext>
              </a:extLst>
            </p:cNvPr>
            <p:cNvSpPr/>
            <p:nvPr/>
          </p:nvSpPr>
          <p:spPr>
            <a:xfrm rot="20462150">
              <a:off x="9958374" y="290377"/>
              <a:ext cx="601940" cy="495729"/>
            </a:xfrm>
            <a:custGeom>
              <a:avLst/>
              <a:gdLst>
                <a:gd name="connsiteX0" fmla="*/ 0 w 601940"/>
                <a:gd name="connsiteY0" fmla="*/ 189676 h 495729"/>
                <a:gd name="connsiteX1" fmla="*/ 300970 w 601940"/>
                <a:gd name="connsiteY1" fmla="*/ 0 h 495729"/>
                <a:gd name="connsiteX2" fmla="*/ 601940 w 601940"/>
                <a:gd name="connsiteY2" fmla="*/ 189676 h 495729"/>
                <a:gd name="connsiteX3" fmla="*/ 441418 w 601940"/>
                <a:gd name="connsiteY3" fmla="*/ 189676 h 495729"/>
                <a:gd name="connsiteX4" fmla="*/ 441418 w 601940"/>
                <a:gd name="connsiteY4" fmla="*/ 495729 h 495729"/>
                <a:gd name="connsiteX5" fmla="*/ 160522 w 601940"/>
                <a:gd name="connsiteY5" fmla="*/ 495729 h 495729"/>
                <a:gd name="connsiteX6" fmla="*/ 160522 w 601940"/>
                <a:gd name="connsiteY6" fmla="*/ 189676 h 495729"/>
                <a:gd name="connsiteX7" fmla="*/ 0 w 601940"/>
                <a:gd name="connsiteY7" fmla="*/ 189676 h 49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40" h="495729" extrusionOk="0">
                  <a:moveTo>
                    <a:pt x="0" y="189676"/>
                  </a:moveTo>
                  <a:cubicBezTo>
                    <a:pt x="51408" y="131731"/>
                    <a:pt x="236679" y="79487"/>
                    <a:pt x="300970" y="0"/>
                  </a:cubicBezTo>
                  <a:cubicBezTo>
                    <a:pt x="379052" y="29766"/>
                    <a:pt x="493005" y="160246"/>
                    <a:pt x="601940" y="189676"/>
                  </a:cubicBezTo>
                  <a:cubicBezTo>
                    <a:pt x="526052" y="196213"/>
                    <a:pt x="486343" y="177547"/>
                    <a:pt x="441418" y="189676"/>
                  </a:cubicBezTo>
                  <a:cubicBezTo>
                    <a:pt x="441561" y="251044"/>
                    <a:pt x="426241" y="406793"/>
                    <a:pt x="441418" y="495729"/>
                  </a:cubicBezTo>
                  <a:cubicBezTo>
                    <a:pt x="320243" y="505504"/>
                    <a:pt x="264035" y="462063"/>
                    <a:pt x="160522" y="495729"/>
                  </a:cubicBezTo>
                  <a:cubicBezTo>
                    <a:pt x="147943" y="399331"/>
                    <a:pt x="169454" y="319178"/>
                    <a:pt x="160522" y="189676"/>
                  </a:cubicBezTo>
                  <a:cubicBezTo>
                    <a:pt x="89468" y="206552"/>
                    <a:pt x="77323" y="173537"/>
                    <a:pt x="0" y="189676"/>
                  </a:cubicBezTo>
                  <a:close/>
                </a:path>
              </a:pathLst>
            </a:custGeom>
            <a:noFill/>
            <a:ln>
              <a:solidFill>
                <a:schemeClr val="bg1"/>
              </a:solidFill>
              <a:extLst>
                <a:ext uri="{C807C97D-BFC1-408E-A445-0C87EB9F89A2}">
                  <ask:lineSketchStyleProps xmlns:ask="http://schemas.microsoft.com/office/drawing/2018/sketchyshapes" sd="1956241449">
                    <a:prstGeom prst="upArrow">
                      <a:avLst>
                        <a:gd name="adj1" fmla="val 46665"/>
                        <a:gd name="adj2" fmla="val 38262"/>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9" name="Group 18">
            <a:extLst>
              <a:ext uri="{FF2B5EF4-FFF2-40B4-BE49-F238E27FC236}">
                <a16:creationId xmlns:a16="http://schemas.microsoft.com/office/drawing/2014/main" id="{7638FBB7-8855-9D1B-008A-AAA6469F809B}"/>
              </a:ext>
            </a:extLst>
          </p:cNvPr>
          <p:cNvGrpSpPr/>
          <p:nvPr/>
        </p:nvGrpSpPr>
        <p:grpSpPr>
          <a:xfrm>
            <a:off x="1012086" y="1253771"/>
            <a:ext cx="4673807" cy="3999937"/>
            <a:chOff x="6902123" y="1291311"/>
            <a:chExt cx="4673807" cy="3999937"/>
          </a:xfrm>
        </p:grpSpPr>
        <p:grpSp>
          <p:nvGrpSpPr>
            <p:cNvPr id="28" name="Group 27">
              <a:extLst>
                <a:ext uri="{FF2B5EF4-FFF2-40B4-BE49-F238E27FC236}">
                  <a16:creationId xmlns:a16="http://schemas.microsoft.com/office/drawing/2014/main" id="{88BF0FD6-85DD-A12C-1866-B51A33872D06}"/>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69" name="Freeform: Shape 68">
                <a:extLst>
                  <a:ext uri="{FF2B5EF4-FFF2-40B4-BE49-F238E27FC236}">
                    <a16:creationId xmlns:a16="http://schemas.microsoft.com/office/drawing/2014/main" id="{38BA06FD-E7D6-CD24-41A2-FD8EC3DCF033}"/>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70" name="Right Triangle 69">
                <a:extLst>
                  <a:ext uri="{FF2B5EF4-FFF2-40B4-BE49-F238E27FC236}">
                    <a16:creationId xmlns:a16="http://schemas.microsoft.com/office/drawing/2014/main" id="{22CAD537-CDFE-E2FC-82A0-6A2C61324156}"/>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34" name="Straight Connector 33">
              <a:extLst>
                <a:ext uri="{FF2B5EF4-FFF2-40B4-BE49-F238E27FC236}">
                  <a16:creationId xmlns:a16="http://schemas.microsoft.com/office/drawing/2014/main" id="{E500017F-3511-F209-C7BC-5B67D75F0657}"/>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CCBF490-1AD7-BF64-81FF-6192DA0A2DE3}"/>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8A1B91E-50BC-2F1A-72D6-62C6C6117669}"/>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E9D705-3F57-F627-690E-37CC4890BDCA}"/>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305E000-AB83-6DC4-F174-7EB0C238E5F0}"/>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DD1225D-207E-C76B-DF80-FB7C1000187B}"/>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AED9D0-E478-B761-1FA8-54A832820CC0}"/>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F435C28-74E8-248C-40C6-97C870C6C063}"/>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017211BB-9269-8BB9-ADFE-ECE2E7D984E9}"/>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A1130907-056F-B16C-EA10-3F9A1E87B4BB}"/>
                </a:ext>
              </a:extLst>
            </p:cNvPr>
            <p:cNvGrpSpPr/>
            <p:nvPr/>
          </p:nvGrpSpPr>
          <p:grpSpPr>
            <a:xfrm>
              <a:off x="8815167" y="5036974"/>
              <a:ext cx="377850" cy="181712"/>
              <a:chOff x="8641807" y="6043769"/>
              <a:chExt cx="377850" cy="181712"/>
            </a:xfrm>
          </p:grpSpPr>
          <p:sp>
            <p:nvSpPr>
              <p:cNvPr id="56" name="Freeform: Shape 55">
                <a:extLst>
                  <a:ext uri="{FF2B5EF4-FFF2-40B4-BE49-F238E27FC236}">
                    <a16:creationId xmlns:a16="http://schemas.microsoft.com/office/drawing/2014/main" id="{58C55D00-B051-BDC2-E951-C60E469F961D}"/>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7" name="Freeform: Shape 56">
                <a:extLst>
                  <a:ext uri="{FF2B5EF4-FFF2-40B4-BE49-F238E27FC236}">
                    <a16:creationId xmlns:a16="http://schemas.microsoft.com/office/drawing/2014/main" id="{6B35C774-E549-1F09-F6DA-7DC23825F8AF}"/>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71" name="TextBox 70">
            <a:extLst>
              <a:ext uri="{FF2B5EF4-FFF2-40B4-BE49-F238E27FC236}">
                <a16:creationId xmlns:a16="http://schemas.microsoft.com/office/drawing/2014/main" id="{CD89B68E-4CA6-C7DF-8867-8891052A3EFE}"/>
              </a:ext>
            </a:extLst>
          </p:cNvPr>
          <p:cNvSpPr txBox="1"/>
          <p:nvPr/>
        </p:nvSpPr>
        <p:spPr>
          <a:xfrm rot="240204">
            <a:off x="1043701" y="1887629"/>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Perf.</a:t>
            </a:r>
          </a:p>
        </p:txBody>
      </p:sp>
      <p:sp>
        <p:nvSpPr>
          <p:cNvPr id="72" name="TextBox 71">
            <a:extLst>
              <a:ext uri="{FF2B5EF4-FFF2-40B4-BE49-F238E27FC236}">
                <a16:creationId xmlns:a16="http://schemas.microsoft.com/office/drawing/2014/main" id="{1E4267F6-71BA-C209-1140-2BF76663AA16}"/>
              </a:ext>
            </a:extLst>
          </p:cNvPr>
          <p:cNvSpPr txBox="1"/>
          <p:nvPr/>
        </p:nvSpPr>
        <p:spPr>
          <a:xfrm rot="240204">
            <a:off x="4155361" y="4335642"/>
            <a:ext cx="881810" cy="584775"/>
          </a:xfrm>
          <a:prstGeom prst="rect">
            <a:avLst/>
          </a:prstGeom>
          <a:noFill/>
        </p:spPr>
        <p:txBody>
          <a:bodyPr wrap="square" lIns="137160" tIns="137160" rIns="137160" bIns="137160" rtlCol="0">
            <a:spAutoFit/>
          </a:bodyPr>
          <a:lstStyle/>
          <a:p>
            <a:pPr algn="ctr"/>
            <a:r>
              <a:rPr lang="en-GB" sz="2000" b="1">
                <a:solidFill>
                  <a:schemeClr val="bg1"/>
                </a:solidFill>
                <a:latin typeface="Bradley Hand ITC" panose="03070402050302030203" pitchFamily="66" charset="0"/>
              </a:rPr>
              <a:t>Time</a:t>
            </a:r>
          </a:p>
        </p:txBody>
      </p:sp>
      <p:sp>
        <p:nvSpPr>
          <p:cNvPr id="73" name="Arrow: Down 72">
            <a:extLst>
              <a:ext uri="{FF2B5EF4-FFF2-40B4-BE49-F238E27FC236}">
                <a16:creationId xmlns:a16="http://schemas.microsoft.com/office/drawing/2014/main" id="{2F0D5E6B-41FB-CD31-E609-A0FB53F953C3}"/>
              </a:ext>
            </a:extLst>
          </p:cNvPr>
          <p:cNvSpPr/>
          <p:nvPr/>
        </p:nvSpPr>
        <p:spPr>
          <a:xfrm rot="16377517">
            <a:off x="3136234" y="2535289"/>
            <a:ext cx="233649" cy="3495419"/>
          </a:xfrm>
          <a:custGeom>
            <a:avLst/>
            <a:gdLst>
              <a:gd name="connsiteX0" fmla="*/ 0 w 233649"/>
              <a:gd name="connsiteY0" fmla="*/ 3495419 h 3495419"/>
              <a:gd name="connsiteX1" fmla="*/ 116825 w 233649"/>
              <a:gd name="connsiteY1" fmla="*/ 3495419 h 3495419"/>
              <a:gd name="connsiteX2" fmla="*/ 116825 w 233649"/>
              <a:gd name="connsiteY2" fmla="*/ 2796335 h 3495419"/>
              <a:gd name="connsiteX3" fmla="*/ 116825 w 233649"/>
              <a:gd name="connsiteY3" fmla="*/ 2202114 h 3495419"/>
              <a:gd name="connsiteX4" fmla="*/ 116825 w 233649"/>
              <a:gd name="connsiteY4" fmla="*/ 1537984 h 3495419"/>
              <a:gd name="connsiteX5" fmla="*/ 116825 w 233649"/>
              <a:gd name="connsiteY5" fmla="*/ 908809 h 3495419"/>
              <a:gd name="connsiteX6" fmla="*/ 116825 w 233649"/>
              <a:gd name="connsiteY6" fmla="*/ 0 h 3495419"/>
              <a:gd name="connsiteX7" fmla="*/ 116825 w 233649"/>
              <a:gd name="connsiteY7" fmla="*/ 0 h 3495419"/>
              <a:gd name="connsiteX8" fmla="*/ 116825 w 233649"/>
              <a:gd name="connsiteY8" fmla="*/ 594221 h 3495419"/>
              <a:gd name="connsiteX9" fmla="*/ 116825 w 233649"/>
              <a:gd name="connsiteY9" fmla="*/ 1223397 h 3495419"/>
              <a:gd name="connsiteX10" fmla="*/ 116825 w 233649"/>
              <a:gd name="connsiteY10" fmla="*/ 1817618 h 3495419"/>
              <a:gd name="connsiteX11" fmla="*/ 116825 w 233649"/>
              <a:gd name="connsiteY11" fmla="*/ 2411839 h 3495419"/>
              <a:gd name="connsiteX12" fmla="*/ 116825 w 233649"/>
              <a:gd name="connsiteY12" fmla="*/ 3495419 h 3495419"/>
              <a:gd name="connsiteX13" fmla="*/ 233649 w 233649"/>
              <a:gd name="connsiteY13" fmla="*/ 3495419 h 3495419"/>
              <a:gd name="connsiteX14" fmla="*/ 116825 w 233649"/>
              <a:gd name="connsiteY14" fmla="*/ 3495419 h 3495419"/>
              <a:gd name="connsiteX15" fmla="*/ 0 w 233649"/>
              <a:gd name="connsiteY15" fmla="*/ 3495419 h 349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649" h="3495419" extrusionOk="0">
                <a:moveTo>
                  <a:pt x="0" y="3495419"/>
                </a:moveTo>
                <a:cubicBezTo>
                  <a:pt x="26316" y="3490535"/>
                  <a:pt x="72976" y="3494060"/>
                  <a:pt x="116825" y="3495419"/>
                </a:cubicBezTo>
                <a:cubicBezTo>
                  <a:pt x="137541" y="3348429"/>
                  <a:pt x="98973" y="2965348"/>
                  <a:pt x="116825" y="2796335"/>
                </a:cubicBezTo>
                <a:cubicBezTo>
                  <a:pt x="134677" y="2627322"/>
                  <a:pt x="118077" y="2350810"/>
                  <a:pt x="116825" y="2202114"/>
                </a:cubicBezTo>
                <a:cubicBezTo>
                  <a:pt x="115573" y="2053418"/>
                  <a:pt x="118327" y="1770149"/>
                  <a:pt x="116825" y="1537984"/>
                </a:cubicBezTo>
                <a:cubicBezTo>
                  <a:pt x="115324" y="1305819"/>
                  <a:pt x="85613" y="1109669"/>
                  <a:pt x="116825" y="908809"/>
                </a:cubicBezTo>
                <a:cubicBezTo>
                  <a:pt x="148037" y="707950"/>
                  <a:pt x="106659" y="345057"/>
                  <a:pt x="116825" y="0"/>
                </a:cubicBezTo>
                <a:lnTo>
                  <a:pt x="116825" y="0"/>
                </a:lnTo>
                <a:cubicBezTo>
                  <a:pt x="140773" y="147439"/>
                  <a:pt x="142549" y="327397"/>
                  <a:pt x="116825" y="594221"/>
                </a:cubicBezTo>
                <a:cubicBezTo>
                  <a:pt x="91101" y="861045"/>
                  <a:pt x="141820" y="991690"/>
                  <a:pt x="116825" y="1223397"/>
                </a:cubicBezTo>
                <a:cubicBezTo>
                  <a:pt x="91830" y="1455104"/>
                  <a:pt x="140990" y="1602264"/>
                  <a:pt x="116825" y="1817618"/>
                </a:cubicBezTo>
                <a:cubicBezTo>
                  <a:pt x="92660" y="2032972"/>
                  <a:pt x="134430" y="2245849"/>
                  <a:pt x="116825" y="2411839"/>
                </a:cubicBezTo>
                <a:cubicBezTo>
                  <a:pt x="99220" y="2577829"/>
                  <a:pt x="163236" y="3143140"/>
                  <a:pt x="116825" y="3495419"/>
                </a:cubicBezTo>
                <a:cubicBezTo>
                  <a:pt x="156095" y="3490673"/>
                  <a:pt x="178993" y="3489600"/>
                  <a:pt x="233649" y="3495419"/>
                </a:cubicBezTo>
                <a:cubicBezTo>
                  <a:pt x="209652" y="3498008"/>
                  <a:pt x="164706" y="3497831"/>
                  <a:pt x="116825" y="3495419"/>
                </a:cubicBezTo>
                <a:cubicBezTo>
                  <a:pt x="66384" y="3499629"/>
                  <a:pt x="53028" y="3498907"/>
                  <a:pt x="0" y="3495419"/>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0"/>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4" name="Arrow: Down 83">
            <a:extLst>
              <a:ext uri="{FF2B5EF4-FFF2-40B4-BE49-F238E27FC236}">
                <a16:creationId xmlns:a16="http://schemas.microsoft.com/office/drawing/2014/main" id="{01C9D494-AD0F-5990-EAF1-2D22E951EA59}"/>
              </a:ext>
            </a:extLst>
          </p:cNvPr>
          <p:cNvSpPr/>
          <p:nvPr/>
        </p:nvSpPr>
        <p:spPr>
          <a:xfrm rot="11002597">
            <a:off x="1732556" y="1723066"/>
            <a:ext cx="256741" cy="2691866"/>
          </a:xfrm>
          <a:custGeom>
            <a:avLst/>
            <a:gdLst>
              <a:gd name="connsiteX0" fmla="*/ 0 w 256741"/>
              <a:gd name="connsiteY0" fmla="*/ 2691866 h 2691866"/>
              <a:gd name="connsiteX1" fmla="*/ 126313 w 256741"/>
              <a:gd name="connsiteY1" fmla="*/ 2691866 h 2691866"/>
              <a:gd name="connsiteX2" fmla="*/ 126313 w 256741"/>
              <a:gd name="connsiteY2" fmla="*/ 2018900 h 2691866"/>
              <a:gd name="connsiteX3" fmla="*/ 126313 w 256741"/>
              <a:gd name="connsiteY3" fmla="*/ 1426689 h 2691866"/>
              <a:gd name="connsiteX4" fmla="*/ 126313 w 256741"/>
              <a:gd name="connsiteY4" fmla="*/ 780641 h 2691866"/>
              <a:gd name="connsiteX5" fmla="*/ 126313 w 256741"/>
              <a:gd name="connsiteY5" fmla="*/ 0 h 2691866"/>
              <a:gd name="connsiteX6" fmla="*/ 130428 w 256741"/>
              <a:gd name="connsiteY6" fmla="*/ 0 h 2691866"/>
              <a:gd name="connsiteX7" fmla="*/ 130428 w 256741"/>
              <a:gd name="connsiteY7" fmla="*/ 672967 h 2691866"/>
              <a:gd name="connsiteX8" fmla="*/ 130428 w 256741"/>
              <a:gd name="connsiteY8" fmla="*/ 1345933 h 2691866"/>
              <a:gd name="connsiteX9" fmla="*/ 130428 w 256741"/>
              <a:gd name="connsiteY9" fmla="*/ 2072737 h 2691866"/>
              <a:gd name="connsiteX10" fmla="*/ 130428 w 256741"/>
              <a:gd name="connsiteY10" fmla="*/ 2691866 h 2691866"/>
              <a:gd name="connsiteX11" fmla="*/ 256741 w 256741"/>
              <a:gd name="connsiteY11" fmla="*/ 2691866 h 2691866"/>
              <a:gd name="connsiteX12" fmla="*/ 128371 w 256741"/>
              <a:gd name="connsiteY12" fmla="*/ 2691866 h 2691866"/>
              <a:gd name="connsiteX13" fmla="*/ 0 w 256741"/>
              <a:gd name="connsiteY13" fmla="*/ 2691866 h 269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741" h="2691866" extrusionOk="0">
                <a:moveTo>
                  <a:pt x="0" y="2691866"/>
                </a:moveTo>
                <a:cubicBezTo>
                  <a:pt x="32590" y="2694374"/>
                  <a:pt x="95684" y="2686341"/>
                  <a:pt x="126313" y="2691866"/>
                </a:cubicBezTo>
                <a:cubicBezTo>
                  <a:pt x="106011" y="2385987"/>
                  <a:pt x="112481" y="2327458"/>
                  <a:pt x="126313" y="2018900"/>
                </a:cubicBezTo>
                <a:cubicBezTo>
                  <a:pt x="140145" y="1710342"/>
                  <a:pt x="124048" y="1628753"/>
                  <a:pt x="126313" y="1426689"/>
                </a:cubicBezTo>
                <a:cubicBezTo>
                  <a:pt x="128578" y="1224625"/>
                  <a:pt x="130171" y="980698"/>
                  <a:pt x="126313" y="780641"/>
                </a:cubicBezTo>
                <a:cubicBezTo>
                  <a:pt x="122455" y="580584"/>
                  <a:pt x="114996" y="202575"/>
                  <a:pt x="126313" y="0"/>
                </a:cubicBezTo>
                <a:cubicBezTo>
                  <a:pt x="128062" y="-167"/>
                  <a:pt x="128992" y="-69"/>
                  <a:pt x="130428" y="0"/>
                </a:cubicBezTo>
                <a:cubicBezTo>
                  <a:pt x="148917" y="273488"/>
                  <a:pt x="109585" y="474015"/>
                  <a:pt x="130428" y="672967"/>
                </a:cubicBezTo>
                <a:cubicBezTo>
                  <a:pt x="151271" y="871919"/>
                  <a:pt x="136171" y="1019147"/>
                  <a:pt x="130428" y="1345933"/>
                </a:cubicBezTo>
                <a:cubicBezTo>
                  <a:pt x="124685" y="1672719"/>
                  <a:pt x="114005" y="1893604"/>
                  <a:pt x="130428" y="2072737"/>
                </a:cubicBezTo>
                <a:cubicBezTo>
                  <a:pt x="146851" y="2251870"/>
                  <a:pt x="142932" y="2567691"/>
                  <a:pt x="130428" y="2691866"/>
                </a:cubicBezTo>
                <a:cubicBezTo>
                  <a:pt x="163874" y="2696805"/>
                  <a:pt x="213469" y="2694885"/>
                  <a:pt x="256741" y="2691866"/>
                </a:cubicBezTo>
                <a:cubicBezTo>
                  <a:pt x="214865" y="2690652"/>
                  <a:pt x="163307" y="2690997"/>
                  <a:pt x="128371" y="2691866"/>
                </a:cubicBezTo>
                <a:cubicBezTo>
                  <a:pt x="100767" y="2689003"/>
                  <a:pt x="55340" y="2695103"/>
                  <a:pt x="0" y="2691866"/>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1603"/>
                      <a:gd name="adj2" fmla="val 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5" name="Arrow: Down 84">
            <a:extLst>
              <a:ext uri="{FF2B5EF4-FFF2-40B4-BE49-F238E27FC236}">
                <a16:creationId xmlns:a16="http://schemas.microsoft.com/office/drawing/2014/main" id="{3E7B8614-6582-936F-5E38-050F6EE0F8A8}"/>
              </a:ext>
            </a:extLst>
          </p:cNvPr>
          <p:cNvSpPr/>
          <p:nvPr/>
        </p:nvSpPr>
        <p:spPr>
          <a:xfrm rot="14093579">
            <a:off x="3204542" y="1275223"/>
            <a:ext cx="221859" cy="3716511"/>
          </a:xfrm>
          <a:custGeom>
            <a:avLst/>
            <a:gdLst>
              <a:gd name="connsiteX0" fmla="*/ 0 w 221859"/>
              <a:gd name="connsiteY0" fmla="*/ 3390505 h 3716511"/>
              <a:gd name="connsiteX1" fmla="*/ 69782 w 221859"/>
              <a:gd name="connsiteY1" fmla="*/ 3390505 h 3716511"/>
              <a:gd name="connsiteX2" fmla="*/ 69782 w 221859"/>
              <a:gd name="connsiteY2" fmla="*/ 2825421 h 3716511"/>
              <a:gd name="connsiteX3" fmla="*/ 69782 w 221859"/>
              <a:gd name="connsiteY3" fmla="*/ 2260337 h 3716511"/>
              <a:gd name="connsiteX4" fmla="*/ 69782 w 221859"/>
              <a:gd name="connsiteY4" fmla="*/ 1729158 h 3716511"/>
              <a:gd name="connsiteX5" fmla="*/ 69782 w 221859"/>
              <a:gd name="connsiteY5" fmla="*/ 1197978 h 3716511"/>
              <a:gd name="connsiteX6" fmla="*/ 69782 w 221859"/>
              <a:gd name="connsiteY6" fmla="*/ 565084 h 3716511"/>
              <a:gd name="connsiteX7" fmla="*/ 69782 w 221859"/>
              <a:gd name="connsiteY7" fmla="*/ 0 h 3716511"/>
              <a:gd name="connsiteX8" fmla="*/ 152077 w 221859"/>
              <a:gd name="connsiteY8" fmla="*/ 0 h 3716511"/>
              <a:gd name="connsiteX9" fmla="*/ 152077 w 221859"/>
              <a:gd name="connsiteY9" fmla="*/ 598989 h 3716511"/>
              <a:gd name="connsiteX10" fmla="*/ 152077 w 221859"/>
              <a:gd name="connsiteY10" fmla="*/ 1130168 h 3716511"/>
              <a:gd name="connsiteX11" fmla="*/ 152077 w 221859"/>
              <a:gd name="connsiteY11" fmla="*/ 1627442 h 3716511"/>
              <a:gd name="connsiteX12" fmla="*/ 152077 w 221859"/>
              <a:gd name="connsiteY12" fmla="*/ 2226432 h 3716511"/>
              <a:gd name="connsiteX13" fmla="*/ 152077 w 221859"/>
              <a:gd name="connsiteY13" fmla="*/ 2689801 h 3716511"/>
              <a:gd name="connsiteX14" fmla="*/ 152077 w 221859"/>
              <a:gd name="connsiteY14" fmla="*/ 3390505 h 3716511"/>
              <a:gd name="connsiteX15" fmla="*/ 221859 w 221859"/>
              <a:gd name="connsiteY15" fmla="*/ 3390505 h 3716511"/>
              <a:gd name="connsiteX16" fmla="*/ 110930 w 221859"/>
              <a:gd name="connsiteY16" fmla="*/ 3716511 h 3716511"/>
              <a:gd name="connsiteX17" fmla="*/ 0 w 221859"/>
              <a:gd name="connsiteY17" fmla="*/ 3390505 h 371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1859" h="3716511" fill="none" extrusionOk="0">
                <a:moveTo>
                  <a:pt x="0" y="3390505"/>
                </a:moveTo>
                <a:cubicBezTo>
                  <a:pt x="31270" y="3385975"/>
                  <a:pt x="40440" y="3395474"/>
                  <a:pt x="69782" y="3390505"/>
                </a:cubicBezTo>
                <a:cubicBezTo>
                  <a:pt x="43916" y="3230099"/>
                  <a:pt x="120985" y="3002138"/>
                  <a:pt x="69782" y="2825421"/>
                </a:cubicBezTo>
                <a:cubicBezTo>
                  <a:pt x="18579" y="2648704"/>
                  <a:pt x="71404" y="2510925"/>
                  <a:pt x="69782" y="2260337"/>
                </a:cubicBezTo>
                <a:cubicBezTo>
                  <a:pt x="68160" y="2009749"/>
                  <a:pt x="94020" y="1918925"/>
                  <a:pt x="69782" y="1729158"/>
                </a:cubicBezTo>
                <a:cubicBezTo>
                  <a:pt x="45544" y="1539391"/>
                  <a:pt x="81517" y="1430639"/>
                  <a:pt x="69782" y="1197978"/>
                </a:cubicBezTo>
                <a:cubicBezTo>
                  <a:pt x="58047" y="965317"/>
                  <a:pt x="71458" y="758490"/>
                  <a:pt x="69782" y="565084"/>
                </a:cubicBezTo>
                <a:cubicBezTo>
                  <a:pt x="68106" y="371678"/>
                  <a:pt x="106613" y="191008"/>
                  <a:pt x="69782" y="0"/>
                </a:cubicBezTo>
                <a:cubicBezTo>
                  <a:pt x="104609" y="-1429"/>
                  <a:pt x="129326" y="5706"/>
                  <a:pt x="152077" y="0"/>
                </a:cubicBezTo>
                <a:cubicBezTo>
                  <a:pt x="206474" y="135850"/>
                  <a:pt x="135665" y="348744"/>
                  <a:pt x="152077" y="598989"/>
                </a:cubicBezTo>
                <a:cubicBezTo>
                  <a:pt x="168489" y="849234"/>
                  <a:pt x="92040" y="883065"/>
                  <a:pt x="152077" y="1130168"/>
                </a:cubicBezTo>
                <a:cubicBezTo>
                  <a:pt x="212114" y="1377271"/>
                  <a:pt x="141042" y="1506623"/>
                  <a:pt x="152077" y="1627442"/>
                </a:cubicBezTo>
                <a:cubicBezTo>
                  <a:pt x="163112" y="1748261"/>
                  <a:pt x="135845" y="1970675"/>
                  <a:pt x="152077" y="2226432"/>
                </a:cubicBezTo>
                <a:cubicBezTo>
                  <a:pt x="168309" y="2482189"/>
                  <a:pt x="109237" y="2494298"/>
                  <a:pt x="152077" y="2689801"/>
                </a:cubicBezTo>
                <a:cubicBezTo>
                  <a:pt x="194917" y="2885304"/>
                  <a:pt x="89000" y="3236971"/>
                  <a:pt x="152077" y="3390505"/>
                </a:cubicBezTo>
                <a:cubicBezTo>
                  <a:pt x="177582" y="3384790"/>
                  <a:pt x="205172" y="3397174"/>
                  <a:pt x="221859" y="3390505"/>
                </a:cubicBezTo>
                <a:cubicBezTo>
                  <a:pt x="219497" y="3485740"/>
                  <a:pt x="130710" y="3594989"/>
                  <a:pt x="110930" y="3716511"/>
                </a:cubicBezTo>
                <a:cubicBezTo>
                  <a:pt x="65732" y="3644910"/>
                  <a:pt x="64456" y="3490628"/>
                  <a:pt x="0" y="3390505"/>
                </a:cubicBezTo>
                <a:close/>
              </a:path>
              <a:path w="221859" h="3716511" stroke="0" extrusionOk="0">
                <a:moveTo>
                  <a:pt x="0" y="3390505"/>
                </a:moveTo>
                <a:cubicBezTo>
                  <a:pt x="15403" y="3388037"/>
                  <a:pt x="39107" y="3395155"/>
                  <a:pt x="69782" y="3390505"/>
                </a:cubicBezTo>
                <a:cubicBezTo>
                  <a:pt x="53807" y="3207853"/>
                  <a:pt x="78816" y="2995808"/>
                  <a:pt x="69782" y="2825421"/>
                </a:cubicBezTo>
                <a:cubicBezTo>
                  <a:pt x="60748" y="2655034"/>
                  <a:pt x="121768" y="2508402"/>
                  <a:pt x="69782" y="2362052"/>
                </a:cubicBezTo>
                <a:cubicBezTo>
                  <a:pt x="17796" y="2215702"/>
                  <a:pt x="132699" y="2095890"/>
                  <a:pt x="69782" y="1830873"/>
                </a:cubicBezTo>
                <a:cubicBezTo>
                  <a:pt x="6865" y="1565856"/>
                  <a:pt x="122912" y="1445411"/>
                  <a:pt x="69782" y="1333599"/>
                </a:cubicBezTo>
                <a:cubicBezTo>
                  <a:pt x="16652" y="1221787"/>
                  <a:pt x="109970" y="1063219"/>
                  <a:pt x="69782" y="802420"/>
                </a:cubicBezTo>
                <a:cubicBezTo>
                  <a:pt x="29594" y="541621"/>
                  <a:pt x="86303" y="287398"/>
                  <a:pt x="69782" y="0"/>
                </a:cubicBezTo>
                <a:cubicBezTo>
                  <a:pt x="102922" y="-5587"/>
                  <a:pt x="112487" y="7521"/>
                  <a:pt x="152077" y="0"/>
                </a:cubicBezTo>
                <a:cubicBezTo>
                  <a:pt x="191317" y="135502"/>
                  <a:pt x="112179" y="242182"/>
                  <a:pt x="152077" y="463369"/>
                </a:cubicBezTo>
                <a:cubicBezTo>
                  <a:pt x="191975" y="684556"/>
                  <a:pt x="126668" y="871565"/>
                  <a:pt x="152077" y="1028453"/>
                </a:cubicBezTo>
                <a:cubicBezTo>
                  <a:pt x="177486" y="1185341"/>
                  <a:pt x="104011" y="1328149"/>
                  <a:pt x="152077" y="1559632"/>
                </a:cubicBezTo>
                <a:cubicBezTo>
                  <a:pt x="200143" y="1791115"/>
                  <a:pt x="134374" y="1954982"/>
                  <a:pt x="152077" y="2056906"/>
                </a:cubicBezTo>
                <a:cubicBezTo>
                  <a:pt x="169780" y="2158830"/>
                  <a:pt x="148461" y="2428455"/>
                  <a:pt x="152077" y="2588085"/>
                </a:cubicBezTo>
                <a:cubicBezTo>
                  <a:pt x="155693" y="2747715"/>
                  <a:pt x="142675" y="3224256"/>
                  <a:pt x="152077" y="3390505"/>
                </a:cubicBezTo>
                <a:cubicBezTo>
                  <a:pt x="174967" y="3388536"/>
                  <a:pt x="205416" y="3398521"/>
                  <a:pt x="221859" y="3390505"/>
                </a:cubicBezTo>
                <a:cubicBezTo>
                  <a:pt x="190062" y="3538598"/>
                  <a:pt x="129246" y="3580985"/>
                  <a:pt x="110930" y="3716511"/>
                </a:cubicBezTo>
                <a:cubicBezTo>
                  <a:pt x="53640" y="3578633"/>
                  <a:pt x="35887" y="3475037"/>
                  <a:pt x="0" y="3390505"/>
                </a:cubicBezTo>
                <a:close/>
              </a:path>
            </a:pathLst>
          </a:custGeom>
          <a:solidFill>
            <a:srgbClr val="0054AE">
              <a:alpha val="27000"/>
            </a:srgbClr>
          </a:solidFill>
          <a:ln w="41275">
            <a:solidFill>
              <a:srgbClr val="0099EC">
                <a:alpha val="37000"/>
              </a:srgbClr>
            </a:solidFill>
            <a:extLst>
              <a:ext uri="{C807C97D-BFC1-408E-A445-0C87EB9F89A2}">
                <ask:lineSketchStyleProps xmlns:ask="http://schemas.microsoft.com/office/drawing/2018/sketchyshapes" sd="1799452565">
                  <a:prstGeom prst="downArrow">
                    <a:avLst>
                      <a:gd name="adj1" fmla="val 37093"/>
                      <a:gd name="adj2" fmla="val 146943"/>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86" name="Arrow: Down 85">
            <a:extLst>
              <a:ext uri="{FF2B5EF4-FFF2-40B4-BE49-F238E27FC236}">
                <a16:creationId xmlns:a16="http://schemas.microsoft.com/office/drawing/2014/main" id="{43445FDB-98A2-28E4-92B4-30AC2D042DCB}"/>
              </a:ext>
            </a:extLst>
          </p:cNvPr>
          <p:cNvSpPr/>
          <p:nvPr/>
        </p:nvSpPr>
        <p:spPr>
          <a:xfrm rot="14093579">
            <a:off x="3204541" y="1280098"/>
            <a:ext cx="221859" cy="3716511"/>
          </a:xfrm>
          <a:custGeom>
            <a:avLst/>
            <a:gdLst>
              <a:gd name="connsiteX0" fmla="*/ 0 w 221859"/>
              <a:gd name="connsiteY0" fmla="*/ 3396987 h 3716511"/>
              <a:gd name="connsiteX1" fmla="*/ 110930 w 221859"/>
              <a:gd name="connsiteY1" fmla="*/ 3396987 h 3716511"/>
              <a:gd name="connsiteX2" fmla="*/ 110930 w 221859"/>
              <a:gd name="connsiteY2" fmla="*/ 2717590 h 3716511"/>
              <a:gd name="connsiteX3" fmla="*/ 110930 w 221859"/>
              <a:gd name="connsiteY3" fmla="*/ 2140102 h 3716511"/>
              <a:gd name="connsiteX4" fmla="*/ 110930 w 221859"/>
              <a:gd name="connsiteY4" fmla="*/ 1494674 h 3716511"/>
              <a:gd name="connsiteX5" fmla="*/ 110930 w 221859"/>
              <a:gd name="connsiteY5" fmla="*/ 883217 h 3716511"/>
              <a:gd name="connsiteX6" fmla="*/ 110930 w 221859"/>
              <a:gd name="connsiteY6" fmla="*/ 0 h 3716511"/>
              <a:gd name="connsiteX7" fmla="*/ 110930 w 221859"/>
              <a:gd name="connsiteY7" fmla="*/ 0 h 3716511"/>
              <a:gd name="connsiteX8" fmla="*/ 110930 w 221859"/>
              <a:gd name="connsiteY8" fmla="*/ 577488 h 3716511"/>
              <a:gd name="connsiteX9" fmla="*/ 110930 w 221859"/>
              <a:gd name="connsiteY9" fmla="*/ 1188945 h 3716511"/>
              <a:gd name="connsiteX10" fmla="*/ 110930 w 221859"/>
              <a:gd name="connsiteY10" fmla="*/ 1766433 h 3716511"/>
              <a:gd name="connsiteX11" fmla="*/ 110930 w 221859"/>
              <a:gd name="connsiteY11" fmla="*/ 2343921 h 3716511"/>
              <a:gd name="connsiteX12" fmla="*/ 110930 w 221859"/>
              <a:gd name="connsiteY12" fmla="*/ 3396987 h 3716511"/>
              <a:gd name="connsiteX13" fmla="*/ 221859 w 221859"/>
              <a:gd name="connsiteY13" fmla="*/ 3396987 h 3716511"/>
              <a:gd name="connsiteX14" fmla="*/ 110930 w 221859"/>
              <a:gd name="connsiteY14" fmla="*/ 3716511 h 3716511"/>
              <a:gd name="connsiteX15" fmla="*/ 0 w 221859"/>
              <a:gd name="connsiteY15" fmla="*/ 3396987 h 371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859" h="3716511" extrusionOk="0">
                <a:moveTo>
                  <a:pt x="0" y="3396987"/>
                </a:moveTo>
                <a:cubicBezTo>
                  <a:pt x="38873" y="3391943"/>
                  <a:pt x="75445" y="3393730"/>
                  <a:pt x="110930" y="3396987"/>
                </a:cubicBezTo>
                <a:cubicBezTo>
                  <a:pt x="121121" y="3138494"/>
                  <a:pt x="133870" y="2997772"/>
                  <a:pt x="110930" y="2717590"/>
                </a:cubicBezTo>
                <a:cubicBezTo>
                  <a:pt x="87990" y="2437408"/>
                  <a:pt x="113161" y="2267806"/>
                  <a:pt x="110930" y="2140102"/>
                </a:cubicBezTo>
                <a:cubicBezTo>
                  <a:pt x="108699" y="2012398"/>
                  <a:pt x="96726" y="1805280"/>
                  <a:pt x="110930" y="1494674"/>
                </a:cubicBezTo>
                <a:cubicBezTo>
                  <a:pt x="125134" y="1184068"/>
                  <a:pt x="91716" y="1021202"/>
                  <a:pt x="110930" y="883217"/>
                </a:cubicBezTo>
                <a:cubicBezTo>
                  <a:pt x="130144" y="745232"/>
                  <a:pt x="97145" y="252495"/>
                  <a:pt x="110930" y="0"/>
                </a:cubicBezTo>
                <a:lnTo>
                  <a:pt x="110930" y="0"/>
                </a:lnTo>
                <a:cubicBezTo>
                  <a:pt x="137021" y="246420"/>
                  <a:pt x="121841" y="310571"/>
                  <a:pt x="110930" y="577488"/>
                </a:cubicBezTo>
                <a:cubicBezTo>
                  <a:pt x="100019" y="844405"/>
                  <a:pt x="104473" y="906344"/>
                  <a:pt x="110930" y="1188945"/>
                </a:cubicBezTo>
                <a:cubicBezTo>
                  <a:pt x="117387" y="1471546"/>
                  <a:pt x="94696" y="1538149"/>
                  <a:pt x="110930" y="1766433"/>
                </a:cubicBezTo>
                <a:cubicBezTo>
                  <a:pt x="127164" y="1994717"/>
                  <a:pt x="107067" y="2108853"/>
                  <a:pt x="110930" y="2343921"/>
                </a:cubicBezTo>
                <a:cubicBezTo>
                  <a:pt x="114793" y="2578989"/>
                  <a:pt x="85391" y="3051251"/>
                  <a:pt x="110930" y="3396987"/>
                </a:cubicBezTo>
                <a:cubicBezTo>
                  <a:pt x="150074" y="3400826"/>
                  <a:pt x="179880" y="3395992"/>
                  <a:pt x="221859" y="3396987"/>
                </a:cubicBezTo>
                <a:cubicBezTo>
                  <a:pt x="212147" y="3472903"/>
                  <a:pt x="166933" y="3602325"/>
                  <a:pt x="110930" y="3716511"/>
                </a:cubicBezTo>
                <a:cubicBezTo>
                  <a:pt x="61135" y="3571038"/>
                  <a:pt x="47155" y="3500211"/>
                  <a:pt x="0" y="3396987"/>
                </a:cubicBezTo>
                <a:close/>
              </a:path>
            </a:pathLst>
          </a:custGeom>
          <a:noFill/>
          <a:ln>
            <a:solidFill>
              <a:srgbClr val="001E50"/>
            </a:solidFill>
            <a:extLst>
              <a:ext uri="{C807C97D-BFC1-408E-A445-0C87EB9F89A2}">
                <ask:lineSketchStyleProps xmlns:ask="http://schemas.microsoft.com/office/drawing/2018/sketchyshapes" sd="1799452565">
                  <a:prstGeom prst="downArrow">
                    <a:avLst>
                      <a:gd name="adj1" fmla="val 0"/>
                      <a:gd name="adj2" fmla="val 144021"/>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21282198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left)">
                                      <p:cBhvr>
                                        <p:cTn id="15" dur="500"/>
                                        <p:tgtEl>
                                          <p:spTgt spid="4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wipe(left)">
                                      <p:cBhvr>
                                        <p:cTn id="19" dur="500"/>
                                        <p:tgtEl>
                                          <p:spTgt spid="41"/>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wipe(down)">
                                      <p:cBhvr>
                                        <p:cTn id="27" dur="500"/>
                                        <p:tgtEl>
                                          <p:spTgt spid="49"/>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wipe(down)">
                                      <p:cBhvr>
                                        <p:cTn id="31" dur="500"/>
                                        <p:tgtEl>
                                          <p:spTgt spid="68"/>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wipe(down)">
                                      <p:cBhvr>
                                        <p:cTn id="35" dur="500"/>
                                        <p:tgtEl>
                                          <p:spTgt spid="50"/>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wipe(up)">
                                      <p:cBhvr>
                                        <p:cTn id="39" dur="500"/>
                                        <p:tgtEl>
                                          <p:spTgt spid="67"/>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wipe(up)">
                                      <p:cBhvr>
                                        <p:cTn id="4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44" grpId="0" animBg="1"/>
      <p:bldP spid="45" grpId="0" animBg="1"/>
      <p:bldP spid="50" grpId="0" animBg="1"/>
      <p:bldP spid="68" grpId="0" animBg="1"/>
      <p:bldP spid="49"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59229F9A-AAF5-1B92-AD5B-903909755904}"/>
              </a:ext>
            </a:extLst>
          </p:cNvPr>
          <p:cNvGrpSpPr/>
          <p:nvPr/>
        </p:nvGrpSpPr>
        <p:grpSpPr>
          <a:xfrm>
            <a:off x="1989133" y="1423402"/>
            <a:ext cx="4673807" cy="3999937"/>
            <a:chOff x="6902123" y="1291311"/>
            <a:chExt cx="4673807" cy="3999937"/>
          </a:xfrm>
        </p:grpSpPr>
        <p:grpSp>
          <p:nvGrpSpPr>
            <p:cNvPr id="76" name="Group 75">
              <a:extLst>
                <a:ext uri="{FF2B5EF4-FFF2-40B4-BE49-F238E27FC236}">
                  <a16:creationId xmlns:a16="http://schemas.microsoft.com/office/drawing/2014/main" id="{9B94CCEB-A53E-F6DE-0BF0-58E0A89DCC1E}"/>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89" name="Freeform: Shape 88">
                <a:extLst>
                  <a:ext uri="{FF2B5EF4-FFF2-40B4-BE49-F238E27FC236}">
                    <a16:creationId xmlns:a16="http://schemas.microsoft.com/office/drawing/2014/main" id="{807848AC-6EBD-4C9F-3E2E-CD4698768D8C}"/>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90" name="Right Triangle 89">
                <a:extLst>
                  <a:ext uri="{FF2B5EF4-FFF2-40B4-BE49-F238E27FC236}">
                    <a16:creationId xmlns:a16="http://schemas.microsoft.com/office/drawing/2014/main" id="{B2DA5A29-BC65-3256-8F67-6578BC61F7CF}"/>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77" name="Straight Connector 76">
              <a:extLst>
                <a:ext uri="{FF2B5EF4-FFF2-40B4-BE49-F238E27FC236}">
                  <a16:creationId xmlns:a16="http://schemas.microsoft.com/office/drawing/2014/main" id="{4826D239-BB78-3C5F-E3FC-F997E32D344F}"/>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88C31279-1F0E-E60E-3D18-FDF3244E34E2}"/>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71CFA12-39D1-D0CF-6C3B-41E3CBC2A20E}"/>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372CE820-FA51-8FF0-3A5B-158906550C4B}"/>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E6F7476E-A471-931A-4AD4-EEB19B1DDA47}"/>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14A515C-9FDF-4316-D09E-E2D9F7C0D17C}"/>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ED77FAB-8B87-A77C-0196-DA5D29432FE9}"/>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147FECF-A422-C27E-B80A-25690DE8C236}"/>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6D04F95-E58F-3326-8E0D-D085D12EEED4}"/>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F8D2BC-90D7-6F6E-509D-BE4BBBF3D9DA}"/>
                </a:ext>
              </a:extLst>
            </p:cNvPr>
            <p:cNvGrpSpPr/>
            <p:nvPr/>
          </p:nvGrpSpPr>
          <p:grpSpPr>
            <a:xfrm>
              <a:off x="8815167" y="5036974"/>
              <a:ext cx="377850" cy="181712"/>
              <a:chOff x="8641807" y="6043769"/>
              <a:chExt cx="377850" cy="181712"/>
            </a:xfrm>
          </p:grpSpPr>
          <p:sp>
            <p:nvSpPr>
              <p:cNvPr id="87" name="Freeform: Shape 86">
                <a:extLst>
                  <a:ext uri="{FF2B5EF4-FFF2-40B4-BE49-F238E27FC236}">
                    <a16:creationId xmlns:a16="http://schemas.microsoft.com/office/drawing/2014/main" id="{64D5A940-7646-8222-B97F-BECD2691292C}"/>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88" name="Freeform: Shape 87">
                <a:extLst>
                  <a:ext uri="{FF2B5EF4-FFF2-40B4-BE49-F238E27FC236}">
                    <a16:creationId xmlns:a16="http://schemas.microsoft.com/office/drawing/2014/main" id="{DA4EEF61-9308-5876-A254-C3C07CD3E470}"/>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grpSp>
        <p:nvGrpSpPr>
          <p:cNvPr id="41" name="Group 40">
            <a:extLst>
              <a:ext uri="{FF2B5EF4-FFF2-40B4-BE49-F238E27FC236}">
                <a16:creationId xmlns:a16="http://schemas.microsoft.com/office/drawing/2014/main" id="{FC3638BE-0C0B-A5D2-E0D5-20A5B79D1BB9}"/>
              </a:ext>
            </a:extLst>
          </p:cNvPr>
          <p:cNvGrpSpPr/>
          <p:nvPr/>
        </p:nvGrpSpPr>
        <p:grpSpPr>
          <a:xfrm rot="21229507">
            <a:off x="1446897" y="955421"/>
            <a:ext cx="4673807" cy="3999937"/>
            <a:chOff x="6902123" y="1291311"/>
            <a:chExt cx="4673807" cy="3999937"/>
          </a:xfrm>
          <a:effectLst>
            <a:outerShdw blurRad="50800" dist="38100" dir="2700000" algn="tl" rotWithShape="0">
              <a:prstClr val="black">
                <a:alpha val="40000"/>
              </a:prstClr>
            </a:outerShdw>
          </a:effectLst>
        </p:grpSpPr>
        <p:grpSp>
          <p:nvGrpSpPr>
            <p:cNvPr id="42" name="Group 41">
              <a:extLst>
                <a:ext uri="{FF2B5EF4-FFF2-40B4-BE49-F238E27FC236}">
                  <a16:creationId xmlns:a16="http://schemas.microsoft.com/office/drawing/2014/main" id="{0C493CFD-3AF6-65E4-275C-89146DCB9CD5}"/>
                </a:ext>
              </a:extLst>
            </p:cNvPr>
            <p:cNvGrpSpPr/>
            <p:nvPr/>
          </p:nvGrpSpPr>
          <p:grpSpPr>
            <a:xfrm rot="187759">
              <a:off x="6902123" y="1291311"/>
              <a:ext cx="4673807" cy="3999937"/>
              <a:chOff x="2821972" y="1374440"/>
              <a:chExt cx="4673807" cy="3999937"/>
            </a:xfrm>
            <a:effectLst>
              <a:outerShdw blurRad="50800" dist="38100" dir="8100000" algn="tr" rotWithShape="0">
                <a:prstClr val="black">
                  <a:alpha val="40000"/>
                </a:prstClr>
              </a:outerShdw>
            </a:effectLst>
          </p:grpSpPr>
          <p:sp>
            <p:nvSpPr>
              <p:cNvPr id="55" name="Freeform: Shape 54">
                <a:extLst>
                  <a:ext uri="{FF2B5EF4-FFF2-40B4-BE49-F238E27FC236}">
                    <a16:creationId xmlns:a16="http://schemas.microsoft.com/office/drawing/2014/main" id="{7D0F2E89-1E83-53EA-BF15-48F2D379E419}"/>
                  </a:ext>
                </a:extLst>
              </p:cNvPr>
              <p:cNvSpPr/>
              <p:nvPr/>
            </p:nvSpPr>
            <p:spPr>
              <a:xfrm>
                <a:off x="2821972" y="1374440"/>
                <a:ext cx="4576505" cy="3999937"/>
              </a:xfrm>
              <a:custGeom>
                <a:avLst/>
                <a:gdLst>
                  <a:gd name="connsiteX0" fmla="*/ 0 w 4576505"/>
                  <a:gd name="connsiteY0" fmla="*/ 0 h 3999937"/>
                  <a:gd name="connsiteX1" fmla="*/ 103333 w 4576505"/>
                  <a:gd name="connsiteY1" fmla="*/ 0 h 3999937"/>
                  <a:gd name="connsiteX2" fmla="*/ 103333 w 4576505"/>
                  <a:gd name="connsiteY2" fmla="*/ 73477 h 3999937"/>
                  <a:gd name="connsiteX3" fmla="*/ 98422 w 4576505"/>
                  <a:gd name="connsiteY3" fmla="*/ 74470 h 3999937"/>
                  <a:gd name="connsiteX4" fmla="*/ 44775 w 4576505"/>
                  <a:gd name="connsiteY4" fmla="*/ 155403 h 3999937"/>
                  <a:gd name="connsiteX5" fmla="*/ 132612 w 4576505"/>
                  <a:gd name="connsiteY5" fmla="*/ 243240 h 3999937"/>
                  <a:gd name="connsiteX6" fmla="*/ 220449 w 4576505"/>
                  <a:gd name="connsiteY6" fmla="*/ 155403 h 3999937"/>
                  <a:gd name="connsiteX7" fmla="*/ 166802 w 4576505"/>
                  <a:gd name="connsiteY7" fmla="*/ 74470 h 3999937"/>
                  <a:gd name="connsiteX8" fmla="*/ 152882 w 4576505"/>
                  <a:gd name="connsiteY8" fmla="*/ 71658 h 3999937"/>
                  <a:gd name="connsiteX9" fmla="*/ 152882 w 4576505"/>
                  <a:gd name="connsiteY9" fmla="*/ 0 h 3999937"/>
                  <a:gd name="connsiteX10" fmla="*/ 330045 w 4576505"/>
                  <a:gd name="connsiteY10" fmla="*/ 0 h 3999937"/>
                  <a:gd name="connsiteX11" fmla="*/ 330045 w 4576505"/>
                  <a:gd name="connsiteY11" fmla="*/ 73477 h 3999937"/>
                  <a:gd name="connsiteX12" fmla="*/ 325134 w 4576505"/>
                  <a:gd name="connsiteY12" fmla="*/ 74470 h 3999937"/>
                  <a:gd name="connsiteX13" fmla="*/ 271487 w 4576505"/>
                  <a:gd name="connsiteY13" fmla="*/ 155403 h 3999937"/>
                  <a:gd name="connsiteX14" fmla="*/ 359324 w 4576505"/>
                  <a:gd name="connsiteY14" fmla="*/ 243240 h 3999937"/>
                  <a:gd name="connsiteX15" fmla="*/ 447161 w 4576505"/>
                  <a:gd name="connsiteY15" fmla="*/ 155403 h 3999937"/>
                  <a:gd name="connsiteX16" fmla="*/ 393514 w 4576505"/>
                  <a:gd name="connsiteY16" fmla="*/ 74470 h 3999937"/>
                  <a:gd name="connsiteX17" fmla="*/ 379594 w 4576505"/>
                  <a:gd name="connsiteY17" fmla="*/ 71658 h 3999937"/>
                  <a:gd name="connsiteX18" fmla="*/ 379594 w 4576505"/>
                  <a:gd name="connsiteY18" fmla="*/ 0 h 3999937"/>
                  <a:gd name="connsiteX19" fmla="*/ 556757 w 4576505"/>
                  <a:gd name="connsiteY19" fmla="*/ 0 h 3999937"/>
                  <a:gd name="connsiteX20" fmla="*/ 556757 w 4576505"/>
                  <a:gd name="connsiteY20" fmla="*/ 73477 h 3999937"/>
                  <a:gd name="connsiteX21" fmla="*/ 551846 w 4576505"/>
                  <a:gd name="connsiteY21" fmla="*/ 74470 h 3999937"/>
                  <a:gd name="connsiteX22" fmla="*/ 498199 w 4576505"/>
                  <a:gd name="connsiteY22" fmla="*/ 155403 h 3999937"/>
                  <a:gd name="connsiteX23" fmla="*/ 586036 w 4576505"/>
                  <a:gd name="connsiteY23" fmla="*/ 243240 h 3999937"/>
                  <a:gd name="connsiteX24" fmla="*/ 673873 w 4576505"/>
                  <a:gd name="connsiteY24" fmla="*/ 155403 h 3999937"/>
                  <a:gd name="connsiteX25" fmla="*/ 620226 w 4576505"/>
                  <a:gd name="connsiteY25" fmla="*/ 74470 h 3999937"/>
                  <a:gd name="connsiteX26" fmla="*/ 606306 w 4576505"/>
                  <a:gd name="connsiteY26" fmla="*/ 71658 h 3999937"/>
                  <a:gd name="connsiteX27" fmla="*/ 606306 w 4576505"/>
                  <a:gd name="connsiteY27" fmla="*/ 0 h 3999937"/>
                  <a:gd name="connsiteX28" fmla="*/ 783469 w 4576505"/>
                  <a:gd name="connsiteY28" fmla="*/ 0 h 3999937"/>
                  <a:gd name="connsiteX29" fmla="*/ 783469 w 4576505"/>
                  <a:gd name="connsiteY29" fmla="*/ 73477 h 3999937"/>
                  <a:gd name="connsiteX30" fmla="*/ 778558 w 4576505"/>
                  <a:gd name="connsiteY30" fmla="*/ 74470 h 3999937"/>
                  <a:gd name="connsiteX31" fmla="*/ 724911 w 4576505"/>
                  <a:gd name="connsiteY31" fmla="*/ 155403 h 3999937"/>
                  <a:gd name="connsiteX32" fmla="*/ 812748 w 4576505"/>
                  <a:gd name="connsiteY32" fmla="*/ 243240 h 3999937"/>
                  <a:gd name="connsiteX33" fmla="*/ 900585 w 4576505"/>
                  <a:gd name="connsiteY33" fmla="*/ 155403 h 3999937"/>
                  <a:gd name="connsiteX34" fmla="*/ 846938 w 4576505"/>
                  <a:gd name="connsiteY34" fmla="*/ 74470 h 3999937"/>
                  <a:gd name="connsiteX35" fmla="*/ 833018 w 4576505"/>
                  <a:gd name="connsiteY35" fmla="*/ 71658 h 3999937"/>
                  <a:gd name="connsiteX36" fmla="*/ 833018 w 4576505"/>
                  <a:gd name="connsiteY36" fmla="*/ 0 h 3999937"/>
                  <a:gd name="connsiteX37" fmla="*/ 1010181 w 4576505"/>
                  <a:gd name="connsiteY37" fmla="*/ 0 h 3999937"/>
                  <a:gd name="connsiteX38" fmla="*/ 1010181 w 4576505"/>
                  <a:gd name="connsiteY38" fmla="*/ 73477 h 3999937"/>
                  <a:gd name="connsiteX39" fmla="*/ 1005270 w 4576505"/>
                  <a:gd name="connsiteY39" fmla="*/ 74470 h 3999937"/>
                  <a:gd name="connsiteX40" fmla="*/ 951623 w 4576505"/>
                  <a:gd name="connsiteY40" fmla="*/ 155403 h 3999937"/>
                  <a:gd name="connsiteX41" fmla="*/ 1039460 w 4576505"/>
                  <a:gd name="connsiteY41" fmla="*/ 243240 h 3999937"/>
                  <a:gd name="connsiteX42" fmla="*/ 1127297 w 4576505"/>
                  <a:gd name="connsiteY42" fmla="*/ 155403 h 3999937"/>
                  <a:gd name="connsiteX43" fmla="*/ 1073650 w 4576505"/>
                  <a:gd name="connsiteY43" fmla="*/ 74470 h 3999937"/>
                  <a:gd name="connsiteX44" fmla="*/ 1059730 w 4576505"/>
                  <a:gd name="connsiteY44" fmla="*/ 71658 h 3999937"/>
                  <a:gd name="connsiteX45" fmla="*/ 1059730 w 4576505"/>
                  <a:gd name="connsiteY45" fmla="*/ 0 h 3999937"/>
                  <a:gd name="connsiteX46" fmla="*/ 1236893 w 4576505"/>
                  <a:gd name="connsiteY46" fmla="*/ 0 h 3999937"/>
                  <a:gd name="connsiteX47" fmla="*/ 1236893 w 4576505"/>
                  <a:gd name="connsiteY47" fmla="*/ 73477 h 3999937"/>
                  <a:gd name="connsiteX48" fmla="*/ 1231982 w 4576505"/>
                  <a:gd name="connsiteY48" fmla="*/ 74470 h 3999937"/>
                  <a:gd name="connsiteX49" fmla="*/ 1178335 w 4576505"/>
                  <a:gd name="connsiteY49" fmla="*/ 155403 h 3999937"/>
                  <a:gd name="connsiteX50" fmla="*/ 1266172 w 4576505"/>
                  <a:gd name="connsiteY50" fmla="*/ 243240 h 3999937"/>
                  <a:gd name="connsiteX51" fmla="*/ 1354009 w 4576505"/>
                  <a:gd name="connsiteY51" fmla="*/ 155403 h 3999937"/>
                  <a:gd name="connsiteX52" fmla="*/ 1300362 w 4576505"/>
                  <a:gd name="connsiteY52" fmla="*/ 74470 h 3999937"/>
                  <a:gd name="connsiteX53" fmla="*/ 1286442 w 4576505"/>
                  <a:gd name="connsiteY53" fmla="*/ 71658 h 3999937"/>
                  <a:gd name="connsiteX54" fmla="*/ 1286442 w 4576505"/>
                  <a:gd name="connsiteY54" fmla="*/ 0 h 3999937"/>
                  <a:gd name="connsiteX55" fmla="*/ 1463605 w 4576505"/>
                  <a:gd name="connsiteY55" fmla="*/ 0 h 3999937"/>
                  <a:gd name="connsiteX56" fmla="*/ 1463605 w 4576505"/>
                  <a:gd name="connsiteY56" fmla="*/ 73477 h 3999937"/>
                  <a:gd name="connsiteX57" fmla="*/ 1458694 w 4576505"/>
                  <a:gd name="connsiteY57" fmla="*/ 74470 h 3999937"/>
                  <a:gd name="connsiteX58" fmla="*/ 1405047 w 4576505"/>
                  <a:gd name="connsiteY58" fmla="*/ 155403 h 3999937"/>
                  <a:gd name="connsiteX59" fmla="*/ 1492884 w 4576505"/>
                  <a:gd name="connsiteY59" fmla="*/ 243240 h 3999937"/>
                  <a:gd name="connsiteX60" fmla="*/ 1580721 w 4576505"/>
                  <a:gd name="connsiteY60" fmla="*/ 155403 h 3999937"/>
                  <a:gd name="connsiteX61" fmla="*/ 1527074 w 4576505"/>
                  <a:gd name="connsiteY61" fmla="*/ 74470 h 3999937"/>
                  <a:gd name="connsiteX62" fmla="*/ 1513154 w 4576505"/>
                  <a:gd name="connsiteY62" fmla="*/ 71658 h 3999937"/>
                  <a:gd name="connsiteX63" fmla="*/ 1513154 w 4576505"/>
                  <a:gd name="connsiteY63" fmla="*/ 0 h 3999937"/>
                  <a:gd name="connsiteX64" fmla="*/ 1690317 w 4576505"/>
                  <a:gd name="connsiteY64" fmla="*/ 0 h 3999937"/>
                  <a:gd name="connsiteX65" fmla="*/ 1690317 w 4576505"/>
                  <a:gd name="connsiteY65" fmla="*/ 73477 h 3999937"/>
                  <a:gd name="connsiteX66" fmla="*/ 1685406 w 4576505"/>
                  <a:gd name="connsiteY66" fmla="*/ 74470 h 3999937"/>
                  <a:gd name="connsiteX67" fmla="*/ 1631759 w 4576505"/>
                  <a:gd name="connsiteY67" fmla="*/ 155403 h 3999937"/>
                  <a:gd name="connsiteX68" fmla="*/ 1719596 w 4576505"/>
                  <a:gd name="connsiteY68" fmla="*/ 243240 h 3999937"/>
                  <a:gd name="connsiteX69" fmla="*/ 1807433 w 4576505"/>
                  <a:gd name="connsiteY69" fmla="*/ 155403 h 3999937"/>
                  <a:gd name="connsiteX70" fmla="*/ 1753786 w 4576505"/>
                  <a:gd name="connsiteY70" fmla="*/ 74470 h 3999937"/>
                  <a:gd name="connsiteX71" fmla="*/ 1739866 w 4576505"/>
                  <a:gd name="connsiteY71" fmla="*/ 71658 h 3999937"/>
                  <a:gd name="connsiteX72" fmla="*/ 1739866 w 4576505"/>
                  <a:gd name="connsiteY72" fmla="*/ 0 h 3999937"/>
                  <a:gd name="connsiteX73" fmla="*/ 1917029 w 4576505"/>
                  <a:gd name="connsiteY73" fmla="*/ 0 h 3999937"/>
                  <a:gd name="connsiteX74" fmla="*/ 1917029 w 4576505"/>
                  <a:gd name="connsiteY74" fmla="*/ 73477 h 3999937"/>
                  <a:gd name="connsiteX75" fmla="*/ 1912118 w 4576505"/>
                  <a:gd name="connsiteY75" fmla="*/ 74470 h 3999937"/>
                  <a:gd name="connsiteX76" fmla="*/ 1858471 w 4576505"/>
                  <a:gd name="connsiteY76" fmla="*/ 155403 h 3999937"/>
                  <a:gd name="connsiteX77" fmla="*/ 1946308 w 4576505"/>
                  <a:gd name="connsiteY77" fmla="*/ 243240 h 3999937"/>
                  <a:gd name="connsiteX78" fmla="*/ 2034145 w 4576505"/>
                  <a:gd name="connsiteY78" fmla="*/ 155403 h 3999937"/>
                  <a:gd name="connsiteX79" fmla="*/ 1980498 w 4576505"/>
                  <a:gd name="connsiteY79" fmla="*/ 74470 h 3999937"/>
                  <a:gd name="connsiteX80" fmla="*/ 1966578 w 4576505"/>
                  <a:gd name="connsiteY80" fmla="*/ 71658 h 3999937"/>
                  <a:gd name="connsiteX81" fmla="*/ 1966578 w 4576505"/>
                  <a:gd name="connsiteY81" fmla="*/ 0 h 3999937"/>
                  <a:gd name="connsiteX82" fmla="*/ 2143741 w 4576505"/>
                  <a:gd name="connsiteY82" fmla="*/ 0 h 3999937"/>
                  <a:gd name="connsiteX83" fmla="*/ 2143741 w 4576505"/>
                  <a:gd name="connsiteY83" fmla="*/ 73477 h 3999937"/>
                  <a:gd name="connsiteX84" fmla="*/ 2138830 w 4576505"/>
                  <a:gd name="connsiteY84" fmla="*/ 74470 h 3999937"/>
                  <a:gd name="connsiteX85" fmla="*/ 2085183 w 4576505"/>
                  <a:gd name="connsiteY85" fmla="*/ 155403 h 3999937"/>
                  <a:gd name="connsiteX86" fmla="*/ 2173020 w 4576505"/>
                  <a:gd name="connsiteY86" fmla="*/ 243240 h 3999937"/>
                  <a:gd name="connsiteX87" fmla="*/ 2260857 w 4576505"/>
                  <a:gd name="connsiteY87" fmla="*/ 155403 h 3999937"/>
                  <a:gd name="connsiteX88" fmla="*/ 2207210 w 4576505"/>
                  <a:gd name="connsiteY88" fmla="*/ 74470 h 3999937"/>
                  <a:gd name="connsiteX89" fmla="*/ 2193290 w 4576505"/>
                  <a:gd name="connsiteY89" fmla="*/ 71658 h 3999937"/>
                  <a:gd name="connsiteX90" fmla="*/ 2193290 w 4576505"/>
                  <a:gd name="connsiteY90" fmla="*/ 0 h 3999937"/>
                  <a:gd name="connsiteX91" fmla="*/ 2370453 w 4576505"/>
                  <a:gd name="connsiteY91" fmla="*/ 0 h 3999937"/>
                  <a:gd name="connsiteX92" fmla="*/ 2370453 w 4576505"/>
                  <a:gd name="connsiteY92" fmla="*/ 73477 h 3999937"/>
                  <a:gd name="connsiteX93" fmla="*/ 2365542 w 4576505"/>
                  <a:gd name="connsiteY93" fmla="*/ 74470 h 3999937"/>
                  <a:gd name="connsiteX94" fmla="*/ 2311895 w 4576505"/>
                  <a:gd name="connsiteY94" fmla="*/ 155403 h 3999937"/>
                  <a:gd name="connsiteX95" fmla="*/ 2399732 w 4576505"/>
                  <a:gd name="connsiteY95" fmla="*/ 243240 h 3999937"/>
                  <a:gd name="connsiteX96" fmla="*/ 2487569 w 4576505"/>
                  <a:gd name="connsiteY96" fmla="*/ 155403 h 3999937"/>
                  <a:gd name="connsiteX97" fmla="*/ 2433922 w 4576505"/>
                  <a:gd name="connsiteY97" fmla="*/ 74470 h 3999937"/>
                  <a:gd name="connsiteX98" fmla="*/ 2420002 w 4576505"/>
                  <a:gd name="connsiteY98" fmla="*/ 71658 h 3999937"/>
                  <a:gd name="connsiteX99" fmla="*/ 2420002 w 4576505"/>
                  <a:gd name="connsiteY99" fmla="*/ 0 h 3999937"/>
                  <a:gd name="connsiteX100" fmla="*/ 2597165 w 4576505"/>
                  <a:gd name="connsiteY100" fmla="*/ 0 h 3999937"/>
                  <a:gd name="connsiteX101" fmla="*/ 2597165 w 4576505"/>
                  <a:gd name="connsiteY101" fmla="*/ 73477 h 3999937"/>
                  <a:gd name="connsiteX102" fmla="*/ 2592254 w 4576505"/>
                  <a:gd name="connsiteY102" fmla="*/ 74470 h 3999937"/>
                  <a:gd name="connsiteX103" fmla="*/ 2538607 w 4576505"/>
                  <a:gd name="connsiteY103" fmla="*/ 155403 h 3999937"/>
                  <a:gd name="connsiteX104" fmla="*/ 2626444 w 4576505"/>
                  <a:gd name="connsiteY104" fmla="*/ 243240 h 3999937"/>
                  <a:gd name="connsiteX105" fmla="*/ 2714281 w 4576505"/>
                  <a:gd name="connsiteY105" fmla="*/ 155403 h 3999937"/>
                  <a:gd name="connsiteX106" fmla="*/ 2660634 w 4576505"/>
                  <a:gd name="connsiteY106" fmla="*/ 74470 h 3999937"/>
                  <a:gd name="connsiteX107" fmla="*/ 2646714 w 4576505"/>
                  <a:gd name="connsiteY107" fmla="*/ 71658 h 3999937"/>
                  <a:gd name="connsiteX108" fmla="*/ 2646714 w 4576505"/>
                  <a:gd name="connsiteY108" fmla="*/ 0 h 3999937"/>
                  <a:gd name="connsiteX109" fmla="*/ 2823877 w 4576505"/>
                  <a:gd name="connsiteY109" fmla="*/ 0 h 3999937"/>
                  <a:gd name="connsiteX110" fmla="*/ 2823877 w 4576505"/>
                  <a:gd name="connsiteY110" fmla="*/ 73477 h 3999937"/>
                  <a:gd name="connsiteX111" fmla="*/ 2818966 w 4576505"/>
                  <a:gd name="connsiteY111" fmla="*/ 74470 h 3999937"/>
                  <a:gd name="connsiteX112" fmla="*/ 2765319 w 4576505"/>
                  <a:gd name="connsiteY112" fmla="*/ 155403 h 3999937"/>
                  <a:gd name="connsiteX113" fmla="*/ 2853156 w 4576505"/>
                  <a:gd name="connsiteY113" fmla="*/ 243240 h 3999937"/>
                  <a:gd name="connsiteX114" fmla="*/ 2940993 w 4576505"/>
                  <a:gd name="connsiteY114" fmla="*/ 155403 h 3999937"/>
                  <a:gd name="connsiteX115" fmla="*/ 2887346 w 4576505"/>
                  <a:gd name="connsiteY115" fmla="*/ 74470 h 3999937"/>
                  <a:gd name="connsiteX116" fmla="*/ 2873426 w 4576505"/>
                  <a:gd name="connsiteY116" fmla="*/ 71658 h 3999937"/>
                  <a:gd name="connsiteX117" fmla="*/ 2873426 w 4576505"/>
                  <a:gd name="connsiteY117" fmla="*/ 0 h 3999937"/>
                  <a:gd name="connsiteX118" fmla="*/ 3050589 w 4576505"/>
                  <a:gd name="connsiteY118" fmla="*/ 0 h 3999937"/>
                  <a:gd name="connsiteX119" fmla="*/ 3050589 w 4576505"/>
                  <a:gd name="connsiteY119" fmla="*/ 73477 h 3999937"/>
                  <a:gd name="connsiteX120" fmla="*/ 3045678 w 4576505"/>
                  <a:gd name="connsiteY120" fmla="*/ 74470 h 3999937"/>
                  <a:gd name="connsiteX121" fmla="*/ 2992031 w 4576505"/>
                  <a:gd name="connsiteY121" fmla="*/ 155403 h 3999937"/>
                  <a:gd name="connsiteX122" fmla="*/ 3079868 w 4576505"/>
                  <a:gd name="connsiteY122" fmla="*/ 243240 h 3999937"/>
                  <a:gd name="connsiteX123" fmla="*/ 3167705 w 4576505"/>
                  <a:gd name="connsiteY123" fmla="*/ 155403 h 3999937"/>
                  <a:gd name="connsiteX124" fmla="*/ 3114058 w 4576505"/>
                  <a:gd name="connsiteY124" fmla="*/ 74470 h 3999937"/>
                  <a:gd name="connsiteX125" fmla="*/ 3100138 w 4576505"/>
                  <a:gd name="connsiteY125" fmla="*/ 71658 h 3999937"/>
                  <a:gd name="connsiteX126" fmla="*/ 3100138 w 4576505"/>
                  <a:gd name="connsiteY126" fmla="*/ 0 h 3999937"/>
                  <a:gd name="connsiteX127" fmla="*/ 3277301 w 4576505"/>
                  <a:gd name="connsiteY127" fmla="*/ 0 h 3999937"/>
                  <a:gd name="connsiteX128" fmla="*/ 3277301 w 4576505"/>
                  <a:gd name="connsiteY128" fmla="*/ 73477 h 3999937"/>
                  <a:gd name="connsiteX129" fmla="*/ 3272390 w 4576505"/>
                  <a:gd name="connsiteY129" fmla="*/ 74470 h 3999937"/>
                  <a:gd name="connsiteX130" fmla="*/ 3218743 w 4576505"/>
                  <a:gd name="connsiteY130" fmla="*/ 155403 h 3999937"/>
                  <a:gd name="connsiteX131" fmla="*/ 3306580 w 4576505"/>
                  <a:gd name="connsiteY131" fmla="*/ 243240 h 3999937"/>
                  <a:gd name="connsiteX132" fmla="*/ 3394417 w 4576505"/>
                  <a:gd name="connsiteY132" fmla="*/ 155403 h 3999937"/>
                  <a:gd name="connsiteX133" fmla="*/ 3340770 w 4576505"/>
                  <a:gd name="connsiteY133" fmla="*/ 74470 h 3999937"/>
                  <a:gd name="connsiteX134" fmla="*/ 3326850 w 4576505"/>
                  <a:gd name="connsiteY134" fmla="*/ 71658 h 3999937"/>
                  <a:gd name="connsiteX135" fmla="*/ 3326850 w 4576505"/>
                  <a:gd name="connsiteY135" fmla="*/ 0 h 3999937"/>
                  <a:gd name="connsiteX136" fmla="*/ 3504013 w 4576505"/>
                  <a:gd name="connsiteY136" fmla="*/ 0 h 3999937"/>
                  <a:gd name="connsiteX137" fmla="*/ 3504013 w 4576505"/>
                  <a:gd name="connsiteY137" fmla="*/ 73477 h 3999937"/>
                  <a:gd name="connsiteX138" fmla="*/ 3499102 w 4576505"/>
                  <a:gd name="connsiteY138" fmla="*/ 74470 h 3999937"/>
                  <a:gd name="connsiteX139" fmla="*/ 3445455 w 4576505"/>
                  <a:gd name="connsiteY139" fmla="*/ 155403 h 3999937"/>
                  <a:gd name="connsiteX140" fmla="*/ 3533292 w 4576505"/>
                  <a:gd name="connsiteY140" fmla="*/ 243240 h 3999937"/>
                  <a:gd name="connsiteX141" fmla="*/ 3621129 w 4576505"/>
                  <a:gd name="connsiteY141" fmla="*/ 155403 h 3999937"/>
                  <a:gd name="connsiteX142" fmla="*/ 3567482 w 4576505"/>
                  <a:gd name="connsiteY142" fmla="*/ 74470 h 3999937"/>
                  <a:gd name="connsiteX143" fmla="*/ 3553562 w 4576505"/>
                  <a:gd name="connsiteY143" fmla="*/ 71658 h 3999937"/>
                  <a:gd name="connsiteX144" fmla="*/ 3553562 w 4576505"/>
                  <a:gd name="connsiteY144" fmla="*/ 0 h 3999937"/>
                  <a:gd name="connsiteX145" fmla="*/ 3730725 w 4576505"/>
                  <a:gd name="connsiteY145" fmla="*/ 0 h 3999937"/>
                  <a:gd name="connsiteX146" fmla="*/ 3730725 w 4576505"/>
                  <a:gd name="connsiteY146" fmla="*/ 73477 h 3999937"/>
                  <a:gd name="connsiteX147" fmla="*/ 3725814 w 4576505"/>
                  <a:gd name="connsiteY147" fmla="*/ 74470 h 3999937"/>
                  <a:gd name="connsiteX148" fmla="*/ 3672167 w 4576505"/>
                  <a:gd name="connsiteY148" fmla="*/ 155403 h 3999937"/>
                  <a:gd name="connsiteX149" fmla="*/ 3760004 w 4576505"/>
                  <a:gd name="connsiteY149" fmla="*/ 243240 h 3999937"/>
                  <a:gd name="connsiteX150" fmla="*/ 3847841 w 4576505"/>
                  <a:gd name="connsiteY150" fmla="*/ 155403 h 3999937"/>
                  <a:gd name="connsiteX151" fmla="*/ 3794194 w 4576505"/>
                  <a:gd name="connsiteY151" fmla="*/ 74470 h 3999937"/>
                  <a:gd name="connsiteX152" fmla="*/ 3780274 w 4576505"/>
                  <a:gd name="connsiteY152" fmla="*/ 71658 h 3999937"/>
                  <a:gd name="connsiteX153" fmla="*/ 3780274 w 4576505"/>
                  <a:gd name="connsiteY153" fmla="*/ 0 h 3999937"/>
                  <a:gd name="connsiteX154" fmla="*/ 3957437 w 4576505"/>
                  <a:gd name="connsiteY154" fmla="*/ 0 h 3999937"/>
                  <a:gd name="connsiteX155" fmla="*/ 3957437 w 4576505"/>
                  <a:gd name="connsiteY155" fmla="*/ 73477 h 3999937"/>
                  <a:gd name="connsiteX156" fmla="*/ 3952526 w 4576505"/>
                  <a:gd name="connsiteY156" fmla="*/ 74469 h 3999937"/>
                  <a:gd name="connsiteX157" fmla="*/ 3898879 w 4576505"/>
                  <a:gd name="connsiteY157" fmla="*/ 155403 h 3999937"/>
                  <a:gd name="connsiteX158" fmla="*/ 3986716 w 4576505"/>
                  <a:gd name="connsiteY158" fmla="*/ 243240 h 3999937"/>
                  <a:gd name="connsiteX159" fmla="*/ 4074553 w 4576505"/>
                  <a:gd name="connsiteY159" fmla="*/ 155403 h 3999937"/>
                  <a:gd name="connsiteX160" fmla="*/ 4020906 w 4576505"/>
                  <a:gd name="connsiteY160" fmla="*/ 74469 h 3999937"/>
                  <a:gd name="connsiteX161" fmla="*/ 4006986 w 4576505"/>
                  <a:gd name="connsiteY161" fmla="*/ 71658 h 3999937"/>
                  <a:gd name="connsiteX162" fmla="*/ 4006986 w 4576505"/>
                  <a:gd name="connsiteY162" fmla="*/ 0 h 3999937"/>
                  <a:gd name="connsiteX163" fmla="*/ 4184149 w 4576505"/>
                  <a:gd name="connsiteY163" fmla="*/ 0 h 3999937"/>
                  <a:gd name="connsiteX164" fmla="*/ 4184149 w 4576505"/>
                  <a:gd name="connsiteY164" fmla="*/ 73477 h 3999937"/>
                  <a:gd name="connsiteX165" fmla="*/ 4179238 w 4576505"/>
                  <a:gd name="connsiteY165" fmla="*/ 74469 h 3999937"/>
                  <a:gd name="connsiteX166" fmla="*/ 4125591 w 4576505"/>
                  <a:gd name="connsiteY166" fmla="*/ 155403 h 3999937"/>
                  <a:gd name="connsiteX167" fmla="*/ 4213428 w 4576505"/>
                  <a:gd name="connsiteY167" fmla="*/ 243240 h 3999937"/>
                  <a:gd name="connsiteX168" fmla="*/ 4301265 w 4576505"/>
                  <a:gd name="connsiteY168" fmla="*/ 155403 h 3999937"/>
                  <a:gd name="connsiteX169" fmla="*/ 4247618 w 4576505"/>
                  <a:gd name="connsiteY169" fmla="*/ 74469 h 3999937"/>
                  <a:gd name="connsiteX170" fmla="*/ 4233698 w 4576505"/>
                  <a:gd name="connsiteY170" fmla="*/ 71658 h 3999937"/>
                  <a:gd name="connsiteX171" fmla="*/ 4233698 w 4576505"/>
                  <a:gd name="connsiteY171" fmla="*/ 0 h 3999937"/>
                  <a:gd name="connsiteX172" fmla="*/ 4410853 w 4576505"/>
                  <a:gd name="connsiteY172" fmla="*/ 0 h 3999937"/>
                  <a:gd name="connsiteX173" fmla="*/ 4410853 w 4576505"/>
                  <a:gd name="connsiteY173" fmla="*/ 73477 h 3999937"/>
                  <a:gd name="connsiteX174" fmla="*/ 4405942 w 4576505"/>
                  <a:gd name="connsiteY174" fmla="*/ 74469 h 3999937"/>
                  <a:gd name="connsiteX175" fmla="*/ 4352295 w 4576505"/>
                  <a:gd name="connsiteY175" fmla="*/ 155403 h 3999937"/>
                  <a:gd name="connsiteX176" fmla="*/ 4440132 w 4576505"/>
                  <a:gd name="connsiteY176" fmla="*/ 243240 h 3999937"/>
                  <a:gd name="connsiteX177" fmla="*/ 4527969 w 4576505"/>
                  <a:gd name="connsiteY177" fmla="*/ 155403 h 3999937"/>
                  <a:gd name="connsiteX178" fmla="*/ 4474322 w 4576505"/>
                  <a:gd name="connsiteY178" fmla="*/ 74469 h 3999937"/>
                  <a:gd name="connsiteX179" fmla="*/ 4460402 w 4576505"/>
                  <a:gd name="connsiteY179" fmla="*/ 71658 h 3999937"/>
                  <a:gd name="connsiteX180" fmla="*/ 4460402 w 4576505"/>
                  <a:gd name="connsiteY180" fmla="*/ 0 h 3999937"/>
                  <a:gd name="connsiteX181" fmla="*/ 4576505 w 4576505"/>
                  <a:gd name="connsiteY181" fmla="*/ 0 h 3999937"/>
                  <a:gd name="connsiteX182" fmla="*/ 4576505 w 4576505"/>
                  <a:gd name="connsiteY182" fmla="*/ 3456380 h 3999937"/>
                  <a:gd name="connsiteX183" fmla="*/ 4270345 w 4576505"/>
                  <a:gd name="connsiteY183" fmla="*/ 3999937 h 3999937"/>
                  <a:gd name="connsiteX184" fmla="*/ 0 w 4576505"/>
                  <a:gd name="connsiteY184" fmla="*/ 3999937 h 399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76505" h="3999937">
                    <a:moveTo>
                      <a:pt x="0" y="0"/>
                    </a:moveTo>
                    <a:lnTo>
                      <a:pt x="103333" y="0"/>
                    </a:lnTo>
                    <a:lnTo>
                      <a:pt x="103333" y="73477"/>
                    </a:lnTo>
                    <a:lnTo>
                      <a:pt x="98422" y="74470"/>
                    </a:lnTo>
                    <a:cubicBezTo>
                      <a:pt x="66896" y="87803"/>
                      <a:pt x="44775" y="119020"/>
                      <a:pt x="44775" y="155403"/>
                    </a:cubicBezTo>
                    <a:cubicBezTo>
                      <a:pt x="44775" y="203914"/>
                      <a:pt x="84101" y="243240"/>
                      <a:pt x="132612" y="243240"/>
                    </a:cubicBezTo>
                    <a:cubicBezTo>
                      <a:pt x="181123" y="243240"/>
                      <a:pt x="220449" y="203914"/>
                      <a:pt x="220449" y="155403"/>
                    </a:cubicBezTo>
                    <a:cubicBezTo>
                      <a:pt x="220449" y="119020"/>
                      <a:pt x="198328" y="87803"/>
                      <a:pt x="166802" y="74470"/>
                    </a:cubicBezTo>
                    <a:lnTo>
                      <a:pt x="152882" y="71658"/>
                    </a:lnTo>
                    <a:lnTo>
                      <a:pt x="152882" y="0"/>
                    </a:lnTo>
                    <a:lnTo>
                      <a:pt x="330045" y="0"/>
                    </a:lnTo>
                    <a:lnTo>
                      <a:pt x="330045" y="73477"/>
                    </a:lnTo>
                    <a:lnTo>
                      <a:pt x="325134" y="74470"/>
                    </a:lnTo>
                    <a:cubicBezTo>
                      <a:pt x="293608" y="87803"/>
                      <a:pt x="271487" y="119020"/>
                      <a:pt x="271487" y="155403"/>
                    </a:cubicBezTo>
                    <a:cubicBezTo>
                      <a:pt x="271487" y="203914"/>
                      <a:pt x="310813" y="243240"/>
                      <a:pt x="359324" y="243240"/>
                    </a:cubicBezTo>
                    <a:cubicBezTo>
                      <a:pt x="407835" y="243240"/>
                      <a:pt x="447161" y="203914"/>
                      <a:pt x="447161" y="155403"/>
                    </a:cubicBezTo>
                    <a:cubicBezTo>
                      <a:pt x="447161" y="119020"/>
                      <a:pt x="425040" y="87803"/>
                      <a:pt x="393514" y="74470"/>
                    </a:cubicBezTo>
                    <a:lnTo>
                      <a:pt x="379594" y="71658"/>
                    </a:lnTo>
                    <a:lnTo>
                      <a:pt x="379594" y="0"/>
                    </a:lnTo>
                    <a:lnTo>
                      <a:pt x="556757" y="0"/>
                    </a:lnTo>
                    <a:lnTo>
                      <a:pt x="556757" y="73477"/>
                    </a:lnTo>
                    <a:lnTo>
                      <a:pt x="551846" y="74470"/>
                    </a:lnTo>
                    <a:cubicBezTo>
                      <a:pt x="520320" y="87803"/>
                      <a:pt x="498199" y="119020"/>
                      <a:pt x="498199" y="155403"/>
                    </a:cubicBezTo>
                    <a:cubicBezTo>
                      <a:pt x="498199" y="203914"/>
                      <a:pt x="537525" y="243240"/>
                      <a:pt x="586036" y="243240"/>
                    </a:cubicBezTo>
                    <a:cubicBezTo>
                      <a:pt x="634547" y="243240"/>
                      <a:pt x="673873" y="203914"/>
                      <a:pt x="673873" y="155403"/>
                    </a:cubicBezTo>
                    <a:cubicBezTo>
                      <a:pt x="673873" y="119020"/>
                      <a:pt x="651752" y="87803"/>
                      <a:pt x="620226" y="74470"/>
                    </a:cubicBezTo>
                    <a:lnTo>
                      <a:pt x="606306" y="71658"/>
                    </a:lnTo>
                    <a:lnTo>
                      <a:pt x="606306" y="0"/>
                    </a:lnTo>
                    <a:lnTo>
                      <a:pt x="783469" y="0"/>
                    </a:lnTo>
                    <a:lnTo>
                      <a:pt x="783469" y="73477"/>
                    </a:lnTo>
                    <a:lnTo>
                      <a:pt x="778558" y="74470"/>
                    </a:lnTo>
                    <a:cubicBezTo>
                      <a:pt x="747032" y="87803"/>
                      <a:pt x="724911" y="119020"/>
                      <a:pt x="724911" y="155403"/>
                    </a:cubicBezTo>
                    <a:cubicBezTo>
                      <a:pt x="724911" y="203914"/>
                      <a:pt x="764237" y="243240"/>
                      <a:pt x="812748" y="243240"/>
                    </a:cubicBezTo>
                    <a:cubicBezTo>
                      <a:pt x="861259" y="243240"/>
                      <a:pt x="900585" y="203914"/>
                      <a:pt x="900585" y="155403"/>
                    </a:cubicBezTo>
                    <a:cubicBezTo>
                      <a:pt x="900585" y="119020"/>
                      <a:pt x="878464" y="87803"/>
                      <a:pt x="846938" y="74470"/>
                    </a:cubicBezTo>
                    <a:lnTo>
                      <a:pt x="833018" y="71658"/>
                    </a:lnTo>
                    <a:lnTo>
                      <a:pt x="833018" y="0"/>
                    </a:lnTo>
                    <a:lnTo>
                      <a:pt x="1010181" y="0"/>
                    </a:lnTo>
                    <a:lnTo>
                      <a:pt x="1010181" y="73477"/>
                    </a:lnTo>
                    <a:lnTo>
                      <a:pt x="1005270" y="74470"/>
                    </a:lnTo>
                    <a:cubicBezTo>
                      <a:pt x="973744" y="87803"/>
                      <a:pt x="951623" y="119020"/>
                      <a:pt x="951623" y="155403"/>
                    </a:cubicBezTo>
                    <a:cubicBezTo>
                      <a:pt x="951623" y="203914"/>
                      <a:pt x="990949" y="243240"/>
                      <a:pt x="1039460" y="243240"/>
                    </a:cubicBezTo>
                    <a:cubicBezTo>
                      <a:pt x="1087971" y="243240"/>
                      <a:pt x="1127297" y="203914"/>
                      <a:pt x="1127297" y="155403"/>
                    </a:cubicBezTo>
                    <a:cubicBezTo>
                      <a:pt x="1127297" y="119020"/>
                      <a:pt x="1105176" y="87803"/>
                      <a:pt x="1073650" y="74470"/>
                    </a:cubicBezTo>
                    <a:lnTo>
                      <a:pt x="1059730" y="71658"/>
                    </a:lnTo>
                    <a:lnTo>
                      <a:pt x="1059730" y="0"/>
                    </a:lnTo>
                    <a:lnTo>
                      <a:pt x="1236893" y="0"/>
                    </a:lnTo>
                    <a:lnTo>
                      <a:pt x="1236893" y="73477"/>
                    </a:lnTo>
                    <a:lnTo>
                      <a:pt x="1231982" y="74470"/>
                    </a:lnTo>
                    <a:cubicBezTo>
                      <a:pt x="1200456" y="87803"/>
                      <a:pt x="1178335" y="119020"/>
                      <a:pt x="1178335" y="155403"/>
                    </a:cubicBezTo>
                    <a:cubicBezTo>
                      <a:pt x="1178335" y="203914"/>
                      <a:pt x="1217661" y="243240"/>
                      <a:pt x="1266172" y="243240"/>
                    </a:cubicBezTo>
                    <a:cubicBezTo>
                      <a:pt x="1314683" y="243240"/>
                      <a:pt x="1354009" y="203914"/>
                      <a:pt x="1354009" y="155403"/>
                    </a:cubicBezTo>
                    <a:cubicBezTo>
                      <a:pt x="1354009" y="119020"/>
                      <a:pt x="1331888" y="87803"/>
                      <a:pt x="1300362" y="74470"/>
                    </a:cubicBezTo>
                    <a:lnTo>
                      <a:pt x="1286442" y="71658"/>
                    </a:lnTo>
                    <a:lnTo>
                      <a:pt x="1286442" y="0"/>
                    </a:lnTo>
                    <a:lnTo>
                      <a:pt x="1463605" y="0"/>
                    </a:lnTo>
                    <a:lnTo>
                      <a:pt x="1463605" y="73477"/>
                    </a:lnTo>
                    <a:lnTo>
                      <a:pt x="1458694" y="74470"/>
                    </a:lnTo>
                    <a:cubicBezTo>
                      <a:pt x="1427168" y="87803"/>
                      <a:pt x="1405047" y="119020"/>
                      <a:pt x="1405047" y="155403"/>
                    </a:cubicBezTo>
                    <a:cubicBezTo>
                      <a:pt x="1405047" y="203914"/>
                      <a:pt x="1444373" y="243240"/>
                      <a:pt x="1492884" y="243240"/>
                    </a:cubicBezTo>
                    <a:cubicBezTo>
                      <a:pt x="1541395" y="243240"/>
                      <a:pt x="1580721" y="203914"/>
                      <a:pt x="1580721" y="155403"/>
                    </a:cubicBezTo>
                    <a:cubicBezTo>
                      <a:pt x="1580721" y="119020"/>
                      <a:pt x="1558600" y="87803"/>
                      <a:pt x="1527074" y="74470"/>
                    </a:cubicBezTo>
                    <a:lnTo>
                      <a:pt x="1513154" y="71658"/>
                    </a:lnTo>
                    <a:lnTo>
                      <a:pt x="1513154" y="0"/>
                    </a:lnTo>
                    <a:lnTo>
                      <a:pt x="1690317" y="0"/>
                    </a:lnTo>
                    <a:lnTo>
                      <a:pt x="1690317" y="73477"/>
                    </a:lnTo>
                    <a:lnTo>
                      <a:pt x="1685406" y="74470"/>
                    </a:lnTo>
                    <a:cubicBezTo>
                      <a:pt x="1653880" y="87803"/>
                      <a:pt x="1631759" y="119020"/>
                      <a:pt x="1631759" y="155403"/>
                    </a:cubicBezTo>
                    <a:cubicBezTo>
                      <a:pt x="1631759" y="203914"/>
                      <a:pt x="1671085" y="243240"/>
                      <a:pt x="1719596" y="243240"/>
                    </a:cubicBezTo>
                    <a:cubicBezTo>
                      <a:pt x="1768107" y="243240"/>
                      <a:pt x="1807433" y="203914"/>
                      <a:pt x="1807433" y="155403"/>
                    </a:cubicBezTo>
                    <a:cubicBezTo>
                      <a:pt x="1807433" y="119020"/>
                      <a:pt x="1785312" y="87803"/>
                      <a:pt x="1753786" y="74470"/>
                    </a:cubicBezTo>
                    <a:lnTo>
                      <a:pt x="1739866" y="71658"/>
                    </a:lnTo>
                    <a:lnTo>
                      <a:pt x="1739866" y="0"/>
                    </a:lnTo>
                    <a:lnTo>
                      <a:pt x="1917029" y="0"/>
                    </a:lnTo>
                    <a:lnTo>
                      <a:pt x="1917029" y="73477"/>
                    </a:lnTo>
                    <a:lnTo>
                      <a:pt x="1912118" y="74470"/>
                    </a:lnTo>
                    <a:cubicBezTo>
                      <a:pt x="1880592" y="87803"/>
                      <a:pt x="1858471" y="119020"/>
                      <a:pt x="1858471" y="155403"/>
                    </a:cubicBezTo>
                    <a:cubicBezTo>
                      <a:pt x="1858471" y="203914"/>
                      <a:pt x="1897797" y="243240"/>
                      <a:pt x="1946308" y="243240"/>
                    </a:cubicBezTo>
                    <a:cubicBezTo>
                      <a:pt x="1994819" y="243240"/>
                      <a:pt x="2034145" y="203914"/>
                      <a:pt x="2034145" y="155403"/>
                    </a:cubicBezTo>
                    <a:cubicBezTo>
                      <a:pt x="2034145" y="119020"/>
                      <a:pt x="2012024" y="87803"/>
                      <a:pt x="1980498" y="74470"/>
                    </a:cubicBezTo>
                    <a:lnTo>
                      <a:pt x="1966578" y="71658"/>
                    </a:lnTo>
                    <a:lnTo>
                      <a:pt x="1966578" y="0"/>
                    </a:lnTo>
                    <a:lnTo>
                      <a:pt x="2143741" y="0"/>
                    </a:lnTo>
                    <a:lnTo>
                      <a:pt x="2143741" y="73477"/>
                    </a:lnTo>
                    <a:lnTo>
                      <a:pt x="2138830" y="74470"/>
                    </a:lnTo>
                    <a:cubicBezTo>
                      <a:pt x="2107304" y="87803"/>
                      <a:pt x="2085183" y="119020"/>
                      <a:pt x="2085183" y="155403"/>
                    </a:cubicBezTo>
                    <a:cubicBezTo>
                      <a:pt x="2085183" y="203914"/>
                      <a:pt x="2124509" y="243240"/>
                      <a:pt x="2173020" y="243240"/>
                    </a:cubicBezTo>
                    <a:cubicBezTo>
                      <a:pt x="2221531" y="243240"/>
                      <a:pt x="2260857" y="203914"/>
                      <a:pt x="2260857" y="155403"/>
                    </a:cubicBezTo>
                    <a:cubicBezTo>
                      <a:pt x="2260857" y="119020"/>
                      <a:pt x="2238736" y="87803"/>
                      <a:pt x="2207210" y="74470"/>
                    </a:cubicBezTo>
                    <a:lnTo>
                      <a:pt x="2193290" y="71658"/>
                    </a:lnTo>
                    <a:lnTo>
                      <a:pt x="2193290" y="0"/>
                    </a:lnTo>
                    <a:lnTo>
                      <a:pt x="2370453" y="0"/>
                    </a:lnTo>
                    <a:lnTo>
                      <a:pt x="2370453" y="73477"/>
                    </a:lnTo>
                    <a:lnTo>
                      <a:pt x="2365542" y="74470"/>
                    </a:lnTo>
                    <a:cubicBezTo>
                      <a:pt x="2334016" y="87803"/>
                      <a:pt x="2311895" y="119020"/>
                      <a:pt x="2311895" y="155403"/>
                    </a:cubicBezTo>
                    <a:cubicBezTo>
                      <a:pt x="2311895" y="203914"/>
                      <a:pt x="2351221" y="243240"/>
                      <a:pt x="2399732" y="243240"/>
                    </a:cubicBezTo>
                    <a:cubicBezTo>
                      <a:pt x="2448243" y="243240"/>
                      <a:pt x="2487569" y="203914"/>
                      <a:pt x="2487569" y="155403"/>
                    </a:cubicBezTo>
                    <a:cubicBezTo>
                      <a:pt x="2487569" y="119020"/>
                      <a:pt x="2465448" y="87803"/>
                      <a:pt x="2433922" y="74470"/>
                    </a:cubicBezTo>
                    <a:lnTo>
                      <a:pt x="2420002" y="71658"/>
                    </a:lnTo>
                    <a:lnTo>
                      <a:pt x="2420002" y="0"/>
                    </a:lnTo>
                    <a:lnTo>
                      <a:pt x="2597165" y="0"/>
                    </a:lnTo>
                    <a:lnTo>
                      <a:pt x="2597165" y="73477"/>
                    </a:lnTo>
                    <a:lnTo>
                      <a:pt x="2592254" y="74470"/>
                    </a:lnTo>
                    <a:cubicBezTo>
                      <a:pt x="2560728" y="87803"/>
                      <a:pt x="2538607" y="119020"/>
                      <a:pt x="2538607" y="155403"/>
                    </a:cubicBezTo>
                    <a:cubicBezTo>
                      <a:pt x="2538607" y="203914"/>
                      <a:pt x="2577933" y="243240"/>
                      <a:pt x="2626444" y="243240"/>
                    </a:cubicBezTo>
                    <a:cubicBezTo>
                      <a:pt x="2674955" y="243240"/>
                      <a:pt x="2714281" y="203914"/>
                      <a:pt x="2714281" y="155403"/>
                    </a:cubicBezTo>
                    <a:cubicBezTo>
                      <a:pt x="2714281" y="119020"/>
                      <a:pt x="2692160" y="87803"/>
                      <a:pt x="2660634" y="74470"/>
                    </a:cubicBezTo>
                    <a:lnTo>
                      <a:pt x="2646714" y="71658"/>
                    </a:lnTo>
                    <a:lnTo>
                      <a:pt x="2646714" y="0"/>
                    </a:lnTo>
                    <a:lnTo>
                      <a:pt x="2823877" y="0"/>
                    </a:lnTo>
                    <a:lnTo>
                      <a:pt x="2823877" y="73477"/>
                    </a:lnTo>
                    <a:lnTo>
                      <a:pt x="2818966" y="74470"/>
                    </a:lnTo>
                    <a:cubicBezTo>
                      <a:pt x="2787440" y="87803"/>
                      <a:pt x="2765319" y="119020"/>
                      <a:pt x="2765319" y="155403"/>
                    </a:cubicBezTo>
                    <a:cubicBezTo>
                      <a:pt x="2765319" y="203914"/>
                      <a:pt x="2804645" y="243240"/>
                      <a:pt x="2853156" y="243240"/>
                    </a:cubicBezTo>
                    <a:cubicBezTo>
                      <a:pt x="2901667" y="243240"/>
                      <a:pt x="2940993" y="203914"/>
                      <a:pt x="2940993" y="155403"/>
                    </a:cubicBezTo>
                    <a:cubicBezTo>
                      <a:pt x="2940993" y="119020"/>
                      <a:pt x="2918872" y="87803"/>
                      <a:pt x="2887346" y="74470"/>
                    </a:cubicBezTo>
                    <a:lnTo>
                      <a:pt x="2873426" y="71658"/>
                    </a:lnTo>
                    <a:lnTo>
                      <a:pt x="2873426" y="0"/>
                    </a:lnTo>
                    <a:lnTo>
                      <a:pt x="3050589" y="0"/>
                    </a:lnTo>
                    <a:lnTo>
                      <a:pt x="3050589" y="73477"/>
                    </a:lnTo>
                    <a:lnTo>
                      <a:pt x="3045678" y="74470"/>
                    </a:lnTo>
                    <a:cubicBezTo>
                      <a:pt x="3014152" y="87803"/>
                      <a:pt x="2992031" y="119020"/>
                      <a:pt x="2992031" y="155403"/>
                    </a:cubicBezTo>
                    <a:cubicBezTo>
                      <a:pt x="2992031" y="203914"/>
                      <a:pt x="3031357" y="243240"/>
                      <a:pt x="3079868" y="243240"/>
                    </a:cubicBezTo>
                    <a:cubicBezTo>
                      <a:pt x="3128379" y="243240"/>
                      <a:pt x="3167705" y="203914"/>
                      <a:pt x="3167705" y="155403"/>
                    </a:cubicBezTo>
                    <a:cubicBezTo>
                      <a:pt x="3167705" y="119020"/>
                      <a:pt x="3145584" y="87803"/>
                      <a:pt x="3114058" y="74470"/>
                    </a:cubicBezTo>
                    <a:lnTo>
                      <a:pt x="3100138" y="71658"/>
                    </a:lnTo>
                    <a:lnTo>
                      <a:pt x="3100138" y="0"/>
                    </a:lnTo>
                    <a:lnTo>
                      <a:pt x="3277301" y="0"/>
                    </a:lnTo>
                    <a:lnTo>
                      <a:pt x="3277301" y="73477"/>
                    </a:lnTo>
                    <a:lnTo>
                      <a:pt x="3272390" y="74470"/>
                    </a:lnTo>
                    <a:cubicBezTo>
                      <a:pt x="3240864" y="87803"/>
                      <a:pt x="3218743" y="119020"/>
                      <a:pt x="3218743" y="155403"/>
                    </a:cubicBezTo>
                    <a:cubicBezTo>
                      <a:pt x="3218743" y="203914"/>
                      <a:pt x="3258069" y="243240"/>
                      <a:pt x="3306580" y="243240"/>
                    </a:cubicBezTo>
                    <a:cubicBezTo>
                      <a:pt x="3355091" y="243240"/>
                      <a:pt x="3394417" y="203914"/>
                      <a:pt x="3394417" y="155403"/>
                    </a:cubicBezTo>
                    <a:cubicBezTo>
                      <a:pt x="3394417" y="119020"/>
                      <a:pt x="3372296" y="87803"/>
                      <a:pt x="3340770" y="74470"/>
                    </a:cubicBezTo>
                    <a:lnTo>
                      <a:pt x="3326850" y="71658"/>
                    </a:lnTo>
                    <a:lnTo>
                      <a:pt x="3326850" y="0"/>
                    </a:lnTo>
                    <a:lnTo>
                      <a:pt x="3504013" y="0"/>
                    </a:lnTo>
                    <a:lnTo>
                      <a:pt x="3504013" y="73477"/>
                    </a:lnTo>
                    <a:lnTo>
                      <a:pt x="3499102" y="74470"/>
                    </a:lnTo>
                    <a:cubicBezTo>
                      <a:pt x="3467576" y="87803"/>
                      <a:pt x="3445455" y="119020"/>
                      <a:pt x="3445455" y="155403"/>
                    </a:cubicBezTo>
                    <a:cubicBezTo>
                      <a:pt x="3445455" y="203914"/>
                      <a:pt x="3484781" y="243240"/>
                      <a:pt x="3533292" y="243240"/>
                    </a:cubicBezTo>
                    <a:cubicBezTo>
                      <a:pt x="3581803" y="243240"/>
                      <a:pt x="3621129" y="203914"/>
                      <a:pt x="3621129" y="155403"/>
                    </a:cubicBezTo>
                    <a:cubicBezTo>
                      <a:pt x="3621129" y="119020"/>
                      <a:pt x="3599008" y="87803"/>
                      <a:pt x="3567482" y="74470"/>
                    </a:cubicBezTo>
                    <a:lnTo>
                      <a:pt x="3553562" y="71658"/>
                    </a:lnTo>
                    <a:lnTo>
                      <a:pt x="3553562" y="0"/>
                    </a:lnTo>
                    <a:lnTo>
                      <a:pt x="3730725" y="0"/>
                    </a:lnTo>
                    <a:lnTo>
                      <a:pt x="3730725" y="73477"/>
                    </a:lnTo>
                    <a:lnTo>
                      <a:pt x="3725814" y="74470"/>
                    </a:lnTo>
                    <a:cubicBezTo>
                      <a:pt x="3694288" y="87803"/>
                      <a:pt x="3672167" y="119020"/>
                      <a:pt x="3672167" y="155403"/>
                    </a:cubicBezTo>
                    <a:cubicBezTo>
                      <a:pt x="3672167" y="203914"/>
                      <a:pt x="3711493" y="243240"/>
                      <a:pt x="3760004" y="243240"/>
                    </a:cubicBezTo>
                    <a:cubicBezTo>
                      <a:pt x="3808515" y="243240"/>
                      <a:pt x="3847841" y="203914"/>
                      <a:pt x="3847841" y="155403"/>
                    </a:cubicBezTo>
                    <a:cubicBezTo>
                      <a:pt x="3847841" y="119020"/>
                      <a:pt x="3825720" y="87803"/>
                      <a:pt x="3794194" y="74470"/>
                    </a:cubicBezTo>
                    <a:lnTo>
                      <a:pt x="3780274" y="71658"/>
                    </a:lnTo>
                    <a:lnTo>
                      <a:pt x="3780274" y="0"/>
                    </a:lnTo>
                    <a:lnTo>
                      <a:pt x="3957437" y="0"/>
                    </a:lnTo>
                    <a:lnTo>
                      <a:pt x="3957437" y="73477"/>
                    </a:lnTo>
                    <a:lnTo>
                      <a:pt x="3952526" y="74469"/>
                    </a:lnTo>
                    <a:cubicBezTo>
                      <a:pt x="3921000" y="87803"/>
                      <a:pt x="3898879" y="119020"/>
                      <a:pt x="3898879" y="155403"/>
                    </a:cubicBezTo>
                    <a:cubicBezTo>
                      <a:pt x="3898879" y="203914"/>
                      <a:pt x="3938205" y="243240"/>
                      <a:pt x="3986716" y="243240"/>
                    </a:cubicBezTo>
                    <a:cubicBezTo>
                      <a:pt x="4035227" y="243240"/>
                      <a:pt x="4074553" y="203914"/>
                      <a:pt x="4074553" y="155403"/>
                    </a:cubicBezTo>
                    <a:cubicBezTo>
                      <a:pt x="4074553" y="119020"/>
                      <a:pt x="4052432" y="87803"/>
                      <a:pt x="4020906" y="74469"/>
                    </a:cubicBezTo>
                    <a:lnTo>
                      <a:pt x="4006986" y="71658"/>
                    </a:lnTo>
                    <a:lnTo>
                      <a:pt x="4006986" y="0"/>
                    </a:lnTo>
                    <a:lnTo>
                      <a:pt x="4184149" y="0"/>
                    </a:lnTo>
                    <a:lnTo>
                      <a:pt x="4184149" y="73477"/>
                    </a:lnTo>
                    <a:lnTo>
                      <a:pt x="4179238" y="74469"/>
                    </a:lnTo>
                    <a:cubicBezTo>
                      <a:pt x="4147712" y="87803"/>
                      <a:pt x="4125591" y="119020"/>
                      <a:pt x="4125591" y="155403"/>
                    </a:cubicBezTo>
                    <a:cubicBezTo>
                      <a:pt x="4125591" y="203914"/>
                      <a:pt x="4164917" y="243240"/>
                      <a:pt x="4213428" y="243240"/>
                    </a:cubicBezTo>
                    <a:cubicBezTo>
                      <a:pt x="4261939" y="243240"/>
                      <a:pt x="4301265" y="203914"/>
                      <a:pt x="4301265" y="155403"/>
                    </a:cubicBezTo>
                    <a:cubicBezTo>
                      <a:pt x="4301265" y="119020"/>
                      <a:pt x="4279144" y="87803"/>
                      <a:pt x="4247618" y="74469"/>
                    </a:cubicBezTo>
                    <a:lnTo>
                      <a:pt x="4233698" y="71658"/>
                    </a:lnTo>
                    <a:lnTo>
                      <a:pt x="4233698" y="0"/>
                    </a:lnTo>
                    <a:lnTo>
                      <a:pt x="4410853" y="0"/>
                    </a:lnTo>
                    <a:lnTo>
                      <a:pt x="4410853" y="73477"/>
                    </a:lnTo>
                    <a:lnTo>
                      <a:pt x="4405942" y="74469"/>
                    </a:lnTo>
                    <a:cubicBezTo>
                      <a:pt x="4374416" y="87803"/>
                      <a:pt x="4352295" y="119020"/>
                      <a:pt x="4352295" y="155403"/>
                    </a:cubicBezTo>
                    <a:cubicBezTo>
                      <a:pt x="4352295" y="203914"/>
                      <a:pt x="4391621" y="243240"/>
                      <a:pt x="4440132" y="243240"/>
                    </a:cubicBezTo>
                    <a:cubicBezTo>
                      <a:pt x="4488643" y="243240"/>
                      <a:pt x="4527969" y="203914"/>
                      <a:pt x="4527969" y="155403"/>
                    </a:cubicBezTo>
                    <a:cubicBezTo>
                      <a:pt x="4527969" y="119020"/>
                      <a:pt x="4505848" y="87803"/>
                      <a:pt x="4474322" y="74469"/>
                    </a:cubicBezTo>
                    <a:lnTo>
                      <a:pt x="4460402" y="71658"/>
                    </a:lnTo>
                    <a:lnTo>
                      <a:pt x="4460402" y="0"/>
                    </a:lnTo>
                    <a:lnTo>
                      <a:pt x="4576505" y="0"/>
                    </a:lnTo>
                    <a:lnTo>
                      <a:pt x="4576505" y="3456380"/>
                    </a:lnTo>
                    <a:lnTo>
                      <a:pt x="4270345" y="3999937"/>
                    </a:lnTo>
                    <a:lnTo>
                      <a:pt x="0" y="399993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56" name="Right Triangle 55">
                <a:extLst>
                  <a:ext uri="{FF2B5EF4-FFF2-40B4-BE49-F238E27FC236}">
                    <a16:creationId xmlns:a16="http://schemas.microsoft.com/office/drawing/2014/main" id="{4EF92C1F-9659-8C50-3933-9E0473800D6D}"/>
                  </a:ext>
                </a:extLst>
              </p:cNvPr>
              <p:cNvSpPr/>
              <p:nvPr/>
            </p:nvSpPr>
            <p:spPr>
              <a:xfrm rot="3781330">
                <a:off x="7070353" y="4854001"/>
                <a:ext cx="348620" cy="502233"/>
              </a:xfrm>
              <a:prstGeom prst="rtTriangl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cxnSp>
          <p:nvCxnSpPr>
            <p:cNvPr id="43" name="Straight Connector 42">
              <a:extLst>
                <a:ext uri="{FF2B5EF4-FFF2-40B4-BE49-F238E27FC236}">
                  <a16:creationId xmlns:a16="http://schemas.microsoft.com/office/drawing/2014/main" id="{73B07A70-4C1A-CEA7-3F7B-2D71F1842E60}"/>
                </a:ext>
              </a:extLst>
            </p:cNvPr>
            <p:cNvCxnSpPr>
              <a:cxnSpLocks/>
            </p:cNvCxnSpPr>
            <p:nvPr/>
          </p:nvCxnSpPr>
          <p:spPr>
            <a:xfrm rot="187759">
              <a:off x="7222844" y="209585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5CEEA8F-75A8-98E7-6319-64F067FB5401}"/>
                </a:ext>
              </a:extLst>
            </p:cNvPr>
            <p:cNvCxnSpPr>
              <a:cxnSpLocks/>
            </p:cNvCxnSpPr>
            <p:nvPr/>
          </p:nvCxnSpPr>
          <p:spPr>
            <a:xfrm rot="187759">
              <a:off x="7205274" y="241723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1987119-0ECC-3FC1-41AC-9EA9E6F59233}"/>
                </a:ext>
              </a:extLst>
            </p:cNvPr>
            <p:cNvCxnSpPr>
              <a:cxnSpLocks/>
            </p:cNvCxnSpPr>
            <p:nvPr/>
          </p:nvCxnSpPr>
          <p:spPr>
            <a:xfrm rot="187759">
              <a:off x="7187703" y="273861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7C156D4-4560-ACEA-4F2C-C8D36E763FD7}"/>
                </a:ext>
              </a:extLst>
            </p:cNvPr>
            <p:cNvCxnSpPr>
              <a:cxnSpLocks/>
            </p:cNvCxnSpPr>
            <p:nvPr/>
          </p:nvCxnSpPr>
          <p:spPr>
            <a:xfrm rot="187759">
              <a:off x="7170133" y="305999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9AFAF26-8806-8855-E204-025C05F46F4A}"/>
                </a:ext>
              </a:extLst>
            </p:cNvPr>
            <p:cNvCxnSpPr>
              <a:cxnSpLocks/>
            </p:cNvCxnSpPr>
            <p:nvPr/>
          </p:nvCxnSpPr>
          <p:spPr>
            <a:xfrm rot="187759">
              <a:off x="7152563" y="338137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C40E0A08-E02C-1C78-D264-876583C4545A}"/>
                </a:ext>
              </a:extLst>
            </p:cNvPr>
            <p:cNvCxnSpPr>
              <a:cxnSpLocks/>
            </p:cNvCxnSpPr>
            <p:nvPr/>
          </p:nvCxnSpPr>
          <p:spPr>
            <a:xfrm rot="187759">
              <a:off x="7134993" y="370275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6EEC5C93-6D55-DECB-30F7-22BE359BE005}"/>
                </a:ext>
              </a:extLst>
            </p:cNvPr>
            <p:cNvCxnSpPr>
              <a:cxnSpLocks/>
            </p:cNvCxnSpPr>
            <p:nvPr/>
          </p:nvCxnSpPr>
          <p:spPr>
            <a:xfrm rot="187759">
              <a:off x="7117422" y="402413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23B9A93D-251D-8A84-2FF7-EE056A50FE2C}"/>
                </a:ext>
              </a:extLst>
            </p:cNvPr>
            <p:cNvCxnSpPr>
              <a:cxnSpLocks/>
            </p:cNvCxnSpPr>
            <p:nvPr/>
          </p:nvCxnSpPr>
          <p:spPr>
            <a:xfrm rot="187759">
              <a:off x="7099852" y="4345513"/>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20763E8-E334-A20A-AE85-4E4E5F403916}"/>
                </a:ext>
              </a:extLst>
            </p:cNvPr>
            <p:cNvCxnSpPr>
              <a:cxnSpLocks/>
            </p:cNvCxnSpPr>
            <p:nvPr/>
          </p:nvCxnSpPr>
          <p:spPr>
            <a:xfrm rot="187759">
              <a:off x="7082282" y="4666892"/>
              <a:ext cx="4105891" cy="0"/>
            </a:xfrm>
            <a:prstGeom prst="line">
              <a:avLst/>
            </a:prstGeom>
            <a:ln w="6350">
              <a:solidFill>
                <a:srgbClr val="6CC4F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3906387D-0CFA-4C52-FA00-C6A87089D39C}"/>
                </a:ext>
              </a:extLst>
            </p:cNvPr>
            <p:cNvGrpSpPr/>
            <p:nvPr/>
          </p:nvGrpSpPr>
          <p:grpSpPr>
            <a:xfrm>
              <a:off x="8815167" y="5036974"/>
              <a:ext cx="377850" cy="181712"/>
              <a:chOff x="8641807" y="6043769"/>
              <a:chExt cx="377850" cy="181712"/>
            </a:xfrm>
          </p:grpSpPr>
          <p:sp>
            <p:nvSpPr>
              <p:cNvPr id="53" name="Freeform: Shape 52">
                <a:extLst>
                  <a:ext uri="{FF2B5EF4-FFF2-40B4-BE49-F238E27FC236}">
                    <a16:creationId xmlns:a16="http://schemas.microsoft.com/office/drawing/2014/main" id="{0BC6B1D3-4DE3-5387-8CAD-17B1E26B67CF}"/>
                  </a:ext>
                </a:extLst>
              </p:cNvPr>
              <p:cNvSpPr/>
              <p:nvPr/>
            </p:nvSpPr>
            <p:spPr>
              <a:xfrm rot="176348">
                <a:off x="8641807" y="605558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54" name="Freeform: Shape 53">
                <a:extLst>
                  <a:ext uri="{FF2B5EF4-FFF2-40B4-BE49-F238E27FC236}">
                    <a16:creationId xmlns:a16="http://schemas.microsoft.com/office/drawing/2014/main" id="{8759E685-8F8A-901C-7CD0-2AF49906B9F6}"/>
                  </a:ext>
                </a:extLst>
              </p:cNvPr>
              <p:cNvSpPr/>
              <p:nvPr/>
            </p:nvSpPr>
            <p:spPr>
              <a:xfrm rot="176348">
                <a:off x="8641878" y="6043769"/>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9" name="Rectangle 38">
            <a:extLst>
              <a:ext uri="{FF2B5EF4-FFF2-40B4-BE49-F238E27FC236}">
                <a16:creationId xmlns:a16="http://schemas.microsoft.com/office/drawing/2014/main" id="{BAD94228-A6F0-9940-3A63-28A97EC4532D}"/>
              </a:ext>
            </a:extLst>
          </p:cNvPr>
          <p:cNvSpPr/>
          <p:nvPr/>
        </p:nvSpPr>
        <p:spPr>
          <a:xfrm rot="180852">
            <a:off x="7265024" y="579735"/>
            <a:ext cx="4195257" cy="4296386"/>
          </a:xfrm>
          <a:prstGeom prst="rect">
            <a:avLst/>
          </a:prstGeom>
          <a:solidFill>
            <a:schemeClr val="tx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40" name="Rectangle 39">
            <a:extLst>
              <a:ext uri="{FF2B5EF4-FFF2-40B4-BE49-F238E27FC236}">
                <a16:creationId xmlns:a16="http://schemas.microsoft.com/office/drawing/2014/main" id="{31A6A2AE-2B8C-5722-0FC7-C62F92E49957}"/>
              </a:ext>
            </a:extLst>
          </p:cNvPr>
          <p:cNvSpPr/>
          <p:nvPr/>
        </p:nvSpPr>
        <p:spPr>
          <a:xfrm rot="180852">
            <a:off x="7544671" y="808269"/>
            <a:ext cx="3612024" cy="3407270"/>
          </a:xfrm>
          <a:prstGeom prst="rect">
            <a:avLst/>
          </a:prstGeom>
          <a:gradFill flip="none" rotWithShape="1">
            <a:gsLst>
              <a:gs pos="0">
                <a:srgbClr val="001E50"/>
              </a:gs>
              <a:gs pos="46000">
                <a:srgbClr val="040E35"/>
              </a:gs>
              <a:gs pos="100000">
                <a:srgbClr val="000864"/>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7" name="Rectangle 56">
            <a:extLst>
              <a:ext uri="{FF2B5EF4-FFF2-40B4-BE49-F238E27FC236}">
                <a16:creationId xmlns:a16="http://schemas.microsoft.com/office/drawing/2014/main" id="{1AE39E6E-18D6-0DB5-0C04-4C3A3480E081}"/>
              </a:ext>
            </a:extLst>
          </p:cNvPr>
          <p:cNvSpPr/>
          <p:nvPr/>
        </p:nvSpPr>
        <p:spPr>
          <a:xfrm rot="19084523">
            <a:off x="7022809" y="534594"/>
            <a:ext cx="1024425" cy="34842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8" name="Rectangle 57">
            <a:extLst>
              <a:ext uri="{FF2B5EF4-FFF2-40B4-BE49-F238E27FC236}">
                <a16:creationId xmlns:a16="http://schemas.microsoft.com/office/drawing/2014/main" id="{BEC1F513-76E3-13AA-2E2F-CDC471A40A3F}"/>
              </a:ext>
            </a:extLst>
          </p:cNvPr>
          <p:cNvSpPr/>
          <p:nvPr/>
        </p:nvSpPr>
        <p:spPr>
          <a:xfrm rot="1833302">
            <a:off x="10862580" y="603506"/>
            <a:ext cx="902299" cy="294717"/>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59" name="TextBox 58">
            <a:extLst>
              <a:ext uri="{FF2B5EF4-FFF2-40B4-BE49-F238E27FC236}">
                <a16:creationId xmlns:a16="http://schemas.microsoft.com/office/drawing/2014/main" id="{7016B84F-A967-6D7B-D7A4-6ED5B2AEFA61}"/>
              </a:ext>
            </a:extLst>
          </p:cNvPr>
          <p:cNvSpPr txBox="1"/>
          <p:nvPr/>
        </p:nvSpPr>
        <p:spPr>
          <a:xfrm rot="178629">
            <a:off x="7676683" y="4251216"/>
            <a:ext cx="3160578" cy="584775"/>
          </a:xfrm>
          <a:prstGeom prst="rect">
            <a:avLst/>
          </a:prstGeom>
          <a:noFill/>
        </p:spPr>
        <p:txBody>
          <a:bodyPr wrap="square" lIns="137160" tIns="137160" rIns="137160" bIns="137160" rtlCol="0">
            <a:spAutoFit/>
          </a:bodyPr>
          <a:lstStyle/>
          <a:p>
            <a:pPr algn="ctr"/>
            <a:r>
              <a:rPr lang="en-GB" sz="2000" b="1" dirty="0">
                <a:solidFill>
                  <a:schemeClr val="bg1"/>
                </a:solidFill>
                <a:latin typeface="Bradley Hand ITC" panose="03070402050302030203" pitchFamily="66" charset="0"/>
              </a:rPr>
              <a:t>askwinpix@microsoft.com</a:t>
            </a:r>
          </a:p>
        </p:txBody>
      </p:sp>
      <p:sp>
        <p:nvSpPr>
          <p:cNvPr id="60" name="TextBox 59">
            <a:extLst>
              <a:ext uri="{FF2B5EF4-FFF2-40B4-BE49-F238E27FC236}">
                <a16:creationId xmlns:a16="http://schemas.microsoft.com/office/drawing/2014/main" id="{B415100A-B362-DC76-4104-AB472EEB352C}"/>
              </a:ext>
            </a:extLst>
          </p:cNvPr>
          <p:cNvSpPr txBox="1"/>
          <p:nvPr/>
        </p:nvSpPr>
        <p:spPr>
          <a:xfrm rot="21424509">
            <a:off x="1472301" y="1425342"/>
            <a:ext cx="2924503"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To do list:</a:t>
            </a:r>
          </a:p>
        </p:txBody>
      </p:sp>
      <p:sp>
        <p:nvSpPr>
          <p:cNvPr id="61" name="TextBox 60">
            <a:extLst>
              <a:ext uri="{FF2B5EF4-FFF2-40B4-BE49-F238E27FC236}">
                <a16:creationId xmlns:a16="http://schemas.microsoft.com/office/drawing/2014/main" id="{87C3CAE3-090E-BDCB-2F4E-4845E1EE873B}"/>
              </a:ext>
            </a:extLst>
          </p:cNvPr>
          <p:cNvSpPr txBox="1"/>
          <p:nvPr/>
        </p:nvSpPr>
        <p:spPr>
          <a:xfrm rot="21424509">
            <a:off x="1790995" y="1996530"/>
            <a:ext cx="3757486"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Know the optimization process</a:t>
            </a:r>
          </a:p>
        </p:txBody>
      </p:sp>
      <p:sp>
        <p:nvSpPr>
          <p:cNvPr id="62" name="TextBox 61">
            <a:extLst>
              <a:ext uri="{FF2B5EF4-FFF2-40B4-BE49-F238E27FC236}">
                <a16:creationId xmlns:a16="http://schemas.microsoft.com/office/drawing/2014/main" id="{A22F185F-C49F-3A01-A868-5AD552DF944D}"/>
              </a:ext>
            </a:extLst>
          </p:cNvPr>
          <p:cNvSpPr txBox="1"/>
          <p:nvPr/>
        </p:nvSpPr>
        <p:spPr>
          <a:xfrm rot="21424509">
            <a:off x="1799443" y="2318710"/>
            <a:ext cx="4398927"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Define goals, and focus on them</a:t>
            </a:r>
          </a:p>
        </p:txBody>
      </p:sp>
      <p:sp>
        <p:nvSpPr>
          <p:cNvPr id="63" name="TextBox 62">
            <a:extLst>
              <a:ext uri="{FF2B5EF4-FFF2-40B4-BE49-F238E27FC236}">
                <a16:creationId xmlns:a16="http://schemas.microsoft.com/office/drawing/2014/main" id="{29AD2C1D-F89F-5D55-8134-6CEDDD695BDD}"/>
              </a:ext>
            </a:extLst>
          </p:cNvPr>
          <p:cNvSpPr txBox="1"/>
          <p:nvPr/>
        </p:nvSpPr>
        <p:spPr>
          <a:xfrm rot="21424509">
            <a:off x="1808731" y="2685579"/>
            <a:ext cx="3757486"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Know my tools</a:t>
            </a:r>
          </a:p>
        </p:txBody>
      </p:sp>
      <p:sp>
        <p:nvSpPr>
          <p:cNvPr id="64" name="TextBox 63">
            <a:extLst>
              <a:ext uri="{FF2B5EF4-FFF2-40B4-BE49-F238E27FC236}">
                <a16:creationId xmlns:a16="http://schemas.microsoft.com/office/drawing/2014/main" id="{5CF334AE-DEBF-768C-9DC4-BA440CC7153D}"/>
              </a:ext>
            </a:extLst>
          </p:cNvPr>
          <p:cNvSpPr txBox="1"/>
          <p:nvPr/>
        </p:nvSpPr>
        <p:spPr>
          <a:xfrm rot="21424509">
            <a:off x="1828519" y="2988738"/>
            <a:ext cx="3757486"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Understand the substrate</a:t>
            </a:r>
          </a:p>
        </p:txBody>
      </p:sp>
      <p:sp>
        <p:nvSpPr>
          <p:cNvPr id="65" name="TextBox 64">
            <a:extLst>
              <a:ext uri="{FF2B5EF4-FFF2-40B4-BE49-F238E27FC236}">
                <a16:creationId xmlns:a16="http://schemas.microsoft.com/office/drawing/2014/main" id="{4993E667-A3C1-4230-EE11-109175F0B52D}"/>
              </a:ext>
            </a:extLst>
          </p:cNvPr>
          <p:cNvSpPr txBox="1"/>
          <p:nvPr/>
        </p:nvSpPr>
        <p:spPr>
          <a:xfrm rot="21424509">
            <a:off x="1841181" y="3303517"/>
            <a:ext cx="4033326"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Aim for 100%, but stop at ~95%</a:t>
            </a:r>
          </a:p>
        </p:txBody>
      </p:sp>
      <p:sp>
        <p:nvSpPr>
          <p:cNvPr id="66" name="TextBox 65">
            <a:extLst>
              <a:ext uri="{FF2B5EF4-FFF2-40B4-BE49-F238E27FC236}">
                <a16:creationId xmlns:a16="http://schemas.microsoft.com/office/drawing/2014/main" id="{B365D3F5-9A6B-2313-0944-766B63830F03}"/>
              </a:ext>
            </a:extLst>
          </p:cNvPr>
          <p:cNvSpPr txBox="1"/>
          <p:nvPr/>
        </p:nvSpPr>
        <p:spPr>
          <a:xfrm rot="21424509">
            <a:off x="1875270" y="3638748"/>
            <a:ext cx="3757486" cy="584775"/>
          </a:xfrm>
          <a:prstGeom prst="rect">
            <a:avLst/>
          </a:prstGeom>
          <a:noFill/>
        </p:spPr>
        <p:txBody>
          <a:bodyPr wrap="square" lIns="137160" tIns="137160" rIns="137160" bIns="137160" rtlCol="0">
            <a:spAutoFit/>
          </a:bodyPr>
          <a:lstStyle/>
          <a:p>
            <a:r>
              <a:rPr lang="en-GB" sz="2000" b="1">
                <a:solidFill>
                  <a:schemeClr val="bg1"/>
                </a:solidFill>
                <a:latin typeface="Bradley Hand ITC" panose="03070402050302030203" pitchFamily="66" charset="0"/>
              </a:rPr>
              <a:t>- Optimize regularly</a:t>
            </a:r>
          </a:p>
        </p:txBody>
      </p:sp>
      <p:sp>
        <p:nvSpPr>
          <p:cNvPr id="74" name="Rectangle 73">
            <a:extLst>
              <a:ext uri="{FF2B5EF4-FFF2-40B4-BE49-F238E27FC236}">
                <a16:creationId xmlns:a16="http://schemas.microsoft.com/office/drawing/2014/main" id="{DB81127F-ABCC-A6BB-71DA-5D853371243E}"/>
              </a:ext>
            </a:extLst>
          </p:cNvPr>
          <p:cNvSpPr/>
          <p:nvPr/>
        </p:nvSpPr>
        <p:spPr>
          <a:xfrm rot="3619810">
            <a:off x="6787375" y="4476965"/>
            <a:ext cx="995438" cy="349735"/>
          </a:xfrm>
          <a:prstGeom prst="rect">
            <a:avLst/>
          </a:prstGeom>
          <a:solidFill>
            <a:srgbClr val="FEC91B">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nvGrpSpPr>
          <p:cNvPr id="91" name="Group 90">
            <a:extLst>
              <a:ext uri="{FF2B5EF4-FFF2-40B4-BE49-F238E27FC236}">
                <a16:creationId xmlns:a16="http://schemas.microsoft.com/office/drawing/2014/main" id="{8D711500-2F92-99EB-DBD1-2EA7E0EF04C2}"/>
              </a:ext>
            </a:extLst>
          </p:cNvPr>
          <p:cNvGrpSpPr/>
          <p:nvPr/>
        </p:nvGrpSpPr>
        <p:grpSpPr>
          <a:xfrm rot="162975">
            <a:off x="670182" y="4370810"/>
            <a:ext cx="2355349" cy="2075148"/>
            <a:chOff x="628702" y="1189905"/>
            <a:chExt cx="2355349" cy="2075148"/>
          </a:xfrm>
          <a:effectLst>
            <a:outerShdw blurRad="50800" dist="38100" dir="8100000" algn="tr" rotWithShape="0">
              <a:prstClr val="black">
                <a:alpha val="40000"/>
              </a:prstClr>
            </a:outerShdw>
          </a:effectLst>
        </p:grpSpPr>
        <p:sp>
          <p:nvSpPr>
            <p:cNvPr id="92" name="Rectangle 24">
              <a:extLst>
                <a:ext uri="{FF2B5EF4-FFF2-40B4-BE49-F238E27FC236}">
                  <a16:creationId xmlns:a16="http://schemas.microsoft.com/office/drawing/2014/main" id="{0A8E6B55-0B6B-74D6-DE01-F41597474073}"/>
                </a:ext>
              </a:extLst>
            </p:cNvPr>
            <p:cNvSpPr/>
            <p:nvPr/>
          </p:nvSpPr>
          <p:spPr>
            <a:xfrm rot="21398948">
              <a:off x="628702" y="1190181"/>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3" name="Rectangle 92">
              <a:extLst>
                <a:ext uri="{FF2B5EF4-FFF2-40B4-BE49-F238E27FC236}">
                  <a16:creationId xmlns:a16="http://schemas.microsoft.com/office/drawing/2014/main" id="{68D0CBD6-7C70-8837-8AFC-CC0D16C2217F}"/>
                </a:ext>
              </a:extLst>
            </p:cNvPr>
            <p:cNvSpPr/>
            <p:nvPr/>
          </p:nvSpPr>
          <p:spPr>
            <a:xfrm rot="21397408">
              <a:off x="651166" y="1189905"/>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94" name="TextBox 93">
              <a:extLst>
                <a:ext uri="{FF2B5EF4-FFF2-40B4-BE49-F238E27FC236}">
                  <a16:creationId xmlns:a16="http://schemas.microsoft.com/office/drawing/2014/main" id="{3CE383AD-F877-A061-BD80-EFACD85B66D5}"/>
                </a:ext>
              </a:extLst>
            </p:cNvPr>
            <p:cNvSpPr txBox="1"/>
            <p:nvPr/>
          </p:nvSpPr>
          <p:spPr>
            <a:xfrm rot="21377463">
              <a:off x="774473" y="1737687"/>
              <a:ext cx="2030933" cy="1107996"/>
            </a:xfrm>
            <a:prstGeom prst="rect">
              <a:avLst/>
            </a:prstGeom>
            <a:noFill/>
          </p:spPr>
          <p:txBody>
            <a:bodyPr wrap="square" lIns="137160" tIns="137160" rIns="137160" bIns="137160" rtlCol="0">
              <a:spAutoFit/>
            </a:bodyPr>
            <a:lstStyle/>
            <a:p>
              <a:pPr algn="ctr"/>
              <a:r>
                <a:rPr lang="en-GB" b="1">
                  <a:solidFill>
                    <a:schemeClr val="bg1"/>
                  </a:solidFill>
                  <a:latin typeface="Bradley Hand ITC" panose="03070402050302030203" pitchFamily="66" charset="0"/>
                </a:rPr>
                <a:t>Minimize data transformation energy.</a:t>
              </a:r>
            </a:p>
          </p:txBody>
        </p:sp>
      </p:grpSp>
      <p:grpSp>
        <p:nvGrpSpPr>
          <p:cNvPr id="2" name="Group 1">
            <a:extLst>
              <a:ext uri="{FF2B5EF4-FFF2-40B4-BE49-F238E27FC236}">
                <a16:creationId xmlns:a16="http://schemas.microsoft.com/office/drawing/2014/main" id="{9F7ECD80-5607-273B-EB86-227B2D0AD6C3}"/>
              </a:ext>
            </a:extLst>
          </p:cNvPr>
          <p:cNvGrpSpPr/>
          <p:nvPr/>
        </p:nvGrpSpPr>
        <p:grpSpPr>
          <a:xfrm rot="186268">
            <a:off x="8000134" y="1130558"/>
            <a:ext cx="2746516" cy="2746674"/>
            <a:chOff x="5896907" y="1716453"/>
            <a:chExt cx="4146762" cy="4146999"/>
          </a:xfrm>
        </p:grpSpPr>
        <p:sp>
          <p:nvSpPr>
            <p:cNvPr id="3" name="Freeform: Shape 2">
              <a:extLst>
                <a:ext uri="{FF2B5EF4-FFF2-40B4-BE49-F238E27FC236}">
                  <a16:creationId xmlns:a16="http://schemas.microsoft.com/office/drawing/2014/main" id="{45E771F5-4013-9B90-6E7F-AAD7194D2015}"/>
                </a:ext>
              </a:extLst>
            </p:cNvPr>
            <p:cNvSpPr/>
            <p:nvPr/>
          </p:nvSpPr>
          <p:spPr>
            <a:xfrm rot="18900000">
              <a:off x="7072780" y="2754919"/>
              <a:ext cx="67232" cy="342104"/>
            </a:xfrm>
            <a:custGeom>
              <a:avLst/>
              <a:gdLst>
                <a:gd name="connsiteX0" fmla="*/ 86 w 67232"/>
                <a:gd name="connsiteY0" fmla="*/ -31 h 342104"/>
                <a:gd name="connsiteX1" fmla="*/ 86 w 67232"/>
                <a:gd name="connsiteY1" fmla="*/ 342074 h 342104"/>
                <a:gd name="connsiteX2" fmla="*/ 67318 w 67232"/>
                <a:gd name="connsiteY2" fmla="*/ 342074 h 342104"/>
                <a:gd name="connsiteX3" fmla="*/ 67229 w 67232"/>
                <a:gd name="connsiteY3" fmla="*/ -31 h 342104"/>
                <a:gd name="connsiteX4" fmla="*/ 86 w 67232"/>
                <a:gd name="connsiteY4" fmla="*/ -31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32" h="342104">
                  <a:moveTo>
                    <a:pt x="86" y="-31"/>
                  </a:moveTo>
                  <a:lnTo>
                    <a:pt x="86" y="342074"/>
                  </a:lnTo>
                  <a:lnTo>
                    <a:pt x="67318" y="342074"/>
                  </a:lnTo>
                  <a:lnTo>
                    <a:pt x="67229" y="-31"/>
                  </a:lnTo>
                  <a:lnTo>
                    <a:pt x="86" y="-31"/>
                  </a:lnTo>
                  <a:close/>
                </a:path>
              </a:pathLst>
            </a:custGeom>
            <a:solidFill>
              <a:srgbClr val="ADDAAD"/>
            </a:solidFill>
            <a:ln w="8883" cap="flat">
              <a:noFill/>
              <a:prstDash val="solid"/>
              <a:miter/>
            </a:ln>
          </p:spPr>
          <p:txBody>
            <a:bodyPr rtlCol="0" anchor="ctr"/>
            <a:lstStyle/>
            <a:p>
              <a:endParaRPr lang="en-GB"/>
            </a:p>
          </p:txBody>
        </p:sp>
        <p:sp>
          <p:nvSpPr>
            <p:cNvPr id="4" name="Freeform: Shape 3">
              <a:extLst>
                <a:ext uri="{FF2B5EF4-FFF2-40B4-BE49-F238E27FC236}">
                  <a16:creationId xmlns:a16="http://schemas.microsoft.com/office/drawing/2014/main" id="{EF0C6833-F5F0-6FA8-D801-A2F3F304690D}"/>
                </a:ext>
              </a:extLst>
            </p:cNvPr>
            <p:cNvSpPr/>
            <p:nvPr/>
          </p:nvSpPr>
          <p:spPr>
            <a:xfrm rot="18900000">
              <a:off x="7691811" y="4969950"/>
              <a:ext cx="1310550" cy="342102"/>
            </a:xfrm>
            <a:custGeom>
              <a:avLst/>
              <a:gdLst>
                <a:gd name="connsiteX0" fmla="*/ 101 w 1310550"/>
                <a:gd name="connsiteY0" fmla="*/ 342070 h 342102"/>
                <a:gd name="connsiteX1" fmla="*/ 1310652 w 1310550"/>
                <a:gd name="connsiteY1" fmla="*/ 342070 h 342102"/>
                <a:gd name="connsiteX2" fmla="*/ 1310652 w 1310550"/>
                <a:gd name="connsiteY2" fmla="*/ -33 h 342102"/>
                <a:gd name="connsiteX3" fmla="*/ 342202 w 1310550"/>
                <a:gd name="connsiteY3" fmla="*/ -33 h 342102"/>
                <a:gd name="connsiteX4" fmla="*/ 101 w 1310550"/>
                <a:gd name="connsiteY4" fmla="*/ 342070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550" h="342102">
                  <a:moveTo>
                    <a:pt x="101" y="342070"/>
                  </a:moveTo>
                  <a:lnTo>
                    <a:pt x="1310652" y="342070"/>
                  </a:lnTo>
                  <a:lnTo>
                    <a:pt x="1310652" y="-33"/>
                  </a:lnTo>
                  <a:lnTo>
                    <a:pt x="342202" y="-33"/>
                  </a:lnTo>
                  <a:lnTo>
                    <a:pt x="101" y="342070"/>
                  </a:lnTo>
                  <a:close/>
                </a:path>
              </a:pathLst>
            </a:custGeom>
            <a:solidFill>
              <a:srgbClr val="0F630F"/>
            </a:solidFill>
            <a:ln w="8883" cap="flat">
              <a:noFill/>
              <a:prstDash val="solid"/>
              <a:miter/>
            </a:ln>
          </p:spPr>
          <p:txBody>
            <a:bodyPr rtlCol="0" anchor="ctr"/>
            <a:lstStyle/>
            <a:p>
              <a:endParaRPr lang="en-GB"/>
            </a:p>
          </p:txBody>
        </p:sp>
        <p:sp>
          <p:nvSpPr>
            <p:cNvPr id="5" name="Freeform: Shape 4">
              <a:extLst>
                <a:ext uri="{FF2B5EF4-FFF2-40B4-BE49-F238E27FC236}">
                  <a16:creationId xmlns:a16="http://schemas.microsoft.com/office/drawing/2014/main" id="{FBDCA31D-1B39-5F4C-6C48-4208AC694FAE}"/>
                </a:ext>
              </a:extLst>
            </p:cNvPr>
            <p:cNvSpPr/>
            <p:nvPr/>
          </p:nvSpPr>
          <p:spPr>
            <a:xfrm rot="18900000">
              <a:off x="7423213" y="4485381"/>
              <a:ext cx="342101" cy="1312826"/>
            </a:xfrm>
            <a:custGeom>
              <a:avLst/>
              <a:gdLst>
                <a:gd name="connsiteX0" fmla="*/ 342201 w 342101"/>
                <a:gd name="connsiteY0" fmla="*/ 970694 h 1312826"/>
                <a:gd name="connsiteX1" fmla="*/ 342152 w 342101"/>
                <a:gd name="connsiteY1" fmla="*/ -28 h 1312826"/>
                <a:gd name="connsiteX2" fmla="*/ 100 w 342101"/>
                <a:gd name="connsiteY2" fmla="*/ -28 h 1312826"/>
                <a:gd name="connsiteX3" fmla="*/ 100 w 342101"/>
                <a:gd name="connsiteY3" fmla="*/ 1312799 h 1312826"/>
                <a:gd name="connsiteX4" fmla="*/ 342201 w 342101"/>
                <a:gd name="connsiteY4" fmla="*/ 970694 h 131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2826">
                  <a:moveTo>
                    <a:pt x="342201" y="970694"/>
                  </a:moveTo>
                  <a:lnTo>
                    <a:pt x="342152" y="-28"/>
                  </a:lnTo>
                  <a:lnTo>
                    <a:pt x="100" y="-28"/>
                  </a:lnTo>
                  <a:lnTo>
                    <a:pt x="100" y="1312799"/>
                  </a:lnTo>
                  <a:lnTo>
                    <a:pt x="342201" y="970694"/>
                  </a:lnTo>
                  <a:close/>
                </a:path>
              </a:pathLst>
            </a:custGeom>
            <a:solidFill>
              <a:srgbClr val="0F630F"/>
            </a:solidFill>
            <a:ln w="8883" cap="flat">
              <a:noFill/>
              <a:prstDash val="solid"/>
              <a:miter/>
            </a:ln>
          </p:spPr>
          <p:txBody>
            <a:bodyPr rtlCol="0" anchor="ctr"/>
            <a:lstStyle/>
            <a:p>
              <a:endParaRPr lang="en-GB"/>
            </a:p>
          </p:txBody>
        </p:sp>
        <p:sp>
          <p:nvSpPr>
            <p:cNvPr id="6" name="Freeform: Shape 5">
              <a:extLst>
                <a:ext uri="{FF2B5EF4-FFF2-40B4-BE49-F238E27FC236}">
                  <a16:creationId xmlns:a16="http://schemas.microsoft.com/office/drawing/2014/main" id="{EB299207-4CB2-6F5B-8278-A7B1027230F1}"/>
                </a:ext>
              </a:extLst>
            </p:cNvPr>
            <p:cNvSpPr/>
            <p:nvPr/>
          </p:nvSpPr>
          <p:spPr>
            <a:xfrm rot="18900000">
              <a:off x="7775687" y="5289940"/>
              <a:ext cx="390763" cy="388531"/>
            </a:xfrm>
            <a:custGeom>
              <a:avLst/>
              <a:gdLst>
                <a:gd name="connsiteX0" fmla="*/ 342204 w 390763"/>
                <a:gd name="connsiteY0" fmla="*/ -30 h 388531"/>
                <a:gd name="connsiteX1" fmla="*/ 102 w 390763"/>
                <a:gd name="connsiteY1" fmla="*/ 342075 h 388531"/>
                <a:gd name="connsiteX2" fmla="*/ 102 w 390763"/>
                <a:gd name="connsiteY2" fmla="*/ 388502 h 388531"/>
                <a:gd name="connsiteX3" fmla="*/ 48765 w 390763"/>
                <a:gd name="connsiteY3" fmla="*/ 388502 h 388531"/>
                <a:gd name="connsiteX4" fmla="*/ 390866 w 390763"/>
                <a:gd name="connsiteY4" fmla="*/ 46400 h 388531"/>
                <a:gd name="connsiteX5" fmla="*/ 342204 w 390763"/>
                <a:gd name="connsiteY5" fmla="*/ 46400 h 388531"/>
                <a:gd name="connsiteX6" fmla="*/ 342204 w 390763"/>
                <a:gd name="connsiteY6" fmla="*/ -30 h 38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63" h="388531">
                  <a:moveTo>
                    <a:pt x="342204" y="-30"/>
                  </a:moveTo>
                  <a:lnTo>
                    <a:pt x="102" y="342075"/>
                  </a:lnTo>
                  <a:lnTo>
                    <a:pt x="102" y="388502"/>
                  </a:lnTo>
                  <a:lnTo>
                    <a:pt x="48765" y="388502"/>
                  </a:lnTo>
                  <a:lnTo>
                    <a:pt x="390866" y="46400"/>
                  </a:lnTo>
                  <a:lnTo>
                    <a:pt x="342204" y="46400"/>
                  </a:lnTo>
                  <a:lnTo>
                    <a:pt x="342204" y="-30"/>
                  </a:lnTo>
                  <a:close/>
                </a:path>
              </a:pathLst>
            </a:custGeom>
            <a:solidFill>
              <a:srgbClr val="ADDAAD"/>
            </a:solidFill>
            <a:ln w="8883" cap="flat">
              <a:noFill/>
              <a:prstDash val="solid"/>
              <a:miter/>
            </a:ln>
          </p:spPr>
          <p:txBody>
            <a:bodyPr rtlCol="0" anchor="ctr"/>
            <a:lstStyle/>
            <a:p>
              <a:endParaRPr lang="en-GB"/>
            </a:p>
          </p:txBody>
        </p:sp>
        <p:sp>
          <p:nvSpPr>
            <p:cNvPr id="7" name="Freeform: Shape 6">
              <a:extLst>
                <a:ext uri="{FF2B5EF4-FFF2-40B4-BE49-F238E27FC236}">
                  <a16:creationId xmlns:a16="http://schemas.microsoft.com/office/drawing/2014/main" id="{56C24690-7264-79A2-17CA-9AA2A6262C38}"/>
                </a:ext>
              </a:extLst>
            </p:cNvPr>
            <p:cNvSpPr/>
            <p:nvPr/>
          </p:nvSpPr>
          <p:spPr>
            <a:xfrm rot="18900000">
              <a:off x="6447821" y="3510496"/>
              <a:ext cx="342101" cy="1311726"/>
            </a:xfrm>
            <a:custGeom>
              <a:avLst/>
              <a:gdLst>
                <a:gd name="connsiteX0" fmla="*/ 342193 w 342101"/>
                <a:gd name="connsiteY0" fmla="*/ 1311702 h 1311726"/>
                <a:gd name="connsiteX1" fmla="*/ 342144 w 342101"/>
                <a:gd name="connsiteY1" fmla="*/ 342080 h 1311726"/>
                <a:gd name="connsiteX2" fmla="*/ 92 w 342101"/>
                <a:gd name="connsiteY2" fmla="*/ -25 h 1311726"/>
                <a:gd name="connsiteX3" fmla="*/ 92 w 342101"/>
                <a:gd name="connsiteY3" fmla="*/ 1311702 h 1311726"/>
                <a:gd name="connsiteX4" fmla="*/ 342193 w 342101"/>
                <a:gd name="connsiteY4" fmla="*/ 1311702 h 1311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1311726">
                  <a:moveTo>
                    <a:pt x="342193" y="1311702"/>
                  </a:moveTo>
                  <a:lnTo>
                    <a:pt x="342144" y="342080"/>
                  </a:lnTo>
                  <a:lnTo>
                    <a:pt x="92" y="-25"/>
                  </a:lnTo>
                  <a:lnTo>
                    <a:pt x="92" y="1311702"/>
                  </a:lnTo>
                  <a:lnTo>
                    <a:pt x="342193" y="1311702"/>
                  </a:lnTo>
                  <a:close/>
                </a:path>
              </a:pathLst>
            </a:custGeom>
            <a:solidFill>
              <a:srgbClr val="0F630F"/>
            </a:solidFill>
            <a:ln w="8883"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3870A345-E511-AE7B-3DC8-EBA970376A86}"/>
                </a:ext>
              </a:extLst>
            </p:cNvPr>
            <p:cNvSpPr/>
            <p:nvPr/>
          </p:nvSpPr>
          <p:spPr>
            <a:xfrm rot="18900000">
              <a:off x="6935323" y="4620284"/>
              <a:ext cx="342101" cy="67197"/>
            </a:xfrm>
            <a:custGeom>
              <a:avLst/>
              <a:gdLst>
                <a:gd name="connsiteX0" fmla="*/ 342197 w 342101"/>
                <a:gd name="connsiteY0" fmla="*/ -27 h 67197"/>
                <a:gd name="connsiteX1" fmla="*/ 96 w 342101"/>
                <a:gd name="connsiteY1" fmla="*/ -27 h 67197"/>
                <a:gd name="connsiteX2" fmla="*/ 96 w 342101"/>
                <a:gd name="connsiteY2" fmla="*/ 67171 h 67197"/>
                <a:gd name="connsiteX3" fmla="*/ 342148 w 342101"/>
                <a:gd name="connsiteY3" fmla="*/ 67171 h 67197"/>
                <a:gd name="connsiteX4" fmla="*/ 342197 w 342101"/>
                <a:gd name="connsiteY4" fmla="*/ -27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1" h="67197">
                  <a:moveTo>
                    <a:pt x="342197" y="-27"/>
                  </a:moveTo>
                  <a:lnTo>
                    <a:pt x="96" y="-27"/>
                  </a:lnTo>
                  <a:lnTo>
                    <a:pt x="96" y="67171"/>
                  </a:lnTo>
                  <a:lnTo>
                    <a:pt x="342148" y="67171"/>
                  </a:lnTo>
                  <a:lnTo>
                    <a:pt x="342197" y="-27"/>
                  </a:lnTo>
                  <a:close/>
                </a:path>
              </a:pathLst>
            </a:custGeom>
            <a:solidFill>
              <a:srgbClr val="ADDAAD"/>
            </a:solidFill>
            <a:ln w="8883" cap="flat">
              <a:no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0DAF6784-20CC-2C18-01C3-D13F1B904470}"/>
                </a:ext>
              </a:extLst>
            </p:cNvPr>
            <p:cNvSpPr/>
            <p:nvPr/>
          </p:nvSpPr>
          <p:spPr>
            <a:xfrm rot="18900000">
              <a:off x="6081259" y="3595118"/>
              <a:ext cx="389639" cy="389632"/>
            </a:xfrm>
            <a:custGeom>
              <a:avLst/>
              <a:gdLst>
                <a:gd name="connsiteX0" fmla="*/ 389728 w 389639"/>
                <a:gd name="connsiteY0" fmla="*/ 342081 h 389632"/>
                <a:gd name="connsiteX1" fmla="*/ 47676 w 389639"/>
                <a:gd name="connsiteY1" fmla="*/ -24 h 389632"/>
                <a:gd name="connsiteX2" fmla="*/ 89 w 389639"/>
                <a:gd name="connsiteY2" fmla="*/ -24 h 389632"/>
                <a:gd name="connsiteX3" fmla="*/ 89 w 389639"/>
                <a:gd name="connsiteY3" fmla="*/ 47504 h 389632"/>
                <a:gd name="connsiteX4" fmla="*/ 342141 w 389639"/>
                <a:gd name="connsiteY4" fmla="*/ 389609 h 389632"/>
                <a:gd name="connsiteX5" fmla="*/ 342141 w 389639"/>
                <a:gd name="connsiteY5" fmla="*/ 342081 h 389632"/>
                <a:gd name="connsiteX6" fmla="*/ 389728 w 389639"/>
                <a:gd name="connsiteY6" fmla="*/ 342081 h 38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39" h="389632">
                  <a:moveTo>
                    <a:pt x="389728" y="342081"/>
                  </a:moveTo>
                  <a:lnTo>
                    <a:pt x="47676" y="-24"/>
                  </a:lnTo>
                  <a:lnTo>
                    <a:pt x="89" y="-24"/>
                  </a:lnTo>
                  <a:lnTo>
                    <a:pt x="89" y="47504"/>
                  </a:lnTo>
                  <a:lnTo>
                    <a:pt x="342141" y="389609"/>
                  </a:lnTo>
                  <a:lnTo>
                    <a:pt x="342141" y="342081"/>
                  </a:lnTo>
                  <a:lnTo>
                    <a:pt x="389728" y="342081"/>
                  </a:lnTo>
                  <a:close/>
                </a:path>
              </a:pathLst>
            </a:custGeom>
            <a:solidFill>
              <a:srgbClr val="ADDAAD"/>
            </a:solidFill>
            <a:ln w="8883"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29C9030F-6F3B-454B-57CD-1305563A7033}"/>
                </a:ext>
              </a:extLst>
            </p:cNvPr>
            <p:cNvSpPr/>
            <p:nvPr/>
          </p:nvSpPr>
          <p:spPr>
            <a:xfrm rot="18900000">
              <a:off x="5963084" y="3242441"/>
              <a:ext cx="1311625" cy="342104"/>
            </a:xfrm>
            <a:custGeom>
              <a:avLst/>
              <a:gdLst>
                <a:gd name="connsiteX0" fmla="*/ 1311713 w 1311625"/>
                <a:gd name="connsiteY0" fmla="*/ -27 h 342104"/>
                <a:gd name="connsiteX1" fmla="*/ 87 w 1311625"/>
                <a:gd name="connsiteY1" fmla="*/ -27 h 342104"/>
                <a:gd name="connsiteX2" fmla="*/ 342139 w 1311625"/>
                <a:gd name="connsiteY2" fmla="*/ 342078 h 342104"/>
                <a:gd name="connsiteX3" fmla="*/ 1311713 w 1311625"/>
                <a:gd name="connsiteY3" fmla="*/ 342078 h 342104"/>
                <a:gd name="connsiteX4" fmla="*/ 1311713 w 1311625"/>
                <a:gd name="connsiteY4" fmla="*/ -27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25" h="342104">
                  <a:moveTo>
                    <a:pt x="1311713" y="-27"/>
                  </a:moveTo>
                  <a:lnTo>
                    <a:pt x="87" y="-27"/>
                  </a:lnTo>
                  <a:lnTo>
                    <a:pt x="342139" y="342078"/>
                  </a:lnTo>
                  <a:lnTo>
                    <a:pt x="1311713" y="342078"/>
                  </a:lnTo>
                  <a:lnTo>
                    <a:pt x="1311713" y="-27"/>
                  </a:lnTo>
                  <a:close/>
                </a:path>
              </a:pathLst>
            </a:custGeom>
            <a:solidFill>
              <a:srgbClr val="0F630F"/>
            </a:solidFill>
            <a:ln w="8883" cap="flat">
              <a:no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C0F1D00E-AEEC-3BB3-2A7B-6E83D23E2563}"/>
                </a:ext>
              </a:extLst>
            </p:cNvPr>
            <p:cNvSpPr/>
            <p:nvPr/>
          </p:nvSpPr>
          <p:spPr>
            <a:xfrm rot="18900000">
              <a:off x="8800596" y="4482823"/>
              <a:ext cx="67188" cy="342102"/>
            </a:xfrm>
            <a:custGeom>
              <a:avLst/>
              <a:gdLst>
                <a:gd name="connsiteX0" fmla="*/ 67243 w 67188"/>
                <a:gd name="connsiteY0" fmla="*/ 342066 h 342102"/>
                <a:gd name="connsiteX1" fmla="*/ 67288 w 67188"/>
                <a:gd name="connsiteY1" fmla="*/ -37 h 342102"/>
                <a:gd name="connsiteX2" fmla="*/ 100 w 67188"/>
                <a:gd name="connsiteY2" fmla="*/ -37 h 342102"/>
                <a:gd name="connsiteX3" fmla="*/ 100 w 67188"/>
                <a:gd name="connsiteY3" fmla="*/ 342066 h 342102"/>
                <a:gd name="connsiteX4" fmla="*/ 67243 w 67188"/>
                <a:gd name="connsiteY4" fmla="*/ 342066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88" h="342102">
                  <a:moveTo>
                    <a:pt x="67243" y="342066"/>
                  </a:moveTo>
                  <a:lnTo>
                    <a:pt x="67288" y="-37"/>
                  </a:lnTo>
                  <a:lnTo>
                    <a:pt x="100" y="-37"/>
                  </a:lnTo>
                  <a:lnTo>
                    <a:pt x="100" y="342066"/>
                  </a:lnTo>
                  <a:lnTo>
                    <a:pt x="67243" y="342066"/>
                  </a:lnTo>
                  <a:close/>
                </a:path>
              </a:pathLst>
            </a:custGeom>
            <a:solidFill>
              <a:srgbClr val="ADDAAD"/>
            </a:solidFill>
            <a:ln w="8883"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1BC0C9B6-AB5C-2CC8-FD33-DD66F9A25630}"/>
                </a:ext>
              </a:extLst>
            </p:cNvPr>
            <p:cNvSpPr/>
            <p:nvPr/>
          </p:nvSpPr>
          <p:spPr>
            <a:xfrm rot="18900000">
              <a:off x="8665817" y="3995317"/>
              <a:ext cx="1311716" cy="342102"/>
            </a:xfrm>
            <a:custGeom>
              <a:avLst/>
              <a:gdLst>
                <a:gd name="connsiteX0" fmla="*/ 1311814 w 1311716"/>
                <a:gd name="connsiteY0" fmla="*/ 342062 h 342102"/>
                <a:gd name="connsiteX1" fmla="*/ 969711 w 1311716"/>
                <a:gd name="connsiteY1" fmla="*/ -41 h 342102"/>
                <a:gd name="connsiteX2" fmla="*/ 143 w 1311716"/>
                <a:gd name="connsiteY2" fmla="*/ -41 h 342102"/>
                <a:gd name="connsiteX3" fmla="*/ 98 w 1311716"/>
                <a:gd name="connsiteY3" fmla="*/ 342062 h 342102"/>
                <a:gd name="connsiteX4" fmla="*/ 1311814 w 1311716"/>
                <a:gd name="connsiteY4" fmla="*/ 342062 h 34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716" h="342102">
                  <a:moveTo>
                    <a:pt x="1311814" y="342062"/>
                  </a:moveTo>
                  <a:lnTo>
                    <a:pt x="969711" y="-41"/>
                  </a:lnTo>
                  <a:lnTo>
                    <a:pt x="143" y="-41"/>
                  </a:lnTo>
                  <a:lnTo>
                    <a:pt x="98" y="342062"/>
                  </a:lnTo>
                  <a:lnTo>
                    <a:pt x="1311814" y="342062"/>
                  </a:lnTo>
                  <a:close/>
                </a:path>
              </a:pathLst>
            </a:custGeom>
            <a:solidFill>
              <a:srgbClr val="0F630F"/>
            </a:solidFill>
            <a:ln w="8883"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659B605F-9D63-431E-EC92-BEED16A2A02F}"/>
                </a:ext>
              </a:extLst>
            </p:cNvPr>
            <p:cNvSpPr/>
            <p:nvPr/>
          </p:nvSpPr>
          <p:spPr>
            <a:xfrm rot="18900000">
              <a:off x="9469631" y="3595025"/>
              <a:ext cx="389603" cy="389753"/>
            </a:xfrm>
            <a:custGeom>
              <a:avLst/>
              <a:gdLst>
                <a:gd name="connsiteX0" fmla="*/ 389700 w 389603"/>
                <a:gd name="connsiteY0" fmla="*/ 342059 h 389753"/>
                <a:gd name="connsiteX1" fmla="*/ 47597 w 389603"/>
                <a:gd name="connsiteY1" fmla="*/ -43 h 389753"/>
                <a:gd name="connsiteX2" fmla="*/ 47597 w 389603"/>
                <a:gd name="connsiteY2" fmla="*/ 47607 h 389753"/>
                <a:gd name="connsiteX3" fmla="*/ 97 w 389603"/>
                <a:gd name="connsiteY3" fmla="*/ 47607 h 389753"/>
                <a:gd name="connsiteX4" fmla="*/ 342200 w 389603"/>
                <a:gd name="connsiteY4" fmla="*/ 389710 h 389753"/>
                <a:gd name="connsiteX5" fmla="*/ 389700 w 389603"/>
                <a:gd name="connsiteY5" fmla="*/ 389710 h 389753"/>
                <a:gd name="connsiteX6" fmla="*/ 389700 w 389603"/>
                <a:gd name="connsiteY6" fmla="*/ 342059 h 38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03" h="389753">
                  <a:moveTo>
                    <a:pt x="389700" y="342059"/>
                  </a:moveTo>
                  <a:lnTo>
                    <a:pt x="47597" y="-43"/>
                  </a:lnTo>
                  <a:lnTo>
                    <a:pt x="47597" y="47607"/>
                  </a:lnTo>
                  <a:lnTo>
                    <a:pt x="97" y="47607"/>
                  </a:lnTo>
                  <a:lnTo>
                    <a:pt x="342200" y="389710"/>
                  </a:lnTo>
                  <a:lnTo>
                    <a:pt x="389700" y="389710"/>
                  </a:lnTo>
                  <a:lnTo>
                    <a:pt x="389700" y="342059"/>
                  </a:lnTo>
                  <a:close/>
                </a:path>
              </a:pathLst>
            </a:custGeom>
            <a:solidFill>
              <a:srgbClr val="ADDAAD"/>
            </a:solidFill>
            <a:ln w="8883"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CA50838A-1612-0747-F688-58DAD0649E78}"/>
                </a:ext>
              </a:extLst>
            </p:cNvPr>
            <p:cNvSpPr/>
            <p:nvPr/>
          </p:nvSpPr>
          <p:spPr>
            <a:xfrm rot="18900000">
              <a:off x="9150574" y="2757687"/>
              <a:ext cx="342103" cy="1311603"/>
            </a:xfrm>
            <a:custGeom>
              <a:avLst/>
              <a:gdLst>
                <a:gd name="connsiteX0" fmla="*/ 342197 w 342103"/>
                <a:gd name="connsiteY0" fmla="*/ -42 h 1311603"/>
                <a:gd name="connsiteX1" fmla="*/ 139 w 342103"/>
                <a:gd name="connsiteY1" fmla="*/ -42 h 1311603"/>
                <a:gd name="connsiteX2" fmla="*/ 94 w 342103"/>
                <a:gd name="connsiteY2" fmla="*/ 969459 h 1311603"/>
                <a:gd name="connsiteX3" fmla="*/ 342197 w 342103"/>
                <a:gd name="connsiteY3" fmla="*/ 1311561 h 1311603"/>
                <a:gd name="connsiteX4" fmla="*/ 342197 w 342103"/>
                <a:gd name="connsiteY4" fmla="*/ -42 h 131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1603">
                  <a:moveTo>
                    <a:pt x="342197" y="-42"/>
                  </a:moveTo>
                  <a:lnTo>
                    <a:pt x="139" y="-42"/>
                  </a:lnTo>
                  <a:lnTo>
                    <a:pt x="94" y="969459"/>
                  </a:lnTo>
                  <a:lnTo>
                    <a:pt x="342197" y="1311561"/>
                  </a:lnTo>
                  <a:lnTo>
                    <a:pt x="342197" y="-42"/>
                  </a:lnTo>
                  <a:close/>
                </a:path>
              </a:pathLst>
            </a:custGeom>
            <a:solidFill>
              <a:srgbClr val="0F630F"/>
            </a:solidFill>
            <a:ln w="8883" cap="flat">
              <a:noFill/>
              <a:prstDash val="solid"/>
              <a:miter/>
            </a:ln>
          </p:spPr>
          <p:txBody>
            <a:bodyPr rtlCol="0" anchor="ctr"/>
            <a:lstStyle/>
            <a:p>
              <a:endParaRPr lang="en-GB"/>
            </a:p>
          </p:txBody>
        </p:sp>
        <p:sp>
          <p:nvSpPr>
            <p:cNvPr id="101" name="Freeform: Shape 100">
              <a:extLst>
                <a:ext uri="{FF2B5EF4-FFF2-40B4-BE49-F238E27FC236}">
                  <a16:creationId xmlns:a16="http://schemas.microsoft.com/office/drawing/2014/main" id="{90A9D72C-B412-371E-D40B-618514AEF19E}"/>
                </a:ext>
              </a:extLst>
            </p:cNvPr>
            <p:cNvSpPr/>
            <p:nvPr/>
          </p:nvSpPr>
          <p:spPr>
            <a:xfrm rot="18900000">
              <a:off x="8663116" y="2892411"/>
              <a:ext cx="342103" cy="67197"/>
            </a:xfrm>
            <a:custGeom>
              <a:avLst/>
              <a:gdLst>
                <a:gd name="connsiteX0" fmla="*/ 342193 w 342103"/>
                <a:gd name="connsiteY0" fmla="*/ -41 h 67197"/>
                <a:gd name="connsiteX1" fmla="*/ 90 w 342103"/>
                <a:gd name="connsiteY1" fmla="*/ -41 h 67197"/>
                <a:gd name="connsiteX2" fmla="*/ 135 w 342103"/>
                <a:gd name="connsiteY2" fmla="*/ 67157 h 67197"/>
                <a:gd name="connsiteX3" fmla="*/ 342193 w 342103"/>
                <a:gd name="connsiteY3" fmla="*/ 67157 h 67197"/>
                <a:gd name="connsiteX4" fmla="*/ 342193 w 342103"/>
                <a:gd name="connsiteY4" fmla="*/ -41 h 6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67197">
                  <a:moveTo>
                    <a:pt x="342193" y="-41"/>
                  </a:moveTo>
                  <a:lnTo>
                    <a:pt x="90" y="-41"/>
                  </a:lnTo>
                  <a:lnTo>
                    <a:pt x="135" y="67157"/>
                  </a:lnTo>
                  <a:lnTo>
                    <a:pt x="342193" y="67157"/>
                  </a:lnTo>
                  <a:lnTo>
                    <a:pt x="342193" y="-41"/>
                  </a:lnTo>
                  <a:close/>
                </a:path>
              </a:pathLst>
            </a:custGeom>
            <a:solidFill>
              <a:srgbClr val="ADDAAD"/>
            </a:solidFill>
            <a:ln w="8883" cap="flat">
              <a:noFill/>
              <a:prstDash val="solid"/>
              <a:miter/>
            </a:ln>
          </p:spPr>
          <p:txBody>
            <a:bodyPr rtlCol="0" anchor="ctr"/>
            <a:lstStyle/>
            <a:p>
              <a:endParaRPr lang="en-GB"/>
            </a:p>
          </p:txBody>
        </p:sp>
        <p:sp>
          <p:nvSpPr>
            <p:cNvPr id="102" name="Freeform: Shape 101">
              <a:extLst>
                <a:ext uri="{FF2B5EF4-FFF2-40B4-BE49-F238E27FC236}">
                  <a16:creationId xmlns:a16="http://schemas.microsoft.com/office/drawing/2014/main" id="{7097032D-EA94-320A-B7FF-EFC946CE3015}"/>
                </a:ext>
              </a:extLst>
            </p:cNvPr>
            <p:cNvSpPr/>
            <p:nvPr/>
          </p:nvSpPr>
          <p:spPr>
            <a:xfrm rot="18900000">
              <a:off x="8176004" y="1783561"/>
              <a:ext cx="342103" cy="1310626"/>
            </a:xfrm>
            <a:custGeom>
              <a:avLst/>
              <a:gdLst>
                <a:gd name="connsiteX0" fmla="*/ 131 w 342103"/>
                <a:gd name="connsiteY0" fmla="*/ 342066 h 1310626"/>
                <a:gd name="connsiteX1" fmla="*/ 86 w 342103"/>
                <a:gd name="connsiteY1" fmla="*/ 1310588 h 1310626"/>
                <a:gd name="connsiteX2" fmla="*/ 342189 w 342103"/>
                <a:gd name="connsiteY2" fmla="*/ 1310588 h 1310626"/>
                <a:gd name="connsiteX3" fmla="*/ 342189 w 342103"/>
                <a:gd name="connsiteY3" fmla="*/ -39 h 1310626"/>
                <a:gd name="connsiteX4" fmla="*/ 131 w 342103"/>
                <a:gd name="connsiteY4" fmla="*/ 342066 h 1310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103" h="1310626">
                  <a:moveTo>
                    <a:pt x="131" y="342066"/>
                  </a:moveTo>
                  <a:lnTo>
                    <a:pt x="86" y="1310588"/>
                  </a:lnTo>
                  <a:lnTo>
                    <a:pt x="342189" y="1310588"/>
                  </a:lnTo>
                  <a:lnTo>
                    <a:pt x="342189" y="-39"/>
                  </a:lnTo>
                  <a:lnTo>
                    <a:pt x="131" y="342066"/>
                  </a:lnTo>
                  <a:close/>
                </a:path>
              </a:pathLst>
            </a:custGeom>
            <a:solidFill>
              <a:srgbClr val="0F630F"/>
            </a:solidFill>
            <a:ln w="8883"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8641CF53-187A-8E39-812B-C85A7FE99220}"/>
                </a:ext>
              </a:extLst>
            </p:cNvPr>
            <p:cNvSpPr/>
            <p:nvPr/>
          </p:nvSpPr>
          <p:spPr>
            <a:xfrm rot="18900000">
              <a:off x="6937851" y="2267049"/>
              <a:ext cx="1312787" cy="342104"/>
            </a:xfrm>
            <a:custGeom>
              <a:avLst/>
              <a:gdLst>
                <a:gd name="connsiteX0" fmla="*/ 1312872 w 1312787"/>
                <a:gd name="connsiteY0" fmla="*/ -35 h 342104"/>
                <a:gd name="connsiteX1" fmla="*/ 84 w 1312787"/>
                <a:gd name="connsiteY1" fmla="*/ -35 h 342104"/>
                <a:gd name="connsiteX2" fmla="*/ 173 w 1312787"/>
                <a:gd name="connsiteY2" fmla="*/ 342070 h 342104"/>
                <a:gd name="connsiteX3" fmla="*/ 970812 w 1312787"/>
                <a:gd name="connsiteY3" fmla="*/ 342070 h 342104"/>
                <a:gd name="connsiteX4" fmla="*/ 1312872 w 1312787"/>
                <a:gd name="connsiteY4" fmla="*/ -35 h 34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87" h="342104">
                  <a:moveTo>
                    <a:pt x="1312872" y="-35"/>
                  </a:moveTo>
                  <a:lnTo>
                    <a:pt x="84" y="-35"/>
                  </a:lnTo>
                  <a:lnTo>
                    <a:pt x="173" y="342070"/>
                  </a:lnTo>
                  <a:lnTo>
                    <a:pt x="970812" y="342070"/>
                  </a:lnTo>
                  <a:lnTo>
                    <a:pt x="1312872" y="-35"/>
                  </a:lnTo>
                  <a:close/>
                </a:path>
              </a:pathLst>
            </a:custGeom>
            <a:solidFill>
              <a:srgbClr val="0F630F"/>
            </a:solidFill>
            <a:ln w="8883"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8B00FCAB-EABF-8339-545C-AAAA2E456A7E}"/>
                </a:ext>
              </a:extLst>
            </p:cNvPr>
            <p:cNvSpPr/>
            <p:nvPr/>
          </p:nvSpPr>
          <p:spPr>
            <a:xfrm rot="18900000">
              <a:off x="7776811" y="1900292"/>
              <a:ext cx="388488" cy="390732"/>
            </a:xfrm>
            <a:custGeom>
              <a:avLst/>
              <a:gdLst>
                <a:gd name="connsiteX0" fmla="*/ 342142 w 388488"/>
                <a:gd name="connsiteY0" fmla="*/ -38 h 390732"/>
                <a:gd name="connsiteX1" fmla="*/ 83 w 388488"/>
                <a:gd name="connsiteY1" fmla="*/ 342067 h 390732"/>
                <a:gd name="connsiteX2" fmla="*/ 46513 w 388488"/>
                <a:gd name="connsiteY2" fmla="*/ 342067 h 390732"/>
                <a:gd name="connsiteX3" fmla="*/ 46513 w 388488"/>
                <a:gd name="connsiteY3" fmla="*/ 390695 h 390732"/>
                <a:gd name="connsiteX4" fmla="*/ 388571 w 388488"/>
                <a:gd name="connsiteY4" fmla="*/ 48590 h 390732"/>
                <a:gd name="connsiteX5" fmla="*/ 388571 w 388488"/>
                <a:gd name="connsiteY5" fmla="*/ -38 h 390732"/>
                <a:gd name="connsiteX6" fmla="*/ 342142 w 388488"/>
                <a:gd name="connsiteY6" fmla="*/ -38 h 3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488" h="390732">
                  <a:moveTo>
                    <a:pt x="342142" y="-38"/>
                  </a:moveTo>
                  <a:lnTo>
                    <a:pt x="83" y="342067"/>
                  </a:lnTo>
                  <a:lnTo>
                    <a:pt x="46513" y="342067"/>
                  </a:lnTo>
                  <a:lnTo>
                    <a:pt x="46513" y="390695"/>
                  </a:lnTo>
                  <a:lnTo>
                    <a:pt x="388571" y="48590"/>
                  </a:lnTo>
                  <a:lnTo>
                    <a:pt x="388571" y="-38"/>
                  </a:lnTo>
                  <a:lnTo>
                    <a:pt x="342142" y="-38"/>
                  </a:lnTo>
                  <a:close/>
                </a:path>
              </a:pathLst>
            </a:custGeom>
            <a:solidFill>
              <a:srgbClr val="ADDAAD"/>
            </a:solidFill>
            <a:ln w="8883"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84B11FAB-7080-A2D1-4406-99E21E75687B}"/>
                </a:ext>
              </a:extLst>
            </p:cNvPr>
            <p:cNvSpPr/>
            <p:nvPr/>
          </p:nvSpPr>
          <p:spPr>
            <a:xfrm rot="18900000">
              <a:off x="8268783" y="3572886"/>
              <a:ext cx="387728" cy="775477"/>
            </a:xfrm>
            <a:custGeom>
              <a:avLst/>
              <a:gdLst>
                <a:gd name="connsiteX0" fmla="*/ 95 w 387728"/>
                <a:gd name="connsiteY0" fmla="*/ 775441 h 775477"/>
                <a:gd name="connsiteX1" fmla="*/ 387823 w 387728"/>
                <a:gd name="connsiteY1" fmla="*/ 387763 h 775477"/>
                <a:gd name="connsiteX2" fmla="*/ 95 w 387728"/>
                <a:gd name="connsiteY2" fmla="*/ -36 h 775477"/>
                <a:gd name="connsiteX3" fmla="*/ 95 w 387728"/>
                <a:gd name="connsiteY3" fmla="*/ 775441 h 775477"/>
              </a:gdLst>
              <a:ahLst/>
              <a:cxnLst>
                <a:cxn ang="0">
                  <a:pos x="connsiteX0" y="connsiteY0"/>
                </a:cxn>
                <a:cxn ang="0">
                  <a:pos x="connsiteX1" y="connsiteY1"/>
                </a:cxn>
                <a:cxn ang="0">
                  <a:pos x="connsiteX2" y="connsiteY2"/>
                </a:cxn>
                <a:cxn ang="0">
                  <a:pos x="connsiteX3" y="connsiteY3"/>
                </a:cxn>
              </a:cxnLst>
              <a:rect l="l" t="t" r="r" b="b"/>
              <a:pathLst>
                <a:path w="387728" h="775477">
                  <a:moveTo>
                    <a:pt x="95" y="775441"/>
                  </a:moveTo>
                  <a:lnTo>
                    <a:pt x="387823" y="387763"/>
                  </a:lnTo>
                  <a:lnTo>
                    <a:pt x="95" y="-36"/>
                  </a:lnTo>
                  <a:lnTo>
                    <a:pt x="95" y="775441"/>
                  </a:lnTo>
                  <a:close/>
                </a:path>
              </a:pathLst>
            </a:custGeom>
            <a:solidFill>
              <a:srgbClr val="107C10"/>
            </a:solidFill>
            <a:ln w="6039" cap="flat">
              <a:no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7E940220-9097-F600-0CDD-C1365906649E}"/>
                </a:ext>
              </a:extLst>
            </p:cNvPr>
            <p:cNvSpPr/>
            <p:nvPr/>
          </p:nvSpPr>
          <p:spPr>
            <a:xfrm rot="18900000">
              <a:off x="7947991" y="3895310"/>
              <a:ext cx="387149" cy="774377"/>
            </a:xfrm>
            <a:custGeom>
              <a:avLst/>
              <a:gdLst>
                <a:gd name="connsiteX0" fmla="*/ 387245 w 387149"/>
                <a:gd name="connsiteY0" fmla="*/ -33 h 774377"/>
                <a:gd name="connsiteX1" fmla="*/ 96 w 387149"/>
                <a:gd name="connsiteY1" fmla="*/ 387154 h 774377"/>
                <a:gd name="connsiteX2" fmla="*/ 387245 w 387149"/>
                <a:gd name="connsiteY2" fmla="*/ 774344 h 774377"/>
                <a:gd name="connsiteX3" fmla="*/ 387245 w 387149"/>
                <a:gd name="connsiteY3" fmla="*/ -33 h 774377"/>
              </a:gdLst>
              <a:ahLst/>
              <a:cxnLst>
                <a:cxn ang="0">
                  <a:pos x="connsiteX0" y="connsiteY0"/>
                </a:cxn>
                <a:cxn ang="0">
                  <a:pos x="connsiteX1" y="connsiteY1"/>
                </a:cxn>
                <a:cxn ang="0">
                  <a:pos x="connsiteX2" y="connsiteY2"/>
                </a:cxn>
                <a:cxn ang="0">
                  <a:pos x="connsiteX3" y="connsiteY3"/>
                </a:cxn>
              </a:cxnLst>
              <a:rect l="l" t="t" r="r" b="b"/>
              <a:pathLst>
                <a:path w="387149" h="774377">
                  <a:moveTo>
                    <a:pt x="387245" y="-33"/>
                  </a:moveTo>
                  <a:lnTo>
                    <a:pt x="96" y="387154"/>
                  </a:lnTo>
                  <a:lnTo>
                    <a:pt x="387245" y="774344"/>
                  </a:lnTo>
                  <a:lnTo>
                    <a:pt x="387245" y="-33"/>
                  </a:lnTo>
                  <a:close/>
                </a:path>
              </a:pathLst>
            </a:custGeom>
            <a:solidFill>
              <a:srgbClr val="107C10"/>
            </a:solidFill>
            <a:ln w="6039" cap="flat">
              <a:noFill/>
              <a:prstDash val="solid"/>
              <a:miter/>
            </a:ln>
          </p:spPr>
          <p:txBody>
            <a:bodyPr rtlCol="0" anchor="ctr"/>
            <a:lstStyle/>
            <a:p>
              <a:endParaRPr lang="en-GB"/>
            </a:p>
          </p:txBody>
        </p:sp>
        <p:sp>
          <p:nvSpPr>
            <p:cNvPr id="107" name="Freeform: Shape 106">
              <a:extLst>
                <a:ext uri="{FF2B5EF4-FFF2-40B4-BE49-F238E27FC236}">
                  <a16:creationId xmlns:a16="http://schemas.microsoft.com/office/drawing/2014/main" id="{03FEF774-F994-18EA-AAEB-D152587A444C}"/>
                </a:ext>
              </a:extLst>
            </p:cNvPr>
            <p:cNvSpPr/>
            <p:nvPr/>
          </p:nvSpPr>
          <p:spPr>
            <a:xfrm rot="18900000">
              <a:off x="7080117" y="2899726"/>
              <a:ext cx="1780337" cy="1780408"/>
            </a:xfrm>
            <a:custGeom>
              <a:avLst/>
              <a:gdLst>
                <a:gd name="connsiteX0" fmla="*/ 890283 w 1780337"/>
                <a:gd name="connsiteY0" fmla="*/ -34 h 1780408"/>
                <a:gd name="connsiteX1" fmla="*/ 856667 w 1780337"/>
                <a:gd name="connsiteY1" fmla="*/ 33566 h 1780408"/>
                <a:gd name="connsiteX2" fmla="*/ 856667 w 1780337"/>
                <a:gd name="connsiteY2" fmla="*/ 809043 h 1780408"/>
                <a:gd name="connsiteX3" fmla="*/ 468983 w 1780337"/>
                <a:gd name="connsiteY3" fmla="*/ 421244 h 1780408"/>
                <a:gd name="connsiteX4" fmla="*/ 421437 w 1780337"/>
                <a:gd name="connsiteY4" fmla="*/ 468894 h 1780408"/>
                <a:gd name="connsiteX5" fmla="*/ 809122 w 1780337"/>
                <a:gd name="connsiteY5" fmla="*/ 856572 h 1780408"/>
                <a:gd name="connsiteX6" fmla="*/ 33752 w 1780337"/>
                <a:gd name="connsiteY6" fmla="*/ 856572 h 1780408"/>
                <a:gd name="connsiteX7" fmla="*/ 93 w 1780337"/>
                <a:gd name="connsiteY7" fmla="*/ 890171 h 1780408"/>
                <a:gd name="connsiteX8" fmla="*/ 33617 w 1780337"/>
                <a:gd name="connsiteY8" fmla="*/ 923770 h 1780408"/>
                <a:gd name="connsiteX9" fmla="*/ 810237 w 1780337"/>
                <a:gd name="connsiteY9" fmla="*/ 923770 h 1780408"/>
                <a:gd name="connsiteX10" fmla="*/ 421928 w 1780337"/>
                <a:gd name="connsiteY10" fmla="*/ 1312060 h 1780408"/>
                <a:gd name="connsiteX11" fmla="*/ 469518 w 1780337"/>
                <a:gd name="connsiteY11" fmla="*/ 1359587 h 1780408"/>
                <a:gd name="connsiteX12" fmla="*/ 856667 w 1780337"/>
                <a:gd name="connsiteY12" fmla="*/ 972399 h 1780408"/>
                <a:gd name="connsiteX13" fmla="*/ 856667 w 1780337"/>
                <a:gd name="connsiteY13" fmla="*/ 1746776 h 1780408"/>
                <a:gd name="connsiteX14" fmla="*/ 890283 w 1780337"/>
                <a:gd name="connsiteY14" fmla="*/ 1780375 h 1780408"/>
                <a:gd name="connsiteX15" fmla="*/ 923856 w 1780337"/>
                <a:gd name="connsiteY15" fmla="*/ 1746776 h 1780408"/>
                <a:gd name="connsiteX16" fmla="*/ 923856 w 1780337"/>
                <a:gd name="connsiteY16" fmla="*/ 971299 h 1780408"/>
                <a:gd name="connsiteX17" fmla="*/ 1311584 w 1780337"/>
                <a:gd name="connsiteY17" fmla="*/ 1359098 h 1780408"/>
                <a:gd name="connsiteX18" fmla="*/ 1359130 w 1780337"/>
                <a:gd name="connsiteY18" fmla="*/ 1311448 h 1780408"/>
                <a:gd name="connsiteX19" fmla="*/ 971401 w 1780337"/>
                <a:gd name="connsiteY19" fmla="*/ 923770 h 1780408"/>
                <a:gd name="connsiteX20" fmla="*/ 1746858 w 1780337"/>
                <a:gd name="connsiteY20" fmla="*/ 923770 h 1780408"/>
                <a:gd name="connsiteX21" fmla="*/ 1780430 w 1780337"/>
                <a:gd name="connsiteY21" fmla="*/ 890171 h 1780408"/>
                <a:gd name="connsiteX22" fmla="*/ 1746814 w 1780337"/>
                <a:gd name="connsiteY22" fmla="*/ 856572 h 1780408"/>
                <a:gd name="connsiteX23" fmla="*/ 972517 w 1780337"/>
                <a:gd name="connsiteY23" fmla="*/ 856572 h 1780408"/>
                <a:gd name="connsiteX24" fmla="*/ 1359665 w 1780337"/>
                <a:gd name="connsiteY24" fmla="*/ 469383 h 1780408"/>
                <a:gd name="connsiteX25" fmla="*/ 1312121 w 1780337"/>
                <a:gd name="connsiteY25" fmla="*/ 421855 h 1780408"/>
                <a:gd name="connsiteX26" fmla="*/ 923856 w 1780337"/>
                <a:gd name="connsiteY26" fmla="*/ 810143 h 1780408"/>
                <a:gd name="connsiteX27" fmla="*/ 923856 w 1780337"/>
                <a:gd name="connsiteY27" fmla="*/ 33566 h 1780408"/>
                <a:gd name="connsiteX28" fmla="*/ 890283 w 1780337"/>
                <a:gd name="connsiteY28" fmla="*/ -34 h 178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80337" h="1780408">
                  <a:moveTo>
                    <a:pt x="890283" y="-34"/>
                  </a:moveTo>
                  <a:lnTo>
                    <a:pt x="856667" y="33566"/>
                  </a:lnTo>
                  <a:lnTo>
                    <a:pt x="856667" y="809043"/>
                  </a:lnTo>
                  <a:lnTo>
                    <a:pt x="468983" y="421244"/>
                  </a:lnTo>
                  <a:lnTo>
                    <a:pt x="421437" y="468894"/>
                  </a:lnTo>
                  <a:lnTo>
                    <a:pt x="809122" y="856572"/>
                  </a:lnTo>
                  <a:lnTo>
                    <a:pt x="33752" y="856572"/>
                  </a:lnTo>
                  <a:lnTo>
                    <a:pt x="93" y="890171"/>
                  </a:lnTo>
                  <a:lnTo>
                    <a:pt x="33617" y="923770"/>
                  </a:lnTo>
                  <a:lnTo>
                    <a:pt x="810237" y="923770"/>
                  </a:lnTo>
                  <a:lnTo>
                    <a:pt x="421928" y="1312060"/>
                  </a:lnTo>
                  <a:lnTo>
                    <a:pt x="469518" y="1359587"/>
                  </a:lnTo>
                  <a:lnTo>
                    <a:pt x="856667" y="972399"/>
                  </a:lnTo>
                  <a:lnTo>
                    <a:pt x="856667" y="1746776"/>
                  </a:lnTo>
                  <a:lnTo>
                    <a:pt x="890283" y="1780375"/>
                  </a:lnTo>
                  <a:lnTo>
                    <a:pt x="923856" y="1746776"/>
                  </a:lnTo>
                  <a:lnTo>
                    <a:pt x="923856" y="971299"/>
                  </a:lnTo>
                  <a:lnTo>
                    <a:pt x="1311584" y="1359098"/>
                  </a:lnTo>
                  <a:lnTo>
                    <a:pt x="1359130" y="1311448"/>
                  </a:lnTo>
                  <a:lnTo>
                    <a:pt x="971401" y="923770"/>
                  </a:lnTo>
                  <a:lnTo>
                    <a:pt x="1746858" y="923770"/>
                  </a:lnTo>
                  <a:lnTo>
                    <a:pt x="1780430" y="890171"/>
                  </a:lnTo>
                  <a:lnTo>
                    <a:pt x="1746814" y="856572"/>
                  </a:lnTo>
                  <a:lnTo>
                    <a:pt x="972517" y="856572"/>
                  </a:lnTo>
                  <a:lnTo>
                    <a:pt x="1359665" y="469383"/>
                  </a:lnTo>
                  <a:lnTo>
                    <a:pt x="1312121" y="421855"/>
                  </a:lnTo>
                  <a:lnTo>
                    <a:pt x="923856" y="810143"/>
                  </a:lnTo>
                  <a:lnTo>
                    <a:pt x="923856" y="33566"/>
                  </a:lnTo>
                  <a:lnTo>
                    <a:pt x="890283" y="-34"/>
                  </a:lnTo>
                  <a:close/>
                </a:path>
              </a:pathLst>
            </a:custGeom>
            <a:solidFill>
              <a:srgbClr val="ADDAAD"/>
            </a:solidFill>
            <a:ln w="6039" cap="flat">
              <a:noFill/>
              <a:prstDash val="solid"/>
              <a:miter/>
            </a:ln>
          </p:spPr>
          <p:txBody>
            <a:bodyPr rtlCol="0" anchor="ctr"/>
            <a:lstStyle/>
            <a:p>
              <a:endParaRPr lang="en-GB"/>
            </a:p>
          </p:txBody>
        </p:sp>
        <p:sp>
          <p:nvSpPr>
            <p:cNvPr id="108" name="Freeform: Shape 107">
              <a:extLst>
                <a:ext uri="{FF2B5EF4-FFF2-40B4-BE49-F238E27FC236}">
                  <a16:creationId xmlns:a16="http://schemas.microsoft.com/office/drawing/2014/main" id="{9745F2EB-D97D-37AE-F591-AE01F65CF0A4}"/>
                </a:ext>
              </a:extLst>
            </p:cNvPr>
            <p:cNvSpPr/>
            <p:nvPr/>
          </p:nvSpPr>
          <p:spPr>
            <a:xfrm rot="18900000">
              <a:off x="8074913" y="3425360"/>
              <a:ext cx="775456" cy="387678"/>
            </a:xfrm>
            <a:custGeom>
              <a:avLst/>
              <a:gdLst>
                <a:gd name="connsiteX0" fmla="*/ 775550 w 775456"/>
                <a:gd name="connsiteY0" fmla="*/ -37 h 387678"/>
                <a:gd name="connsiteX1" fmla="*/ 93 w 775456"/>
                <a:gd name="connsiteY1" fmla="*/ -37 h 387678"/>
                <a:gd name="connsiteX2" fmla="*/ 387821 w 775456"/>
                <a:gd name="connsiteY2" fmla="*/ 387641 h 387678"/>
                <a:gd name="connsiteX3" fmla="*/ 775550 w 775456"/>
                <a:gd name="connsiteY3" fmla="*/ -37 h 387678"/>
              </a:gdLst>
              <a:ahLst/>
              <a:cxnLst>
                <a:cxn ang="0">
                  <a:pos x="connsiteX0" y="connsiteY0"/>
                </a:cxn>
                <a:cxn ang="0">
                  <a:pos x="connsiteX1" y="connsiteY1"/>
                </a:cxn>
                <a:cxn ang="0">
                  <a:pos x="connsiteX2" y="connsiteY2"/>
                </a:cxn>
                <a:cxn ang="0">
                  <a:pos x="connsiteX3" y="connsiteY3"/>
                </a:cxn>
              </a:cxnLst>
              <a:rect l="l" t="t" r="r" b="b"/>
              <a:pathLst>
                <a:path w="775456" h="387678">
                  <a:moveTo>
                    <a:pt x="775550" y="-37"/>
                  </a:moveTo>
                  <a:lnTo>
                    <a:pt x="93" y="-37"/>
                  </a:lnTo>
                  <a:lnTo>
                    <a:pt x="387821" y="387641"/>
                  </a:lnTo>
                  <a:lnTo>
                    <a:pt x="775550" y="-37"/>
                  </a:lnTo>
                  <a:close/>
                </a:path>
              </a:pathLst>
            </a:custGeom>
            <a:solidFill>
              <a:srgbClr val="107C10"/>
            </a:solidFill>
            <a:ln w="6039"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160F11AC-4D18-E571-876B-CCEB3E09F632}"/>
                </a:ext>
              </a:extLst>
            </p:cNvPr>
            <p:cNvSpPr/>
            <p:nvPr/>
          </p:nvSpPr>
          <p:spPr>
            <a:xfrm rot="18900000">
              <a:off x="7754413" y="3103752"/>
              <a:ext cx="774297" cy="387189"/>
            </a:xfrm>
            <a:custGeom>
              <a:avLst/>
              <a:gdLst>
                <a:gd name="connsiteX0" fmla="*/ 774387 w 774297"/>
                <a:gd name="connsiteY0" fmla="*/ 387154 h 387189"/>
                <a:gd name="connsiteX1" fmla="*/ 387238 w 774297"/>
                <a:gd name="connsiteY1" fmla="*/ -36 h 387189"/>
                <a:gd name="connsiteX2" fmla="*/ 90 w 774297"/>
                <a:gd name="connsiteY2" fmla="*/ 387154 h 387189"/>
                <a:gd name="connsiteX3" fmla="*/ 774387 w 774297"/>
                <a:gd name="connsiteY3" fmla="*/ 387154 h 387189"/>
              </a:gdLst>
              <a:ahLst/>
              <a:cxnLst>
                <a:cxn ang="0">
                  <a:pos x="connsiteX0" y="connsiteY0"/>
                </a:cxn>
                <a:cxn ang="0">
                  <a:pos x="connsiteX1" y="connsiteY1"/>
                </a:cxn>
                <a:cxn ang="0">
                  <a:pos x="connsiteX2" y="connsiteY2"/>
                </a:cxn>
                <a:cxn ang="0">
                  <a:pos x="connsiteX3" y="connsiteY3"/>
                </a:cxn>
              </a:cxnLst>
              <a:rect l="l" t="t" r="r" b="b"/>
              <a:pathLst>
                <a:path w="774297" h="387189">
                  <a:moveTo>
                    <a:pt x="774387" y="387154"/>
                  </a:moveTo>
                  <a:lnTo>
                    <a:pt x="387238" y="-36"/>
                  </a:lnTo>
                  <a:lnTo>
                    <a:pt x="90" y="387154"/>
                  </a:lnTo>
                  <a:lnTo>
                    <a:pt x="774387" y="387154"/>
                  </a:lnTo>
                  <a:close/>
                </a:path>
              </a:pathLst>
            </a:custGeom>
            <a:solidFill>
              <a:srgbClr val="107C10"/>
            </a:solidFill>
            <a:ln w="6039" cap="flat">
              <a:noFill/>
              <a:prstDash val="solid"/>
              <a:miter/>
            </a:ln>
          </p:spPr>
          <p:txBody>
            <a:bodyPr rtlCol="0" anchor="ctr"/>
            <a:lstStyle/>
            <a:p>
              <a:endParaRPr lang="en-GB"/>
            </a:p>
          </p:txBody>
        </p:sp>
        <p:sp>
          <p:nvSpPr>
            <p:cNvPr id="110" name="Freeform: Shape 109">
              <a:extLst>
                <a:ext uri="{FF2B5EF4-FFF2-40B4-BE49-F238E27FC236}">
                  <a16:creationId xmlns:a16="http://schemas.microsoft.com/office/drawing/2014/main" id="{CD29BCC5-ADE4-FF7C-0DBF-B1532F73F817}"/>
                </a:ext>
              </a:extLst>
            </p:cNvPr>
            <p:cNvSpPr/>
            <p:nvPr/>
          </p:nvSpPr>
          <p:spPr>
            <a:xfrm rot="18900000">
              <a:off x="7606046" y="2909458"/>
              <a:ext cx="388264" cy="776577"/>
            </a:xfrm>
            <a:custGeom>
              <a:avLst/>
              <a:gdLst>
                <a:gd name="connsiteX0" fmla="*/ 89 w 388264"/>
                <a:gd name="connsiteY0" fmla="*/ 776543 h 776577"/>
                <a:gd name="connsiteX1" fmla="*/ 388354 w 388264"/>
                <a:gd name="connsiteY1" fmla="*/ 388255 h 776577"/>
                <a:gd name="connsiteX2" fmla="*/ 89 w 388264"/>
                <a:gd name="connsiteY2" fmla="*/ -34 h 776577"/>
                <a:gd name="connsiteX3" fmla="*/ 89 w 388264"/>
                <a:gd name="connsiteY3" fmla="*/ 776543 h 776577"/>
              </a:gdLst>
              <a:ahLst/>
              <a:cxnLst>
                <a:cxn ang="0">
                  <a:pos x="connsiteX0" y="connsiteY0"/>
                </a:cxn>
                <a:cxn ang="0">
                  <a:pos x="connsiteX1" y="connsiteY1"/>
                </a:cxn>
                <a:cxn ang="0">
                  <a:pos x="connsiteX2" y="connsiteY2"/>
                </a:cxn>
                <a:cxn ang="0">
                  <a:pos x="connsiteX3" y="connsiteY3"/>
                </a:cxn>
              </a:cxnLst>
              <a:rect l="l" t="t" r="r" b="b"/>
              <a:pathLst>
                <a:path w="388264" h="776577">
                  <a:moveTo>
                    <a:pt x="89" y="776543"/>
                  </a:moveTo>
                  <a:lnTo>
                    <a:pt x="388354" y="388255"/>
                  </a:lnTo>
                  <a:lnTo>
                    <a:pt x="89" y="-34"/>
                  </a:lnTo>
                  <a:lnTo>
                    <a:pt x="89" y="776543"/>
                  </a:lnTo>
                  <a:close/>
                </a:path>
              </a:pathLst>
            </a:custGeom>
            <a:solidFill>
              <a:srgbClr val="107C10"/>
            </a:solidFill>
            <a:ln w="6039" cap="flat">
              <a:noFill/>
              <a:prstDash val="solid"/>
              <a:miter/>
            </a:ln>
          </p:spPr>
          <p:txBody>
            <a:bodyPr rtlCol="0" anchor="ctr"/>
            <a:lstStyle/>
            <a:p>
              <a:endParaRPr lang="en-GB"/>
            </a:p>
          </p:txBody>
        </p:sp>
        <p:sp>
          <p:nvSpPr>
            <p:cNvPr id="111" name="Freeform: Shape 110">
              <a:extLst>
                <a:ext uri="{FF2B5EF4-FFF2-40B4-BE49-F238E27FC236}">
                  <a16:creationId xmlns:a16="http://schemas.microsoft.com/office/drawing/2014/main" id="{DA4B21FB-EAA0-F890-79CD-9CF69C6CEEF9}"/>
                </a:ext>
              </a:extLst>
            </p:cNvPr>
            <p:cNvSpPr/>
            <p:nvPr/>
          </p:nvSpPr>
          <p:spPr>
            <a:xfrm rot="18900000">
              <a:off x="7411845" y="4088002"/>
              <a:ext cx="776619" cy="388289"/>
            </a:xfrm>
            <a:custGeom>
              <a:avLst/>
              <a:gdLst>
                <a:gd name="connsiteX0" fmla="*/ 95 w 776619"/>
                <a:gd name="connsiteY0" fmla="*/ -31 h 388289"/>
                <a:gd name="connsiteX1" fmla="*/ 388406 w 776619"/>
                <a:gd name="connsiteY1" fmla="*/ 388258 h 388289"/>
                <a:gd name="connsiteX2" fmla="*/ 776715 w 776619"/>
                <a:gd name="connsiteY2" fmla="*/ -31 h 388289"/>
                <a:gd name="connsiteX3" fmla="*/ 95 w 776619"/>
                <a:gd name="connsiteY3" fmla="*/ -31 h 388289"/>
              </a:gdLst>
              <a:ahLst/>
              <a:cxnLst>
                <a:cxn ang="0">
                  <a:pos x="connsiteX0" y="connsiteY0"/>
                </a:cxn>
                <a:cxn ang="0">
                  <a:pos x="connsiteX1" y="connsiteY1"/>
                </a:cxn>
                <a:cxn ang="0">
                  <a:pos x="connsiteX2" y="connsiteY2"/>
                </a:cxn>
                <a:cxn ang="0">
                  <a:pos x="connsiteX3" y="connsiteY3"/>
                </a:cxn>
              </a:cxnLst>
              <a:rect l="l" t="t" r="r" b="b"/>
              <a:pathLst>
                <a:path w="776619" h="388289">
                  <a:moveTo>
                    <a:pt x="95" y="-31"/>
                  </a:moveTo>
                  <a:lnTo>
                    <a:pt x="388406" y="388258"/>
                  </a:lnTo>
                  <a:lnTo>
                    <a:pt x="776715" y="-31"/>
                  </a:lnTo>
                  <a:lnTo>
                    <a:pt x="95" y="-31"/>
                  </a:lnTo>
                  <a:close/>
                </a:path>
              </a:pathLst>
            </a:custGeom>
            <a:solidFill>
              <a:srgbClr val="107C10"/>
            </a:solidFill>
            <a:ln w="6039"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3DB30349-08ED-48D0-E276-685A98CE6D81}"/>
                </a:ext>
              </a:extLst>
            </p:cNvPr>
            <p:cNvSpPr/>
            <p:nvPr/>
          </p:nvSpPr>
          <p:spPr>
            <a:xfrm rot="18900000">
              <a:off x="7090276" y="3766793"/>
              <a:ext cx="775369" cy="387678"/>
            </a:xfrm>
            <a:custGeom>
              <a:avLst/>
              <a:gdLst>
                <a:gd name="connsiteX0" fmla="*/ 775462 w 775369"/>
                <a:gd name="connsiteY0" fmla="*/ 387648 h 387678"/>
                <a:gd name="connsiteX1" fmla="*/ 387778 w 775369"/>
                <a:gd name="connsiteY1" fmla="*/ -30 h 387678"/>
                <a:gd name="connsiteX2" fmla="*/ 92 w 775369"/>
                <a:gd name="connsiteY2" fmla="*/ 387648 h 387678"/>
                <a:gd name="connsiteX3" fmla="*/ 775462 w 775369"/>
                <a:gd name="connsiteY3" fmla="*/ 387648 h 387678"/>
              </a:gdLst>
              <a:ahLst/>
              <a:cxnLst>
                <a:cxn ang="0">
                  <a:pos x="connsiteX0" y="connsiteY0"/>
                </a:cxn>
                <a:cxn ang="0">
                  <a:pos x="connsiteX1" y="connsiteY1"/>
                </a:cxn>
                <a:cxn ang="0">
                  <a:pos x="connsiteX2" y="connsiteY2"/>
                </a:cxn>
                <a:cxn ang="0">
                  <a:pos x="connsiteX3" y="connsiteY3"/>
                </a:cxn>
              </a:cxnLst>
              <a:rect l="l" t="t" r="r" b="b"/>
              <a:pathLst>
                <a:path w="775369" h="387678">
                  <a:moveTo>
                    <a:pt x="775462" y="387648"/>
                  </a:moveTo>
                  <a:lnTo>
                    <a:pt x="387778" y="-30"/>
                  </a:lnTo>
                  <a:lnTo>
                    <a:pt x="92" y="387648"/>
                  </a:lnTo>
                  <a:lnTo>
                    <a:pt x="775462" y="387648"/>
                  </a:lnTo>
                  <a:close/>
                </a:path>
              </a:pathLst>
            </a:custGeom>
            <a:solidFill>
              <a:srgbClr val="107C10"/>
            </a:solidFill>
            <a:ln w="6039"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8C134AFA-BA10-6B96-489E-0D1A4CF3146A}"/>
                </a:ext>
              </a:extLst>
            </p:cNvPr>
            <p:cNvSpPr/>
            <p:nvPr/>
          </p:nvSpPr>
          <p:spPr>
            <a:xfrm rot="18900000">
              <a:off x="7284098" y="3231483"/>
              <a:ext cx="387684" cy="775477"/>
            </a:xfrm>
            <a:custGeom>
              <a:avLst/>
              <a:gdLst>
                <a:gd name="connsiteX0" fmla="*/ 387775 w 387684"/>
                <a:gd name="connsiteY0" fmla="*/ -31 h 775477"/>
                <a:gd name="connsiteX1" fmla="*/ 90 w 387684"/>
                <a:gd name="connsiteY1" fmla="*/ 387647 h 775477"/>
                <a:gd name="connsiteX2" fmla="*/ 387775 w 387684"/>
                <a:gd name="connsiteY2" fmla="*/ 775446 h 775477"/>
                <a:gd name="connsiteX3" fmla="*/ 387775 w 387684"/>
                <a:gd name="connsiteY3" fmla="*/ -31 h 775477"/>
              </a:gdLst>
              <a:ahLst/>
              <a:cxnLst>
                <a:cxn ang="0">
                  <a:pos x="connsiteX0" y="connsiteY0"/>
                </a:cxn>
                <a:cxn ang="0">
                  <a:pos x="connsiteX1" y="connsiteY1"/>
                </a:cxn>
                <a:cxn ang="0">
                  <a:pos x="connsiteX2" y="connsiteY2"/>
                </a:cxn>
                <a:cxn ang="0">
                  <a:pos x="connsiteX3" y="connsiteY3"/>
                </a:cxn>
              </a:cxnLst>
              <a:rect l="l" t="t" r="r" b="b"/>
              <a:pathLst>
                <a:path w="387684" h="775477">
                  <a:moveTo>
                    <a:pt x="387775" y="-31"/>
                  </a:moveTo>
                  <a:lnTo>
                    <a:pt x="90" y="387647"/>
                  </a:lnTo>
                  <a:lnTo>
                    <a:pt x="387775" y="775446"/>
                  </a:lnTo>
                  <a:lnTo>
                    <a:pt x="387775" y="-31"/>
                  </a:lnTo>
                  <a:close/>
                </a:path>
              </a:pathLst>
            </a:custGeom>
            <a:solidFill>
              <a:srgbClr val="107C10"/>
            </a:solidFill>
            <a:ln w="6039" cap="flat">
              <a:noFill/>
              <a:prstDash val="solid"/>
              <a:miter/>
            </a:ln>
          </p:spPr>
          <p:txBody>
            <a:bodyPr rtlCol="0" anchor="ctr"/>
            <a:lstStyle/>
            <a:p>
              <a:endParaRPr lang="en-GB"/>
            </a:p>
          </p:txBody>
        </p:sp>
        <p:sp>
          <p:nvSpPr>
            <p:cNvPr id="114" name="Freeform: Shape 113">
              <a:extLst>
                <a:ext uri="{FF2B5EF4-FFF2-40B4-BE49-F238E27FC236}">
                  <a16:creationId xmlns:a16="http://schemas.microsoft.com/office/drawing/2014/main" id="{B9E4B118-AB75-CE7E-63B4-722E719D1A1E}"/>
                </a:ext>
              </a:extLst>
            </p:cNvPr>
            <p:cNvSpPr/>
            <p:nvPr/>
          </p:nvSpPr>
          <p:spPr>
            <a:xfrm rot="18900000">
              <a:off x="6905461" y="3546081"/>
              <a:ext cx="429205" cy="858436"/>
            </a:xfrm>
            <a:custGeom>
              <a:avLst/>
              <a:gdLst>
                <a:gd name="connsiteX0" fmla="*/ 429297 w 429205"/>
                <a:gd name="connsiteY0" fmla="*/ 429191 h 858436"/>
                <a:gd name="connsiteX1" fmla="*/ 92 w 429205"/>
                <a:gd name="connsiteY1" fmla="*/ -28 h 858436"/>
                <a:gd name="connsiteX2" fmla="*/ 92 w 429205"/>
                <a:gd name="connsiteY2" fmla="*/ 858409 h 858436"/>
                <a:gd name="connsiteX3" fmla="*/ 429297 w 429205"/>
                <a:gd name="connsiteY3" fmla="*/ 429191 h 858436"/>
              </a:gdLst>
              <a:ahLst/>
              <a:cxnLst>
                <a:cxn ang="0">
                  <a:pos x="connsiteX0" y="connsiteY0"/>
                </a:cxn>
                <a:cxn ang="0">
                  <a:pos x="connsiteX1" y="connsiteY1"/>
                </a:cxn>
                <a:cxn ang="0">
                  <a:pos x="connsiteX2" y="connsiteY2"/>
                </a:cxn>
                <a:cxn ang="0">
                  <a:pos x="connsiteX3" y="connsiteY3"/>
                </a:cxn>
              </a:cxnLst>
              <a:rect l="l" t="t" r="r" b="b"/>
              <a:pathLst>
                <a:path w="429205" h="858436">
                  <a:moveTo>
                    <a:pt x="429297" y="429191"/>
                  </a:moveTo>
                  <a:lnTo>
                    <a:pt x="92" y="-28"/>
                  </a:lnTo>
                  <a:lnTo>
                    <a:pt x="92" y="858409"/>
                  </a:lnTo>
                  <a:lnTo>
                    <a:pt x="429297" y="429191"/>
                  </a:lnTo>
                  <a:close/>
                </a:path>
              </a:pathLst>
            </a:custGeom>
            <a:solidFill>
              <a:srgbClr val="107C10"/>
            </a:solidFill>
            <a:ln w="6039" cap="flat">
              <a:noFill/>
              <a:prstDash val="solid"/>
              <a:miter/>
            </a:ln>
          </p:spPr>
          <p:txBody>
            <a:bodyPr rtlCol="0" anchor="ctr"/>
            <a:lstStyle/>
            <a:p>
              <a:endParaRPr lang="en-GB"/>
            </a:p>
          </p:txBody>
        </p:sp>
        <p:sp>
          <p:nvSpPr>
            <p:cNvPr id="115" name="Freeform: Shape 114">
              <a:extLst>
                <a:ext uri="{FF2B5EF4-FFF2-40B4-BE49-F238E27FC236}">
                  <a16:creationId xmlns:a16="http://schemas.microsoft.com/office/drawing/2014/main" id="{A2D4CBC7-03C6-A3EE-5431-0FCD0AA2C664}"/>
                </a:ext>
              </a:extLst>
            </p:cNvPr>
            <p:cNvSpPr/>
            <p:nvPr/>
          </p:nvSpPr>
          <p:spPr>
            <a:xfrm rot="18900000">
              <a:off x="6729951" y="3551560"/>
              <a:ext cx="476750" cy="476746"/>
            </a:xfrm>
            <a:custGeom>
              <a:avLst/>
              <a:gdLst>
                <a:gd name="connsiteX0" fmla="*/ 476841 w 476750"/>
                <a:gd name="connsiteY0" fmla="*/ 429191 h 476746"/>
                <a:gd name="connsiteX1" fmla="*/ 47689 w 476750"/>
                <a:gd name="connsiteY1" fmla="*/ -28 h 476746"/>
                <a:gd name="connsiteX2" fmla="*/ 90 w 476750"/>
                <a:gd name="connsiteY2" fmla="*/ -28 h 476746"/>
                <a:gd name="connsiteX3" fmla="*/ 90 w 476750"/>
                <a:gd name="connsiteY3" fmla="*/ 47500 h 476746"/>
                <a:gd name="connsiteX4" fmla="*/ 429296 w 476750"/>
                <a:gd name="connsiteY4" fmla="*/ 476719 h 476746"/>
                <a:gd name="connsiteX5" fmla="*/ 476841 w 476750"/>
                <a:gd name="connsiteY5" fmla="*/ 429191 h 47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50" h="476746">
                  <a:moveTo>
                    <a:pt x="476841" y="429191"/>
                  </a:moveTo>
                  <a:lnTo>
                    <a:pt x="47689" y="-28"/>
                  </a:lnTo>
                  <a:lnTo>
                    <a:pt x="90" y="-28"/>
                  </a:lnTo>
                  <a:lnTo>
                    <a:pt x="90" y="47500"/>
                  </a:lnTo>
                  <a:lnTo>
                    <a:pt x="429296" y="476719"/>
                  </a:lnTo>
                  <a:lnTo>
                    <a:pt x="476841" y="429191"/>
                  </a:lnTo>
                  <a:close/>
                </a:path>
              </a:pathLst>
            </a:custGeom>
            <a:solidFill>
              <a:srgbClr val="ADDAAD"/>
            </a:solidFill>
            <a:ln w="6039" cap="flat">
              <a:noFill/>
              <a:prstDash val="solid"/>
              <a:miter/>
            </a:ln>
          </p:spPr>
          <p:txBody>
            <a:bodyPr rtlCol="0" anchor="ctr"/>
            <a:lstStyle/>
            <a:p>
              <a:endParaRPr lang="en-GB"/>
            </a:p>
          </p:txBody>
        </p:sp>
        <p:sp>
          <p:nvSpPr>
            <p:cNvPr id="116" name="Freeform: Shape 115">
              <a:extLst>
                <a:ext uri="{FF2B5EF4-FFF2-40B4-BE49-F238E27FC236}">
                  <a16:creationId xmlns:a16="http://schemas.microsoft.com/office/drawing/2014/main" id="{0BC01AD9-39BD-6F24-8613-F0B8ADF31669}"/>
                </a:ext>
              </a:extLst>
            </p:cNvPr>
            <p:cNvSpPr/>
            <p:nvPr/>
          </p:nvSpPr>
          <p:spPr>
            <a:xfrm rot="18900000">
              <a:off x="6690927" y="3389954"/>
              <a:ext cx="858310" cy="429218"/>
            </a:xfrm>
            <a:custGeom>
              <a:avLst/>
              <a:gdLst>
                <a:gd name="connsiteX0" fmla="*/ 858400 w 858310"/>
                <a:gd name="connsiteY0" fmla="*/ -29 h 429218"/>
                <a:gd name="connsiteX1" fmla="*/ 89 w 858310"/>
                <a:gd name="connsiteY1" fmla="*/ -29 h 429218"/>
                <a:gd name="connsiteX2" fmla="*/ 429241 w 858310"/>
                <a:gd name="connsiteY2" fmla="*/ 429190 h 429218"/>
                <a:gd name="connsiteX3" fmla="*/ 858400 w 858310"/>
                <a:gd name="connsiteY3" fmla="*/ -29 h 429218"/>
              </a:gdLst>
              <a:ahLst/>
              <a:cxnLst>
                <a:cxn ang="0">
                  <a:pos x="connsiteX0" y="connsiteY0"/>
                </a:cxn>
                <a:cxn ang="0">
                  <a:pos x="connsiteX1" y="connsiteY1"/>
                </a:cxn>
                <a:cxn ang="0">
                  <a:pos x="connsiteX2" y="connsiteY2"/>
                </a:cxn>
                <a:cxn ang="0">
                  <a:pos x="connsiteX3" y="connsiteY3"/>
                </a:cxn>
              </a:cxnLst>
              <a:rect l="l" t="t" r="r" b="b"/>
              <a:pathLst>
                <a:path w="858310" h="429218">
                  <a:moveTo>
                    <a:pt x="858400" y="-29"/>
                  </a:moveTo>
                  <a:lnTo>
                    <a:pt x="89" y="-29"/>
                  </a:lnTo>
                  <a:lnTo>
                    <a:pt x="429241" y="429190"/>
                  </a:lnTo>
                  <a:lnTo>
                    <a:pt x="858400" y="-29"/>
                  </a:lnTo>
                  <a:close/>
                </a:path>
              </a:pathLst>
            </a:custGeom>
            <a:solidFill>
              <a:srgbClr val="107C10"/>
            </a:solidFill>
            <a:ln w="6039" cap="flat">
              <a:noFill/>
              <a:prstDash val="solid"/>
              <a:miter/>
            </a:ln>
          </p:spPr>
          <p:txBody>
            <a:bodyPr rtlCol="0" anchor="ctr"/>
            <a:lstStyle/>
            <a:p>
              <a:endParaRPr lang="en-GB"/>
            </a:p>
          </p:txBody>
        </p:sp>
        <p:sp>
          <p:nvSpPr>
            <p:cNvPr id="117" name="Freeform: Shape 116">
              <a:extLst>
                <a:ext uri="{FF2B5EF4-FFF2-40B4-BE49-F238E27FC236}">
                  <a16:creationId xmlns:a16="http://schemas.microsoft.com/office/drawing/2014/main" id="{102484A6-537C-ED0B-8E6E-E6CFA9453D53}"/>
                </a:ext>
              </a:extLst>
            </p:cNvPr>
            <p:cNvSpPr/>
            <p:nvPr/>
          </p:nvSpPr>
          <p:spPr>
            <a:xfrm rot="18900000">
              <a:off x="7727613" y="4425709"/>
              <a:ext cx="857247" cy="428607"/>
            </a:xfrm>
            <a:custGeom>
              <a:avLst/>
              <a:gdLst>
                <a:gd name="connsiteX0" fmla="*/ 98 w 857247"/>
                <a:gd name="connsiteY0" fmla="*/ 428575 h 428607"/>
                <a:gd name="connsiteX1" fmla="*/ 857346 w 857247"/>
                <a:gd name="connsiteY1" fmla="*/ 428575 h 428607"/>
                <a:gd name="connsiteX2" fmla="*/ 428723 w 857247"/>
                <a:gd name="connsiteY2" fmla="*/ -33 h 428607"/>
                <a:gd name="connsiteX3" fmla="*/ 98 w 857247"/>
                <a:gd name="connsiteY3" fmla="*/ 428575 h 428607"/>
              </a:gdLst>
              <a:ahLst/>
              <a:cxnLst>
                <a:cxn ang="0">
                  <a:pos x="connsiteX0" y="connsiteY0"/>
                </a:cxn>
                <a:cxn ang="0">
                  <a:pos x="connsiteX1" y="connsiteY1"/>
                </a:cxn>
                <a:cxn ang="0">
                  <a:pos x="connsiteX2" y="connsiteY2"/>
                </a:cxn>
                <a:cxn ang="0">
                  <a:pos x="connsiteX3" y="connsiteY3"/>
                </a:cxn>
              </a:cxnLst>
              <a:rect l="l" t="t" r="r" b="b"/>
              <a:pathLst>
                <a:path w="857247" h="428607">
                  <a:moveTo>
                    <a:pt x="98" y="428575"/>
                  </a:moveTo>
                  <a:lnTo>
                    <a:pt x="857346" y="428575"/>
                  </a:lnTo>
                  <a:lnTo>
                    <a:pt x="428723" y="-33"/>
                  </a:lnTo>
                  <a:lnTo>
                    <a:pt x="98" y="428575"/>
                  </a:lnTo>
                  <a:close/>
                </a:path>
              </a:pathLst>
            </a:custGeom>
            <a:solidFill>
              <a:srgbClr val="107C10"/>
            </a:solidFill>
            <a:ln w="6039"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818A1083-C2FC-AC9E-E549-F36447C07DF3}"/>
                </a:ext>
              </a:extLst>
            </p:cNvPr>
            <p:cNvSpPr/>
            <p:nvPr/>
          </p:nvSpPr>
          <p:spPr>
            <a:xfrm rot="18900000">
              <a:off x="7570583" y="4210502"/>
              <a:ext cx="429785" cy="859658"/>
            </a:xfrm>
            <a:custGeom>
              <a:avLst/>
              <a:gdLst>
                <a:gd name="connsiteX0" fmla="*/ 429883 w 429785"/>
                <a:gd name="connsiteY0" fmla="*/ 429800 h 859658"/>
                <a:gd name="connsiteX1" fmla="*/ 97 w 429785"/>
                <a:gd name="connsiteY1" fmla="*/ -30 h 859658"/>
                <a:gd name="connsiteX2" fmla="*/ 97 w 429785"/>
                <a:gd name="connsiteY2" fmla="*/ 859628 h 859658"/>
                <a:gd name="connsiteX3" fmla="*/ 429883 w 429785"/>
                <a:gd name="connsiteY3" fmla="*/ 429800 h 859658"/>
              </a:gdLst>
              <a:ahLst/>
              <a:cxnLst>
                <a:cxn ang="0">
                  <a:pos x="connsiteX0" y="connsiteY0"/>
                </a:cxn>
                <a:cxn ang="0">
                  <a:pos x="connsiteX1" y="connsiteY1"/>
                </a:cxn>
                <a:cxn ang="0">
                  <a:pos x="connsiteX2" y="connsiteY2"/>
                </a:cxn>
                <a:cxn ang="0">
                  <a:pos x="connsiteX3" y="connsiteY3"/>
                </a:cxn>
              </a:cxnLst>
              <a:rect l="l" t="t" r="r" b="b"/>
              <a:pathLst>
                <a:path w="429785" h="859658">
                  <a:moveTo>
                    <a:pt x="429883" y="429800"/>
                  </a:moveTo>
                  <a:lnTo>
                    <a:pt x="97" y="-30"/>
                  </a:lnTo>
                  <a:lnTo>
                    <a:pt x="97" y="859628"/>
                  </a:lnTo>
                  <a:lnTo>
                    <a:pt x="429883" y="429800"/>
                  </a:lnTo>
                  <a:close/>
                </a:path>
              </a:pathLst>
            </a:custGeom>
            <a:solidFill>
              <a:srgbClr val="107C10"/>
            </a:solidFill>
            <a:ln w="6039"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68DFD2EE-AD13-E998-40CA-A8E9BFD0EF67}"/>
                </a:ext>
              </a:extLst>
            </p:cNvPr>
            <p:cNvSpPr/>
            <p:nvPr/>
          </p:nvSpPr>
          <p:spPr>
            <a:xfrm rot="18900000">
              <a:off x="7732002" y="4553791"/>
              <a:ext cx="477287" cy="476257"/>
            </a:xfrm>
            <a:custGeom>
              <a:avLst/>
              <a:gdLst>
                <a:gd name="connsiteX0" fmla="*/ 429884 w 477287"/>
                <a:gd name="connsiteY0" fmla="*/ -31 h 476257"/>
                <a:gd name="connsiteX1" fmla="*/ 98 w 477287"/>
                <a:gd name="connsiteY1" fmla="*/ 429797 h 476257"/>
                <a:gd name="connsiteX2" fmla="*/ 98 w 477287"/>
                <a:gd name="connsiteY2" fmla="*/ 476226 h 476257"/>
                <a:gd name="connsiteX3" fmla="*/ 48761 w 477287"/>
                <a:gd name="connsiteY3" fmla="*/ 476226 h 476257"/>
                <a:gd name="connsiteX4" fmla="*/ 477386 w 477287"/>
                <a:gd name="connsiteY4" fmla="*/ 47619 h 476257"/>
                <a:gd name="connsiteX5" fmla="*/ 429884 w 477287"/>
                <a:gd name="connsiteY5" fmla="*/ -31 h 4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287" h="476257">
                  <a:moveTo>
                    <a:pt x="429884" y="-31"/>
                  </a:moveTo>
                  <a:lnTo>
                    <a:pt x="98" y="429797"/>
                  </a:lnTo>
                  <a:lnTo>
                    <a:pt x="98" y="476226"/>
                  </a:lnTo>
                  <a:lnTo>
                    <a:pt x="48761" y="476226"/>
                  </a:lnTo>
                  <a:lnTo>
                    <a:pt x="477386" y="47619"/>
                  </a:lnTo>
                  <a:lnTo>
                    <a:pt x="429884" y="-31"/>
                  </a:lnTo>
                  <a:close/>
                </a:path>
              </a:pathLst>
            </a:custGeom>
            <a:solidFill>
              <a:srgbClr val="ADDAAD"/>
            </a:solidFill>
            <a:ln w="6039" cap="flat">
              <a:noFill/>
              <a:prstDash val="solid"/>
              <a:miter/>
            </a:ln>
          </p:spPr>
          <p:txBody>
            <a:bodyPr rtlCol="0" anchor="ctr"/>
            <a:lstStyle/>
            <a:p>
              <a:endParaRPr lang="en-GB"/>
            </a:p>
          </p:txBody>
        </p:sp>
        <p:sp>
          <p:nvSpPr>
            <p:cNvPr id="120" name="Freeform: Shape 119">
              <a:extLst>
                <a:ext uri="{FF2B5EF4-FFF2-40B4-BE49-F238E27FC236}">
                  <a16:creationId xmlns:a16="http://schemas.microsoft.com/office/drawing/2014/main" id="{428812DD-8680-9D23-CD67-A5127DF19883}"/>
                </a:ext>
              </a:extLst>
            </p:cNvPr>
            <p:cNvSpPr/>
            <p:nvPr/>
          </p:nvSpPr>
          <p:spPr>
            <a:xfrm rot="18900000">
              <a:off x="8391288" y="3760687"/>
              <a:ext cx="858405" cy="429218"/>
            </a:xfrm>
            <a:custGeom>
              <a:avLst/>
              <a:gdLst>
                <a:gd name="connsiteX0" fmla="*/ 858502 w 858405"/>
                <a:gd name="connsiteY0" fmla="*/ 429181 h 429218"/>
                <a:gd name="connsiteX1" fmla="*/ 429299 w 858405"/>
                <a:gd name="connsiteY1" fmla="*/ -38 h 429218"/>
                <a:gd name="connsiteX2" fmla="*/ 96 w 858405"/>
                <a:gd name="connsiteY2" fmla="*/ 429181 h 429218"/>
                <a:gd name="connsiteX3" fmla="*/ 858502 w 858405"/>
                <a:gd name="connsiteY3" fmla="*/ 429181 h 429218"/>
              </a:gdLst>
              <a:ahLst/>
              <a:cxnLst>
                <a:cxn ang="0">
                  <a:pos x="connsiteX0" y="connsiteY0"/>
                </a:cxn>
                <a:cxn ang="0">
                  <a:pos x="connsiteX1" y="connsiteY1"/>
                </a:cxn>
                <a:cxn ang="0">
                  <a:pos x="connsiteX2" y="connsiteY2"/>
                </a:cxn>
                <a:cxn ang="0">
                  <a:pos x="connsiteX3" y="connsiteY3"/>
                </a:cxn>
              </a:cxnLst>
              <a:rect l="l" t="t" r="r" b="b"/>
              <a:pathLst>
                <a:path w="858405" h="429218">
                  <a:moveTo>
                    <a:pt x="858502" y="429181"/>
                  </a:moveTo>
                  <a:lnTo>
                    <a:pt x="429299" y="-38"/>
                  </a:lnTo>
                  <a:lnTo>
                    <a:pt x="96" y="429181"/>
                  </a:lnTo>
                  <a:lnTo>
                    <a:pt x="858502" y="429181"/>
                  </a:lnTo>
                  <a:close/>
                </a:path>
              </a:pathLst>
            </a:custGeom>
            <a:solidFill>
              <a:srgbClr val="107C10"/>
            </a:solidFill>
            <a:ln w="6039" cap="flat">
              <a:noFill/>
              <a:prstDash val="solid"/>
              <a:miter/>
            </a:ln>
          </p:spPr>
          <p:txBody>
            <a:bodyPr rtlCol="0" anchor="ctr"/>
            <a:lstStyle/>
            <a:p>
              <a:endParaRPr lang="en-GB"/>
            </a:p>
          </p:txBody>
        </p:sp>
        <p:sp>
          <p:nvSpPr>
            <p:cNvPr id="121" name="Freeform: Shape 120">
              <a:extLst>
                <a:ext uri="{FF2B5EF4-FFF2-40B4-BE49-F238E27FC236}">
                  <a16:creationId xmlns:a16="http://schemas.microsoft.com/office/drawing/2014/main" id="{72619116-67FC-547D-A591-BE2D8DFA8EDF}"/>
                </a:ext>
              </a:extLst>
            </p:cNvPr>
            <p:cNvSpPr/>
            <p:nvPr/>
          </p:nvSpPr>
          <p:spPr>
            <a:xfrm rot="18900000">
              <a:off x="8733876" y="3551573"/>
              <a:ext cx="476703" cy="476745"/>
            </a:xfrm>
            <a:custGeom>
              <a:avLst/>
              <a:gdLst>
                <a:gd name="connsiteX0" fmla="*/ 476798 w 476703"/>
                <a:gd name="connsiteY0" fmla="*/ 429056 h 476745"/>
                <a:gd name="connsiteX1" fmla="*/ 47640 w 476703"/>
                <a:gd name="connsiteY1" fmla="*/ -39 h 476745"/>
                <a:gd name="connsiteX2" fmla="*/ 95 w 476703"/>
                <a:gd name="connsiteY2" fmla="*/ 47488 h 476745"/>
                <a:gd name="connsiteX3" fmla="*/ 429298 w 476703"/>
                <a:gd name="connsiteY3" fmla="*/ 476707 h 476745"/>
                <a:gd name="connsiteX4" fmla="*/ 476798 w 476703"/>
                <a:gd name="connsiteY4" fmla="*/ 476707 h 476745"/>
                <a:gd name="connsiteX5" fmla="*/ 476798 w 476703"/>
                <a:gd name="connsiteY5" fmla="*/ 429056 h 47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703" h="476745">
                  <a:moveTo>
                    <a:pt x="476798" y="429056"/>
                  </a:moveTo>
                  <a:lnTo>
                    <a:pt x="47640" y="-39"/>
                  </a:lnTo>
                  <a:lnTo>
                    <a:pt x="95" y="47488"/>
                  </a:lnTo>
                  <a:lnTo>
                    <a:pt x="429298" y="476707"/>
                  </a:lnTo>
                  <a:lnTo>
                    <a:pt x="476798" y="476707"/>
                  </a:lnTo>
                  <a:lnTo>
                    <a:pt x="476798" y="429056"/>
                  </a:lnTo>
                  <a:close/>
                </a:path>
              </a:pathLst>
            </a:custGeom>
            <a:solidFill>
              <a:srgbClr val="ADDAAD"/>
            </a:solidFill>
            <a:ln w="6039" cap="flat">
              <a:noFill/>
              <a:prstDash val="solid"/>
              <a:miter/>
            </a:ln>
          </p:spPr>
          <p:txBody>
            <a:bodyPr rtlCol="0" anchor="ctr"/>
            <a:lstStyle/>
            <a:p>
              <a:endParaRPr lang="en-GB"/>
            </a:p>
          </p:txBody>
        </p:sp>
        <p:sp>
          <p:nvSpPr>
            <p:cNvPr id="122" name="Freeform: Shape 121">
              <a:extLst>
                <a:ext uri="{FF2B5EF4-FFF2-40B4-BE49-F238E27FC236}">
                  <a16:creationId xmlns:a16="http://schemas.microsoft.com/office/drawing/2014/main" id="{313EF990-0DA4-BB28-BAAE-C7DFE1EA7108}"/>
                </a:ext>
              </a:extLst>
            </p:cNvPr>
            <p:cNvSpPr/>
            <p:nvPr/>
          </p:nvSpPr>
          <p:spPr>
            <a:xfrm rot="18900000">
              <a:off x="8605868" y="3175379"/>
              <a:ext cx="429157" cy="858314"/>
            </a:xfrm>
            <a:custGeom>
              <a:avLst/>
              <a:gdLst>
                <a:gd name="connsiteX0" fmla="*/ 429251 w 429157"/>
                <a:gd name="connsiteY0" fmla="*/ -39 h 858314"/>
                <a:gd name="connsiteX1" fmla="*/ 94 w 429157"/>
                <a:gd name="connsiteY1" fmla="*/ 429180 h 858314"/>
                <a:gd name="connsiteX2" fmla="*/ 429251 w 429157"/>
                <a:gd name="connsiteY2" fmla="*/ 858276 h 858314"/>
                <a:gd name="connsiteX3" fmla="*/ 429251 w 429157"/>
                <a:gd name="connsiteY3" fmla="*/ -39 h 858314"/>
              </a:gdLst>
              <a:ahLst/>
              <a:cxnLst>
                <a:cxn ang="0">
                  <a:pos x="connsiteX0" y="connsiteY0"/>
                </a:cxn>
                <a:cxn ang="0">
                  <a:pos x="connsiteX1" y="connsiteY1"/>
                </a:cxn>
                <a:cxn ang="0">
                  <a:pos x="connsiteX2" y="connsiteY2"/>
                </a:cxn>
                <a:cxn ang="0">
                  <a:pos x="connsiteX3" y="connsiteY3"/>
                </a:cxn>
              </a:cxnLst>
              <a:rect l="l" t="t" r="r" b="b"/>
              <a:pathLst>
                <a:path w="429157" h="858314">
                  <a:moveTo>
                    <a:pt x="429251" y="-39"/>
                  </a:moveTo>
                  <a:lnTo>
                    <a:pt x="94" y="429180"/>
                  </a:lnTo>
                  <a:lnTo>
                    <a:pt x="429251" y="858276"/>
                  </a:lnTo>
                  <a:lnTo>
                    <a:pt x="429251" y="-39"/>
                  </a:lnTo>
                  <a:close/>
                </a:path>
              </a:pathLst>
            </a:custGeom>
            <a:solidFill>
              <a:srgbClr val="107C10"/>
            </a:solidFill>
            <a:ln w="6039" cap="flat">
              <a:noFill/>
              <a:prstDash val="solid"/>
              <a:miter/>
            </a:ln>
          </p:spPr>
          <p:txBody>
            <a:bodyPr rtlCol="0" anchor="ctr"/>
            <a:lstStyle/>
            <a:p>
              <a:endParaRPr lang="en-GB"/>
            </a:p>
          </p:txBody>
        </p:sp>
        <p:sp>
          <p:nvSpPr>
            <p:cNvPr id="123" name="Freeform: Shape 122">
              <a:extLst>
                <a:ext uri="{FF2B5EF4-FFF2-40B4-BE49-F238E27FC236}">
                  <a16:creationId xmlns:a16="http://schemas.microsoft.com/office/drawing/2014/main" id="{D8F3B377-0C0C-C481-2089-D890E4133951}"/>
                </a:ext>
              </a:extLst>
            </p:cNvPr>
            <p:cNvSpPr/>
            <p:nvPr/>
          </p:nvSpPr>
          <p:spPr>
            <a:xfrm rot="18900000">
              <a:off x="7023416" y="2843036"/>
              <a:ext cx="1893736" cy="1893791"/>
            </a:xfrm>
            <a:custGeom>
              <a:avLst/>
              <a:gdLst>
                <a:gd name="connsiteX0" fmla="*/ 1893829 w 1893736"/>
                <a:gd name="connsiteY0" fmla="*/ 905931 h 1893791"/>
                <a:gd name="connsiteX1" fmla="*/ 987878 w 1893736"/>
                <a:gd name="connsiteY1" fmla="*/ -34 h 1893791"/>
                <a:gd name="connsiteX2" fmla="*/ 906003 w 1893736"/>
                <a:gd name="connsiteY2" fmla="*/ -34 h 1893791"/>
                <a:gd name="connsiteX3" fmla="*/ 93 w 1893736"/>
                <a:gd name="connsiteY3" fmla="*/ 905931 h 1893791"/>
                <a:gd name="connsiteX4" fmla="*/ 93 w 1893736"/>
                <a:gd name="connsiteY4" fmla="*/ 987670 h 1893791"/>
                <a:gd name="connsiteX5" fmla="*/ 906003 w 1893736"/>
                <a:gd name="connsiteY5" fmla="*/ 1893758 h 1893791"/>
                <a:gd name="connsiteX6" fmla="*/ 987878 w 1893736"/>
                <a:gd name="connsiteY6" fmla="*/ 1893758 h 1893791"/>
                <a:gd name="connsiteX7" fmla="*/ 1893784 w 1893736"/>
                <a:gd name="connsiteY7" fmla="*/ 987794 h 1893791"/>
                <a:gd name="connsiteX8" fmla="*/ 1893829 w 1893736"/>
                <a:gd name="connsiteY8" fmla="*/ 905931 h 1893791"/>
                <a:gd name="connsiteX9" fmla="*/ 946985 w 1893736"/>
                <a:gd name="connsiteY9" fmla="*/ 56658 h 1893791"/>
                <a:gd name="connsiteX10" fmla="*/ 1837132 w 1893736"/>
                <a:gd name="connsiteY10" fmla="*/ 946862 h 1893791"/>
                <a:gd name="connsiteX11" fmla="*/ 946985 w 1893736"/>
                <a:gd name="connsiteY11" fmla="*/ 1837066 h 1893791"/>
                <a:gd name="connsiteX12" fmla="*/ 56794 w 1893736"/>
                <a:gd name="connsiteY12" fmla="*/ 946862 h 1893791"/>
                <a:gd name="connsiteX13" fmla="*/ 946985 w 1893736"/>
                <a:gd name="connsiteY13" fmla="*/ 56658 h 189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3736" h="1893791">
                  <a:moveTo>
                    <a:pt x="1893829" y="905931"/>
                  </a:moveTo>
                  <a:lnTo>
                    <a:pt x="987878" y="-34"/>
                  </a:lnTo>
                  <a:lnTo>
                    <a:pt x="906003" y="-34"/>
                  </a:lnTo>
                  <a:lnTo>
                    <a:pt x="93" y="905931"/>
                  </a:lnTo>
                  <a:lnTo>
                    <a:pt x="93" y="987670"/>
                  </a:lnTo>
                  <a:lnTo>
                    <a:pt x="906003" y="1893758"/>
                  </a:lnTo>
                  <a:lnTo>
                    <a:pt x="987878" y="1893758"/>
                  </a:lnTo>
                  <a:lnTo>
                    <a:pt x="1893784" y="987794"/>
                  </a:lnTo>
                  <a:lnTo>
                    <a:pt x="1893829" y="905931"/>
                  </a:lnTo>
                  <a:close/>
                  <a:moveTo>
                    <a:pt x="946985" y="56658"/>
                  </a:moveTo>
                  <a:lnTo>
                    <a:pt x="1837132" y="946862"/>
                  </a:lnTo>
                  <a:lnTo>
                    <a:pt x="946985" y="1837066"/>
                  </a:lnTo>
                  <a:lnTo>
                    <a:pt x="56794" y="946862"/>
                  </a:lnTo>
                  <a:lnTo>
                    <a:pt x="946985" y="56658"/>
                  </a:lnTo>
                  <a:close/>
                </a:path>
              </a:pathLst>
            </a:custGeom>
            <a:solidFill>
              <a:srgbClr val="107C10"/>
            </a:solidFill>
            <a:ln w="6039" cap="flat">
              <a:noFill/>
              <a:prstDash val="solid"/>
              <a:miter/>
            </a:ln>
          </p:spPr>
          <p:txBody>
            <a:bodyPr rtlCol="0" anchor="ctr"/>
            <a:lstStyle/>
            <a:p>
              <a:endParaRPr lang="en-GB"/>
            </a:p>
          </p:txBody>
        </p:sp>
        <p:sp>
          <p:nvSpPr>
            <p:cNvPr id="124" name="Freeform: Shape 123">
              <a:extLst>
                <a:ext uri="{FF2B5EF4-FFF2-40B4-BE49-F238E27FC236}">
                  <a16:creationId xmlns:a16="http://schemas.microsoft.com/office/drawing/2014/main" id="{E19C66DC-2563-23CF-A5D6-F5D767132C63}"/>
                </a:ext>
              </a:extLst>
            </p:cNvPr>
            <p:cNvSpPr/>
            <p:nvPr/>
          </p:nvSpPr>
          <p:spPr>
            <a:xfrm rot="18900000">
              <a:off x="7941927" y="2511187"/>
              <a:ext cx="428622" cy="857336"/>
            </a:xfrm>
            <a:custGeom>
              <a:avLst/>
              <a:gdLst>
                <a:gd name="connsiteX0" fmla="*/ 88 w 428622"/>
                <a:gd name="connsiteY0" fmla="*/ 428571 h 857336"/>
                <a:gd name="connsiteX1" fmla="*/ 428711 w 428622"/>
                <a:gd name="connsiteY1" fmla="*/ 857300 h 857336"/>
                <a:gd name="connsiteX2" fmla="*/ 428711 w 428622"/>
                <a:gd name="connsiteY2" fmla="*/ -37 h 857336"/>
                <a:gd name="connsiteX3" fmla="*/ 88 w 428622"/>
                <a:gd name="connsiteY3" fmla="*/ 428571 h 857336"/>
              </a:gdLst>
              <a:ahLst/>
              <a:cxnLst>
                <a:cxn ang="0">
                  <a:pos x="connsiteX0" y="connsiteY0"/>
                </a:cxn>
                <a:cxn ang="0">
                  <a:pos x="connsiteX1" y="connsiteY1"/>
                </a:cxn>
                <a:cxn ang="0">
                  <a:pos x="connsiteX2" y="connsiteY2"/>
                </a:cxn>
                <a:cxn ang="0">
                  <a:pos x="connsiteX3" y="connsiteY3"/>
                </a:cxn>
              </a:cxnLst>
              <a:rect l="l" t="t" r="r" b="b"/>
              <a:pathLst>
                <a:path w="428622" h="857336">
                  <a:moveTo>
                    <a:pt x="88" y="428571"/>
                  </a:moveTo>
                  <a:lnTo>
                    <a:pt x="428711" y="857300"/>
                  </a:lnTo>
                  <a:lnTo>
                    <a:pt x="428711" y="-37"/>
                  </a:lnTo>
                  <a:lnTo>
                    <a:pt x="88" y="428571"/>
                  </a:lnTo>
                  <a:close/>
                </a:path>
              </a:pathLst>
            </a:custGeom>
            <a:solidFill>
              <a:srgbClr val="107C10"/>
            </a:solidFill>
            <a:ln w="6039"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18A11E6F-CD91-9C64-DA4A-C859D7A395F1}"/>
                </a:ext>
              </a:extLst>
            </p:cNvPr>
            <p:cNvSpPr/>
            <p:nvPr/>
          </p:nvSpPr>
          <p:spPr>
            <a:xfrm rot="18900000">
              <a:off x="7355734" y="2724612"/>
              <a:ext cx="859521" cy="429707"/>
            </a:xfrm>
            <a:custGeom>
              <a:avLst/>
              <a:gdLst>
                <a:gd name="connsiteX0" fmla="*/ 859609 w 859521"/>
                <a:gd name="connsiteY0" fmla="*/ -35 h 429707"/>
                <a:gd name="connsiteX1" fmla="*/ 87 w 859521"/>
                <a:gd name="connsiteY1" fmla="*/ -35 h 429707"/>
                <a:gd name="connsiteX2" fmla="*/ 429827 w 859521"/>
                <a:gd name="connsiteY2" fmla="*/ 429673 h 429707"/>
                <a:gd name="connsiteX3" fmla="*/ 859609 w 859521"/>
                <a:gd name="connsiteY3" fmla="*/ -35 h 429707"/>
              </a:gdLst>
              <a:ahLst/>
              <a:cxnLst>
                <a:cxn ang="0">
                  <a:pos x="connsiteX0" y="connsiteY0"/>
                </a:cxn>
                <a:cxn ang="0">
                  <a:pos x="connsiteX1" y="connsiteY1"/>
                </a:cxn>
                <a:cxn ang="0">
                  <a:pos x="connsiteX2" y="connsiteY2"/>
                </a:cxn>
                <a:cxn ang="0">
                  <a:pos x="connsiteX3" y="connsiteY3"/>
                </a:cxn>
              </a:cxnLst>
              <a:rect l="l" t="t" r="r" b="b"/>
              <a:pathLst>
                <a:path w="859521" h="429707">
                  <a:moveTo>
                    <a:pt x="859609" y="-35"/>
                  </a:moveTo>
                  <a:lnTo>
                    <a:pt x="87" y="-35"/>
                  </a:lnTo>
                  <a:lnTo>
                    <a:pt x="429827" y="429673"/>
                  </a:lnTo>
                  <a:lnTo>
                    <a:pt x="859609" y="-35"/>
                  </a:lnTo>
                  <a:close/>
                </a:path>
              </a:pathLst>
            </a:custGeom>
            <a:solidFill>
              <a:srgbClr val="107C10"/>
            </a:solidFill>
            <a:ln w="6039"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F28DD60F-B50C-6960-CFA8-1E36F80ADABB}"/>
                </a:ext>
              </a:extLst>
            </p:cNvPr>
            <p:cNvSpPr/>
            <p:nvPr/>
          </p:nvSpPr>
          <p:spPr>
            <a:xfrm rot="18900000">
              <a:off x="7732543" y="2549293"/>
              <a:ext cx="476212" cy="477235"/>
            </a:xfrm>
            <a:custGeom>
              <a:avLst/>
              <a:gdLst>
                <a:gd name="connsiteX0" fmla="*/ 429869 w 476212"/>
                <a:gd name="connsiteY0" fmla="*/ -36 h 477235"/>
                <a:gd name="connsiteX1" fmla="*/ 87 w 476212"/>
                <a:gd name="connsiteY1" fmla="*/ 429671 h 477235"/>
                <a:gd name="connsiteX2" fmla="*/ 47676 w 476212"/>
                <a:gd name="connsiteY2" fmla="*/ 477199 h 477235"/>
                <a:gd name="connsiteX3" fmla="*/ 476299 w 476212"/>
                <a:gd name="connsiteY3" fmla="*/ 48592 h 477235"/>
                <a:gd name="connsiteX4" fmla="*/ 476299 w 476212"/>
                <a:gd name="connsiteY4" fmla="*/ -36 h 477235"/>
                <a:gd name="connsiteX5" fmla="*/ 429869 w 476212"/>
                <a:gd name="connsiteY5" fmla="*/ -36 h 47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12" h="477235">
                  <a:moveTo>
                    <a:pt x="429869" y="-36"/>
                  </a:moveTo>
                  <a:lnTo>
                    <a:pt x="87" y="429671"/>
                  </a:lnTo>
                  <a:lnTo>
                    <a:pt x="47676" y="477199"/>
                  </a:lnTo>
                  <a:lnTo>
                    <a:pt x="476299" y="48592"/>
                  </a:lnTo>
                  <a:lnTo>
                    <a:pt x="476299" y="-36"/>
                  </a:lnTo>
                  <a:lnTo>
                    <a:pt x="429869" y="-36"/>
                  </a:lnTo>
                  <a:close/>
                </a:path>
              </a:pathLst>
            </a:custGeom>
            <a:solidFill>
              <a:srgbClr val="ADDAAD"/>
            </a:solidFill>
            <a:ln w="6039"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A6325C11-AF7D-0085-9C23-C11507AF2AE8}"/>
                </a:ext>
              </a:extLst>
            </p:cNvPr>
            <p:cNvSpPr/>
            <p:nvPr/>
          </p:nvSpPr>
          <p:spPr>
            <a:xfrm>
              <a:off x="5896907" y="1716453"/>
              <a:ext cx="4146762" cy="4146999"/>
            </a:xfrm>
            <a:custGeom>
              <a:avLst/>
              <a:gdLst>
                <a:gd name="connsiteX0" fmla="*/ 0 w 4146762"/>
                <a:gd name="connsiteY0" fmla="*/ 2073469 h 4146999"/>
                <a:gd name="connsiteX1" fmla="*/ 2073388 w 4146762"/>
                <a:gd name="connsiteY1" fmla="*/ 4146999 h 4146999"/>
                <a:gd name="connsiteX2" fmla="*/ 4146763 w 4146762"/>
                <a:gd name="connsiteY2" fmla="*/ 2073469 h 4146999"/>
                <a:gd name="connsiteX3" fmla="*/ 2073388 w 4146762"/>
                <a:gd name="connsiteY3" fmla="*/ 0 h 4146999"/>
                <a:gd name="connsiteX4" fmla="*/ 103665 w 4146762"/>
                <a:gd name="connsiteY4" fmla="*/ 2073469 h 4146999"/>
                <a:gd name="connsiteX5" fmla="*/ 2073388 w 4146762"/>
                <a:gd name="connsiteY5" fmla="*/ 103669 h 4146999"/>
                <a:gd name="connsiteX6" fmla="*/ 4043159 w 4146762"/>
                <a:gd name="connsiteY6" fmla="*/ 2073469 h 4146999"/>
                <a:gd name="connsiteX7" fmla="*/ 2073388 w 4146762"/>
                <a:gd name="connsiteY7" fmla="*/ 4043269 h 414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6762" h="4146999">
                  <a:moveTo>
                    <a:pt x="0" y="2073469"/>
                  </a:moveTo>
                  <a:lnTo>
                    <a:pt x="2073388" y="4146999"/>
                  </a:lnTo>
                  <a:lnTo>
                    <a:pt x="4146763" y="2073469"/>
                  </a:lnTo>
                  <a:lnTo>
                    <a:pt x="2073388" y="0"/>
                  </a:lnTo>
                  <a:close/>
                  <a:moveTo>
                    <a:pt x="103665" y="2073469"/>
                  </a:moveTo>
                  <a:lnTo>
                    <a:pt x="2073388" y="103669"/>
                  </a:lnTo>
                  <a:lnTo>
                    <a:pt x="4043159" y="2073469"/>
                  </a:lnTo>
                  <a:lnTo>
                    <a:pt x="2073388" y="4043269"/>
                  </a:lnTo>
                  <a:close/>
                </a:path>
              </a:pathLst>
            </a:custGeom>
            <a:solidFill>
              <a:srgbClr val="FFFFFF"/>
            </a:solidFill>
            <a:ln w="9351"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D8D3BBB3-82DD-7395-54ED-C451A530B53A}"/>
                </a:ext>
              </a:extLst>
            </p:cNvPr>
            <p:cNvSpPr/>
            <p:nvPr/>
          </p:nvSpPr>
          <p:spPr>
            <a:xfrm>
              <a:off x="6484335" y="2303944"/>
              <a:ext cx="2971821" cy="2971945"/>
            </a:xfrm>
            <a:custGeom>
              <a:avLst/>
              <a:gdLst>
                <a:gd name="connsiteX0" fmla="*/ 0 w 2971821"/>
                <a:gd name="connsiteY0" fmla="*/ 1485979 h 2971945"/>
                <a:gd name="connsiteX1" fmla="*/ 1485911 w 2971821"/>
                <a:gd name="connsiteY1" fmla="*/ 2971945 h 2971945"/>
                <a:gd name="connsiteX2" fmla="*/ 2971822 w 2971821"/>
                <a:gd name="connsiteY2" fmla="*/ 1485979 h 2971945"/>
                <a:gd name="connsiteX3" fmla="*/ 1485911 w 2971821"/>
                <a:gd name="connsiteY3" fmla="*/ 0 h 2971945"/>
                <a:gd name="connsiteX4" fmla="*/ 146878 w 2971821"/>
                <a:gd name="connsiteY4" fmla="*/ 1485979 h 2971945"/>
                <a:gd name="connsiteX5" fmla="*/ 1485911 w 2971821"/>
                <a:gd name="connsiteY5" fmla="*/ 146885 h 2971945"/>
                <a:gd name="connsiteX6" fmla="*/ 2824944 w 2971821"/>
                <a:gd name="connsiteY6" fmla="*/ 1485979 h 2971945"/>
                <a:gd name="connsiteX7" fmla="*/ 1485911 w 2971821"/>
                <a:gd name="connsiteY7" fmla="*/ 2825085 h 297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21" h="2971945">
                  <a:moveTo>
                    <a:pt x="0" y="1485979"/>
                  </a:moveTo>
                  <a:lnTo>
                    <a:pt x="1485911" y="2971945"/>
                  </a:lnTo>
                  <a:lnTo>
                    <a:pt x="2971822" y="1485979"/>
                  </a:lnTo>
                  <a:lnTo>
                    <a:pt x="1485911" y="0"/>
                  </a:lnTo>
                  <a:close/>
                  <a:moveTo>
                    <a:pt x="146878" y="1485979"/>
                  </a:moveTo>
                  <a:lnTo>
                    <a:pt x="1485911" y="146885"/>
                  </a:lnTo>
                  <a:lnTo>
                    <a:pt x="2824944" y="1485979"/>
                  </a:lnTo>
                  <a:lnTo>
                    <a:pt x="1485911" y="2825085"/>
                  </a:lnTo>
                  <a:close/>
                </a:path>
              </a:pathLst>
            </a:custGeom>
            <a:solidFill>
              <a:srgbClr val="FFFFFF"/>
            </a:solidFill>
            <a:ln w="6701"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4498C858-5CFA-7C23-7867-7DAC2079EB97}"/>
                </a:ext>
              </a:extLst>
            </p:cNvPr>
            <p:cNvSpPr/>
            <p:nvPr/>
          </p:nvSpPr>
          <p:spPr>
            <a:xfrm>
              <a:off x="7271786" y="3091394"/>
              <a:ext cx="1396955" cy="1397044"/>
            </a:xfrm>
            <a:custGeom>
              <a:avLst/>
              <a:gdLst>
                <a:gd name="connsiteX0" fmla="*/ 0 w 1396955"/>
                <a:gd name="connsiteY0" fmla="*/ 49 h 1397044"/>
                <a:gd name="connsiteX1" fmla="*/ 0 w 1396955"/>
                <a:gd name="connsiteY1" fmla="*/ 1397044 h 1397044"/>
                <a:gd name="connsiteX2" fmla="*/ 1396956 w 1396955"/>
                <a:gd name="connsiteY2" fmla="*/ 1397044 h 1397044"/>
                <a:gd name="connsiteX3" fmla="*/ 1396956 w 1396955"/>
                <a:gd name="connsiteY3" fmla="*/ 0 h 1397044"/>
                <a:gd name="connsiteX4" fmla="*/ 69090 w 1396955"/>
                <a:gd name="connsiteY4" fmla="*/ 69044 h 1397044"/>
                <a:gd name="connsiteX5" fmla="*/ 1327964 w 1396955"/>
                <a:gd name="connsiteY5" fmla="*/ 69081 h 1397044"/>
                <a:gd name="connsiteX6" fmla="*/ 1327964 w 1396955"/>
                <a:gd name="connsiteY6" fmla="*/ 1328012 h 1397044"/>
                <a:gd name="connsiteX7" fmla="*/ 69090 w 1396955"/>
                <a:gd name="connsiteY7" fmla="*/ 1328012 h 139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6955" h="1397044">
                  <a:moveTo>
                    <a:pt x="0" y="49"/>
                  </a:moveTo>
                  <a:lnTo>
                    <a:pt x="0" y="1397044"/>
                  </a:lnTo>
                  <a:lnTo>
                    <a:pt x="1396956" y="1397044"/>
                  </a:lnTo>
                  <a:lnTo>
                    <a:pt x="1396956" y="0"/>
                  </a:lnTo>
                  <a:close/>
                  <a:moveTo>
                    <a:pt x="69090" y="69044"/>
                  </a:moveTo>
                  <a:lnTo>
                    <a:pt x="1327964" y="69081"/>
                  </a:lnTo>
                  <a:lnTo>
                    <a:pt x="1327964" y="1328012"/>
                  </a:lnTo>
                  <a:lnTo>
                    <a:pt x="69090" y="1328012"/>
                  </a:lnTo>
                  <a:close/>
                </a:path>
              </a:pathLst>
            </a:custGeom>
            <a:solidFill>
              <a:srgbClr val="FFFFFF"/>
            </a:solidFill>
            <a:ln w="4455" cap="flat">
              <a:noFill/>
              <a:prstDash val="solid"/>
              <a:miter/>
            </a:ln>
          </p:spPr>
          <p:txBody>
            <a:bodyPr rtlCol="0" anchor="ctr"/>
            <a:lstStyle/>
            <a:p>
              <a:endParaRPr lang="en-GB"/>
            </a:p>
          </p:txBody>
        </p:sp>
        <p:sp>
          <p:nvSpPr>
            <p:cNvPr id="130" name="Freeform: Shape 129">
              <a:extLst>
                <a:ext uri="{FF2B5EF4-FFF2-40B4-BE49-F238E27FC236}">
                  <a16:creationId xmlns:a16="http://schemas.microsoft.com/office/drawing/2014/main" id="{EA642884-E0CA-77C9-2290-BB20C8F2D2BC}"/>
                </a:ext>
              </a:extLst>
            </p:cNvPr>
            <p:cNvSpPr/>
            <p:nvPr/>
          </p:nvSpPr>
          <p:spPr>
            <a:xfrm>
              <a:off x="6314743" y="4093370"/>
              <a:ext cx="1269504" cy="1277948"/>
            </a:xfrm>
            <a:custGeom>
              <a:avLst/>
              <a:gdLst>
                <a:gd name="connsiteX0" fmla="*/ 0 w 1536283"/>
                <a:gd name="connsiteY0" fmla="*/ 1289671 h 1522057"/>
                <a:gd name="connsiteX1" fmla="*/ 45791 w 1536283"/>
                <a:gd name="connsiteY1" fmla="*/ 218287 h 1522057"/>
                <a:gd name="connsiteX2" fmla="*/ 1521831 w 1536283"/>
                <a:gd name="connsiteY2" fmla="*/ 0 h 1522057"/>
                <a:gd name="connsiteX3" fmla="*/ 1536284 w 1536283"/>
                <a:gd name="connsiteY3" fmla="*/ 1522058 h 1522057"/>
              </a:gdLst>
              <a:ahLst/>
              <a:cxnLst>
                <a:cxn ang="0">
                  <a:pos x="connsiteX0" y="connsiteY0"/>
                </a:cxn>
                <a:cxn ang="0">
                  <a:pos x="connsiteX1" y="connsiteY1"/>
                </a:cxn>
                <a:cxn ang="0">
                  <a:pos x="connsiteX2" y="connsiteY2"/>
                </a:cxn>
                <a:cxn ang="0">
                  <a:pos x="connsiteX3" y="connsiteY3"/>
                </a:cxn>
              </a:cxnLst>
              <a:rect l="l" t="t" r="r" b="b"/>
              <a:pathLst>
                <a:path w="1536283" h="1522057">
                  <a:moveTo>
                    <a:pt x="0" y="1289671"/>
                  </a:moveTo>
                  <a:lnTo>
                    <a:pt x="45791" y="218287"/>
                  </a:lnTo>
                  <a:lnTo>
                    <a:pt x="1521831" y="0"/>
                  </a:lnTo>
                  <a:lnTo>
                    <a:pt x="1536284" y="1522058"/>
                  </a:lnTo>
                  <a:close/>
                </a:path>
              </a:pathLst>
            </a:custGeom>
            <a:solidFill>
              <a:srgbClr val="FFFFFF"/>
            </a:solidFill>
            <a:ln w="5544" cap="flat">
              <a:noFill/>
              <a:prstDash val="solid"/>
              <a:miter/>
            </a:ln>
          </p:spPr>
          <p:txBody>
            <a:bodyPr rtlCol="0" anchor="ctr"/>
            <a:lstStyle/>
            <a:p>
              <a:endParaRPr lang="en-GB"/>
            </a:p>
          </p:txBody>
        </p:sp>
        <p:sp>
          <p:nvSpPr>
            <p:cNvPr id="131" name="Freeform: Shape 130">
              <a:extLst>
                <a:ext uri="{FF2B5EF4-FFF2-40B4-BE49-F238E27FC236}">
                  <a16:creationId xmlns:a16="http://schemas.microsoft.com/office/drawing/2014/main" id="{E04D19D0-7A8C-76FB-3A70-D8D98718FAF8}"/>
                </a:ext>
              </a:extLst>
            </p:cNvPr>
            <p:cNvSpPr/>
            <p:nvPr/>
          </p:nvSpPr>
          <p:spPr>
            <a:xfrm>
              <a:off x="6279020" y="4017043"/>
              <a:ext cx="1371006" cy="1404240"/>
            </a:xfrm>
            <a:custGeom>
              <a:avLst/>
              <a:gdLst>
                <a:gd name="connsiteX0" fmla="*/ 1367964 w 1371006"/>
                <a:gd name="connsiteY0" fmla="*/ 0 h 1404240"/>
                <a:gd name="connsiteX1" fmla="*/ 2981 w 1371006"/>
                <a:gd name="connsiteY1" fmla="*/ 198861 h 1404240"/>
                <a:gd name="connsiteX2" fmla="*/ 0 w 1371006"/>
                <a:gd name="connsiteY2" fmla="*/ 1211318 h 1404240"/>
                <a:gd name="connsiteX3" fmla="*/ 1371006 w 1371006"/>
                <a:gd name="connsiteY3" fmla="*/ 1404240 h 1404240"/>
                <a:gd name="connsiteX4" fmla="*/ 1260157 w 1371006"/>
                <a:gd name="connsiteY4" fmla="*/ 111771 h 1404240"/>
                <a:gd name="connsiteX5" fmla="*/ 1260463 w 1371006"/>
                <a:gd name="connsiteY5" fmla="*/ 629618 h 1404240"/>
                <a:gd name="connsiteX6" fmla="*/ 672278 w 1371006"/>
                <a:gd name="connsiteY6" fmla="*/ 629008 h 1404240"/>
                <a:gd name="connsiteX7" fmla="*/ 677287 w 1371006"/>
                <a:gd name="connsiteY7" fmla="*/ 203564 h 1404240"/>
                <a:gd name="connsiteX8" fmla="*/ 575564 w 1371006"/>
                <a:gd name="connsiteY8" fmla="*/ 216894 h 1404240"/>
                <a:gd name="connsiteX9" fmla="*/ 572168 w 1371006"/>
                <a:gd name="connsiteY9" fmla="*/ 629985 h 1404240"/>
                <a:gd name="connsiteX10" fmla="*/ 97251 w 1371006"/>
                <a:gd name="connsiteY10" fmla="*/ 630596 h 1404240"/>
                <a:gd name="connsiteX11" fmla="*/ 96836 w 1371006"/>
                <a:gd name="connsiteY11" fmla="*/ 284338 h 1404240"/>
                <a:gd name="connsiteX12" fmla="*/ 96640 w 1371006"/>
                <a:gd name="connsiteY12" fmla="*/ 744590 h 1404240"/>
                <a:gd name="connsiteX13" fmla="*/ 567306 w 1371006"/>
                <a:gd name="connsiteY13" fmla="*/ 744101 h 1404240"/>
                <a:gd name="connsiteX14" fmla="*/ 560512 w 1371006"/>
                <a:gd name="connsiteY14" fmla="*/ 1191402 h 1404240"/>
                <a:gd name="connsiteX15" fmla="*/ 97336 w 1371006"/>
                <a:gd name="connsiteY15" fmla="*/ 1128480 h 1404240"/>
                <a:gd name="connsiteX16" fmla="*/ 1260109 w 1371006"/>
                <a:gd name="connsiteY16" fmla="*/ 745200 h 1404240"/>
                <a:gd name="connsiteX17" fmla="*/ 1260621 w 1371006"/>
                <a:gd name="connsiteY17" fmla="*/ 1276195 h 1404240"/>
                <a:gd name="connsiteX18" fmla="*/ 665766 w 1371006"/>
                <a:gd name="connsiteY18" fmla="*/ 1202887 h 1404240"/>
                <a:gd name="connsiteX19" fmla="*/ 670604 w 1371006"/>
                <a:gd name="connsiteY19" fmla="*/ 743979 h 140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1006" h="1404240">
                  <a:moveTo>
                    <a:pt x="1367964" y="0"/>
                  </a:moveTo>
                  <a:lnTo>
                    <a:pt x="2981" y="198861"/>
                  </a:lnTo>
                  <a:lnTo>
                    <a:pt x="0" y="1211318"/>
                  </a:lnTo>
                  <a:lnTo>
                    <a:pt x="1371006" y="1404240"/>
                  </a:lnTo>
                  <a:close/>
                  <a:moveTo>
                    <a:pt x="1260157" y="111771"/>
                  </a:moveTo>
                  <a:lnTo>
                    <a:pt x="1260463" y="629618"/>
                  </a:lnTo>
                  <a:lnTo>
                    <a:pt x="672278" y="629008"/>
                  </a:lnTo>
                  <a:lnTo>
                    <a:pt x="677287" y="203564"/>
                  </a:lnTo>
                  <a:close/>
                  <a:moveTo>
                    <a:pt x="575564" y="216894"/>
                  </a:moveTo>
                  <a:lnTo>
                    <a:pt x="572168" y="629985"/>
                  </a:lnTo>
                  <a:lnTo>
                    <a:pt x="97251" y="630596"/>
                  </a:lnTo>
                  <a:lnTo>
                    <a:pt x="96836" y="284338"/>
                  </a:lnTo>
                  <a:close/>
                  <a:moveTo>
                    <a:pt x="96640" y="744590"/>
                  </a:moveTo>
                  <a:lnTo>
                    <a:pt x="567306" y="744101"/>
                  </a:lnTo>
                  <a:lnTo>
                    <a:pt x="560512" y="1191402"/>
                  </a:lnTo>
                  <a:lnTo>
                    <a:pt x="97336" y="1128480"/>
                  </a:lnTo>
                  <a:close/>
                  <a:moveTo>
                    <a:pt x="1260109" y="745200"/>
                  </a:moveTo>
                  <a:lnTo>
                    <a:pt x="1260621" y="1276195"/>
                  </a:lnTo>
                  <a:lnTo>
                    <a:pt x="665766" y="1202887"/>
                  </a:lnTo>
                  <a:lnTo>
                    <a:pt x="670604" y="743979"/>
                  </a:lnTo>
                  <a:close/>
                </a:path>
              </a:pathLst>
            </a:custGeom>
            <a:solidFill>
              <a:srgbClr val="000000"/>
            </a:solidFill>
            <a:ln w="4672" cap="flat">
              <a:noFill/>
              <a:prstDash val="solid"/>
              <a:miter/>
            </a:ln>
          </p:spPr>
          <p:txBody>
            <a:bodyPr rtlCol="0" anchor="ctr"/>
            <a:lstStyle/>
            <a:p>
              <a:endParaRPr lang="en-GB"/>
            </a:p>
          </p:txBody>
        </p:sp>
      </p:grpSp>
      <p:grpSp>
        <p:nvGrpSpPr>
          <p:cNvPr id="8" name="Group 7">
            <a:extLst>
              <a:ext uri="{FF2B5EF4-FFF2-40B4-BE49-F238E27FC236}">
                <a16:creationId xmlns:a16="http://schemas.microsoft.com/office/drawing/2014/main" id="{965DD56C-2C07-9CFD-F29C-8CF7BE4DDAA7}"/>
              </a:ext>
            </a:extLst>
          </p:cNvPr>
          <p:cNvGrpSpPr/>
          <p:nvPr/>
        </p:nvGrpSpPr>
        <p:grpSpPr>
          <a:xfrm rot="21370295">
            <a:off x="4630833" y="4200665"/>
            <a:ext cx="2355349" cy="2117319"/>
            <a:chOff x="3340205" y="2369006"/>
            <a:chExt cx="2355349" cy="2117319"/>
          </a:xfrm>
        </p:grpSpPr>
        <p:grpSp>
          <p:nvGrpSpPr>
            <p:cNvPr id="9" name="Group 8">
              <a:extLst>
                <a:ext uri="{FF2B5EF4-FFF2-40B4-BE49-F238E27FC236}">
                  <a16:creationId xmlns:a16="http://schemas.microsoft.com/office/drawing/2014/main" id="{E6937262-AA59-C5B1-71B8-488A61FC9870}"/>
                </a:ext>
              </a:extLst>
            </p:cNvPr>
            <p:cNvGrpSpPr/>
            <p:nvPr/>
          </p:nvGrpSpPr>
          <p:grpSpPr>
            <a:xfrm rot="670687">
              <a:off x="3340205" y="2369006"/>
              <a:ext cx="2355349" cy="2075148"/>
              <a:chOff x="908102" y="4241481"/>
              <a:chExt cx="2355349" cy="2075148"/>
            </a:xfrm>
            <a:effectLst>
              <a:outerShdw blurRad="50800" dist="38100" dir="2700000" algn="tl" rotWithShape="0">
                <a:prstClr val="black">
                  <a:alpha val="40000"/>
                </a:prstClr>
              </a:outerShdw>
            </a:effectLst>
          </p:grpSpPr>
          <p:sp>
            <p:nvSpPr>
              <p:cNvPr id="20" name="Rectangle 24">
                <a:extLst>
                  <a:ext uri="{FF2B5EF4-FFF2-40B4-BE49-F238E27FC236}">
                    <a16:creationId xmlns:a16="http://schemas.microsoft.com/office/drawing/2014/main" id="{38AC208B-99CA-31A2-A2E9-8948095D2F97}"/>
                  </a:ext>
                </a:extLst>
              </p:cNvPr>
              <p:cNvSpPr/>
              <p:nvPr/>
            </p:nvSpPr>
            <p:spPr>
              <a:xfrm rot="21398948">
                <a:off x="908102" y="4241757"/>
                <a:ext cx="2355349" cy="2074872"/>
              </a:xfrm>
              <a:custGeom>
                <a:avLst/>
                <a:gdLst>
                  <a:gd name="connsiteX0" fmla="*/ 0 w 2280171"/>
                  <a:gd name="connsiteY0" fmla="*/ 0 h 2074872"/>
                  <a:gd name="connsiteX1" fmla="*/ 2280171 w 2280171"/>
                  <a:gd name="connsiteY1" fmla="*/ 0 h 2074872"/>
                  <a:gd name="connsiteX2" fmla="*/ 2280171 w 2280171"/>
                  <a:gd name="connsiteY2" fmla="*/ 2074872 h 2074872"/>
                  <a:gd name="connsiteX3" fmla="*/ 0 w 2280171"/>
                  <a:gd name="connsiteY3" fmla="*/ 2074872 h 2074872"/>
                  <a:gd name="connsiteX4" fmla="*/ 0 w 2280171"/>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75178 w 2355349"/>
                  <a:gd name="connsiteY4" fmla="*/ 0 h 2074872"/>
                  <a:gd name="connsiteX0" fmla="*/ 75178 w 2355349"/>
                  <a:gd name="connsiteY0" fmla="*/ 0 h 2074872"/>
                  <a:gd name="connsiteX1" fmla="*/ 2355349 w 2355349"/>
                  <a:gd name="connsiteY1" fmla="*/ 0 h 2074872"/>
                  <a:gd name="connsiteX2" fmla="*/ 2355349 w 2355349"/>
                  <a:gd name="connsiteY2" fmla="*/ 2074872 h 2074872"/>
                  <a:gd name="connsiteX3" fmla="*/ 0 w 2355349"/>
                  <a:gd name="connsiteY3" fmla="*/ 2055204 h 2074872"/>
                  <a:gd name="connsiteX4" fmla="*/ 57727 w 2355349"/>
                  <a:gd name="connsiteY4" fmla="*/ 1167740 h 2074872"/>
                  <a:gd name="connsiteX5" fmla="*/ 75178 w 2355349"/>
                  <a:gd name="connsiteY5" fmla="*/ 0 h 20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349" h="2074872">
                    <a:moveTo>
                      <a:pt x="75178" y="0"/>
                    </a:moveTo>
                    <a:lnTo>
                      <a:pt x="2355349" y="0"/>
                    </a:lnTo>
                    <a:lnTo>
                      <a:pt x="2355349" y="2074872"/>
                    </a:lnTo>
                    <a:lnTo>
                      <a:pt x="0" y="2055204"/>
                    </a:lnTo>
                    <a:cubicBezTo>
                      <a:pt x="7409" y="1758690"/>
                      <a:pt x="50318" y="1464254"/>
                      <a:pt x="57727" y="1167740"/>
                    </a:cubicBezTo>
                    <a:lnTo>
                      <a:pt x="7517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21" name="Rectangle 20">
                <a:extLst>
                  <a:ext uri="{FF2B5EF4-FFF2-40B4-BE49-F238E27FC236}">
                    <a16:creationId xmlns:a16="http://schemas.microsoft.com/office/drawing/2014/main" id="{E2759F9E-5933-A1F3-B8A1-A03CBAAE66B6}"/>
                  </a:ext>
                </a:extLst>
              </p:cNvPr>
              <p:cNvSpPr/>
              <p:nvPr/>
            </p:nvSpPr>
            <p:spPr>
              <a:xfrm rot="21397408">
                <a:off x="930566" y="4241481"/>
                <a:ext cx="2275874" cy="272179"/>
              </a:xfrm>
              <a:prstGeom prst="rect">
                <a:avLst/>
              </a:pr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0" name="TextBox 9">
              <a:extLst>
                <a:ext uri="{FF2B5EF4-FFF2-40B4-BE49-F238E27FC236}">
                  <a16:creationId xmlns:a16="http://schemas.microsoft.com/office/drawing/2014/main" id="{E87D33AE-FF54-89C2-F2DA-0AB2C7F3F150}"/>
                </a:ext>
              </a:extLst>
            </p:cNvPr>
            <p:cNvSpPr txBox="1"/>
            <p:nvPr/>
          </p:nvSpPr>
          <p:spPr>
            <a:xfrm rot="478546">
              <a:off x="3361535" y="2651393"/>
              <a:ext cx="2225382" cy="1508105"/>
            </a:xfrm>
            <a:prstGeom prst="rect">
              <a:avLst/>
            </a:prstGeom>
            <a:noFill/>
          </p:spPr>
          <p:txBody>
            <a:bodyPr wrap="square" lIns="137160" tIns="137160" rIns="137160" bIns="137160" rtlCol="0">
              <a:spAutoFit/>
            </a:bodyPr>
            <a:lstStyle/>
            <a:p>
              <a:pPr algn="r"/>
              <a:r>
                <a:rPr lang="en-GB" sz="1600" b="1">
                  <a:solidFill>
                    <a:schemeClr val="bg1"/>
                  </a:solidFill>
                  <a:latin typeface="Bradley Hand ITC" panose="03070402050302030203" pitchFamily="66" charset="0"/>
                </a:rPr>
                <a:t>Thread occupancy is less useful than XVE utilization, but more useful than a sandwich.</a:t>
              </a:r>
            </a:p>
          </p:txBody>
        </p:sp>
        <p:grpSp>
          <p:nvGrpSpPr>
            <p:cNvPr id="11" name="Group 10">
              <a:extLst>
                <a:ext uri="{FF2B5EF4-FFF2-40B4-BE49-F238E27FC236}">
                  <a16:creationId xmlns:a16="http://schemas.microsoft.com/office/drawing/2014/main" id="{ED5DA936-7AA3-452D-4CD8-92180B6BEF6A}"/>
                </a:ext>
              </a:extLst>
            </p:cNvPr>
            <p:cNvGrpSpPr/>
            <p:nvPr/>
          </p:nvGrpSpPr>
          <p:grpSpPr>
            <a:xfrm rot="308031">
              <a:off x="5116611" y="4304615"/>
              <a:ext cx="377850" cy="181710"/>
              <a:chOff x="10290295" y="6047121"/>
              <a:chExt cx="377850" cy="181710"/>
            </a:xfrm>
          </p:grpSpPr>
          <p:sp>
            <p:nvSpPr>
              <p:cNvPr id="18" name="Freeform: Shape 17">
                <a:extLst>
                  <a:ext uri="{FF2B5EF4-FFF2-40B4-BE49-F238E27FC236}">
                    <a16:creationId xmlns:a16="http://schemas.microsoft.com/office/drawing/2014/main" id="{9B86FFC0-F9C7-F1C1-D4CB-F5E7ED788780}"/>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9" name="Freeform: Shape 18">
                <a:extLst>
                  <a:ext uri="{FF2B5EF4-FFF2-40B4-BE49-F238E27FC236}">
                    <a16:creationId xmlns:a16="http://schemas.microsoft.com/office/drawing/2014/main" id="{476DE959-8A57-9005-22E0-DCF987AE144E}"/>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nvGrpSpPr>
            <p:cNvPr id="12" name="Graphic 82" descr="Taco outline">
              <a:extLst>
                <a:ext uri="{FF2B5EF4-FFF2-40B4-BE49-F238E27FC236}">
                  <a16:creationId xmlns:a16="http://schemas.microsoft.com/office/drawing/2014/main" id="{14E133DD-6118-43A6-655B-854CAB45AAEB}"/>
                </a:ext>
              </a:extLst>
            </p:cNvPr>
            <p:cNvGrpSpPr/>
            <p:nvPr/>
          </p:nvGrpSpPr>
          <p:grpSpPr>
            <a:xfrm>
              <a:off x="3496837" y="3703769"/>
              <a:ext cx="675068" cy="512807"/>
              <a:chOff x="5698610" y="3081670"/>
              <a:chExt cx="811684" cy="703250"/>
            </a:xfrm>
            <a:solidFill>
              <a:srgbClr val="000000"/>
            </a:solidFill>
          </p:grpSpPr>
          <p:sp>
            <p:nvSpPr>
              <p:cNvPr id="13" name="Freeform: Shape 12">
                <a:extLst>
                  <a:ext uri="{FF2B5EF4-FFF2-40B4-BE49-F238E27FC236}">
                    <a16:creationId xmlns:a16="http://schemas.microsoft.com/office/drawing/2014/main" id="{4BD8B85F-E326-5B02-5DCA-0F545E49393F}"/>
                  </a:ext>
                </a:extLst>
              </p:cNvPr>
              <p:cNvSpPr/>
              <p:nvPr/>
            </p:nvSpPr>
            <p:spPr>
              <a:xfrm>
                <a:off x="5698610" y="3081670"/>
                <a:ext cx="811684" cy="703250"/>
              </a:xfrm>
              <a:custGeom>
                <a:avLst/>
                <a:gdLst>
                  <a:gd name="connsiteX0" fmla="*/ 716477 w 811684"/>
                  <a:gd name="connsiteY0" fmla="*/ 193882 h 703250"/>
                  <a:gd name="connsiteX1" fmla="*/ 719792 w 811684"/>
                  <a:gd name="connsiteY1" fmla="*/ 186862 h 703250"/>
                  <a:gd name="connsiteX2" fmla="*/ 677472 w 811684"/>
                  <a:gd name="connsiteY2" fmla="*/ 90310 h 703250"/>
                  <a:gd name="connsiteX3" fmla="*/ 618922 w 811684"/>
                  <a:gd name="connsiteY3" fmla="*/ 92155 h 703250"/>
                  <a:gd name="connsiteX4" fmla="*/ 618806 w 811684"/>
                  <a:gd name="connsiteY4" fmla="*/ 92120 h 703250"/>
                  <a:gd name="connsiteX5" fmla="*/ 618798 w 811684"/>
                  <a:gd name="connsiteY5" fmla="*/ 92098 h 703250"/>
                  <a:gd name="connsiteX6" fmla="*/ 510277 w 811684"/>
                  <a:gd name="connsiteY6" fmla="*/ 26990 h 703250"/>
                  <a:gd name="connsiteX7" fmla="*/ 468827 w 811684"/>
                  <a:gd name="connsiteY7" fmla="*/ 50407 h 703250"/>
                  <a:gd name="connsiteX8" fmla="*/ 468693 w 811684"/>
                  <a:gd name="connsiteY8" fmla="*/ 50416 h 703250"/>
                  <a:gd name="connsiteX9" fmla="*/ 468684 w 811684"/>
                  <a:gd name="connsiteY9" fmla="*/ 50407 h 703250"/>
                  <a:gd name="connsiteX10" fmla="*/ 456645 w 811684"/>
                  <a:gd name="connsiteY10" fmla="*/ 32948 h 703250"/>
                  <a:gd name="connsiteX11" fmla="*/ 380892 w 811684"/>
                  <a:gd name="connsiteY11" fmla="*/ 29 h 703250"/>
                  <a:gd name="connsiteX12" fmla="*/ 295643 w 811684"/>
                  <a:gd name="connsiteY12" fmla="*/ 55446 h 703250"/>
                  <a:gd name="connsiteX13" fmla="*/ 290071 w 811684"/>
                  <a:gd name="connsiteY13" fmla="*/ 83687 h 703250"/>
                  <a:gd name="connsiteX14" fmla="*/ 289981 w 811684"/>
                  <a:gd name="connsiteY14" fmla="*/ 83787 h 703250"/>
                  <a:gd name="connsiteX15" fmla="*/ 289947 w 811684"/>
                  <a:gd name="connsiteY15" fmla="*/ 83783 h 703250"/>
                  <a:gd name="connsiteX16" fmla="*/ 265449 w 811684"/>
                  <a:gd name="connsiteY16" fmla="*/ 80316 h 703250"/>
                  <a:gd name="connsiteX17" fmla="*/ 199946 w 811684"/>
                  <a:gd name="connsiteY17" fmla="*/ 159697 h 703250"/>
                  <a:gd name="connsiteX18" fmla="*/ 202108 w 811684"/>
                  <a:gd name="connsiteY18" fmla="*/ 175156 h 703250"/>
                  <a:gd name="connsiteX19" fmla="*/ 202032 w 811684"/>
                  <a:gd name="connsiteY19" fmla="*/ 175261 h 703250"/>
                  <a:gd name="connsiteX20" fmla="*/ 153407 w 811684"/>
                  <a:gd name="connsiteY20" fmla="*/ 202636 h 703250"/>
                  <a:gd name="connsiteX21" fmla="*/ 146530 w 811684"/>
                  <a:gd name="connsiteY21" fmla="*/ 287141 h 703250"/>
                  <a:gd name="connsiteX22" fmla="*/ 151178 w 811684"/>
                  <a:gd name="connsiteY22" fmla="*/ 294361 h 703250"/>
                  <a:gd name="connsiteX23" fmla="*/ 151092 w 811684"/>
                  <a:gd name="connsiteY23" fmla="*/ 294466 h 703250"/>
                  <a:gd name="connsiteX24" fmla="*/ 117631 w 811684"/>
                  <a:gd name="connsiteY24" fmla="*/ 307039 h 703250"/>
                  <a:gd name="connsiteX25" fmla="*/ 82988 w 811684"/>
                  <a:gd name="connsiteY25" fmla="*/ 409623 h 703250"/>
                  <a:gd name="connsiteX26" fmla="*/ 101086 w 811684"/>
                  <a:gd name="connsiteY26" fmla="*/ 439075 h 703250"/>
                  <a:gd name="connsiteX27" fmla="*/ 101098 w 811684"/>
                  <a:gd name="connsiteY27" fmla="*/ 439196 h 703250"/>
                  <a:gd name="connsiteX28" fmla="*/ 101086 w 811684"/>
                  <a:gd name="connsiteY28" fmla="*/ 439208 h 703250"/>
                  <a:gd name="connsiteX29" fmla="*/ 88234 w 811684"/>
                  <a:gd name="connsiteY29" fmla="*/ 546066 h 703250"/>
                  <a:gd name="connsiteX30" fmla="*/ 99562 w 811684"/>
                  <a:gd name="connsiteY30" fmla="*/ 557689 h 703250"/>
                  <a:gd name="connsiteX31" fmla="*/ 99599 w 811684"/>
                  <a:gd name="connsiteY31" fmla="*/ 557805 h 703250"/>
                  <a:gd name="connsiteX32" fmla="*/ 99562 w 811684"/>
                  <a:gd name="connsiteY32" fmla="*/ 557842 h 703250"/>
                  <a:gd name="connsiteX33" fmla="*/ 73445 w 811684"/>
                  <a:gd name="connsiteY33" fmla="*/ 604801 h 703250"/>
                  <a:gd name="connsiteX34" fmla="*/ 110115 w 811684"/>
                  <a:gd name="connsiteY34" fmla="*/ 632375 h 703250"/>
                  <a:gd name="connsiteX35" fmla="*/ 129451 w 811684"/>
                  <a:gd name="connsiteY35" fmla="*/ 629641 h 703250"/>
                  <a:gd name="connsiteX36" fmla="*/ 89951 w 811684"/>
                  <a:gd name="connsiteY36" fmla="*/ 683562 h 703250"/>
                  <a:gd name="connsiteX37" fmla="*/ 87027 w 811684"/>
                  <a:gd name="connsiteY37" fmla="*/ 683953 h 703250"/>
                  <a:gd name="connsiteX38" fmla="*/ 70530 w 811684"/>
                  <a:gd name="connsiteY38" fmla="*/ 681514 h 703250"/>
                  <a:gd name="connsiteX39" fmla="*/ 33182 w 811684"/>
                  <a:gd name="connsiteY39" fmla="*/ 646853 h 703250"/>
                  <a:gd name="connsiteX40" fmla="*/ 60805 w 811684"/>
                  <a:gd name="connsiteY40" fmla="*/ 359836 h 703250"/>
                  <a:gd name="connsiteX41" fmla="*/ 86713 w 811684"/>
                  <a:gd name="connsiteY41" fmla="*/ 308401 h 703250"/>
                  <a:gd name="connsiteX42" fmla="*/ 118621 w 811684"/>
                  <a:gd name="connsiteY42" fmla="*/ 260776 h 703250"/>
                  <a:gd name="connsiteX43" fmla="*/ 120879 w 811684"/>
                  <a:gd name="connsiteY43" fmla="*/ 227096 h 703250"/>
                  <a:gd name="connsiteX44" fmla="*/ 15532 w 811684"/>
                  <a:gd name="connsiteY44" fmla="*/ 654235 h 703250"/>
                  <a:gd name="connsiteX45" fmla="*/ 65062 w 811684"/>
                  <a:gd name="connsiteY45" fmla="*/ 699764 h 703250"/>
                  <a:gd name="connsiteX46" fmla="*/ 86017 w 811684"/>
                  <a:gd name="connsiteY46" fmla="*/ 702993 h 703250"/>
                  <a:gd name="connsiteX47" fmla="*/ 86017 w 811684"/>
                  <a:gd name="connsiteY47" fmla="*/ 703203 h 703250"/>
                  <a:gd name="connsiteX48" fmla="*/ 87122 w 811684"/>
                  <a:gd name="connsiteY48" fmla="*/ 703070 h 703250"/>
                  <a:gd name="connsiteX49" fmla="*/ 89722 w 811684"/>
                  <a:gd name="connsiteY49" fmla="*/ 703251 h 703250"/>
                  <a:gd name="connsiteX50" fmla="*/ 119926 w 811684"/>
                  <a:gd name="connsiteY50" fmla="*/ 698717 h 703250"/>
                  <a:gd name="connsiteX51" fmla="*/ 155550 w 811684"/>
                  <a:gd name="connsiteY51" fmla="*/ 688801 h 703250"/>
                  <a:gd name="connsiteX52" fmla="*/ 222787 w 811684"/>
                  <a:gd name="connsiteY52" fmla="*/ 665836 h 703250"/>
                  <a:gd name="connsiteX53" fmla="*/ 517401 w 811684"/>
                  <a:gd name="connsiteY53" fmla="*/ 545587 h 703250"/>
                  <a:gd name="connsiteX54" fmla="*/ 789353 w 811684"/>
                  <a:gd name="connsiteY54" fmla="*/ 434588 h 703250"/>
                  <a:gd name="connsiteX55" fmla="*/ 811622 w 811684"/>
                  <a:gd name="connsiteY55" fmla="*/ 404728 h 703250"/>
                  <a:gd name="connsiteX56" fmla="*/ 716477 w 811684"/>
                  <a:gd name="connsiteY56" fmla="*/ 193882 h 703250"/>
                  <a:gd name="connsiteX57" fmla="*/ 110030 w 811684"/>
                  <a:gd name="connsiteY57" fmla="*/ 613316 h 703250"/>
                  <a:gd name="connsiteX58" fmla="*/ 90989 w 811684"/>
                  <a:gd name="connsiteY58" fmla="*/ 594446 h 703250"/>
                  <a:gd name="connsiteX59" fmla="*/ 104858 w 811684"/>
                  <a:gd name="connsiteY59" fmla="*/ 576101 h 703250"/>
                  <a:gd name="connsiteX60" fmla="*/ 117948 w 811684"/>
                  <a:gd name="connsiteY60" fmla="*/ 552555 h 703250"/>
                  <a:gd name="connsiteX61" fmla="*/ 111763 w 811684"/>
                  <a:gd name="connsiteY61" fmla="*/ 543097 h 703250"/>
                  <a:gd name="connsiteX62" fmla="*/ 104000 w 811684"/>
                  <a:gd name="connsiteY62" fmla="*/ 462770 h 703250"/>
                  <a:gd name="connsiteX63" fmla="*/ 112887 w 811684"/>
                  <a:gd name="connsiteY63" fmla="*/ 454105 h 703250"/>
                  <a:gd name="connsiteX64" fmla="*/ 116070 w 811684"/>
                  <a:gd name="connsiteY64" fmla="*/ 427353 h 703250"/>
                  <a:gd name="connsiteX65" fmla="*/ 115002 w 811684"/>
                  <a:gd name="connsiteY65" fmla="*/ 426111 h 703250"/>
                  <a:gd name="connsiteX66" fmla="*/ 117799 w 811684"/>
                  <a:gd name="connsiteY66" fmla="*/ 330916 h 703250"/>
                  <a:gd name="connsiteX67" fmla="*/ 129546 w 811684"/>
                  <a:gd name="connsiteY67" fmla="*/ 322051 h 703250"/>
                  <a:gd name="connsiteX68" fmla="*/ 154064 w 811684"/>
                  <a:gd name="connsiteY68" fmla="*/ 313278 h 703250"/>
                  <a:gd name="connsiteX69" fmla="*/ 170060 w 811684"/>
                  <a:gd name="connsiteY69" fmla="*/ 291600 h 703250"/>
                  <a:gd name="connsiteX70" fmla="*/ 166684 w 811684"/>
                  <a:gd name="connsiteY70" fmla="*/ 283312 h 703250"/>
                  <a:gd name="connsiteX71" fmla="*/ 163970 w 811684"/>
                  <a:gd name="connsiteY71" fmla="*/ 279283 h 703250"/>
                  <a:gd name="connsiteX72" fmla="*/ 183612 w 811684"/>
                  <a:gd name="connsiteY72" fmla="*/ 201551 h 703250"/>
                  <a:gd name="connsiteX73" fmla="*/ 204737 w 811684"/>
                  <a:gd name="connsiteY73" fmla="*/ 194101 h 703250"/>
                  <a:gd name="connsiteX74" fmla="*/ 220929 w 811684"/>
                  <a:gd name="connsiteY74" fmla="*/ 172594 h 703250"/>
                  <a:gd name="connsiteX75" fmla="*/ 218758 w 811684"/>
                  <a:gd name="connsiteY75" fmla="*/ 157049 h 703250"/>
                  <a:gd name="connsiteX76" fmla="*/ 218605 w 811684"/>
                  <a:gd name="connsiteY76" fmla="*/ 156096 h 703250"/>
                  <a:gd name="connsiteX77" fmla="*/ 230111 w 811684"/>
                  <a:gd name="connsiteY77" fmla="*/ 115253 h 703250"/>
                  <a:gd name="connsiteX78" fmla="*/ 265354 w 811684"/>
                  <a:gd name="connsiteY78" fmla="*/ 99318 h 703250"/>
                  <a:gd name="connsiteX79" fmla="*/ 284994 w 811684"/>
                  <a:gd name="connsiteY79" fmla="*/ 102175 h 703250"/>
                  <a:gd name="connsiteX80" fmla="*/ 308359 w 811684"/>
                  <a:gd name="connsiteY80" fmla="*/ 88764 h 703250"/>
                  <a:gd name="connsiteX81" fmla="*/ 309017 w 811684"/>
                  <a:gd name="connsiteY81" fmla="*/ 84211 h 703250"/>
                  <a:gd name="connsiteX82" fmla="*/ 313303 w 811684"/>
                  <a:gd name="connsiteY82" fmla="*/ 62304 h 703250"/>
                  <a:gd name="connsiteX83" fmla="*/ 380797 w 811684"/>
                  <a:gd name="connsiteY83" fmla="*/ 19032 h 703250"/>
                  <a:gd name="connsiteX84" fmla="*/ 411496 w 811684"/>
                  <a:gd name="connsiteY84" fmla="*/ 24861 h 703250"/>
                  <a:gd name="connsiteX85" fmla="*/ 441700 w 811684"/>
                  <a:gd name="connsiteY85" fmla="*/ 44921 h 703250"/>
                  <a:gd name="connsiteX86" fmla="*/ 452244 w 811684"/>
                  <a:gd name="connsiteY86" fmla="*/ 60208 h 703250"/>
                  <a:gd name="connsiteX87" fmla="*/ 468275 w 811684"/>
                  <a:gd name="connsiteY87" fmla="*/ 69495 h 703250"/>
                  <a:gd name="connsiteX88" fmla="*/ 468656 w 811684"/>
                  <a:gd name="connsiteY88" fmla="*/ 69495 h 703250"/>
                  <a:gd name="connsiteX89" fmla="*/ 482105 w 811684"/>
                  <a:gd name="connsiteY89" fmla="*/ 63933 h 703250"/>
                  <a:gd name="connsiteX90" fmla="*/ 531959 w 811684"/>
                  <a:gd name="connsiteY90" fmla="*/ 43311 h 703250"/>
                  <a:gd name="connsiteX91" fmla="*/ 600339 w 811684"/>
                  <a:gd name="connsiteY91" fmla="*/ 96822 h 703250"/>
                  <a:gd name="connsiteX92" fmla="*/ 623444 w 811684"/>
                  <a:gd name="connsiteY92" fmla="*/ 110676 h 703250"/>
                  <a:gd name="connsiteX93" fmla="*/ 626847 w 811684"/>
                  <a:gd name="connsiteY93" fmla="*/ 109472 h 703250"/>
                  <a:gd name="connsiteX94" fmla="*/ 650354 w 811684"/>
                  <a:gd name="connsiteY94" fmla="*/ 104252 h 703250"/>
                  <a:gd name="connsiteX95" fmla="*/ 705799 w 811684"/>
                  <a:gd name="connsiteY95" fmla="*/ 159906 h 703250"/>
                  <a:gd name="connsiteX96" fmla="*/ 702018 w 811684"/>
                  <a:gd name="connsiteY96" fmla="*/ 179947 h 703250"/>
                  <a:gd name="connsiteX97" fmla="*/ 702018 w 811684"/>
                  <a:gd name="connsiteY97" fmla="*/ 180033 h 703250"/>
                  <a:gd name="connsiteX98" fmla="*/ 699503 w 811684"/>
                  <a:gd name="connsiteY98" fmla="*/ 177709 h 703250"/>
                  <a:gd name="connsiteX99" fmla="*/ 510318 w 811684"/>
                  <a:gd name="connsiteY99" fmla="*/ 125769 h 703250"/>
                  <a:gd name="connsiteX100" fmla="*/ 168208 w 811684"/>
                  <a:gd name="connsiteY100" fmla="*/ 536125 h 703250"/>
                  <a:gd name="connsiteX101" fmla="*/ 139529 w 811684"/>
                  <a:gd name="connsiteY101" fmla="*/ 607077 h 703250"/>
                  <a:gd name="connsiteX102" fmla="*/ 110030 w 811684"/>
                  <a:gd name="connsiteY102" fmla="*/ 613316 h 703250"/>
                  <a:gd name="connsiteX103" fmla="*/ 792572 w 811684"/>
                  <a:gd name="connsiteY103" fmla="*/ 404556 h 703250"/>
                  <a:gd name="connsiteX104" fmla="*/ 782885 w 811684"/>
                  <a:gd name="connsiteY104" fmla="*/ 416691 h 703250"/>
                  <a:gd name="connsiteX105" fmla="*/ 509033 w 811684"/>
                  <a:gd name="connsiteY105" fmla="*/ 528462 h 703250"/>
                  <a:gd name="connsiteX106" fmla="*/ 200222 w 811684"/>
                  <a:gd name="connsiteY106" fmla="*/ 654502 h 703250"/>
                  <a:gd name="connsiteX107" fmla="*/ 164656 w 811684"/>
                  <a:gd name="connsiteY107" fmla="*/ 666884 h 703250"/>
                  <a:gd name="connsiteX108" fmla="*/ 123984 w 811684"/>
                  <a:gd name="connsiteY108" fmla="*/ 678238 h 703250"/>
                  <a:gd name="connsiteX109" fmla="*/ 123898 w 811684"/>
                  <a:gd name="connsiteY109" fmla="*/ 678095 h 703250"/>
                  <a:gd name="connsiteX110" fmla="*/ 185915 w 811684"/>
                  <a:gd name="connsiteY110" fmla="*/ 543126 h 703250"/>
                  <a:gd name="connsiteX111" fmla="*/ 512842 w 811684"/>
                  <a:gd name="connsiteY111" fmla="*/ 144705 h 703250"/>
                  <a:gd name="connsiteX112" fmla="*/ 550942 w 811684"/>
                  <a:gd name="connsiteY112" fmla="*/ 142009 h 703250"/>
                  <a:gd name="connsiteX113" fmla="*/ 686730 w 811684"/>
                  <a:gd name="connsiteY113" fmla="*/ 191939 h 703250"/>
                  <a:gd name="connsiteX114" fmla="*/ 792572 w 811684"/>
                  <a:gd name="connsiteY114" fmla="*/ 404556 h 70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11684" h="703250" fill="none" extrusionOk="0">
                    <a:moveTo>
                      <a:pt x="716477" y="193882"/>
                    </a:moveTo>
                    <a:cubicBezTo>
                      <a:pt x="718206" y="191677"/>
                      <a:pt x="719373" y="189087"/>
                      <a:pt x="719792" y="186862"/>
                    </a:cubicBezTo>
                    <a:cubicBezTo>
                      <a:pt x="736459" y="149065"/>
                      <a:pt x="715121" y="108794"/>
                      <a:pt x="677472" y="90310"/>
                    </a:cubicBezTo>
                    <a:cubicBezTo>
                      <a:pt x="661340" y="80690"/>
                      <a:pt x="642473" y="84367"/>
                      <a:pt x="618922" y="92155"/>
                    </a:cubicBezTo>
                    <a:cubicBezTo>
                      <a:pt x="618875" y="92169"/>
                      <a:pt x="618820" y="92174"/>
                      <a:pt x="618806" y="92120"/>
                    </a:cubicBezTo>
                    <a:cubicBezTo>
                      <a:pt x="618801" y="92112"/>
                      <a:pt x="618798" y="92105"/>
                      <a:pt x="618798" y="92098"/>
                    </a:cubicBezTo>
                    <a:cubicBezTo>
                      <a:pt x="593621" y="44313"/>
                      <a:pt x="547261" y="22665"/>
                      <a:pt x="510277" y="26990"/>
                    </a:cubicBezTo>
                    <a:cubicBezTo>
                      <a:pt x="492873" y="31374"/>
                      <a:pt x="478123" y="42898"/>
                      <a:pt x="468827" y="50407"/>
                    </a:cubicBezTo>
                    <a:cubicBezTo>
                      <a:pt x="468793" y="50452"/>
                      <a:pt x="468737" y="50449"/>
                      <a:pt x="468693" y="50416"/>
                    </a:cubicBezTo>
                    <a:cubicBezTo>
                      <a:pt x="468688" y="50413"/>
                      <a:pt x="468687" y="50408"/>
                      <a:pt x="468684" y="50407"/>
                    </a:cubicBezTo>
                    <a:cubicBezTo>
                      <a:pt x="464203" y="46481"/>
                      <a:pt x="462443" y="40141"/>
                      <a:pt x="456645" y="32948"/>
                    </a:cubicBezTo>
                    <a:cubicBezTo>
                      <a:pt x="441146" y="13838"/>
                      <a:pt x="407105" y="2771"/>
                      <a:pt x="380892" y="29"/>
                    </a:cubicBezTo>
                    <a:cubicBezTo>
                      <a:pt x="345694" y="9959"/>
                      <a:pt x="314469" y="19564"/>
                      <a:pt x="295643" y="55446"/>
                    </a:cubicBezTo>
                    <a:cubicBezTo>
                      <a:pt x="293655" y="65501"/>
                      <a:pt x="290418" y="73635"/>
                      <a:pt x="290071" y="83687"/>
                    </a:cubicBezTo>
                    <a:cubicBezTo>
                      <a:pt x="290079" y="83744"/>
                      <a:pt x="290022" y="83780"/>
                      <a:pt x="289981" y="83787"/>
                    </a:cubicBezTo>
                    <a:cubicBezTo>
                      <a:pt x="289969" y="83788"/>
                      <a:pt x="289957" y="83787"/>
                      <a:pt x="289947" y="83783"/>
                    </a:cubicBezTo>
                    <a:cubicBezTo>
                      <a:pt x="281706" y="81655"/>
                      <a:pt x="271975" y="82094"/>
                      <a:pt x="265449" y="80316"/>
                    </a:cubicBezTo>
                    <a:cubicBezTo>
                      <a:pt x="219910" y="73585"/>
                      <a:pt x="199197" y="125386"/>
                      <a:pt x="199946" y="159697"/>
                    </a:cubicBezTo>
                    <a:cubicBezTo>
                      <a:pt x="201848" y="163325"/>
                      <a:pt x="199694" y="170767"/>
                      <a:pt x="202108" y="175156"/>
                    </a:cubicBezTo>
                    <a:cubicBezTo>
                      <a:pt x="202115" y="175197"/>
                      <a:pt x="202081" y="175255"/>
                      <a:pt x="202032" y="175261"/>
                    </a:cubicBezTo>
                    <a:cubicBezTo>
                      <a:pt x="183294" y="175341"/>
                      <a:pt x="163309" y="190029"/>
                      <a:pt x="153407" y="202636"/>
                    </a:cubicBezTo>
                    <a:cubicBezTo>
                      <a:pt x="136681" y="221703"/>
                      <a:pt x="137044" y="257111"/>
                      <a:pt x="146530" y="287141"/>
                    </a:cubicBezTo>
                    <a:cubicBezTo>
                      <a:pt x="148162" y="289468"/>
                      <a:pt x="149874" y="292326"/>
                      <a:pt x="151178" y="294361"/>
                    </a:cubicBezTo>
                    <a:cubicBezTo>
                      <a:pt x="151177" y="294417"/>
                      <a:pt x="151170" y="294454"/>
                      <a:pt x="151092" y="294466"/>
                    </a:cubicBezTo>
                    <a:cubicBezTo>
                      <a:pt x="138290" y="293871"/>
                      <a:pt x="129085" y="301751"/>
                      <a:pt x="117631" y="307039"/>
                    </a:cubicBezTo>
                    <a:cubicBezTo>
                      <a:pt x="84457" y="330663"/>
                      <a:pt x="69604" y="364608"/>
                      <a:pt x="82988" y="409623"/>
                    </a:cubicBezTo>
                    <a:cubicBezTo>
                      <a:pt x="88223" y="417607"/>
                      <a:pt x="93191" y="431528"/>
                      <a:pt x="101086" y="439075"/>
                    </a:cubicBezTo>
                    <a:cubicBezTo>
                      <a:pt x="101111" y="439100"/>
                      <a:pt x="101141" y="439155"/>
                      <a:pt x="101098" y="439196"/>
                    </a:cubicBezTo>
                    <a:cubicBezTo>
                      <a:pt x="101094" y="439199"/>
                      <a:pt x="101092" y="439204"/>
                      <a:pt x="101086" y="439208"/>
                    </a:cubicBezTo>
                    <a:cubicBezTo>
                      <a:pt x="65650" y="469606"/>
                      <a:pt x="63873" y="516359"/>
                      <a:pt x="88234" y="546066"/>
                    </a:cubicBezTo>
                    <a:cubicBezTo>
                      <a:pt x="91373" y="551835"/>
                      <a:pt x="95476" y="555365"/>
                      <a:pt x="99562" y="557689"/>
                    </a:cubicBezTo>
                    <a:cubicBezTo>
                      <a:pt x="99612" y="557706"/>
                      <a:pt x="99618" y="557770"/>
                      <a:pt x="99599" y="557805"/>
                    </a:cubicBezTo>
                    <a:cubicBezTo>
                      <a:pt x="99592" y="557822"/>
                      <a:pt x="99578" y="557832"/>
                      <a:pt x="99562" y="557842"/>
                    </a:cubicBezTo>
                    <a:cubicBezTo>
                      <a:pt x="73814" y="563312"/>
                      <a:pt x="68020" y="582597"/>
                      <a:pt x="73445" y="604801"/>
                    </a:cubicBezTo>
                    <a:cubicBezTo>
                      <a:pt x="75832" y="618768"/>
                      <a:pt x="92672" y="635944"/>
                      <a:pt x="110115" y="632375"/>
                    </a:cubicBezTo>
                    <a:cubicBezTo>
                      <a:pt x="116184" y="632083"/>
                      <a:pt x="122897" y="629524"/>
                      <a:pt x="129451" y="629641"/>
                    </a:cubicBezTo>
                    <a:cubicBezTo>
                      <a:pt x="112996" y="659014"/>
                      <a:pt x="101756" y="680958"/>
                      <a:pt x="89951" y="683562"/>
                    </a:cubicBezTo>
                    <a:cubicBezTo>
                      <a:pt x="89142" y="683735"/>
                      <a:pt x="88026" y="683506"/>
                      <a:pt x="87027" y="683953"/>
                    </a:cubicBezTo>
                    <a:cubicBezTo>
                      <a:pt x="82094" y="684777"/>
                      <a:pt x="74956" y="683259"/>
                      <a:pt x="70530" y="681514"/>
                    </a:cubicBezTo>
                    <a:cubicBezTo>
                      <a:pt x="55018" y="674302"/>
                      <a:pt x="39726" y="659084"/>
                      <a:pt x="33182" y="646853"/>
                    </a:cubicBezTo>
                    <a:cubicBezTo>
                      <a:pt x="9536" y="595495"/>
                      <a:pt x="27052" y="459895"/>
                      <a:pt x="60805" y="359836"/>
                    </a:cubicBezTo>
                    <a:cubicBezTo>
                      <a:pt x="64890" y="338864"/>
                      <a:pt x="72490" y="322936"/>
                      <a:pt x="86713" y="308401"/>
                    </a:cubicBezTo>
                    <a:cubicBezTo>
                      <a:pt x="96592" y="289936"/>
                      <a:pt x="108941" y="273747"/>
                      <a:pt x="118621" y="260776"/>
                    </a:cubicBezTo>
                    <a:cubicBezTo>
                      <a:pt x="116637" y="250602"/>
                      <a:pt x="117979" y="239476"/>
                      <a:pt x="120879" y="227096"/>
                    </a:cubicBezTo>
                    <a:cubicBezTo>
                      <a:pt x="-19879" y="394893"/>
                      <a:pt x="-20983" y="593248"/>
                      <a:pt x="15532" y="654235"/>
                    </a:cubicBezTo>
                    <a:cubicBezTo>
                      <a:pt x="22913" y="680923"/>
                      <a:pt x="42078" y="690802"/>
                      <a:pt x="65062" y="699764"/>
                    </a:cubicBezTo>
                    <a:cubicBezTo>
                      <a:pt x="72800" y="701532"/>
                      <a:pt x="78351" y="702813"/>
                      <a:pt x="86017" y="702993"/>
                    </a:cubicBezTo>
                    <a:cubicBezTo>
                      <a:pt x="86025" y="703094"/>
                      <a:pt x="86006" y="703107"/>
                      <a:pt x="86017" y="703203"/>
                    </a:cubicBezTo>
                    <a:cubicBezTo>
                      <a:pt x="86417" y="703305"/>
                      <a:pt x="86833" y="703066"/>
                      <a:pt x="87122" y="703070"/>
                    </a:cubicBezTo>
                    <a:cubicBezTo>
                      <a:pt x="87908" y="702896"/>
                      <a:pt x="88830" y="703394"/>
                      <a:pt x="89722" y="703251"/>
                    </a:cubicBezTo>
                    <a:cubicBezTo>
                      <a:pt x="99555" y="700407"/>
                      <a:pt x="113036" y="702292"/>
                      <a:pt x="119926" y="698717"/>
                    </a:cubicBezTo>
                    <a:cubicBezTo>
                      <a:pt x="126674" y="695034"/>
                      <a:pt x="147134" y="694165"/>
                      <a:pt x="155550" y="688801"/>
                    </a:cubicBezTo>
                    <a:cubicBezTo>
                      <a:pt x="174727" y="679385"/>
                      <a:pt x="199787" y="675248"/>
                      <a:pt x="222787" y="665836"/>
                    </a:cubicBezTo>
                    <a:cubicBezTo>
                      <a:pt x="333451" y="603524"/>
                      <a:pt x="416510" y="597476"/>
                      <a:pt x="517401" y="545587"/>
                    </a:cubicBezTo>
                    <a:cubicBezTo>
                      <a:pt x="618292" y="493698"/>
                      <a:pt x="687593" y="487893"/>
                      <a:pt x="789353" y="434588"/>
                    </a:cubicBezTo>
                    <a:cubicBezTo>
                      <a:pt x="802979" y="429806"/>
                      <a:pt x="811153" y="418899"/>
                      <a:pt x="811622" y="404728"/>
                    </a:cubicBezTo>
                    <a:cubicBezTo>
                      <a:pt x="807566" y="376626"/>
                      <a:pt x="811132" y="284767"/>
                      <a:pt x="716477" y="193882"/>
                    </a:cubicBezTo>
                    <a:close/>
                    <a:moveTo>
                      <a:pt x="110030" y="613316"/>
                    </a:moveTo>
                    <a:cubicBezTo>
                      <a:pt x="99446" y="613675"/>
                      <a:pt x="93585" y="603633"/>
                      <a:pt x="90989" y="594446"/>
                    </a:cubicBezTo>
                    <a:cubicBezTo>
                      <a:pt x="91178" y="587645"/>
                      <a:pt x="96901" y="578504"/>
                      <a:pt x="104858" y="576101"/>
                    </a:cubicBezTo>
                    <a:cubicBezTo>
                      <a:pt x="115466" y="576130"/>
                      <a:pt x="117790" y="561990"/>
                      <a:pt x="117948" y="552555"/>
                    </a:cubicBezTo>
                    <a:cubicBezTo>
                      <a:pt x="116880" y="549359"/>
                      <a:pt x="114496" y="545805"/>
                      <a:pt x="111763" y="543097"/>
                    </a:cubicBezTo>
                    <a:cubicBezTo>
                      <a:pt x="85135" y="522817"/>
                      <a:pt x="83185" y="486395"/>
                      <a:pt x="104000" y="462770"/>
                    </a:cubicBezTo>
                    <a:cubicBezTo>
                      <a:pt x="106529" y="460311"/>
                      <a:pt x="109817" y="456467"/>
                      <a:pt x="112887" y="454105"/>
                    </a:cubicBezTo>
                    <a:cubicBezTo>
                      <a:pt x="123177" y="446959"/>
                      <a:pt x="123359" y="437081"/>
                      <a:pt x="116070" y="427353"/>
                    </a:cubicBezTo>
                    <a:cubicBezTo>
                      <a:pt x="115701" y="426922"/>
                      <a:pt x="115493" y="426607"/>
                      <a:pt x="115002" y="426111"/>
                    </a:cubicBezTo>
                    <a:cubicBezTo>
                      <a:pt x="89983" y="402142"/>
                      <a:pt x="92227" y="347921"/>
                      <a:pt x="117799" y="330916"/>
                    </a:cubicBezTo>
                    <a:cubicBezTo>
                      <a:pt x="120888" y="326563"/>
                      <a:pt x="124113" y="325354"/>
                      <a:pt x="129546" y="322051"/>
                    </a:cubicBezTo>
                    <a:cubicBezTo>
                      <a:pt x="137426" y="317384"/>
                      <a:pt x="145777" y="313423"/>
                      <a:pt x="154064" y="313278"/>
                    </a:cubicBezTo>
                    <a:cubicBezTo>
                      <a:pt x="162194" y="312444"/>
                      <a:pt x="172000" y="302517"/>
                      <a:pt x="170060" y="291600"/>
                    </a:cubicBezTo>
                    <a:cubicBezTo>
                      <a:pt x="170294" y="288508"/>
                      <a:pt x="168707" y="286216"/>
                      <a:pt x="166684" y="283312"/>
                    </a:cubicBezTo>
                    <a:cubicBezTo>
                      <a:pt x="166016" y="282333"/>
                      <a:pt x="164512" y="280864"/>
                      <a:pt x="163970" y="279283"/>
                    </a:cubicBezTo>
                    <a:cubicBezTo>
                      <a:pt x="148755" y="251388"/>
                      <a:pt x="150336" y="217936"/>
                      <a:pt x="183612" y="201551"/>
                    </a:cubicBezTo>
                    <a:cubicBezTo>
                      <a:pt x="190073" y="197885"/>
                      <a:pt x="198673" y="195467"/>
                      <a:pt x="204737" y="194101"/>
                    </a:cubicBezTo>
                    <a:cubicBezTo>
                      <a:pt x="213948" y="191648"/>
                      <a:pt x="220920" y="182250"/>
                      <a:pt x="220929" y="172594"/>
                    </a:cubicBezTo>
                    <a:cubicBezTo>
                      <a:pt x="218620" y="169569"/>
                      <a:pt x="220151" y="162869"/>
                      <a:pt x="218758" y="157049"/>
                    </a:cubicBezTo>
                    <a:cubicBezTo>
                      <a:pt x="218792" y="156728"/>
                      <a:pt x="218625" y="156421"/>
                      <a:pt x="218605" y="156096"/>
                    </a:cubicBezTo>
                    <a:cubicBezTo>
                      <a:pt x="217837" y="139120"/>
                      <a:pt x="216557" y="126448"/>
                      <a:pt x="230111" y="115253"/>
                    </a:cubicBezTo>
                    <a:cubicBezTo>
                      <a:pt x="239144" y="106287"/>
                      <a:pt x="253437" y="97629"/>
                      <a:pt x="265354" y="99318"/>
                    </a:cubicBezTo>
                    <a:cubicBezTo>
                      <a:pt x="272686" y="99743"/>
                      <a:pt x="278409" y="100346"/>
                      <a:pt x="284994" y="102175"/>
                    </a:cubicBezTo>
                    <a:cubicBezTo>
                      <a:pt x="293293" y="103339"/>
                      <a:pt x="305217" y="98670"/>
                      <a:pt x="308359" y="88764"/>
                    </a:cubicBezTo>
                    <a:cubicBezTo>
                      <a:pt x="308428" y="87393"/>
                      <a:pt x="308875" y="85823"/>
                      <a:pt x="309017" y="84211"/>
                    </a:cubicBezTo>
                    <a:cubicBezTo>
                      <a:pt x="307730" y="77823"/>
                      <a:pt x="310763" y="68998"/>
                      <a:pt x="313303" y="62304"/>
                    </a:cubicBezTo>
                    <a:cubicBezTo>
                      <a:pt x="324008" y="42567"/>
                      <a:pt x="350570" y="19814"/>
                      <a:pt x="380797" y="19032"/>
                    </a:cubicBezTo>
                    <a:cubicBezTo>
                      <a:pt x="392394" y="16952"/>
                      <a:pt x="401321" y="18026"/>
                      <a:pt x="411496" y="24861"/>
                    </a:cubicBezTo>
                    <a:cubicBezTo>
                      <a:pt x="423898" y="28828"/>
                      <a:pt x="432293" y="37055"/>
                      <a:pt x="441700" y="44921"/>
                    </a:cubicBezTo>
                    <a:cubicBezTo>
                      <a:pt x="446968" y="52140"/>
                      <a:pt x="448230" y="57144"/>
                      <a:pt x="452244" y="60208"/>
                    </a:cubicBezTo>
                    <a:cubicBezTo>
                      <a:pt x="455996" y="66905"/>
                      <a:pt x="461413" y="68045"/>
                      <a:pt x="468275" y="69495"/>
                    </a:cubicBezTo>
                    <a:cubicBezTo>
                      <a:pt x="468410" y="69484"/>
                      <a:pt x="468530" y="69528"/>
                      <a:pt x="468656" y="69495"/>
                    </a:cubicBezTo>
                    <a:cubicBezTo>
                      <a:pt x="473882" y="69738"/>
                      <a:pt x="479101" y="66457"/>
                      <a:pt x="482105" y="63933"/>
                    </a:cubicBezTo>
                    <a:cubicBezTo>
                      <a:pt x="497762" y="45988"/>
                      <a:pt x="517633" y="45034"/>
                      <a:pt x="531959" y="43311"/>
                    </a:cubicBezTo>
                    <a:cubicBezTo>
                      <a:pt x="562317" y="44741"/>
                      <a:pt x="587235" y="66871"/>
                      <a:pt x="600339" y="96822"/>
                    </a:cubicBezTo>
                    <a:cubicBezTo>
                      <a:pt x="601626" y="107756"/>
                      <a:pt x="611860" y="112209"/>
                      <a:pt x="623444" y="110676"/>
                    </a:cubicBezTo>
                    <a:cubicBezTo>
                      <a:pt x="624784" y="110272"/>
                      <a:pt x="625593" y="110050"/>
                      <a:pt x="626847" y="109472"/>
                    </a:cubicBezTo>
                    <a:cubicBezTo>
                      <a:pt x="634429" y="105953"/>
                      <a:pt x="643480" y="102642"/>
                      <a:pt x="650354" y="104252"/>
                    </a:cubicBezTo>
                    <a:cubicBezTo>
                      <a:pt x="680647" y="106337"/>
                      <a:pt x="701732" y="121862"/>
                      <a:pt x="705799" y="159906"/>
                    </a:cubicBezTo>
                    <a:cubicBezTo>
                      <a:pt x="705603" y="166788"/>
                      <a:pt x="705417" y="172739"/>
                      <a:pt x="702018" y="179947"/>
                    </a:cubicBezTo>
                    <a:cubicBezTo>
                      <a:pt x="702027" y="179969"/>
                      <a:pt x="702017" y="179994"/>
                      <a:pt x="702018" y="180033"/>
                    </a:cubicBezTo>
                    <a:cubicBezTo>
                      <a:pt x="701218" y="179223"/>
                      <a:pt x="700325" y="178797"/>
                      <a:pt x="699503" y="177709"/>
                    </a:cubicBezTo>
                    <a:cubicBezTo>
                      <a:pt x="644508" y="144794"/>
                      <a:pt x="574858" y="102357"/>
                      <a:pt x="510318" y="125769"/>
                    </a:cubicBezTo>
                    <a:cubicBezTo>
                      <a:pt x="318921" y="147617"/>
                      <a:pt x="248985" y="369924"/>
                      <a:pt x="168208" y="536125"/>
                    </a:cubicBezTo>
                    <a:cubicBezTo>
                      <a:pt x="157363" y="561627"/>
                      <a:pt x="142217" y="585770"/>
                      <a:pt x="139529" y="607077"/>
                    </a:cubicBezTo>
                    <a:cubicBezTo>
                      <a:pt x="130807" y="608363"/>
                      <a:pt x="118040" y="612116"/>
                      <a:pt x="110030" y="613316"/>
                    </a:cubicBezTo>
                    <a:close/>
                    <a:moveTo>
                      <a:pt x="792572" y="404556"/>
                    </a:moveTo>
                    <a:cubicBezTo>
                      <a:pt x="791280" y="410559"/>
                      <a:pt x="787518" y="416167"/>
                      <a:pt x="782885" y="416691"/>
                    </a:cubicBezTo>
                    <a:cubicBezTo>
                      <a:pt x="690871" y="458097"/>
                      <a:pt x="584263" y="483821"/>
                      <a:pt x="509033" y="528462"/>
                    </a:cubicBezTo>
                    <a:cubicBezTo>
                      <a:pt x="433803" y="573103"/>
                      <a:pt x="315913" y="606015"/>
                      <a:pt x="200222" y="654502"/>
                    </a:cubicBezTo>
                    <a:cubicBezTo>
                      <a:pt x="185793" y="660840"/>
                      <a:pt x="176372" y="666979"/>
                      <a:pt x="164656" y="666884"/>
                    </a:cubicBezTo>
                    <a:cubicBezTo>
                      <a:pt x="155615" y="672081"/>
                      <a:pt x="138547" y="671803"/>
                      <a:pt x="123984" y="678238"/>
                    </a:cubicBezTo>
                    <a:cubicBezTo>
                      <a:pt x="123850" y="678237"/>
                      <a:pt x="123810" y="678228"/>
                      <a:pt x="123898" y="678095"/>
                    </a:cubicBezTo>
                    <a:cubicBezTo>
                      <a:pt x="146366" y="646812"/>
                      <a:pt x="156539" y="603606"/>
                      <a:pt x="185915" y="543126"/>
                    </a:cubicBezTo>
                    <a:cubicBezTo>
                      <a:pt x="236211" y="363390"/>
                      <a:pt x="315876" y="119550"/>
                      <a:pt x="512842" y="144705"/>
                    </a:cubicBezTo>
                    <a:cubicBezTo>
                      <a:pt x="526608" y="144753"/>
                      <a:pt x="535612" y="144058"/>
                      <a:pt x="550942" y="142009"/>
                    </a:cubicBezTo>
                    <a:cubicBezTo>
                      <a:pt x="592457" y="132675"/>
                      <a:pt x="641532" y="151382"/>
                      <a:pt x="686730" y="191939"/>
                    </a:cubicBezTo>
                    <a:cubicBezTo>
                      <a:pt x="790735" y="285927"/>
                      <a:pt x="790577" y="385827"/>
                      <a:pt x="792572" y="404556"/>
                    </a:cubicBezTo>
                    <a:close/>
                  </a:path>
                  <a:path w="811684" h="703250" stroke="0" extrusionOk="0">
                    <a:moveTo>
                      <a:pt x="716477" y="193882"/>
                    </a:moveTo>
                    <a:cubicBezTo>
                      <a:pt x="717685" y="190905"/>
                      <a:pt x="718475" y="189133"/>
                      <a:pt x="719792" y="186862"/>
                    </a:cubicBezTo>
                    <a:cubicBezTo>
                      <a:pt x="729223" y="158246"/>
                      <a:pt x="724132" y="109806"/>
                      <a:pt x="677472" y="90310"/>
                    </a:cubicBezTo>
                    <a:cubicBezTo>
                      <a:pt x="655498" y="80427"/>
                      <a:pt x="636871" y="82723"/>
                      <a:pt x="618922" y="92155"/>
                    </a:cubicBezTo>
                    <a:cubicBezTo>
                      <a:pt x="618890" y="92180"/>
                      <a:pt x="618832" y="92154"/>
                      <a:pt x="618806" y="92120"/>
                    </a:cubicBezTo>
                    <a:cubicBezTo>
                      <a:pt x="618802" y="92111"/>
                      <a:pt x="618799" y="92105"/>
                      <a:pt x="618798" y="92098"/>
                    </a:cubicBezTo>
                    <a:cubicBezTo>
                      <a:pt x="604420" y="41825"/>
                      <a:pt x="546490" y="18441"/>
                      <a:pt x="510277" y="26990"/>
                    </a:cubicBezTo>
                    <a:cubicBezTo>
                      <a:pt x="495569" y="30050"/>
                      <a:pt x="480286" y="34294"/>
                      <a:pt x="468827" y="50407"/>
                    </a:cubicBezTo>
                    <a:cubicBezTo>
                      <a:pt x="468799" y="50441"/>
                      <a:pt x="468741" y="50452"/>
                      <a:pt x="468693" y="50416"/>
                    </a:cubicBezTo>
                    <a:cubicBezTo>
                      <a:pt x="468690" y="50413"/>
                      <a:pt x="468687" y="50408"/>
                      <a:pt x="468684" y="50407"/>
                    </a:cubicBezTo>
                    <a:cubicBezTo>
                      <a:pt x="464819" y="47716"/>
                      <a:pt x="461855" y="36845"/>
                      <a:pt x="456645" y="32948"/>
                    </a:cubicBezTo>
                    <a:cubicBezTo>
                      <a:pt x="436140" y="14555"/>
                      <a:pt x="405454" y="642"/>
                      <a:pt x="380892" y="29"/>
                    </a:cubicBezTo>
                    <a:cubicBezTo>
                      <a:pt x="342099" y="7132"/>
                      <a:pt x="311564" y="28246"/>
                      <a:pt x="295643" y="55446"/>
                    </a:cubicBezTo>
                    <a:cubicBezTo>
                      <a:pt x="290844" y="62888"/>
                      <a:pt x="291506" y="73772"/>
                      <a:pt x="290071" y="83687"/>
                    </a:cubicBezTo>
                    <a:cubicBezTo>
                      <a:pt x="290068" y="83738"/>
                      <a:pt x="290021" y="83781"/>
                      <a:pt x="289981" y="83787"/>
                    </a:cubicBezTo>
                    <a:cubicBezTo>
                      <a:pt x="289968" y="83787"/>
                      <a:pt x="289957" y="83787"/>
                      <a:pt x="289947" y="83783"/>
                    </a:cubicBezTo>
                    <a:cubicBezTo>
                      <a:pt x="283558" y="80705"/>
                      <a:pt x="274004" y="80772"/>
                      <a:pt x="265449" y="80316"/>
                    </a:cubicBezTo>
                    <a:cubicBezTo>
                      <a:pt x="218718" y="72492"/>
                      <a:pt x="202793" y="130001"/>
                      <a:pt x="199946" y="159697"/>
                    </a:cubicBezTo>
                    <a:cubicBezTo>
                      <a:pt x="201913" y="162664"/>
                      <a:pt x="200324" y="168014"/>
                      <a:pt x="202108" y="175156"/>
                    </a:cubicBezTo>
                    <a:cubicBezTo>
                      <a:pt x="202101" y="175211"/>
                      <a:pt x="202088" y="175244"/>
                      <a:pt x="202032" y="175261"/>
                    </a:cubicBezTo>
                    <a:cubicBezTo>
                      <a:pt x="184663" y="180294"/>
                      <a:pt x="161218" y="186161"/>
                      <a:pt x="153407" y="202636"/>
                    </a:cubicBezTo>
                    <a:cubicBezTo>
                      <a:pt x="134276" y="234722"/>
                      <a:pt x="122897" y="255747"/>
                      <a:pt x="146530" y="287141"/>
                    </a:cubicBezTo>
                    <a:cubicBezTo>
                      <a:pt x="147796" y="289197"/>
                      <a:pt x="149330" y="292011"/>
                      <a:pt x="151178" y="294361"/>
                    </a:cubicBezTo>
                    <a:cubicBezTo>
                      <a:pt x="151182" y="294425"/>
                      <a:pt x="151185" y="294458"/>
                      <a:pt x="151092" y="294466"/>
                    </a:cubicBezTo>
                    <a:cubicBezTo>
                      <a:pt x="140252" y="295108"/>
                      <a:pt x="126514" y="302561"/>
                      <a:pt x="117631" y="307039"/>
                    </a:cubicBezTo>
                    <a:cubicBezTo>
                      <a:pt x="87214" y="332116"/>
                      <a:pt x="72349" y="372443"/>
                      <a:pt x="82988" y="409623"/>
                    </a:cubicBezTo>
                    <a:cubicBezTo>
                      <a:pt x="84124" y="420660"/>
                      <a:pt x="89852" y="430778"/>
                      <a:pt x="101086" y="439075"/>
                    </a:cubicBezTo>
                    <a:cubicBezTo>
                      <a:pt x="101135" y="439112"/>
                      <a:pt x="101127" y="439160"/>
                      <a:pt x="101098" y="439196"/>
                    </a:cubicBezTo>
                    <a:cubicBezTo>
                      <a:pt x="101093" y="439199"/>
                      <a:pt x="101093" y="439204"/>
                      <a:pt x="101086" y="439208"/>
                    </a:cubicBezTo>
                    <a:cubicBezTo>
                      <a:pt x="70490" y="462473"/>
                      <a:pt x="67500" y="524193"/>
                      <a:pt x="88234" y="546066"/>
                    </a:cubicBezTo>
                    <a:cubicBezTo>
                      <a:pt x="91901" y="548884"/>
                      <a:pt x="96917" y="553942"/>
                      <a:pt x="99562" y="557689"/>
                    </a:cubicBezTo>
                    <a:cubicBezTo>
                      <a:pt x="99594" y="557706"/>
                      <a:pt x="99614" y="557753"/>
                      <a:pt x="99599" y="557805"/>
                    </a:cubicBezTo>
                    <a:cubicBezTo>
                      <a:pt x="99588" y="557826"/>
                      <a:pt x="99578" y="557834"/>
                      <a:pt x="99562" y="557842"/>
                    </a:cubicBezTo>
                    <a:cubicBezTo>
                      <a:pt x="80210" y="560325"/>
                      <a:pt x="66381" y="581879"/>
                      <a:pt x="73445" y="604801"/>
                    </a:cubicBezTo>
                    <a:cubicBezTo>
                      <a:pt x="80242" y="617019"/>
                      <a:pt x="95730" y="631123"/>
                      <a:pt x="110115" y="632375"/>
                    </a:cubicBezTo>
                    <a:cubicBezTo>
                      <a:pt x="115358" y="632158"/>
                      <a:pt x="123730" y="630257"/>
                      <a:pt x="129451" y="629641"/>
                    </a:cubicBezTo>
                    <a:cubicBezTo>
                      <a:pt x="111708" y="658937"/>
                      <a:pt x="99193" y="679557"/>
                      <a:pt x="89951" y="683562"/>
                    </a:cubicBezTo>
                    <a:cubicBezTo>
                      <a:pt x="88958" y="683715"/>
                      <a:pt x="88223" y="683728"/>
                      <a:pt x="87027" y="683953"/>
                    </a:cubicBezTo>
                    <a:cubicBezTo>
                      <a:pt x="82816" y="683277"/>
                      <a:pt x="75785" y="683209"/>
                      <a:pt x="70530" y="681514"/>
                    </a:cubicBezTo>
                    <a:cubicBezTo>
                      <a:pt x="49633" y="673062"/>
                      <a:pt x="39237" y="663267"/>
                      <a:pt x="33182" y="646853"/>
                    </a:cubicBezTo>
                    <a:cubicBezTo>
                      <a:pt x="25262" y="590058"/>
                      <a:pt x="31383" y="486707"/>
                      <a:pt x="60805" y="359836"/>
                    </a:cubicBezTo>
                    <a:cubicBezTo>
                      <a:pt x="65072" y="339610"/>
                      <a:pt x="72787" y="322538"/>
                      <a:pt x="86713" y="308401"/>
                    </a:cubicBezTo>
                    <a:cubicBezTo>
                      <a:pt x="95624" y="292050"/>
                      <a:pt x="103715" y="276695"/>
                      <a:pt x="118621" y="260776"/>
                    </a:cubicBezTo>
                    <a:cubicBezTo>
                      <a:pt x="118697" y="247293"/>
                      <a:pt x="118189" y="238417"/>
                      <a:pt x="120879" y="227096"/>
                    </a:cubicBezTo>
                    <a:cubicBezTo>
                      <a:pt x="-23660" y="395808"/>
                      <a:pt x="-10297" y="578808"/>
                      <a:pt x="15532" y="654235"/>
                    </a:cubicBezTo>
                    <a:cubicBezTo>
                      <a:pt x="21697" y="675173"/>
                      <a:pt x="43180" y="692302"/>
                      <a:pt x="65062" y="699764"/>
                    </a:cubicBezTo>
                    <a:cubicBezTo>
                      <a:pt x="71545" y="701164"/>
                      <a:pt x="79013" y="703402"/>
                      <a:pt x="86017" y="702993"/>
                    </a:cubicBezTo>
                    <a:cubicBezTo>
                      <a:pt x="86039" y="703062"/>
                      <a:pt x="85992" y="703112"/>
                      <a:pt x="86017" y="703203"/>
                    </a:cubicBezTo>
                    <a:cubicBezTo>
                      <a:pt x="86384" y="703173"/>
                      <a:pt x="86649" y="703081"/>
                      <a:pt x="87122" y="703070"/>
                    </a:cubicBezTo>
                    <a:cubicBezTo>
                      <a:pt x="87964" y="702937"/>
                      <a:pt x="88713" y="703406"/>
                      <a:pt x="89722" y="703251"/>
                    </a:cubicBezTo>
                    <a:cubicBezTo>
                      <a:pt x="99829" y="705839"/>
                      <a:pt x="110118" y="702959"/>
                      <a:pt x="119926" y="698717"/>
                    </a:cubicBezTo>
                    <a:cubicBezTo>
                      <a:pt x="131025" y="694274"/>
                      <a:pt x="146096" y="695665"/>
                      <a:pt x="155550" y="688801"/>
                    </a:cubicBezTo>
                    <a:cubicBezTo>
                      <a:pt x="172184" y="680561"/>
                      <a:pt x="199156" y="675844"/>
                      <a:pt x="222787" y="665836"/>
                    </a:cubicBezTo>
                    <a:cubicBezTo>
                      <a:pt x="288258" y="623754"/>
                      <a:pt x="424511" y="596822"/>
                      <a:pt x="517401" y="545587"/>
                    </a:cubicBezTo>
                    <a:cubicBezTo>
                      <a:pt x="610291" y="494353"/>
                      <a:pt x="724862" y="470228"/>
                      <a:pt x="789353" y="434588"/>
                    </a:cubicBezTo>
                    <a:cubicBezTo>
                      <a:pt x="802273" y="428919"/>
                      <a:pt x="815020" y="417254"/>
                      <a:pt x="811622" y="404728"/>
                    </a:cubicBezTo>
                    <a:cubicBezTo>
                      <a:pt x="803582" y="397084"/>
                      <a:pt x="822742" y="284758"/>
                      <a:pt x="716477" y="193882"/>
                    </a:cubicBezTo>
                    <a:close/>
                    <a:moveTo>
                      <a:pt x="110030" y="613316"/>
                    </a:moveTo>
                    <a:cubicBezTo>
                      <a:pt x="98708" y="612923"/>
                      <a:pt x="92723" y="603804"/>
                      <a:pt x="90989" y="594446"/>
                    </a:cubicBezTo>
                    <a:cubicBezTo>
                      <a:pt x="90782" y="585968"/>
                      <a:pt x="97245" y="580627"/>
                      <a:pt x="104858" y="576101"/>
                    </a:cubicBezTo>
                    <a:cubicBezTo>
                      <a:pt x="113702" y="575813"/>
                      <a:pt x="121581" y="563825"/>
                      <a:pt x="117948" y="552555"/>
                    </a:cubicBezTo>
                    <a:cubicBezTo>
                      <a:pt x="117250" y="548631"/>
                      <a:pt x="115048" y="545696"/>
                      <a:pt x="111763" y="543097"/>
                    </a:cubicBezTo>
                    <a:cubicBezTo>
                      <a:pt x="87135" y="522019"/>
                      <a:pt x="87763" y="484973"/>
                      <a:pt x="104000" y="462770"/>
                    </a:cubicBezTo>
                    <a:cubicBezTo>
                      <a:pt x="105619" y="459944"/>
                      <a:pt x="109612" y="456759"/>
                      <a:pt x="112887" y="454105"/>
                    </a:cubicBezTo>
                    <a:cubicBezTo>
                      <a:pt x="124239" y="448199"/>
                      <a:pt x="122740" y="437839"/>
                      <a:pt x="116070" y="427353"/>
                    </a:cubicBezTo>
                    <a:cubicBezTo>
                      <a:pt x="115629" y="427028"/>
                      <a:pt x="115430" y="426416"/>
                      <a:pt x="115002" y="426111"/>
                    </a:cubicBezTo>
                    <a:cubicBezTo>
                      <a:pt x="89527" y="397383"/>
                      <a:pt x="100503" y="357385"/>
                      <a:pt x="117799" y="330916"/>
                    </a:cubicBezTo>
                    <a:cubicBezTo>
                      <a:pt x="121126" y="328734"/>
                      <a:pt x="124647" y="324315"/>
                      <a:pt x="129546" y="322051"/>
                    </a:cubicBezTo>
                    <a:cubicBezTo>
                      <a:pt x="135436" y="316234"/>
                      <a:pt x="144841" y="314487"/>
                      <a:pt x="154064" y="313278"/>
                    </a:cubicBezTo>
                    <a:cubicBezTo>
                      <a:pt x="165898" y="311394"/>
                      <a:pt x="174699" y="302583"/>
                      <a:pt x="170060" y="291600"/>
                    </a:cubicBezTo>
                    <a:cubicBezTo>
                      <a:pt x="169776" y="287950"/>
                      <a:pt x="168424" y="286623"/>
                      <a:pt x="166684" y="283312"/>
                    </a:cubicBezTo>
                    <a:cubicBezTo>
                      <a:pt x="165413" y="281820"/>
                      <a:pt x="164836" y="280550"/>
                      <a:pt x="163970" y="279283"/>
                    </a:cubicBezTo>
                    <a:cubicBezTo>
                      <a:pt x="148688" y="251769"/>
                      <a:pt x="163627" y="215212"/>
                      <a:pt x="183612" y="201551"/>
                    </a:cubicBezTo>
                    <a:cubicBezTo>
                      <a:pt x="188377" y="198757"/>
                      <a:pt x="196486" y="196881"/>
                      <a:pt x="204737" y="194101"/>
                    </a:cubicBezTo>
                    <a:cubicBezTo>
                      <a:pt x="213763" y="192430"/>
                      <a:pt x="221458" y="185349"/>
                      <a:pt x="220929" y="172594"/>
                    </a:cubicBezTo>
                    <a:cubicBezTo>
                      <a:pt x="219072" y="165218"/>
                      <a:pt x="220576" y="162548"/>
                      <a:pt x="218758" y="157049"/>
                    </a:cubicBezTo>
                    <a:cubicBezTo>
                      <a:pt x="218709" y="156797"/>
                      <a:pt x="218681" y="156492"/>
                      <a:pt x="218605" y="156096"/>
                    </a:cubicBezTo>
                    <a:cubicBezTo>
                      <a:pt x="213391" y="142749"/>
                      <a:pt x="217967" y="129658"/>
                      <a:pt x="230111" y="115253"/>
                    </a:cubicBezTo>
                    <a:cubicBezTo>
                      <a:pt x="238978" y="105744"/>
                      <a:pt x="248758" y="101059"/>
                      <a:pt x="265354" y="99318"/>
                    </a:cubicBezTo>
                    <a:cubicBezTo>
                      <a:pt x="270171" y="99454"/>
                      <a:pt x="278258" y="100370"/>
                      <a:pt x="284994" y="102175"/>
                    </a:cubicBezTo>
                    <a:cubicBezTo>
                      <a:pt x="294641" y="105407"/>
                      <a:pt x="304382" y="98691"/>
                      <a:pt x="308359" y="88764"/>
                    </a:cubicBezTo>
                    <a:cubicBezTo>
                      <a:pt x="308608" y="87204"/>
                      <a:pt x="308855" y="85322"/>
                      <a:pt x="309017" y="84211"/>
                    </a:cubicBezTo>
                    <a:cubicBezTo>
                      <a:pt x="310010" y="75853"/>
                      <a:pt x="311008" y="69777"/>
                      <a:pt x="313303" y="62304"/>
                    </a:cubicBezTo>
                    <a:cubicBezTo>
                      <a:pt x="331083" y="33650"/>
                      <a:pt x="356000" y="19711"/>
                      <a:pt x="380797" y="19032"/>
                    </a:cubicBezTo>
                    <a:cubicBezTo>
                      <a:pt x="390004" y="21091"/>
                      <a:pt x="404031" y="19474"/>
                      <a:pt x="411496" y="24861"/>
                    </a:cubicBezTo>
                    <a:cubicBezTo>
                      <a:pt x="420344" y="31183"/>
                      <a:pt x="433182" y="39147"/>
                      <a:pt x="441700" y="44921"/>
                    </a:cubicBezTo>
                    <a:cubicBezTo>
                      <a:pt x="445132" y="47735"/>
                      <a:pt x="447527" y="53869"/>
                      <a:pt x="452244" y="60208"/>
                    </a:cubicBezTo>
                    <a:cubicBezTo>
                      <a:pt x="454221" y="65909"/>
                      <a:pt x="462040" y="68516"/>
                      <a:pt x="468275" y="69495"/>
                    </a:cubicBezTo>
                    <a:cubicBezTo>
                      <a:pt x="468421" y="69490"/>
                      <a:pt x="468503" y="69517"/>
                      <a:pt x="468656" y="69495"/>
                    </a:cubicBezTo>
                    <a:cubicBezTo>
                      <a:pt x="473349" y="69479"/>
                      <a:pt x="479779" y="67232"/>
                      <a:pt x="482105" y="63933"/>
                    </a:cubicBezTo>
                    <a:cubicBezTo>
                      <a:pt x="496246" y="52276"/>
                      <a:pt x="510367" y="45305"/>
                      <a:pt x="531959" y="43311"/>
                    </a:cubicBezTo>
                    <a:cubicBezTo>
                      <a:pt x="558983" y="43892"/>
                      <a:pt x="597146" y="65641"/>
                      <a:pt x="600339" y="96822"/>
                    </a:cubicBezTo>
                    <a:cubicBezTo>
                      <a:pt x="603717" y="106915"/>
                      <a:pt x="613720" y="112035"/>
                      <a:pt x="623444" y="110676"/>
                    </a:cubicBezTo>
                    <a:cubicBezTo>
                      <a:pt x="624672" y="110399"/>
                      <a:pt x="625730" y="110008"/>
                      <a:pt x="626847" y="109472"/>
                    </a:cubicBezTo>
                    <a:cubicBezTo>
                      <a:pt x="634536" y="106711"/>
                      <a:pt x="642068" y="104167"/>
                      <a:pt x="650354" y="104252"/>
                    </a:cubicBezTo>
                    <a:cubicBezTo>
                      <a:pt x="675579" y="100700"/>
                      <a:pt x="702891" y="129725"/>
                      <a:pt x="705799" y="159906"/>
                    </a:cubicBezTo>
                    <a:cubicBezTo>
                      <a:pt x="706634" y="167413"/>
                      <a:pt x="704212" y="173860"/>
                      <a:pt x="702018" y="179947"/>
                    </a:cubicBezTo>
                    <a:cubicBezTo>
                      <a:pt x="702024" y="179974"/>
                      <a:pt x="702014" y="180008"/>
                      <a:pt x="702018" y="180033"/>
                    </a:cubicBezTo>
                    <a:cubicBezTo>
                      <a:pt x="701205" y="179031"/>
                      <a:pt x="700139" y="178613"/>
                      <a:pt x="699503" y="177709"/>
                    </a:cubicBezTo>
                    <a:cubicBezTo>
                      <a:pt x="643753" y="124382"/>
                      <a:pt x="603555" y="113840"/>
                      <a:pt x="510318" y="125769"/>
                    </a:cubicBezTo>
                    <a:cubicBezTo>
                      <a:pt x="360087" y="139445"/>
                      <a:pt x="210450" y="337270"/>
                      <a:pt x="168208" y="536125"/>
                    </a:cubicBezTo>
                    <a:cubicBezTo>
                      <a:pt x="161410" y="557172"/>
                      <a:pt x="154314" y="583482"/>
                      <a:pt x="139529" y="607077"/>
                    </a:cubicBezTo>
                    <a:cubicBezTo>
                      <a:pt x="128850" y="609257"/>
                      <a:pt x="121235" y="614239"/>
                      <a:pt x="110030" y="613316"/>
                    </a:cubicBezTo>
                    <a:close/>
                    <a:moveTo>
                      <a:pt x="792572" y="404556"/>
                    </a:moveTo>
                    <a:cubicBezTo>
                      <a:pt x="792176" y="409721"/>
                      <a:pt x="789175" y="416571"/>
                      <a:pt x="782885" y="416691"/>
                    </a:cubicBezTo>
                    <a:cubicBezTo>
                      <a:pt x="702119" y="454408"/>
                      <a:pt x="605418" y="478444"/>
                      <a:pt x="503207" y="530840"/>
                    </a:cubicBezTo>
                    <a:cubicBezTo>
                      <a:pt x="400996" y="583236"/>
                      <a:pt x="330445" y="585541"/>
                      <a:pt x="200222" y="654502"/>
                    </a:cubicBezTo>
                    <a:cubicBezTo>
                      <a:pt x="188375" y="658095"/>
                      <a:pt x="177860" y="662051"/>
                      <a:pt x="164656" y="666884"/>
                    </a:cubicBezTo>
                    <a:cubicBezTo>
                      <a:pt x="146880" y="675733"/>
                      <a:pt x="138382" y="672070"/>
                      <a:pt x="123984" y="678238"/>
                    </a:cubicBezTo>
                    <a:cubicBezTo>
                      <a:pt x="123849" y="678248"/>
                      <a:pt x="123814" y="678238"/>
                      <a:pt x="123898" y="678095"/>
                    </a:cubicBezTo>
                    <a:cubicBezTo>
                      <a:pt x="150178" y="647757"/>
                      <a:pt x="161263" y="603004"/>
                      <a:pt x="185915" y="543126"/>
                    </a:cubicBezTo>
                    <a:cubicBezTo>
                      <a:pt x="202393" y="404904"/>
                      <a:pt x="332926" y="135496"/>
                      <a:pt x="512842" y="144705"/>
                    </a:cubicBezTo>
                    <a:cubicBezTo>
                      <a:pt x="522748" y="142260"/>
                      <a:pt x="536391" y="142052"/>
                      <a:pt x="550942" y="142009"/>
                    </a:cubicBezTo>
                    <a:cubicBezTo>
                      <a:pt x="602695" y="139712"/>
                      <a:pt x="644969" y="157269"/>
                      <a:pt x="686730" y="191939"/>
                    </a:cubicBezTo>
                    <a:cubicBezTo>
                      <a:pt x="787175" y="286727"/>
                      <a:pt x="795552" y="380744"/>
                      <a:pt x="792572" y="404556"/>
                    </a:cubicBezTo>
                    <a:close/>
                  </a:path>
                </a:pathLst>
              </a:custGeom>
              <a:solidFill>
                <a:srgbClr val="000000"/>
              </a:solidFill>
              <a:ln w="3175" cap="flat">
                <a:solidFill>
                  <a:schemeClr val="bg1"/>
                </a:solidFill>
                <a:prstDash val="solid"/>
                <a:miter/>
                <a:extLst>
                  <a:ext uri="{C807C97D-BFC1-408E-A445-0C87EB9F89A2}">
                    <ask:lineSketchStyleProps xmlns:ask="http://schemas.microsoft.com/office/drawing/2018/sketchyshapes" sd="1186412079">
                      <a:custGeom>
                        <a:avLst/>
                        <a:gdLst>
                          <a:gd name="connsiteX0" fmla="*/ 716477 w 811684"/>
                          <a:gd name="connsiteY0" fmla="*/ 193882 h 703250"/>
                          <a:gd name="connsiteX1" fmla="*/ 719792 w 811684"/>
                          <a:gd name="connsiteY1" fmla="*/ 186862 h 703250"/>
                          <a:gd name="connsiteX2" fmla="*/ 677472 w 811684"/>
                          <a:gd name="connsiteY2" fmla="*/ 90310 h 703250"/>
                          <a:gd name="connsiteX3" fmla="*/ 618922 w 811684"/>
                          <a:gd name="connsiteY3" fmla="*/ 92155 h 703250"/>
                          <a:gd name="connsiteX4" fmla="*/ 618806 w 811684"/>
                          <a:gd name="connsiteY4" fmla="*/ 92120 h 703250"/>
                          <a:gd name="connsiteX5" fmla="*/ 618798 w 811684"/>
                          <a:gd name="connsiteY5" fmla="*/ 92098 h 703250"/>
                          <a:gd name="connsiteX6" fmla="*/ 510277 w 811684"/>
                          <a:gd name="connsiteY6" fmla="*/ 26990 h 703250"/>
                          <a:gd name="connsiteX7" fmla="*/ 468827 w 811684"/>
                          <a:gd name="connsiteY7" fmla="*/ 50407 h 703250"/>
                          <a:gd name="connsiteX8" fmla="*/ 468693 w 811684"/>
                          <a:gd name="connsiteY8" fmla="*/ 50416 h 703250"/>
                          <a:gd name="connsiteX9" fmla="*/ 468684 w 811684"/>
                          <a:gd name="connsiteY9" fmla="*/ 50407 h 703250"/>
                          <a:gd name="connsiteX10" fmla="*/ 456645 w 811684"/>
                          <a:gd name="connsiteY10" fmla="*/ 32948 h 703250"/>
                          <a:gd name="connsiteX11" fmla="*/ 380892 w 811684"/>
                          <a:gd name="connsiteY11" fmla="*/ 29 h 703250"/>
                          <a:gd name="connsiteX12" fmla="*/ 295643 w 811684"/>
                          <a:gd name="connsiteY12" fmla="*/ 55446 h 703250"/>
                          <a:gd name="connsiteX13" fmla="*/ 290071 w 811684"/>
                          <a:gd name="connsiteY13" fmla="*/ 83687 h 703250"/>
                          <a:gd name="connsiteX14" fmla="*/ 289981 w 811684"/>
                          <a:gd name="connsiteY14" fmla="*/ 83787 h 703250"/>
                          <a:gd name="connsiteX15" fmla="*/ 289947 w 811684"/>
                          <a:gd name="connsiteY15" fmla="*/ 83783 h 703250"/>
                          <a:gd name="connsiteX16" fmla="*/ 265449 w 811684"/>
                          <a:gd name="connsiteY16" fmla="*/ 80316 h 703250"/>
                          <a:gd name="connsiteX17" fmla="*/ 199946 w 811684"/>
                          <a:gd name="connsiteY17" fmla="*/ 159697 h 703250"/>
                          <a:gd name="connsiteX18" fmla="*/ 202108 w 811684"/>
                          <a:gd name="connsiteY18" fmla="*/ 175156 h 703250"/>
                          <a:gd name="connsiteX19" fmla="*/ 202032 w 811684"/>
                          <a:gd name="connsiteY19" fmla="*/ 175261 h 703250"/>
                          <a:gd name="connsiteX20" fmla="*/ 153407 w 811684"/>
                          <a:gd name="connsiteY20" fmla="*/ 202636 h 703250"/>
                          <a:gd name="connsiteX21" fmla="*/ 146530 w 811684"/>
                          <a:gd name="connsiteY21" fmla="*/ 287141 h 703250"/>
                          <a:gd name="connsiteX22" fmla="*/ 151178 w 811684"/>
                          <a:gd name="connsiteY22" fmla="*/ 294361 h 703250"/>
                          <a:gd name="connsiteX23" fmla="*/ 151092 w 811684"/>
                          <a:gd name="connsiteY23" fmla="*/ 294466 h 703250"/>
                          <a:gd name="connsiteX24" fmla="*/ 117631 w 811684"/>
                          <a:gd name="connsiteY24" fmla="*/ 307039 h 703250"/>
                          <a:gd name="connsiteX25" fmla="*/ 82988 w 811684"/>
                          <a:gd name="connsiteY25" fmla="*/ 409623 h 703250"/>
                          <a:gd name="connsiteX26" fmla="*/ 101086 w 811684"/>
                          <a:gd name="connsiteY26" fmla="*/ 439075 h 703250"/>
                          <a:gd name="connsiteX27" fmla="*/ 101098 w 811684"/>
                          <a:gd name="connsiteY27" fmla="*/ 439196 h 703250"/>
                          <a:gd name="connsiteX28" fmla="*/ 101086 w 811684"/>
                          <a:gd name="connsiteY28" fmla="*/ 439208 h 703250"/>
                          <a:gd name="connsiteX29" fmla="*/ 88234 w 811684"/>
                          <a:gd name="connsiteY29" fmla="*/ 546066 h 703250"/>
                          <a:gd name="connsiteX30" fmla="*/ 99562 w 811684"/>
                          <a:gd name="connsiteY30" fmla="*/ 557689 h 703250"/>
                          <a:gd name="connsiteX31" fmla="*/ 99599 w 811684"/>
                          <a:gd name="connsiteY31" fmla="*/ 557805 h 703250"/>
                          <a:gd name="connsiteX32" fmla="*/ 99562 w 811684"/>
                          <a:gd name="connsiteY32" fmla="*/ 557842 h 703250"/>
                          <a:gd name="connsiteX33" fmla="*/ 73445 w 811684"/>
                          <a:gd name="connsiteY33" fmla="*/ 604801 h 703250"/>
                          <a:gd name="connsiteX34" fmla="*/ 110115 w 811684"/>
                          <a:gd name="connsiteY34" fmla="*/ 632375 h 703250"/>
                          <a:gd name="connsiteX35" fmla="*/ 129451 w 811684"/>
                          <a:gd name="connsiteY35" fmla="*/ 629641 h 703250"/>
                          <a:gd name="connsiteX36" fmla="*/ 89951 w 811684"/>
                          <a:gd name="connsiteY36" fmla="*/ 683562 h 703250"/>
                          <a:gd name="connsiteX37" fmla="*/ 87027 w 811684"/>
                          <a:gd name="connsiteY37" fmla="*/ 683953 h 703250"/>
                          <a:gd name="connsiteX38" fmla="*/ 70530 w 811684"/>
                          <a:gd name="connsiteY38" fmla="*/ 681514 h 703250"/>
                          <a:gd name="connsiteX39" fmla="*/ 33182 w 811684"/>
                          <a:gd name="connsiteY39" fmla="*/ 646853 h 703250"/>
                          <a:gd name="connsiteX40" fmla="*/ 60805 w 811684"/>
                          <a:gd name="connsiteY40" fmla="*/ 359836 h 703250"/>
                          <a:gd name="connsiteX41" fmla="*/ 86713 w 811684"/>
                          <a:gd name="connsiteY41" fmla="*/ 308401 h 703250"/>
                          <a:gd name="connsiteX42" fmla="*/ 118621 w 811684"/>
                          <a:gd name="connsiteY42" fmla="*/ 260776 h 703250"/>
                          <a:gd name="connsiteX43" fmla="*/ 120879 w 811684"/>
                          <a:gd name="connsiteY43" fmla="*/ 227096 h 703250"/>
                          <a:gd name="connsiteX44" fmla="*/ 15532 w 811684"/>
                          <a:gd name="connsiteY44" fmla="*/ 654235 h 703250"/>
                          <a:gd name="connsiteX45" fmla="*/ 65062 w 811684"/>
                          <a:gd name="connsiteY45" fmla="*/ 699764 h 703250"/>
                          <a:gd name="connsiteX46" fmla="*/ 86017 w 811684"/>
                          <a:gd name="connsiteY46" fmla="*/ 702993 h 703250"/>
                          <a:gd name="connsiteX47" fmla="*/ 86017 w 811684"/>
                          <a:gd name="connsiteY47" fmla="*/ 703203 h 703250"/>
                          <a:gd name="connsiteX48" fmla="*/ 87122 w 811684"/>
                          <a:gd name="connsiteY48" fmla="*/ 703070 h 703250"/>
                          <a:gd name="connsiteX49" fmla="*/ 89722 w 811684"/>
                          <a:gd name="connsiteY49" fmla="*/ 703251 h 703250"/>
                          <a:gd name="connsiteX50" fmla="*/ 119926 w 811684"/>
                          <a:gd name="connsiteY50" fmla="*/ 698717 h 703250"/>
                          <a:gd name="connsiteX51" fmla="*/ 155550 w 811684"/>
                          <a:gd name="connsiteY51" fmla="*/ 688801 h 703250"/>
                          <a:gd name="connsiteX52" fmla="*/ 222787 w 811684"/>
                          <a:gd name="connsiteY52" fmla="*/ 665836 h 703250"/>
                          <a:gd name="connsiteX53" fmla="*/ 789353 w 811684"/>
                          <a:gd name="connsiteY53" fmla="*/ 434588 h 703250"/>
                          <a:gd name="connsiteX54" fmla="*/ 811622 w 811684"/>
                          <a:gd name="connsiteY54" fmla="*/ 404728 h 703250"/>
                          <a:gd name="connsiteX55" fmla="*/ 716477 w 811684"/>
                          <a:gd name="connsiteY55" fmla="*/ 193882 h 703250"/>
                          <a:gd name="connsiteX56" fmla="*/ 110030 w 811684"/>
                          <a:gd name="connsiteY56" fmla="*/ 613316 h 703250"/>
                          <a:gd name="connsiteX57" fmla="*/ 90989 w 811684"/>
                          <a:gd name="connsiteY57" fmla="*/ 594446 h 703250"/>
                          <a:gd name="connsiteX58" fmla="*/ 104858 w 811684"/>
                          <a:gd name="connsiteY58" fmla="*/ 576101 h 703250"/>
                          <a:gd name="connsiteX59" fmla="*/ 117948 w 811684"/>
                          <a:gd name="connsiteY59" fmla="*/ 552555 h 703250"/>
                          <a:gd name="connsiteX60" fmla="*/ 111763 w 811684"/>
                          <a:gd name="connsiteY60" fmla="*/ 543097 h 703250"/>
                          <a:gd name="connsiteX61" fmla="*/ 104000 w 811684"/>
                          <a:gd name="connsiteY61" fmla="*/ 462770 h 703250"/>
                          <a:gd name="connsiteX62" fmla="*/ 112887 w 811684"/>
                          <a:gd name="connsiteY62" fmla="*/ 454105 h 703250"/>
                          <a:gd name="connsiteX63" fmla="*/ 116070 w 811684"/>
                          <a:gd name="connsiteY63" fmla="*/ 427353 h 703250"/>
                          <a:gd name="connsiteX64" fmla="*/ 115002 w 811684"/>
                          <a:gd name="connsiteY64" fmla="*/ 426111 h 703250"/>
                          <a:gd name="connsiteX65" fmla="*/ 117799 w 811684"/>
                          <a:gd name="connsiteY65" fmla="*/ 330916 h 703250"/>
                          <a:gd name="connsiteX66" fmla="*/ 129546 w 811684"/>
                          <a:gd name="connsiteY66" fmla="*/ 322051 h 703250"/>
                          <a:gd name="connsiteX67" fmla="*/ 154064 w 811684"/>
                          <a:gd name="connsiteY67" fmla="*/ 313278 h 703250"/>
                          <a:gd name="connsiteX68" fmla="*/ 170060 w 811684"/>
                          <a:gd name="connsiteY68" fmla="*/ 291600 h 703250"/>
                          <a:gd name="connsiteX69" fmla="*/ 166684 w 811684"/>
                          <a:gd name="connsiteY69" fmla="*/ 283312 h 703250"/>
                          <a:gd name="connsiteX70" fmla="*/ 163970 w 811684"/>
                          <a:gd name="connsiteY70" fmla="*/ 279283 h 703250"/>
                          <a:gd name="connsiteX71" fmla="*/ 183612 w 811684"/>
                          <a:gd name="connsiteY71" fmla="*/ 201551 h 703250"/>
                          <a:gd name="connsiteX72" fmla="*/ 204737 w 811684"/>
                          <a:gd name="connsiteY72" fmla="*/ 194101 h 703250"/>
                          <a:gd name="connsiteX73" fmla="*/ 220929 w 811684"/>
                          <a:gd name="connsiteY73" fmla="*/ 172594 h 703250"/>
                          <a:gd name="connsiteX74" fmla="*/ 218758 w 811684"/>
                          <a:gd name="connsiteY74" fmla="*/ 157049 h 703250"/>
                          <a:gd name="connsiteX75" fmla="*/ 218605 w 811684"/>
                          <a:gd name="connsiteY75" fmla="*/ 156096 h 703250"/>
                          <a:gd name="connsiteX76" fmla="*/ 230111 w 811684"/>
                          <a:gd name="connsiteY76" fmla="*/ 115253 h 703250"/>
                          <a:gd name="connsiteX77" fmla="*/ 265354 w 811684"/>
                          <a:gd name="connsiteY77" fmla="*/ 99318 h 703250"/>
                          <a:gd name="connsiteX78" fmla="*/ 284994 w 811684"/>
                          <a:gd name="connsiteY78" fmla="*/ 102175 h 703250"/>
                          <a:gd name="connsiteX79" fmla="*/ 308359 w 811684"/>
                          <a:gd name="connsiteY79" fmla="*/ 88764 h 703250"/>
                          <a:gd name="connsiteX80" fmla="*/ 309017 w 811684"/>
                          <a:gd name="connsiteY80" fmla="*/ 84211 h 703250"/>
                          <a:gd name="connsiteX81" fmla="*/ 313303 w 811684"/>
                          <a:gd name="connsiteY81" fmla="*/ 62304 h 703250"/>
                          <a:gd name="connsiteX82" fmla="*/ 380797 w 811684"/>
                          <a:gd name="connsiteY82" fmla="*/ 19032 h 703250"/>
                          <a:gd name="connsiteX83" fmla="*/ 411496 w 811684"/>
                          <a:gd name="connsiteY83" fmla="*/ 24861 h 703250"/>
                          <a:gd name="connsiteX84" fmla="*/ 441700 w 811684"/>
                          <a:gd name="connsiteY84" fmla="*/ 44921 h 703250"/>
                          <a:gd name="connsiteX85" fmla="*/ 452244 w 811684"/>
                          <a:gd name="connsiteY85" fmla="*/ 60208 h 703250"/>
                          <a:gd name="connsiteX86" fmla="*/ 468275 w 811684"/>
                          <a:gd name="connsiteY86" fmla="*/ 69495 h 703250"/>
                          <a:gd name="connsiteX87" fmla="*/ 468656 w 811684"/>
                          <a:gd name="connsiteY87" fmla="*/ 69495 h 703250"/>
                          <a:gd name="connsiteX88" fmla="*/ 482105 w 811684"/>
                          <a:gd name="connsiteY88" fmla="*/ 63933 h 703250"/>
                          <a:gd name="connsiteX89" fmla="*/ 531959 w 811684"/>
                          <a:gd name="connsiteY89" fmla="*/ 43311 h 703250"/>
                          <a:gd name="connsiteX90" fmla="*/ 600339 w 811684"/>
                          <a:gd name="connsiteY90" fmla="*/ 96822 h 703250"/>
                          <a:gd name="connsiteX91" fmla="*/ 623444 w 811684"/>
                          <a:gd name="connsiteY91" fmla="*/ 110676 h 703250"/>
                          <a:gd name="connsiteX92" fmla="*/ 626847 w 811684"/>
                          <a:gd name="connsiteY92" fmla="*/ 109472 h 703250"/>
                          <a:gd name="connsiteX93" fmla="*/ 650354 w 811684"/>
                          <a:gd name="connsiteY93" fmla="*/ 104252 h 703250"/>
                          <a:gd name="connsiteX94" fmla="*/ 705799 w 811684"/>
                          <a:gd name="connsiteY94" fmla="*/ 159906 h 703250"/>
                          <a:gd name="connsiteX95" fmla="*/ 702018 w 811684"/>
                          <a:gd name="connsiteY95" fmla="*/ 179947 h 703250"/>
                          <a:gd name="connsiteX96" fmla="*/ 702018 w 811684"/>
                          <a:gd name="connsiteY96" fmla="*/ 180033 h 703250"/>
                          <a:gd name="connsiteX97" fmla="*/ 699503 w 811684"/>
                          <a:gd name="connsiteY97" fmla="*/ 177709 h 703250"/>
                          <a:gd name="connsiteX98" fmla="*/ 510318 w 811684"/>
                          <a:gd name="connsiteY98" fmla="*/ 125769 h 703250"/>
                          <a:gd name="connsiteX99" fmla="*/ 168208 w 811684"/>
                          <a:gd name="connsiteY99" fmla="*/ 536125 h 703250"/>
                          <a:gd name="connsiteX100" fmla="*/ 139529 w 811684"/>
                          <a:gd name="connsiteY100" fmla="*/ 607077 h 703250"/>
                          <a:gd name="connsiteX101" fmla="*/ 110030 w 811684"/>
                          <a:gd name="connsiteY101" fmla="*/ 613316 h 703250"/>
                          <a:gd name="connsiteX102" fmla="*/ 792572 w 811684"/>
                          <a:gd name="connsiteY102" fmla="*/ 404556 h 703250"/>
                          <a:gd name="connsiteX103" fmla="*/ 782885 w 811684"/>
                          <a:gd name="connsiteY103" fmla="*/ 416691 h 703250"/>
                          <a:gd name="connsiteX104" fmla="*/ 200222 w 811684"/>
                          <a:gd name="connsiteY104" fmla="*/ 654502 h 703250"/>
                          <a:gd name="connsiteX105" fmla="*/ 164656 w 811684"/>
                          <a:gd name="connsiteY105" fmla="*/ 666884 h 703250"/>
                          <a:gd name="connsiteX106" fmla="*/ 123984 w 811684"/>
                          <a:gd name="connsiteY106" fmla="*/ 678238 h 703250"/>
                          <a:gd name="connsiteX107" fmla="*/ 123898 w 811684"/>
                          <a:gd name="connsiteY107" fmla="*/ 678095 h 703250"/>
                          <a:gd name="connsiteX108" fmla="*/ 185915 w 811684"/>
                          <a:gd name="connsiteY108" fmla="*/ 543126 h 703250"/>
                          <a:gd name="connsiteX109" fmla="*/ 512842 w 811684"/>
                          <a:gd name="connsiteY109" fmla="*/ 144705 h 703250"/>
                          <a:gd name="connsiteX110" fmla="*/ 550942 w 811684"/>
                          <a:gd name="connsiteY110" fmla="*/ 142009 h 703250"/>
                          <a:gd name="connsiteX111" fmla="*/ 686730 w 811684"/>
                          <a:gd name="connsiteY111" fmla="*/ 191939 h 703250"/>
                          <a:gd name="connsiteX112" fmla="*/ 792572 w 811684"/>
                          <a:gd name="connsiteY112" fmla="*/ 404556 h 70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811684" h="703250">
                            <a:moveTo>
                              <a:pt x="716477" y="193882"/>
                            </a:moveTo>
                            <a:cubicBezTo>
                              <a:pt x="717721" y="191610"/>
                              <a:pt x="718828" y="189266"/>
                              <a:pt x="719792" y="186862"/>
                            </a:cubicBezTo>
                            <a:cubicBezTo>
                              <a:pt x="734768" y="148514"/>
                              <a:pt x="715821" y="105286"/>
                              <a:pt x="677472" y="90310"/>
                            </a:cubicBezTo>
                            <a:cubicBezTo>
                              <a:pt x="658521" y="82909"/>
                              <a:pt x="637369" y="83576"/>
                              <a:pt x="618922" y="92155"/>
                            </a:cubicBezTo>
                            <a:cubicBezTo>
                              <a:pt x="618880" y="92177"/>
                              <a:pt x="618829" y="92162"/>
                              <a:pt x="618806" y="92120"/>
                            </a:cubicBezTo>
                            <a:cubicBezTo>
                              <a:pt x="618802" y="92112"/>
                              <a:pt x="618800" y="92106"/>
                              <a:pt x="618798" y="92098"/>
                            </a:cubicBezTo>
                            <a:cubicBezTo>
                              <a:pt x="606810" y="44151"/>
                              <a:pt x="558223" y="15002"/>
                              <a:pt x="510277" y="26990"/>
                            </a:cubicBezTo>
                            <a:cubicBezTo>
                              <a:pt x="494599" y="30910"/>
                              <a:pt x="480276" y="39002"/>
                              <a:pt x="468827" y="50407"/>
                            </a:cubicBezTo>
                            <a:cubicBezTo>
                              <a:pt x="468792" y="50446"/>
                              <a:pt x="468732" y="50450"/>
                              <a:pt x="468693" y="50416"/>
                            </a:cubicBezTo>
                            <a:cubicBezTo>
                              <a:pt x="468690" y="50413"/>
                              <a:pt x="468687" y="50410"/>
                              <a:pt x="468684" y="50407"/>
                            </a:cubicBezTo>
                            <a:lnTo>
                              <a:pt x="456645" y="32948"/>
                            </a:lnTo>
                            <a:cubicBezTo>
                              <a:pt x="437003" y="12014"/>
                              <a:pt x="409599" y="105"/>
                              <a:pt x="380892" y="29"/>
                            </a:cubicBezTo>
                            <a:cubicBezTo>
                              <a:pt x="343748" y="-917"/>
                              <a:pt x="309857" y="21115"/>
                              <a:pt x="295643" y="55446"/>
                            </a:cubicBezTo>
                            <a:cubicBezTo>
                              <a:pt x="292151" y="64462"/>
                              <a:pt x="290265" y="74020"/>
                              <a:pt x="290071" y="83687"/>
                            </a:cubicBezTo>
                            <a:cubicBezTo>
                              <a:pt x="290074" y="83740"/>
                              <a:pt x="290033" y="83785"/>
                              <a:pt x="289981" y="83787"/>
                            </a:cubicBezTo>
                            <a:cubicBezTo>
                              <a:pt x="289969" y="83787"/>
                              <a:pt x="289958" y="83786"/>
                              <a:pt x="289947" y="83783"/>
                            </a:cubicBezTo>
                            <a:cubicBezTo>
                              <a:pt x="281970" y="81552"/>
                              <a:pt x="273732" y="80386"/>
                              <a:pt x="265449" y="80316"/>
                            </a:cubicBezTo>
                            <a:cubicBezTo>
                              <a:pt x="215300" y="80316"/>
                              <a:pt x="194012" y="128360"/>
                              <a:pt x="199946" y="159697"/>
                            </a:cubicBezTo>
                            <a:lnTo>
                              <a:pt x="202108" y="175156"/>
                            </a:lnTo>
                            <a:cubicBezTo>
                              <a:pt x="202114" y="175205"/>
                              <a:pt x="202080" y="175251"/>
                              <a:pt x="202032" y="175261"/>
                            </a:cubicBezTo>
                            <a:cubicBezTo>
                              <a:pt x="182994" y="178053"/>
                              <a:pt x="165669" y="187808"/>
                              <a:pt x="153407" y="202636"/>
                            </a:cubicBezTo>
                            <a:cubicBezTo>
                              <a:pt x="133753" y="226629"/>
                              <a:pt x="131013" y="260287"/>
                              <a:pt x="146530" y="287141"/>
                            </a:cubicBezTo>
                            <a:cubicBezTo>
                              <a:pt x="147927" y="289643"/>
                              <a:pt x="149479" y="292054"/>
                              <a:pt x="151178" y="294361"/>
                            </a:cubicBezTo>
                            <a:cubicBezTo>
                              <a:pt x="151178" y="294418"/>
                              <a:pt x="151178" y="294457"/>
                              <a:pt x="151092" y="294466"/>
                            </a:cubicBezTo>
                            <a:cubicBezTo>
                              <a:pt x="139183" y="296274"/>
                              <a:pt x="127784" y="300557"/>
                              <a:pt x="117631" y="307039"/>
                            </a:cubicBezTo>
                            <a:cubicBezTo>
                              <a:pt x="83872" y="329203"/>
                              <a:pt x="69579" y="371531"/>
                              <a:pt x="82988" y="409623"/>
                            </a:cubicBezTo>
                            <a:cubicBezTo>
                              <a:pt x="86917" y="420588"/>
                              <a:pt x="93080" y="430616"/>
                              <a:pt x="101086" y="439075"/>
                            </a:cubicBezTo>
                            <a:cubicBezTo>
                              <a:pt x="101123" y="439104"/>
                              <a:pt x="101129" y="439158"/>
                              <a:pt x="101098" y="439196"/>
                            </a:cubicBezTo>
                            <a:cubicBezTo>
                              <a:pt x="101094" y="439199"/>
                              <a:pt x="101091" y="439204"/>
                              <a:pt x="101086" y="439208"/>
                            </a:cubicBezTo>
                            <a:cubicBezTo>
                              <a:pt x="68028" y="465167"/>
                              <a:pt x="62274" y="513010"/>
                              <a:pt x="88234" y="546066"/>
                            </a:cubicBezTo>
                            <a:cubicBezTo>
                              <a:pt x="91585" y="550333"/>
                              <a:pt x="95382" y="554230"/>
                              <a:pt x="99562" y="557689"/>
                            </a:cubicBezTo>
                            <a:cubicBezTo>
                              <a:pt x="99604" y="557711"/>
                              <a:pt x="99621" y="557763"/>
                              <a:pt x="99599" y="557805"/>
                            </a:cubicBezTo>
                            <a:cubicBezTo>
                              <a:pt x="99590" y="557821"/>
                              <a:pt x="99578" y="557833"/>
                              <a:pt x="99562" y="557842"/>
                            </a:cubicBezTo>
                            <a:cubicBezTo>
                              <a:pt x="79382" y="563597"/>
                              <a:pt x="67689" y="584621"/>
                              <a:pt x="73445" y="604801"/>
                            </a:cubicBezTo>
                            <a:cubicBezTo>
                              <a:pt x="78113" y="621168"/>
                              <a:pt x="93096" y="632434"/>
                              <a:pt x="110115" y="632375"/>
                            </a:cubicBezTo>
                            <a:cubicBezTo>
                              <a:pt x="116637" y="632130"/>
                              <a:pt x="123117" y="631214"/>
                              <a:pt x="129451" y="629641"/>
                            </a:cubicBezTo>
                            <a:cubicBezTo>
                              <a:pt x="115526" y="658988"/>
                              <a:pt x="102257" y="679819"/>
                              <a:pt x="89951" y="683562"/>
                            </a:cubicBezTo>
                            <a:lnTo>
                              <a:pt x="87027" y="683953"/>
                            </a:lnTo>
                            <a:cubicBezTo>
                              <a:pt x="81447" y="683840"/>
                              <a:pt x="75904" y="683020"/>
                              <a:pt x="70530" y="681514"/>
                            </a:cubicBezTo>
                            <a:cubicBezTo>
                              <a:pt x="53388" y="676361"/>
                              <a:pt x="39598" y="663563"/>
                              <a:pt x="33182" y="646853"/>
                            </a:cubicBezTo>
                            <a:cubicBezTo>
                              <a:pt x="13275" y="599561"/>
                              <a:pt x="9493" y="478899"/>
                              <a:pt x="60805" y="359836"/>
                            </a:cubicBezTo>
                            <a:cubicBezTo>
                              <a:pt x="64515" y="340624"/>
                              <a:pt x="73483" y="322818"/>
                              <a:pt x="86713" y="308401"/>
                            </a:cubicBezTo>
                            <a:cubicBezTo>
                              <a:pt x="96346" y="291877"/>
                              <a:pt x="107004" y="275971"/>
                              <a:pt x="118621" y="260776"/>
                            </a:cubicBezTo>
                            <a:cubicBezTo>
                              <a:pt x="117358" y="249504"/>
                              <a:pt x="118123" y="238098"/>
                              <a:pt x="120879" y="227096"/>
                            </a:cubicBezTo>
                            <a:cubicBezTo>
                              <a:pt x="-13300" y="380839"/>
                              <a:pt x="-13662" y="584864"/>
                              <a:pt x="15532" y="654235"/>
                            </a:cubicBezTo>
                            <a:cubicBezTo>
                              <a:pt x="24229" y="676175"/>
                              <a:pt x="42469" y="692942"/>
                              <a:pt x="65062" y="699764"/>
                            </a:cubicBezTo>
                            <a:cubicBezTo>
                              <a:pt x="71886" y="701706"/>
                              <a:pt x="78925" y="702790"/>
                              <a:pt x="86017" y="702993"/>
                            </a:cubicBezTo>
                            <a:lnTo>
                              <a:pt x="86017" y="703203"/>
                            </a:lnTo>
                            <a:cubicBezTo>
                              <a:pt x="86398" y="703203"/>
                              <a:pt x="86751" y="703089"/>
                              <a:pt x="87122" y="703070"/>
                            </a:cubicBezTo>
                            <a:cubicBezTo>
                              <a:pt x="87998" y="703070"/>
                              <a:pt x="88837" y="703251"/>
                              <a:pt x="89722" y="703251"/>
                            </a:cubicBezTo>
                            <a:cubicBezTo>
                              <a:pt x="99955" y="703183"/>
                              <a:pt x="110125" y="701656"/>
                              <a:pt x="119926" y="698717"/>
                            </a:cubicBezTo>
                            <a:lnTo>
                              <a:pt x="155550" y="688801"/>
                            </a:lnTo>
                            <a:cubicBezTo>
                              <a:pt x="178389" y="682458"/>
                              <a:pt x="200839" y="674790"/>
                              <a:pt x="222787" y="665836"/>
                            </a:cubicBezTo>
                            <a:lnTo>
                              <a:pt x="789353" y="434588"/>
                            </a:lnTo>
                            <a:cubicBezTo>
                              <a:pt x="802401" y="430425"/>
                              <a:pt x="811354" y="418421"/>
                              <a:pt x="811622" y="404728"/>
                            </a:cubicBezTo>
                            <a:cubicBezTo>
                              <a:pt x="812394" y="377410"/>
                              <a:pt x="807317" y="285065"/>
                              <a:pt x="716477" y="193882"/>
                            </a:cubicBezTo>
                            <a:close/>
                            <a:moveTo>
                              <a:pt x="110030" y="613316"/>
                            </a:moveTo>
                            <a:cubicBezTo>
                              <a:pt x="99562" y="613363"/>
                              <a:pt x="91037" y="604915"/>
                              <a:pt x="90989" y="594446"/>
                            </a:cubicBezTo>
                            <a:cubicBezTo>
                              <a:pt x="90950" y="585905"/>
                              <a:pt x="96629" y="578393"/>
                              <a:pt x="104858" y="576101"/>
                            </a:cubicBezTo>
                            <a:cubicBezTo>
                              <a:pt x="114975" y="573214"/>
                              <a:pt x="120835" y="562671"/>
                              <a:pt x="117948" y="552555"/>
                            </a:cubicBezTo>
                            <a:cubicBezTo>
                              <a:pt x="116891" y="548849"/>
                              <a:pt x="114734" y="545552"/>
                              <a:pt x="111763" y="543097"/>
                            </a:cubicBezTo>
                            <a:cubicBezTo>
                              <a:pt x="87438" y="523059"/>
                              <a:pt x="83963" y="487096"/>
                              <a:pt x="104000" y="462770"/>
                            </a:cubicBezTo>
                            <a:cubicBezTo>
                              <a:pt x="106639" y="459568"/>
                              <a:pt x="109618" y="456662"/>
                              <a:pt x="112887" y="454105"/>
                            </a:cubicBezTo>
                            <a:cubicBezTo>
                              <a:pt x="121153" y="447597"/>
                              <a:pt x="122578" y="435619"/>
                              <a:pt x="116070" y="427353"/>
                            </a:cubicBezTo>
                            <a:cubicBezTo>
                              <a:pt x="115731" y="426924"/>
                              <a:pt x="115375" y="426509"/>
                              <a:pt x="115002" y="426111"/>
                            </a:cubicBezTo>
                            <a:cubicBezTo>
                              <a:pt x="89487" y="399052"/>
                              <a:pt x="90740" y="356431"/>
                              <a:pt x="117799" y="330916"/>
                            </a:cubicBezTo>
                            <a:cubicBezTo>
                              <a:pt x="121380" y="327541"/>
                              <a:pt x="125318" y="324568"/>
                              <a:pt x="129546" y="322051"/>
                            </a:cubicBezTo>
                            <a:cubicBezTo>
                              <a:pt x="137067" y="317553"/>
                              <a:pt x="145397" y="314572"/>
                              <a:pt x="154064" y="313278"/>
                            </a:cubicBezTo>
                            <a:cubicBezTo>
                              <a:pt x="164467" y="311709"/>
                              <a:pt x="171629" y="302003"/>
                              <a:pt x="170060" y="291600"/>
                            </a:cubicBezTo>
                            <a:cubicBezTo>
                              <a:pt x="169609" y="288609"/>
                              <a:pt x="168451" y="285768"/>
                              <a:pt x="166684" y="283312"/>
                            </a:cubicBezTo>
                            <a:cubicBezTo>
                              <a:pt x="165732" y="282007"/>
                              <a:pt x="164779" y="280683"/>
                              <a:pt x="163970" y="279283"/>
                            </a:cubicBezTo>
                            <a:cubicBezTo>
                              <a:pt x="147929" y="252394"/>
                              <a:pt x="156722" y="217592"/>
                              <a:pt x="183612" y="201551"/>
                            </a:cubicBezTo>
                            <a:cubicBezTo>
                              <a:pt x="190088" y="197687"/>
                              <a:pt x="197270" y="195155"/>
                              <a:pt x="204737" y="194101"/>
                            </a:cubicBezTo>
                            <a:cubicBezTo>
                              <a:pt x="215143" y="192627"/>
                              <a:pt x="222390" y="183003"/>
                              <a:pt x="220929" y="172594"/>
                            </a:cubicBezTo>
                            <a:lnTo>
                              <a:pt x="218758" y="157049"/>
                            </a:lnTo>
                            <a:cubicBezTo>
                              <a:pt x="218758" y="156744"/>
                              <a:pt x="218662" y="156439"/>
                              <a:pt x="218605" y="156096"/>
                            </a:cubicBezTo>
                            <a:cubicBezTo>
                              <a:pt x="216524" y="141470"/>
                              <a:pt x="220701" y="126643"/>
                              <a:pt x="230111" y="115253"/>
                            </a:cubicBezTo>
                            <a:cubicBezTo>
                              <a:pt x="238735" y="104741"/>
                              <a:pt x="251766" y="98850"/>
                              <a:pt x="265354" y="99318"/>
                            </a:cubicBezTo>
                            <a:cubicBezTo>
                              <a:pt x="271998" y="99404"/>
                              <a:pt x="278601" y="100364"/>
                              <a:pt x="284994" y="102175"/>
                            </a:cubicBezTo>
                            <a:cubicBezTo>
                              <a:pt x="295150" y="104924"/>
                              <a:pt x="305611" y="98920"/>
                              <a:pt x="308359" y="88764"/>
                            </a:cubicBezTo>
                            <a:cubicBezTo>
                              <a:pt x="308761" y="87278"/>
                              <a:pt x="308982" y="85750"/>
                              <a:pt x="309017" y="84211"/>
                            </a:cubicBezTo>
                            <a:cubicBezTo>
                              <a:pt x="309151" y="76714"/>
                              <a:pt x="310601" y="69299"/>
                              <a:pt x="313303" y="62304"/>
                            </a:cubicBezTo>
                            <a:cubicBezTo>
                              <a:pt x="324652" y="35279"/>
                              <a:pt x="351503" y="18065"/>
                              <a:pt x="380797" y="19032"/>
                            </a:cubicBezTo>
                            <a:cubicBezTo>
                              <a:pt x="391303" y="19049"/>
                              <a:pt x="401715" y="21026"/>
                              <a:pt x="411496" y="24861"/>
                            </a:cubicBezTo>
                            <a:cubicBezTo>
                              <a:pt x="422914" y="29250"/>
                              <a:pt x="433225" y="36100"/>
                              <a:pt x="441700" y="44921"/>
                            </a:cubicBezTo>
                            <a:lnTo>
                              <a:pt x="452244" y="60208"/>
                            </a:lnTo>
                            <a:cubicBezTo>
                              <a:pt x="456068" y="65393"/>
                              <a:pt x="461875" y="68756"/>
                              <a:pt x="468275" y="69495"/>
                            </a:cubicBezTo>
                            <a:lnTo>
                              <a:pt x="468656" y="69495"/>
                            </a:lnTo>
                            <a:cubicBezTo>
                              <a:pt x="473698" y="69494"/>
                              <a:pt x="478535" y="67494"/>
                              <a:pt x="482105" y="63933"/>
                            </a:cubicBezTo>
                            <a:cubicBezTo>
                              <a:pt x="495368" y="50777"/>
                              <a:pt x="513277" y="43369"/>
                              <a:pt x="531959" y="43311"/>
                            </a:cubicBezTo>
                            <a:cubicBezTo>
                              <a:pt x="564337" y="43325"/>
                              <a:pt x="592542" y="65397"/>
                              <a:pt x="600339" y="96822"/>
                            </a:cubicBezTo>
                            <a:cubicBezTo>
                              <a:pt x="602893" y="107028"/>
                              <a:pt x="613238" y="113231"/>
                              <a:pt x="623444" y="110676"/>
                            </a:cubicBezTo>
                            <a:cubicBezTo>
                              <a:pt x="624614" y="110383"/>
                              <a:pt x="625753" y="109979"/>
                              <a:pt x="626847" y="109472"/>
                            </a:cubicBezTo>
                            <a:cubicBezTo>
                              <a:pt x="634213" y="106054"/>
                              <a:pt x="642233" y="104273"/>
                              <a:pt x="650354" y="104252"/>
                            </a:cubicBezTo>
                            <a:cubicBezTo>
                              <a:pt x="681034" y="104310"/>
                              <a:pt x="705858" y="129226"/>
                              <a:pt x="705799" y="159906"/>
                            </a:cubicBezTo>
                            <a:cubicBezTo>
                              <a:pt x="705787" y="166763"/>
                              <a:pt x="704505" y="173558"/>
                              <a:pt x="702018" y="179947"/>
                            </a:cubicBezTo>
                            <a:lnTo>
                              <a:pt x="702018" y="180033"/>
                            </a:lnTo>
                            <a:cubicBezTo>
                              <a:pt x="701161" y="179261"/>
                              <a:pt x="700370" y="178480"/>
                              <a:pt x="699503" y="177709"/>
                            </a:cubicBezTo>
                            <a:cubicBezTo>
                              <a:pt x="649545" y="132941"/>
                              <a:pt x="585880" y="115444"/>
                              <a:pt x="510318" y="125769"/>
                            </a:cubicBezTo>
                            <a:cubicBezTo>
                              <a:pt x="318751" y="151991"/>
                              <a:pt x="231740" y="374000"/>
                              <a:pt x="168208" y="536125"/>
                            </a:cubicBezTo>
                            <a:cubicBezTo>
                              <a:pt x="158445" y="561042"/>
                              <a:pt x="148863" y="585455"/>
                              <a:pt x="139529" y="607077"/>
                            </a:cubicBezTo>
                            <a:cubicBezTo>
                              <a:pt x="130055" y="610594"/>
                              <a:pt x="120116" y="612696"/>
                              <a:pt x="110030" y="613316"/>
                            </a:cubicBezTo>
                            <a:close/>
                            <a:moveTo>
                              <a:pt x="792572" y="404556"/>
                            </a:moveTo>
                            <a:cubicBezTo>
                              <a:pt x="792321" y="410275"/>
                              <a:pt x="788407" y="415178"/>
                              <a:pt x="782885" y="416691"/>
                            </a:cubicBezTo>
                            <a:lnTo>
                              <a:pt x="200222" y="654502"/>
                            </a:lnTo>
                            <a:cubicBezTo>
                              <a:pt x="188593" y="659254"/>
                              <a:pt x="176721" y="663387"/>
                              <a:pt x="164656" y="666884"/>
                            </a:cubicBezTo>
                            <a:cubicBezTo>
                              <a:pt x="151178" y="670770"/>
                              <a:pt x="134109" y="675609"/>
                              <a:pt x="123984" y="678238"/>
                            </a:cubicBezTo>
                            <a:cubicBezTo>
                              <a:pt x="123851" y="678238"/>
                              <a:pt x="123812" y="678238"/>
                              <a:pt x="123898" y="678095"/>
                            </a:cubicBezTo>
                            <a:cubicBezTo>
                              <a:pt x="143653" y="650977"/>
                              <a:pt x="162274" y="603457"/>
                              <a:pt x="185915" y="543126"/>
                            </a:cubicBezTo>
                            <a:cubicBezTo>
                              <a:pt x="247733" y="385392"/>
                              <a:pt x="332381" y="169384"/>
                              <a:pt x="512842" y="144705"/>
                            </a:cubicBezTo>
                            <a:cubicBezTo>
                              <a:pt x="525466" y="142940"/>
                              <a:pt x="538196" y="142039"/>
                              <a:pt x="550942" y="142009"/>
                            </a:cubicBezTo>
                            <a:cubicBezTo>
                              <a:pt x="600904" y="140799"/>
                              <a:pt x="649453" y="158651"/>
                              <a:pt x="686730" y="191939"/>
                            </a:cubicBezTo>
                            <a:cubicBezTo>
                              <a:pt x="790543" y="284960"/>
                              <a:pt x="793115" y="385068"/>
                              <a:pt x="792572" y="404556"/>
                            </a:cubicBezTo>
                            <a:close/>
                          </a:path>
                        </a:pathLst>
                      </a:custGeom>
                      <ask:type>
                        <ask:lineSketchScribble/>
                      </ask:type>
                    </ask:lineSketchStyleProps>
                  </a:ext>
                </a:extLst>
              </a:ln>
            </p:spPr>
            <p:txBody>
              <a:bodyPr rtlCol="0" anchor="ctr"/>
              <a:lstStyle/>
              <a:p>
                <a:endParaRPr lang="en-GB"/>
              </a:p>
            </p:txBody>
          </p:sp>
          <p:sp>
            <p:nvSpPr>
              <p:cNvPr id="14" name="Freeform: Shape 13">
                <a:extLst>
                  <a:ext uri="{FF2B5EF4-FFF2-40B4-BE49-F238E27FC236}">
                    <a16:creationId xmlns:a16="http://schemas.microsoft.com/office/drawing/2014/main" id="{3556989D-098A-1F2D-593B-2043EC8FDFDC}"/>
                  </a:ext>
                </a:extLst>
              </p:cNvPr>
              <p:cNvSpPr/>
              <p:nvPr/>
            </p:nvSpPr>
            <p:spPr>
              <a:xfrm>
                <a:off x="5913424" y="3347323"/>
                <a:ext cx="19050" cy="66675"/>
              </a:xfrm>
              <a:custGeom>
                <a:avLst/>
                <a:gdLst>
                  <a:gd name="connsiteX0" fmla="*/ 9525 w 19050"/>
                  <a:gd name="connsiteY0" fmla="*/ 66675 h 66675"/>
                  <a:gd name="connsiteX1" fmla="*/ 19050 w 19050"/>
                  <a:gd name="connsiteY1" fmla="*/ 57150 h 66675"/>
                  <a:gd name="connsiteX2" fmla="*/ 19050 w 19050"/>
                  <a:gd name="connsiteY2" fmla="*/ 9525 h 66675"/>
                  <a:gd name="connsiteX3" fmla="*/ 9525 w 19050"/>
                  <a:gd name="connsiteY3" fmla="*/ 0 h 66675"/>
                  <a:gd name="connsiteX4" fmla="*/ 0 w 19050"/>
                  <a:gd name="connsiteY4" fmla="*/ 9525 h 66675"/>
                  <a:gd name="connsiteX5" fmla="*/ 0 w 19050"/>
                  <a:gd name="connsiteY5" fmla="*/ 57150 h 66675"/>
                  <a:gd name="connsiteX6" fmla="*/ 9525 w 19050"/>
                  <a:gd name="connsiteY6" fmla="*/ 6667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66675" fill="none" extrusionOk="0">
                    <a:moveTo>
                      <a:pt x="9525" y="66675"/>
                    </a:moveTo>
                    <a:cubicBezTo>
                      <a:pt x="15134" y="66222"/>
                      <a:pt x="18368" y="62864"/>
                      <a:pt x="19050" y="57150"/>
                    </a:cubicBezTo>
                    <a:cubicBezTo>
                      <a:pt x="16905" y="36238"/>
                      <a:pt x="23300" y="27318"/>
                      <a:pt x="19050" y="9525"/>
                    </a:cubicBezTo>
                    <a:cubicBezTo>
                      <a:pt x="18204" y="4524"/>
                      <a:pt x="15230" y="-1146"/>
                      <a:pt x="9525" y="0"/>
                    </a:cubicBezTo>
                    <a:cubicBezTo>
                      <a:pt x="4908" y="777"/>
                      <a:pt x="140" y="4285"/>
                      <a:pt x="0" y="9525"/>
                    </a:cubicBezTo>
                    <a:cubicBezTo>
                      <a:pt x="1694" y="19491"/>
                      <a:pt x="-1893" y="37333"/>
                      <a:pt x="0" y="57150"/>
                    </a:cubicBezTo>
                    <a:cubicBezTo>
                      <a:pt x="-1015" y="62342"/>
                      <a:pt x="3185" y="66405"/>
                      <a:pt x="9525" y="66675"/>
                    </a:cubicBezTo>
                    <a:close/>
                  </a:path>
                  <a:path w="19050" h="66675" stroke="0" extrusionOk="0">
                    <a:moveTo>
                      <a:pt x="9525" y="66675"/>
                    </a:moveTo>
                    <a:cubicBezTo>
                      <a:pt x="13863" y="65928"/>
                      <a:pt x="19686" y="62438"/>
                      <a:pt x="19050" y="57150"/>
                    </a:cubicBezTo>
                    <a:cubicBezTo>
                      <a:pt x="18449" y="43909"/>
                      <a:pt x="22743" y="26937"/>
                      <a:pt x="19050" y="9525"/>
                    </a:cubicBezTo>
                    <a:cubicBezTo>
                      <a:pt x="19250" y="3885"/>
                      <a:pt x="14580" y="264"/>
                      <a:pt x="9525" y="0"/>
                    </a:cubicBezTo>
                    <a:cubicBezTo>
                      <a:pt x="3424" y="773"/>
                      <a:pt x="-1019" y="4184"/>
                      <a:pt x="0" y="9525"/>
                    </a:cubicBezTo>
                    <a:cubicBezTo>
                      <a:pt x="345" y="25669"/>
                      <a:pt x="-5050" y="33589"/>
                      <a:pt x="0" y="57150"/>
                    </a:cubicBezTo>
                    <a:cubicBezTo>
                      <a:pt x="402" y="63265"/>
                      <a:pt x="5636" y="66668"/>
                      <a:pt x="9525" y="66675"/>
                    </a:cubicBezTo>
                    <a:close/>
                  </a:path>
                </a:pathLst>
              </a:custGeom>
              <a:solidFill>
                <a:srgbClr val="000000"/>
              </a:solidFill>
              <a:ln w="3175" cap="flat">
                <a:solidFill>
                  <a:schemeClr val="bg1"/>
                </a:solidFill>
                <a:prstDash val="solid"/>
                <a:miter/>
                <a:extLst>
                  <a:ext uri="{C807C97D-BFC1-408E-A445-0C87EB9F89A2}">
                    <ask:lineSketchStyleProps xmlns:ask="http://schemas.microsoft.com/office/drawing/2018/sketchyshapes" sd="2647533324">
                      <a:custGeom>
                        <a:avLst/>
                        <a:gdLst>
                          <a:gd name="connsiteX0" fmla="*/ 9525 w 19050"/>
                          <a:gd name="connsiteY0" fmla="*/ 66675 h 66675"/>
                          <a:gd name="connsiteX1" fmla="*/ 19050 w 19050"/>
                          <a:gd name="connsiteY1" fmla="*/ 57150 h 66675"/>
                          <a:gd name="connsiteX2" fmla="*/ 19050 w 19050"/>
                          <a:gd name="connsiteY2" fmla="*/ 9525 h 66675"/>
                          <a:gd name="connsiteX3" fmla="*/ 9525 w 19050"/>
                          <a:gd name="connsiteY3" fmla="*/ 0 h 66675"/>
                          <a:gd name="connsiteX4" fmla="*/ 0 w 19050"/>
                          <a:gd name="connsiteY4" fmla="*/ 9525 h 66675"/>
                          <a:gd name="connsiteX5" fmla="*/ 0 w 19050"/>
                          <a:gd name="connsiteY5" fmla="*/ 57150 h 66675"/>
                          <a:gd name="connsiteX6" fmla="*/ 9525 w 19050"/>
                          <a:gd name="connsiteY6" fmla="*/ 6667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66675">
                            <a:moveTo>
                              <a:pt x="9525" y="66675"/>
                            </a:moveTo>
                            <a:cubicBezTo>
                              <a:pt x="14786" y="66675"/>
                              <a:pt x="19050" y="62411"/>
                              <a:pt x="19050" y="57150"/>
                            </a:cubicBezTo>
                            <a:lnTo>
                              <a:pt x="19050" y="9525"/>
                            </a:lnTo>
                            <a:cubicBezTo>
                              <a:pt x="19050" y="4264"/>
                              <a:pt x="14786" y="0"/>
                              <a:pt x="9525" y="0"/>
                            </a:cubicBezTo>
                            <a:cubicBezTo>
                              <a:pt x="4264" y="0"/>
                              <a:pt x="0" y="4264"/>
                              <a:pt x="0" y="9525"/>
                            </a:cubicBezTo>
                            <a:lnTo>
                              <a:pt x="0" y="57150"/>
                            </a:lnTo>
                            <a:cubicBezTo>
                              <a:pt x="0" y="62411"/>
                              <a:pt x="4264" y="66675"/>
                              <a:pt x="9525" y="66675"/>
                            </a:cubicBezTo>
                            <a:close/>
                          </a:path>
                        </a:pathLst>
                      </a:custGeom>
                      <ask:type>
                        <ask:lineSketchScribble/>
                      </ask:type>
                    </ask:lineSketchStyleProps>
                  </a:ext>
                </a:extLst>
              </a:ln>
            </p:spPr>
            <p:txBody>
              <a:bodyPr rtlCol="0" anchor="ctr"/>
              <a:lstStyle/>
              <a:p>
                <a:endParaRPr lang="en-GB"/>
              </a:p>
            </p:txBody>
          </p:sp>
          <p:sp>
            <p:nvSpPr>
              <p:cNvPr id="15" name="Freeform: Shape 14">
                <a:extLst>
                  <a:ext uri="{FF2B5EF4-FFF2-40B4-BE49-F238E27FC236}">
                    <a16:creationId xmlns:a16="http://schemas.microsoft.com/office/drawing/2014/main" id="{32B0628F-FAEA-6184-C18D-5A6A620CE2F9}"/>
                  </a:ext>
                </a:extLst>
              </p:cNvPr>
              <p:cNvSpPr/>
              <p:nvPr/>
            </p:nvSpPr>
            <p:spPr>
              <a:xfrm>
                <a:off x="5941998" y="3272039"/>
                <a:ext cx="66066" cy="28372"/>
              </a:xfrm>
              <a:custGeom>
                <a:avLst/>
                <a:gdLst>
                  <a:gd name="connsiteX0" fmla="*/ 9517 w 66066"/>
                  <a:gd name="connsiteY0" fmla="*/ 28373 h 28372"/>
                  <a:gd name="connsiteX1" fmla="*/ 11422 w 66066"/>
                  <a:gd name="connsiteY1" fmla="*/ 28182 h 28372"/>
                  <a:gd name="connsiteX2" fmla="*/ 58095 w 66066"/>
                  <a:gd name="connsiteY2" fmla="*/ 18924 h 28372"/>
                  <a:gd name="connsiteX3" fmla="*/ 65938 w 66066"/>
                  <a:gd name="connsiteY3" fmla="*/ 7972 h 28372"/>
                  <a:gd name="connsiteX4" fmla="*/ 54985 w 66066"/>
                  <a:gd name="connsiteY4" fmla="*/ 129 h 28372"/>
                  <a:gd name="connsiteX5" fmla="*/ 54399 w 66066"/>
                  <a:gd name="connsiteY5" fmla="*/ 245 h 28372"/>
                  <a:gd name="connsiteX6" fmla="*/ 7679 w 66066"/>
                  <a:gd name="connsiteY6" fmla="*/ 9504 h 28372"/>
                  <a:gd name="connsiteX7" fmla="*/ 183 w 66066"/>
                  <a:gd name="connsiteY7" fmla="*/ 20695 h 28372"/>
                  <a:gd name="connsiteX8" fmla="*/ 9527 w 66066"/>
                  <a:gd name="connsiteY8" fmla="*/ 28373 h 28372"/>
                  <a:gd name="connsiteX9" fmla="*/ 9517 w 66066"/>
                  <a:gd name="connsiteY9" fmla="*/ 28373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066" h="28372" fill="none" extrusionOk="0">
                    <a:moveTo>
                      <a:pt x="9517" y="28373"/>
                    </a:moveTo>
                    <a:cubicBezTo>
                      <a:pt x="10230" y="28409"/>
                      <a:pt x="10786" y="28268"/>
                      <a:pt x="11422" y="28182"/>
                    </a:cubicBezTo>
                    <a:cubicBezTo>
                      <a:pt x="33005" y="23770"/>
                      <a:pt x="46772" y="22125"/>
                      <a:pt x="58095" y="18924"/>
                    </a:cubicBezTo>
                    <a:cubicBezTo>
                      <a:pt x="63848" y="17090"/>
                      <a:pt x="66407" y="11843"/>
                      <a:pt x="65938" y="7972"/>
                    </a:cubicBezTo>
                    <a:cubicBezTo>
                      <a:pt x="63716" y="2962"/>
                      <a:pt x="60278" y="-803"/>
                      <a:pt x="54985" y="129"/>
                    </a:cubicBezTo>
                    <a:cubicBezTo>
                      <a:pt x="54806" y="207"/>
                      <a:pt x="54601" y="193"/>
                      <a:pt x="54399" y="245"/>
                    </a:cubicBezTo>
                    <a:cubicBezTo>
                      <a:pt x="32537" y="7816"/>
                      <a:pt x="24235" y="536"/>
                      <a:pt x="7679" y="9504"/>
                    </a:cubicBezTo>
                    <a:cubicBezTo>
                      <a:pt x="2349" y="9113"/>
                      <a:pt x="-989" y="15701"/>
                      <a:pt x="183" y="20695"/>
                    </a:cubicBezTo>
                    <a:cubicBezTo>
                      <a:pt x="851" y="25942"/>
                      <a:pt x="4792" y="29023"/>
                      <a:pt x="9527" y="28373"/>
                    </a:cubicBezTo>
                    <a:cubicBezTo>
                      <a:pt x="9523" y="28374"/>
                      <a:pt x="9519" y="28372"/>
                      <a:pt x="9517" y="28373"/>
                    </a:cubicBezTo>
                    <a:close/>
                  </a:path>
                  <a:path w="66066" h="28372" stroke="0" extrusionOk="0">
                    <a:moveTo>
                      <a:pt x="9517" y="28373"/>
                    </a:moveTo>
                    <a:cubicBezTo>
                      <a:pt x="10054" y="28413"/>
                      <a:pt x="10619" y="28289"/>
                      <a:pt x="11422" y="28182"/>
                    </a:cubicBezTo>
                    <a:cubicBezTo>
                      <a:pt x="19838" y="21135"/>
                      <a:pt x="37179" y="27195"/>
                      <a:pt x="58095" y="18924"/>
                    </a:cubicBezTo>
                    <a:cubicBezTo>
                      <a:pt x="63116" y="18687"/>
                      <a:pt x="67271" y="13837"/>
                      <a:pt x="65938" y="7972"/>
                    </a:cubicBezTo>
                    <a:cubicBezTo>
                      <a:pt x="66514" y="3414"/>
                      <a:pt x="59488" y="-741"/>
                      <a:pt x="54985" y="129"/>
                    </a:cubicBezTo>
                    <a:cubicBezTo>
                      <a:pt x="54769" y="163"/>
                      <a:pt x="54649" y="193"/>
                      <a:pt x="54399" y="245"/>
                    </a:cubicBezTo>
                    <a:cubicBezTo>
                      <a:pt x="45943" y="6959"/>
                      <a:pt x="25362" y="1783"/>
                      <a:pt x="7679" y="9504"/>
                    </a:cubicBezTo>
                    <a:cubicBezTo>
                      <a:pt x="2989" y="9049"/>
                      <a:pt x="-2266" y="15837"/>
                      <a:pt x="183" y="20695"/>
                    </a:cubicBezTo>
                    <a:cubicBezTo>
                      <a:pt x="1099" y="25374"/>
                      <a:pt x="4038" y="27814"/>
                      <a:pt x="9527" y="28373"/>
                    </a:cubicBezTo>
                    <a:cubicBezTo>
                      <a:pt x="9523" y="28373"/>
                      <a:pt x="9522" y="28372"/>
                      <a:pt x="9517" y="28373"/>
                    </a:cubicBezTo>
                    <a:close/>
                  </a:path>
                </a:pathLst>
              </a:custGeom>
              <a:solidFill>
                <a:srgbClr val="000000"/>
              </a:solidFill>
              <a:ln w="3175" cap="flat">
                <a:solidFill>
                  <a:schemeClr val="bg1"/>
                </a:solidFill>
                <a:prstDash val="solid"/>
                <a:miter/>
                <a:extLst>
                  <a:ext uri="{C807C97D-BFC1-408E-A445-0C87EB9F89A2}">
                    <ask:lineSketchStyleProps xmlns:ask="http://schemas.microsoft.com/office/drawing/2018/sketchyshapes" sd="3397962807">
                      <a:custGeom>
                        <a:avLst/>
                        <a:gdLst>
                          <a:gd name="connsiteX0" fmla="*/ 9517 w 66066"/>
                          <a:gd name="connsiteY0" fmla="*/ 28373 h 28372"/>
                          <a:gd name="connsiteX1" fmla="*/ 11422 w 66066"/>
                          <a:gd name="connsiteY1" fmla="*/ 28182 h 28372"/>
                          <a:gd name="connsiteX2" fmla="*/ 58095 w 66066"/>
                          <a:gd name="connsiteY2" fmla="*/ 18924 h 28372"/>
                          <a:gd name="connsiteX3" fmla="*/ 65938 w 66066"/>
                          <a:gd name="connsiteY3" fmla="*/ 7972 h 28372"/>
                          <a:gd name="connsiteX4" fmla="*/ 54985 w 66066"/>
                          <a:gd name="connsiteY4" fmla="*/ 129 h 28372"/>
                          <a:gd name="connsiteX5" fmla="*/ 54399 w 66066"/>
                          <a:gd name="connsiteY5" fmla="*/ 245 h 28372"/>
                          <a:gd name="connsiteX6" fmla="*/ 7679 w 66066"/>
                          <a:gd name="connsiteY6" fmla="*/ 9504 h 28372"/>
                          <a:gd name="connsiteX7" fmla="*/ 183 w 66066"/>
                          <a:gd name="connsiteY7" fmla="*/ 20695 h 28372"/>
                          <a:gd name="connsiteX8" fmla="*/ 9527 w 66066"/>
                          <a:gd name="connsiteY8" fmla="*/ 28373 h 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66" h="28372">
                            <a:moveTo>
                              <a:pt x="9517" y="28373"/>
                            </a:moveTo>
                            <a:cubicBezTo>
                              <a:pt x="10157" y="28378"/>
                              <a:pt x="10796" y="28315"/>
                              <a:pt x="11422" y="28182"/>
                            </a:cubicBezTo>
                            <a:lnTo>
                              <a:pt x="58095" y="18924"/>
                            </a:lnTo>
                            <a:cubicBezTo>
                              <a:pt x="63285" y="18066"/>
                              <a:pt x="66796" y="13162"/>
                              <a:pt x="65938" y="7972"/>
                            </a:cubicBezTo>
                            <a:cubicBezTo>
                              <a:pt x="65078" y="2782"/>
                              <a:pt x="60175" y="-729"/>
                              <a:pt x="54985" y="129"/>
                            </a:cubicBezTo>
                            <a:cubicBezTo>
                              <a:pt x="54789" y="161"/>
                              <a:pt x="54593" y="201"/>
                              <a:pt x="54399" y="245"/>
                            </a:cubicBezTo>
                            <a:lnTo>
                              <a:pt x="7679" y="9504"/>
                            </a:lnTo>
                            <a:cubicBezTo>
                              <a:pt x="2518" y="10524"/>
                              <a:pt x="-837" y="15535"/>
                              <a:pt x="183" y="20695"/>
                            </a:cubicBezTo>
                            <a:cubicBezTo>
                              <a:pt x="1065" y="25157"/>
                              <a:pt x="4978" y="28373"/>
                              <a:pt x="9527" y="28373"/>
                            </a:cubicBezTo>
                            <a:close/>
                          </a:path>
                        </a:pathLst>
                      </a:custGeom>
                      <ask:type>
                        <ask:lineSketchScribble/>
                      </ask:type>
                    </ask:lineSketchStyleProps>
                  </a:ext>
                </a:extLst>
              </a:ln>
            </p:spPr>
            <p:txBody>
              <a:bodyPr rtlCol="0" anchor="ctr"/>
              <a:lstStyle/>
              <a:p>
                <a:endParaRPr lang="en-GB"/>
              </a:p>
            </p:txBody>
          </p:sp>
          <p:sp>
            <p:nvSpPr>
              <p:cNvPr id="16" name="Freeform: Shape 15">
                <a:extLst>
                  <a:ext uri="{FF2B5EF4-FFF2-40B4-BE49-F238E27FC236}">
                    <a16:creationId xmlns:a16="http://schemas.microsoft.com/office/drawing/2014/main" id="{9628DEB5-EADB-301D-4E07-AA29B68A3F05}"/>
                  </a:ext>
                </a:extLst>
              </p:cNvPr>
              <p:cNvSpPr/>
              <p:nvPr/>
            </p:nvSpPr>
            <p:spPr>
              <a:xfrm>
                <a:off x="6064677" y="3164294"/>
                <a:ext cx="55321" cy="49935"/>
              </a:xfrm>
              <a:custGeom>
                <a:avLst/>
                <a:gdLst>
                  <a:gd name="connsiteX0" fmla="*/ 9539 w 55321"/>
                  <a:gd name="connsiteY0" fmla="*/ 49936 h 49935"/>
                  <a:gd name="connsiteX1" fmla="*/ 15701 w 55321"/>
                  <a:gd name="connsiteY1" fmla="*/ 47669 h 49935"/>
                  <a:gd name="connsiteX2" fmla="*/ 51973 w 55321"/>
                  <a:gd name="connsiteY2" fmla="*/ 16798 h 49935"/>
                  <a:gd name="connsiteX3" fmla="*/ 53039 w 55321"/>
                  <a:gd name="connsiteY3" fmla="*/ 3349 h 49935"/>
                  <a:gd name="connsiteX4" fmla="*/ 39590 w 55321"/>
                  <a:gd name="connsiteY4" fmla="*/ 2282 h 49935"/>
                  <a:gd name="connsiteX5" fmla="*/ 3357 w 55321"/>
                  <a:gd name="connsiteY5" fmla="*/ 33153 h 49935"/>
                  <a:gd name="connsiteX6" fmla="*/ 2267 w 55321"/>
                  <a:gd name="connsiteY6" fmla="*/ 46579 h 49935"/>
                  <a:gd name="connsiteX7" fmla="*/ 9539 w 55321"/>
                  <a:gd name="connsiteY7" fmla="*/ 49936 h 4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21" h="49935" fill="none" extrusionOk="0">
                    <a:moveTo>
                      <a:pt x="9539" y="49936"/>
                    </a:moveTo>
                    <a:cubicBezTo>
                      <a:pt x="11676" y="50463"/>
                      <a:pt x="14071" y="49666"/>
                      <a:pt x="15701" y="47669"/>
                    </a:cubicBezTo>
                    <a:cubicBezTo>
                      <a:pt x="27456" y="34259"/>
                      <a:pt x="40088" y="28688"/>
                      <a:pt x="51973" y="16798"/>
                    </a:cubicBezTo>
                    <a:cubicBezTo>
                      <a:pt x="55902" y="13279"/>
                      <a:pt x="56866" y="6775"/>
                      <a:pt x="53039" y="3349"/>
                    </a:cubicBezTo>
                    <a:cubicBezTo>
                      <a:pt x="49476" y="861"/>
                      <a:pt x="42761" y="-1341"/>
                      <a:pt x="39590" y="2282"/>
                    </a:cubicBezTo>
                    <a:cubicBezTo>
                      <a:pt x="33514" y="12376"/>
                      <a:pt x="12448" y="21115"/>
                      <a:pt x="3357" y="33153"/>
                    </a:cubicBezTo>
                    <a:cubicBezTo>
                      <a:pt x="-1419" y="37897"/>
                      <a:pt x="-1637" y="42909"/>
                      <a:pt x="2267" y="46579"/>
                    </a:cubicBezTo>
                    <a:cubicBezTo>
                      <a:pt x="4128" y="49021"/>
                      <a:pt x="6011" y="50083"/>
                      <a:pt x="9539" y="49936"/>
                    </a:cubicBezTo>
                    <a:close/>
                  </a:path>
                  <a:path w="55321" h="49935" stroke="0" extrusionOk="0">
                    <a:moveTo>
                      <a:pt x="9539" y="49936"/>
                    </a:moveTo>
                    <a:cubicBezTo>
                      <a:pt x="12005" y="49887"/>
                      <a:pt x="14035" y="49250"/>
                      <a:pt x="15701" y="47669"/>
                    </a:cubicBezTo>
                    <a:cubicBezTo>
                      <a:pt x="24910" y="33046"/>
                      <a:pt x="43611" y="28136"/>
                      <a:pt x="51973" y="16798"/>
                    </a:cubicBezTo>
                    <a:cubicBezTo>
                      <a:pt x="56336" y="13492"/>
                      <a:pt x="57179" y="6564"/>
                      <a:pt x="53039" y="3349"/>
                    </a:cubicBezTo>
                    <a:cubicBezTo>
                      <a:pt x="50973" y="-154"/>
                      <a:pt x="43187" y="-2659"/>
                      <a:pt x="39590" y="2282"/>
                    </a:cubicBezTo>
                    <a:cubicBezTo>
                      <a:pt x="28948" y="18154"/>
                      <a:pt x="13676" y="22758"/>
                      <a:pt x="3357" y="33153"/>
                    </a:cubicBezTo>
                    <a:cubicBezTo>
                      <a:pt x="-658" y="36048"/>
                      <a:pt x="-1289" y="43919"/>
                      <a:pt x="2267" y="46579"/>
                    </a:cubicBezTo>
                    <a:cubicBezTo>
                      <a:pt x="4107" y="48787"/>
                      <a:pt x="7046" y="49503"/>
                      <a:pt x="9539" y="49936"/>
                    </a:cubicBezTo>
                    <a:close/>
                  </a:path>
                </a:pathLst>
              </a:custGeom>
              <a:solidFill>
                <a:srgbClr val="000000"/>
              </a:solidFill>
              <a:ln w="3175" cap="flat">
                <a:solidFill>
                  <a:schemeClr val="bg1"/>
                </a:solidFill>
                <a:prstDash val="solid"/>
                <a:miter/>
                <a:extLst>
                  <a:ext uri="{C807C97D-BFC1-408E-A445-0C87EB9F89A2}">
                    <ask:lineSketchStyleProps xmlns:ask="http://schemas.microsoft.com/office/drawing/2018/sketchyshapes" sd="2137061286">
                      <a:custGeom>
                        <a:avLst/>
                        <a:gdLst>
                          <a:gd name="connsiteX0" fmla="*/ 9539 w 55321"/>
                          <a:gd name="connsiteY0" fmla="*/ 49936 h 49935"/>
                          <a:gd name="connsiteX1" fmla="*/ 15701 w 55321"/>
                          <a:gd name="connsiteY1" fmla="*/ 47669 h 49935"/>
                          <a:gd name="connsiteX2" fmla="*/ 51973 w 55321"/>
                          <a:gd name="connsiteY2" fmla="*/ 16798 h 49935"/>
                          <a:gd name="connsiteX3" fmla="*/ 53039 w 55321"/>
                          <a:gd name="connsiteY3" fmla="*/ 3349 h 49935"/>
                          <a:gd name="connsiteX4" fmla="*/ 39590 w 55321"/>
                          <a:gd name="connsiteY4" fmla="*/ 2282 h 49935"/>
                          <a:gd name="connsiteX5" fmla="*/ 3357 w 55321"/>
                          <a:gd name="connsiteY5" fmla="*/ 33153 h 49935"/>
                          <a:gd name="connsiteX6" fmla="*/ 2267 w 55321"/>
                          <a:gd name="connsiteY6" fmla="*/ 46579 h 49935"/>
                          <a:gd name="connsiteX7" fmla="*/ 9539 w 55321"/>
                          <a:gd name="connsiteY7" fmla="*/ 49936 h 4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21" h="49935">
                            <a:moveTo>
                              <a:pt x="9539" y="49936"/>
                            </a:moveTo>
                            <a:cubicBezTo>
                              <a:pt x="11797" y="49935"/>
                              <a:pt x="13981" y="49131"/>
                              <a:pt x="15701" y="47669"/>
                            </a:cubicBezTo>
                            <a:lnTo>
                              <a:pt x="51973" y="16798"/>
                            </a:lnTo>
                            <a:cubicBezTo>
                              <a:pt x="55981" y="13379"/>
                              <a:pt x="56459" y="7357"/>
                              <a:pt x="53039" y="3349"/>
                            </a:cubicBezTo>
                            <a:cubicBezTo>
                              <a:pt x="49620" y="-659"/>
                              <a:pt x="43598" y="-1137"/>
                              <a:pt x="39590" y="2282"/>
                            </a:cubicBezTo>
                            <a:lnTo>
                              <a:pt x="3357" y="33153"/>
                            </a:lnTo>
                            <a:cubicBezTo>
                              <a:pt x="-651" y="36559"/>
                              <a:pt x="-1140" y="42570"/>
                              <a:pt x="2267" y="46579"/>
                            </a:cubicBezTo>
                            <a:cubicBezTo>
                              <a:pt x="4080" y="48712"/>
                              <a:pt x="6739" y="49939"/>
                              <a:pt x="9539" y="49936"/>
                            </a:cubicBezTo>
                            <a:close/>
                          </a:path>
                        </a:pathLst>
                      </a:custGeom>
                      <ask:type>
                        <ask:lineSketchScribble/>
                      </ask:type>
                    </ask:lineSketchStyleProps>
                  </a:ext>
                </a:extLst>
              </a:ln>
            </p:spPr>
            <p:txBody>
              <a:bodyPr rtlCol="0" anchor="ctr"/>
              <a:lstStyle/>
              <a:p>
                <a:endParaRPr lang="en-GB"/>
              </a:p>
            </p:txBody>
          </p:sp>
          <p:sp>
            <p:nvSpPr>
              <p:cNvPr id="17" name="Freeform: Shape 16">
                <a:extLst>
                  <a:ext uri="{FF2B5EF4-FFF2-40B4-BE49-F238E27FC236}">
                    <a16:creationId xmlns:a16="http://schemas.microsoft.com/office/drawing/2014/main" id="{EEF2CBE3-8D1F-718A-502F-B315393F026C}"/>
                  </a:ext>
                </a:extLst>
              </p:cNvPr>
              <p:cNvSpPr/>
              <p:nvPr/>
            </p:nvSpPr>
            <p:spPr>
              <a:xfrm>
                <a:off x="5846148" y="3451067"/>
                <a:ext cx="61601" cy="40311"/>
              </a:xfrm>
              <a:custGeom>
                <a:avLst/>
                <a:gdLst>
                  <a:gd name="connsiteX0" fmla="*/ 9545 w 61601"/>
                  <a:gd name="connsiteY0" fmla="*/ 40312 h 40311"/>
                  <a:gd name="connsiteX1" fmla="*/ 13794 w 61601"/>
                  <a:gd name="connsiteY1" fmla="*/ 39302 h 40311"/>
                  <a:gd name="connsiteX2" fmla="*/ 56399 w 61601"/>
                  <a:gd name="connsiteY2" fmla="*/ 18014 h 40311"/>
                  <a:gd name="connsiteX3" fmla="*/ 60561 w 61601"/>
                  <a:gd name="connsiteY3" fmla="*/ 5203 h 40311"/>
                  <a:gd name="connsiteX4" fmla="*/ 47884 w 61601"/>
                  <a:gd name="connsiteY4" fmla="*/ 974 h 40311"/>
                  <a:gd name="connsiteX5" fmla="*/ 5278 w 61601"/>
                  <a:gd name="connsiteY5" fmla="*/ 22262 h 40311"/>
                  <a:gd name="connsiteX6" fmla="*/ 1002 w 61601"/>
                  <a:gd name="connsiteY6" fmla="*/ 35036 h 40311"/>
                  <a:gd name="connsiteX7" fmla="*/ 9545 w 61601"/>
                  <a:gd name="connsiteY7" fmla="*/ 40312 h 4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01" h="40311" fill="none" extrusionOk="0">
                    <a:moveTo>
                      <a:pt x="9545" y="40312"/>
                    </a:moveTo>
                    <a:cubicBezTo>
                      <a:pt x="11070" y="40429"/>
                      <a:pt x="12652" y="39901"/>
                      <a:pt x="13794" y="39302"/>
                    </a:cubicBezTo>
                    <a:cubicBezTo>
                      <a:pt x="29720" y="30787"/>
                      <a:pt x="37753" y="31742"/>
                      <a:pt x="56399" y="18014"/>
                    </a:cubicBezTo>
                    <a:cubicBezTo>
                      <a:pt x="60035" y="14748"/>
                      <a:pt x="63122" y="10061"/>
                      <a:pt x="60561" y="5203"/>
                    </a:cubicBezTo>
                    <a:cubicBezTo>
                      <a:pt x="58855" y="-702"/>
                      <a:pt x="51499" y="-857"/>
                      <a:pt x="47884" y="974"/>
                    </a:cubicBezTo>
                    <a:cubicBezTo>
                      <a:pt x="32948" y="12684"/>
                      <a:pt x="24529" y="12593"/>
                      <a:pt x="5278" y="22262"/>
                    </a:cubicBezTo>
                    <a:cubicBezTo>
                      <a:pt x="94" y="25431"/>
                      <a:pt x="-172" y="29574"/>
                      <a:pt x="1002" y="35036"/>
                    </a:cubicBezTo>
                    <a:cubicBezTo>
                      <a:pt x="2369" y="38693"/>
                      <a:pt x="5235" y="40032"/>
                      <a:pt x="9545" y="40312"/>
                    </a:cubicBezTo>
                    <a:close/>
                  </a:path>
                  <a:path w="61601" h="40311" stroke="0" extrusionOk="0">
                    <a:moveTo>
                      <a:pt x="9545" y="40312"/>
                    </a:moveTo>
                    <a:cubicBezTo>
                      <a:pt x="11037" y="40227"/>
                      <a:pt x="12179" y="39998"/>
                      <a:pt x="13794" y="39302"/>
                    </a:cubicBezTo>
                    <a:cubicBezTo>
                      <a:pt x="25602" y="28188"/>
                      <a:pt x="38559" y="27692"/>
                      <a:pt x="56399" y="18014"/>
                    </a:cubicBezTo>
                    <a:cubicBezTo>
                      <a:pt x="61442" y="16045"/>
                      <a:pt x="63400" y="9306"/>
                      <a:pt x="60561" y="5203"/>
                    </a:cubicBezTo>
                    <a:cubicBezTo>
                      <a:pt x="57336" y="327"/>
                      <a:pt x="53239" y="-911"/>
                      <a:pt x="47884" y="974"/>
                    </a:cubicBezTo>
                    <a:cubicBezTo>
                      <a:pt x="30017" y="12764"/>
                      <a:pt x="14963" y="15834"/>
                      <a:pt x="5278" y="22262"/>
                    </a:cubicBezTo>
                    <a:cubicBezTo>
                      <a:pt x="-152" y="25360"/>
                      <a:pt x="-1784" y="30646"/>
                      <a:pt x="1002" y="35036"/>
                    </a:cubicBezTo>
                    <a:cubicBezTo>
                      <a:pt x="2159" y="38216"/>
                      <a:pt x="6737" y="40637"/>
                      <a:pt x="9545" y="40312"/>
                    </a:cubicBezTo>
                    <a:close/>
                  </a:path>
                </a:pathLst>
              </a:custGeom>
              <a:solidFill>
                <a:srgbClr val="000000"/>
              </a:solidFill>
              <a:ln w="3175" cap="flat">
                <a:solidFill>
                  <a:schemeClr val="bg1"/>
                </a:solidFill>
                <a:prstDash val="solid"/>
                <a:miter/>
                <a:extLst>
                  <a:ext uri="{C807C97D-BFC1-408E-A445-0C87EB9F89A2}">
                    <ask:lineSketchStyleProps xmlns:ask="http://schemas.microsoft.com/office/drawing/2018/sketchyshapes" sd="1695891672">
                      <a:custGeom>
                        <a:avLst/>
                        <a:gdLst>
                          <a:gd name="connsiteX0" fmla="*/ 9545 w 61601"/>
                          <a:gd name="connsiteY0" fmla="*/ 40312 h 40311"/>
                          <a:gd name="connsiteX1" fmla="*/ 13794 w 61601"/>
                          <a:gd name="connsiteY1" fmla="*/ 39302 h 40311"/>
                          <a:gd name="connsiteX2" fmla="*/ 56399 w 61601"/>
                          <a:gd name="connsiteY2" fmla="*/ 18014 h 40311"/>
                          <a:gd name="connsiteX3" fmla="*/ 60561 w 61601"/>
                          <a:gd name="connsiteY3" fmla="*/ 5203 h 40311"/>
                          <a:gd name="connsiteX4" fmla="*/ 47884 w 61601"/>
                          <a:gd name="connsiteY4" fmla="*/ 974 h 40311"/>
                          <a:gd name="connsiteX5" fmla="*/ 5278 w 61601"/>
                          <a:gd name="connsiteY5" fmla="*/ 22262 h 40311"/>
                          <a:gd name="connsiteX6" fmla="*/ 1002 w 61601"/>
                          <a:gd name="connsiteY6" fmla="*/ 35036 h 40311"/>
                          <a:gd name="connsiteX7" fmla="*/ 9545 w 61601"/>
                          <a:gd name="connsiteY7" fmla="*/ 40312 h 4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01" h="40311">
                            <a:moveTo>
                              <a:pt x="9545" y="40312"/>
                            </a:moveTo>
                            <a:cubicBezTo>
                              <a:pt x="11021" y="40312"/>
                              <a:pt x="12476" y="39966"/>
                              <a:pt x="13794" y="39302"/>
                            </a:cubicBezTo>
                            <a:lnTo>
                              <a:pt x="56399" y="18014"/>
                            </a:lnTo>
                            <a:cubicBezTo>
                              <a:pt x="61086" y="15626"/>
                              <a:pt x="62950" y="9890"/>
                              <a:pt x="60561" y="5203"/>
                            </a:cubicBezTo>
                            <a:cubicBezTo>
                              <a:pt x="58200" y="567"/>
                              <a:pt x="52556" y="-1315"/>
                              <a:pt x="47884" y="974"/>
                            </a:cubicBezTo>
                            <a:lnTo>
                              <a:pt x="5278" y="22262"/>
                            </a:lnTo>
                            <a:cubicBezTo>
                              <a:pt x="570" y="24609"/>
                              <a:pt x="-1344" y="30328"/>
                              <a:pt x="1002" y="35036"/>
                            </a:cubicBezTo>
                            <a:cubicBezTo>
                              <a:pt x="2616" y="38274"/>
                              <a:pt x="5927" y="40318"/>
                              <a:pt x="9545" y="40312"/>
                            </a:cubicBezTo>
                            <a:close/>
                          </a:path>
                        </a:pathLst>
                      </a:custGeom>
                      <ask:type>
                        <ask:lineSketchScribble/>
                      </ask:type>
                    </ask:lineSketchStyleProps>
                  </a:ext>
                </a:extLst>
              </a:ln>
            </p:spPr>
            <p:txBody>
              <a:bodyPr rtlCol="0" anchor="ctr"/>
              <a:lstStyle/>
              <a:p>
                <a:endParaRPr lang="en-GB"/>
              </a:p>
            </p:txBody>
          </p:sp>
        </p:grpSp>
      </p:grpSp>
      <p:grpSp>
        <p:nvGrpSpPr>
          <p:cNvPr id="28" name="Group 27">
            <a:extLst>
              <a:ext uri="{FF2B5EF4-FFF2-40B4-BE49-F238E27FC236}">
                <a16:creationId xmlns:a16="http://schemas.microsoft.com/office/drawing/2014/main" id="{DA9C84C3-D424-1ACF-A8E2-87DA429712CB}"/>
              </a:ext>
            </a:extLst>
          </p:cNvPr>
          <p:cNvGrpSpPr/>
          <p:nvPr/>
        </p:nvGrpSpPr>
        <p:grpSpPr>
          <a:xfrm>
            <a:off x="9520275" y="249473"/>
            <a:ext cx="2424878" cy="2114273"/>
            <a:chOff x="3188436" y="4105995"/>
            <a:chExt cx="2424878" cy="2114273"/>
          </a:xfrm>
        </p:grpSpPr>
        <p:grpSp>
          <p:nvGrpSpPr>
            <p:cNvPr id="29" name="Group 28">
              <a:extLst>
                <a:ext uri="{FF2B5EF4-FFF2-40B4-BE49-F238E27FC236}">
                  <a16:creationId xmlns:a16="http://schemas.microsoft.com/office/drawing/2014/main" id="{40421290-CC57-C676-B893-C5F63B45E26D}"/>
                </a:ext>
              </a:extLst>
            </p:cNvPr>
            <p:cNvGrpSpPr/>
            <p:nvPr/>
          </p:nvGrpSpPr>
          <p:grpSpPr>
            <a:xfrm rot="411414">
              <a:off x="3188436" y="4105995"/>
              <a:ext cx="2424878" cy="2114273"/>
              <a:chOff x="8397355" y="4208176"/>
              <a:chExt cx="2424878" cy="2114273"/>
            </a:xfrm>
          </p:grpSpPr>
          <p:grpSp>
            <p:nvGrpSpPr>
              <p:cNvPr id="32" name="Group 31">
                <a:extLst>
                  <a:ext uri="{FF2B5EF4-FFF2-40B4-BE49-F238E27FC236}">
                    <a16:creationId xmlns:a16="http://schemas.microsoft.com/office/drawing/2014/main" id="{8534CA19-A776-FB82-6AB3-0A7080BE4756}"/>
                  </a:ext>
                </a:extLst>
              </p:cNvPr>
              <p:cNvGrpSpPr/>
              <p:nvPr/>
            </p:nvGrpSpPr>
            <p:grpSpPr>
              <a:xfrm rot="20910658" flipH="1">
                <a:off x="8397355" y="4208176"/>
                <a:ext cx="2424878" cy="2114273"/>
                <a:chOff x="2257823" y="1013927"/>
                <a:chExt cx="2358777" cy="1867606"/>
              </a:xfrm>
              <a:effectLst>
                <a:outerShdw blurRad="50800" dist="38100" dir="2700000" algn="tl" rotWithShape="0">
                  <a:prstClr val="black">
                    <a:alpha val="40000"/>
                  </a:prstClr>
                </a:outerShdw>
              </a:effectLst>
            </p:grpSpPr>
            <p:sp>
              <p:nvSpPr>
                <p:cNvPr id="36" name="Freeform: Shape 35">
                  <a:extLst>
                    <a:ext uri="{FF2B5EF4-FFF2-40B4-BE49-F238E27FC236}">
                      <a16:creationId xmlns:a16="http://schemas.microsoft.com/office/drawing/2014/main" id="{F4A26019-92A6-4E3D-EF03-5E3F31B21384}"/>
                    </a:ext>
                  </a:extLst>
                </p:cNvPr>
                <p:cNvSpPr/>
                <p:nvPr/>
              </p:nvSpPr>
              <p:spPr>
                <a:xfrm rot="20791454">
                  <a:off x="2257823" y="1013927"/>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37" name="Right Triangle 9">
                  <a:extLst>
                    <a:ext uri="{FF2B5EF4-FFF2-40B4-BE49-F238E27FC236}">
                      <a16:creationId xmlns:a16="http://schemas.microsoft.com/office/drawing/2014/main" id="{61F0C425-3EA6-77BF-62FA-A6B46146A72F}"/>
                    </a:ext>
                  </a:extLst>
                </p:cNvPr>
                <p:cNvSpPr/>
                <p:nvPr/>
              </p:nvSpPr>
              <p:spPr>
                <a:xfrm rot="3444480">
                  <a:off x="4057586" y="2050265"/>
                  <a:ext cx="549561" cy="568467"/>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 name="connsiteX0" fmla="*/ 0 w 541259"/>
                    <a:gd name="connsiteY0" fmla="*/ 521447 h 720221"/>
                    <a:gd name="connsiteX1" fmla="*/ 0 w 541259"/>
                    <a:gd name="connsiteY1" fmla="*/ 0 h 720221"/>
                    <a:gd name="connsiteX2" fmla="*/ 541259 w 541259"/>
                    <a:gd name="connsiteY2" fmla="*/ 720222 h 720221"/>
                    <a:gd name="connsiteX3" fmla="*/ 0 w 541259"/>
                    <a:gd name="connsiteY3" fmla="*/ 521447 h 720221"/>
                    <a:gd name="connsiteX0" fmla="*/ 0 w 507945"/>
                    <a:gd name="connsiteY0" fmla="*/ 521447 h 781395"/>
                    <a:gd name="connsiteX1" fmla="*/ 0 w 507945"/>
                    <a:gd name="connsiteY1" fmla="*/ 0 h 781395"/>
                    <a:gd name="connsiteX2" fmla="*/ 507945 w 507945"/>
                    <a:gd name="connsiteY2" fmla="*/ 781396 h 781395"/>
                    <a:gd name="connsiteX3" fmla="*/ 0 w 507945"/>
                    <a:gd name="connsiteY3" fmla="*/ 521447 h 781395"/>
                    <a:gd name="connsiteX0" fmla="*/ 0 w 518265"/>
                    <a:gd name="connsiteY0" fmla="*/ 521447 h 795314"/>
                    <a:gd name="connsiteX1" fmla="*/ 0 w 518265"/>
                    <a:gd name="connsiteY1" fmla="*/ 0 h 795314"/>
                    <a:gd name="connsiteX2" fmla="*/ 518265 w 518265"/>
                    <a:gd name="connsiteY2" fmla="*/ 795315 h 795314"/>
                    <a:gd name="connsiteX3" fmla="*/ 0 w 518265"/>
                    <a:gd name="connsiteY3" fmla="*/ 521447 h 795314"/>
                  </a:gdLst>
                  <a:ahLst/>
                  <a:cxnLst>
                    <a:cxn ang="0">
                      <a:pos x="connsiteX0" y="connsiteY0"/>
                    </a:cxn>
                    <a:cxn ang="0">
                      <a:pos x="connsiteX1" y="connsiteY1"/>
                    </a:cxn>
                    <a:cxn ang="0">
                      <a:pos x="connsiteX2" y="connsiteY2"/>
                    </a:cxn>
                    <a:cxn ang="0">
                      <a:pos x="connsiteX3" y="connsiteY3"/>
                    </a:cxn>
                  </a:cxnLst>
                  <a:rect l="l" t="t" r="r" b="b"/>
                  <a:pathLst>
                    <a:path w="518265" h="795314">
                      <a:moveTo>
                        <a:pt x="0" y="521447"/>
                      </a:moveTo>
                      <a:lnTo>
                        <a:pt x="0" y="0"/>
                      </a:lnTo>
                      <a:lnTo>
                        <a:pt x="518265" y="795315"/>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33" name="Group 32">
                <a:extLst>
                  <a:ext uri="{FF2B5EF4-FFF2-40B4-BE49-F238E27FC236}">
                    <a16:creationId xmlns:a16="http://schemas.microsoft.com/office/drawing/2014/main" id="{1CD78E04-C598-EB09-4D0A-AF1306CD429C}"/>
                  </a:ext>
                </a:extLst>
              </p:cNvPr>
              <p:cNvGrpSpPr/>
              <p:nvPr/>
            </p:nvGrpSpPr>
            <p:grpSpPr>
              <a:xfrm>
                <a:off x="10290295" y="6047121"/>
                <a:ext cx="377850" cy="181710"/>
                <a:chOff x="10290295" y="6047121"/>
                <a:chExt cx="377850" cy="181710"/>
              </a:xfrm>
            </p:grpSpPr>
            <p:sp>
              <p:nvSpPr>
                <p:cNvPr id="34" name="Freeform: Shape 33">
                  <a:extLst>
                    <a:ext uri="{FF2B5EF4-FFF2-40B4-BE49-F238E27FC236}">
                      <a16:creationId xmlns:a16="http://schemas.microsoft.com/office/drawing/2014/main" id="{36A74B90-9BC4-DDA8-9302-3537B274D619}"/>
                    </a:ext>
                  </a:extLst>
                </p:cNvPr>
                <p:cNvSpPr/>
                <p:nvPr/>
              </p:nvSpPr>
              <p:spPr>
                <a:xfrm rot="176348">
                  <a:off x="10290295" y="6058938"/>
                  <a:ext cx="377850" cy="16989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35" name="Freeform: Shape 34">
                  <a:extLst>
                    <a:ext uri="{FF2B5EF4-FFF2-40B4-BE49-F238E27FC236}">
                      <a16:creationId xmlns:a16="http://schemas.microsoft.com/office/drawing/2014/main" id="{074EF656-10E0-BE29-FFE0-E4E02F05746C}"/>
                    </a:ext>
                  </a:extLst>
                </p:cNvPr>
                <p:cNvSpPr/>
                <p:nvPr/>
              </p:nvSpPr>
              <p:spPr>
                <a:xfrm rot="176348">
                  <a:off x="10290366" y="6047121"/>
                  <a:ext cx="31739" cy="31739"/>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0000">
                    <a:alpha val="25882"/>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grpSp>
        <p:sp>
          <p:nvSpPr>
            <p:cNvPr id="31" name="TextBox 30">
              <a:extLst>
                <a:ext uri="{FF2B5EF4-FFF2-40B4-BE49-F238E27FC236}">
                  <a16:creationId xmlns:a16="http://schemas.microsoft.com/office/drawing/2014/main" id="{CF10614A-37F4-375D-C408-0D4CCE6C7BF8}"/>
                </a:ext>
              </a:extLst>
            </p:cNvPr>
            <p:cNvSpPr txBox="1"/>
            <p:nvPr/>
          </p:nvSpPr>
          <p:spPr>
            <a:xfrm rot="607253">
              <a:off x="3646421" y="4633328"/>
              <a:ext cx="1881605" cy="830997"/>
            </a:xfrm>
            <a:prstGeom prst="rect">
              <a:avLst/>
            </a:prstGeom>
            <a:noFill/>
          </p:spPr>
          <p:txBody>
            <a:bodyPr wrap="none" lIns="137160" tIns="137160" rIns="137160" bIns="137160" rtlCol="0">
              <a:spAutoFit/>
            </a:bodyPr>
            <a:lstStyle/>
            <a:p>
              <a:pPr algn="ctr"/>
              <a:r>
                <a:rPr lang="en-GB" b="1" dirty="0">
                  <a:solidFill>
                    <a:schemeClr val="bg1"/>
                  </a:solidFill>
                  <a:latin typeface="Bradley Hand ITC" panose="03070402050302030203" pitchFamily="66" charset="0"/>
                </a:rPr>
                <a:t>Feedback</a:t>
              </a:r>
              <a:br>
                <a:rPr lang="en-GB" b="1" dirty="0">
                  <a:solidFill>
                    <a:schemeClr val="bg1"/>
                  </a:solidFill>
                  <a:latin typeface="Bradley Hand ITC" panose="03070402050302030203" pitchFamily="66" charset="0"/>
                </a:rPr>
              </a:br>
              <a:r>
                <a:rPr lang="en-GB" b="1" dirty="0">
                  <a:solidFill>
                    <a:schemeClr val="bg1"/>
                  </a:solidFill>
                  <a:latin typeface="Bradley Hand ITC" panose="03070402050302030203" pitchFamily="66" charset="0"/>
                </a:rPr>
                <a:t>always welcome!</a:t>
              </a:r>
            </a:p>
          </p:txBody>
        </p:sp>
      </p:grpSp>
    </p:spTree>
    <p:extLst>
      <p:ext uri="{BB962C8B-B14F-4D97-AF65-F5344CB8AC3E}">
        <p14:creationId xmlns:p14="http://schemas.microsoft.com/office/powerpoint/2010/main" val="2932254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500"/>
                                        <p:tgtEl>
                                          <p:spTgt spid="6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left)">
                                      <p:cBhvr>
                                        <p:cTn id="11" dur="500"/>
                                        <p:tgtEl>
                                          <p:spTgt spid="6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wipe(left)">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wipe(left)">
                                      <p:cBhvr>
                                        <p:cTn id="19" dur="500"/>
                                        <p:tgtEl>
                                          <p:spTgt spid="6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wipe(left)">
                                      <p:cBhvr>
                                        <p:cTn id="23" dur="500"/>
                                        <p:tgtEl>
                                          <p:spTgt spid="6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wipe(left)">
                                      <p:cBhvr>
                                        <p:cTn id="27" dur="500"/>
                                        <p:tgtEl>
                                          <p:spTgt spid="65"/>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66"/>
                                        </p:tgtEl>
                                        <p:attrNameLst>
                                          <p:attrName>style.visibility</p:attrName>
                                        </p:attrNameLst>
                                      </p:cBhvr>
                                      <p:to>
                                        <p:strVal val="visible"/>
                                      </p:to>
                                    </p:set>
                                    <p:animEffect transition="in" filter="wipe(left)">
                                      <p:cBhvr>
                                        <p:cTn id="31" dur="500"/>
                                        <p:tgtEl>
                                          <p:spTgt spid="66"/>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3000"/>
                                        <p:tgtEl>
                                          <p:spTgt spid="2"/>
                                        </p:tgtEl>
                                      </p:cBhvr>
                                    </p:animEffect>
                                  </p:childTnLst>
                                </p:cTn>
                              </p:par>
                            </p:childTnLst>
                          </p:cTn>
                        </p:par>
                        <p:par>
                          <p:cTn id="35" fill="hold">
                            <p:stCondLst>
                              <p:cond delay="6000"/>
                            </p:stCondLst>
                            <p:childTnLst>
                              <p:par>
                                <p:cTn id="36" presetID="22" presetClass="entr" presetSubtype="1" fill="hold" nodeType="after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up)">
                                      <p:cBhvr>
                                        <p:cTn id="38" dur="500"/>
                                        <p:tgtEl>
                                          <p:spTgt spid="91"/>
                                        </p:tgtEl>
                                      </p:cBhvr>
                                    </p:animEffect>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7000"/>
                            </p:stCondLst>
                            <p:childTnLst>
                              <p:par>
                                <p:cTn id="45" presetID="22" presetClass="entr" presetSubtype="4"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down)">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63" grpId="0"/>
      <p:bldP spid="64" grpId="0"/>
      <p:bldP spid="65" grpId="0"/>
      <p:bldP spid="6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B95EE8-35E6-07E3-2622-05AC5DA802B6}"/>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C48BDE2-60DA-59CA-BD28-59613A3650AF}"/>
              </a:ext>
            </a:extLst>
          </p:cNvPr>
          <p:cNvSpPr>
            <a:spLocks noGrp="1"/>
          </p:cNvSpPr>
          <p:nvPr>
            <p:ph idx="4294967295"/>
          </p:nvPr>
        </p:nvSpPr>
        <p:spPr>
          <a:xfrm>
            <a:off x="641350" y="1373375"/>
            <a:ext cx="10912475" cy="4867275"/>
          </a:xfrm>
        </p:spPr>
        <p:txBody>
          <a:bodyPr/>
          <a:lstStyle/>
          <a:p>
            <a:pPr fontAlgn="base"/>
            <a:r>
              <a:rPr lang="en-US" sz="1100"/>
              <a:t>The preceding presentation contains product features that are currently under development. Information shown through the presentation is based on current expectations and subject to change without notice.  </a:t>
            </a:r>
          </a:p>
          <a:p>
            <a:pPr fontAlgn="base"/>
            <a:r>
              <a:rPr lang="en-US" sz="1100"/>
              <a:t>Results that are based on pre-production systems and components as well as results that have been estimated or simulated using an Intel Reference Platform (an internal example new system), internal Intel analysis or architecture simulation or modeling are provided to you for informational purposes only. Results may vary based on future changes to any systems, components, specifications or configurations.  </a:t>
            </a:r>
          </a:p>
          <a:p>
            <a:pPr fontAlgn="base"/>
            <a:r>
              <a:rPr lang="en-US" sz="1100"/>
              <a:t>Performance varies by use, configuration and other factors. Learn more at </a:t>
            </a:r>
            <a:r>
              <a:rPr lang="en-US" sz="1100">
                <a:hlinkClick r:id="rId2">
                  <a:extLst>
                    <a:ext uri="{A12FA001-AC4F-418D-AE19-62706E023703}">
                      <ahyp:hlinkClr xmlns:ahyp="http://schemas.microsoft.com/office/drawing/2018/hyperlinkcolor" val="tx"/>
                    </a:ext>
                  </a:extLst>
                </a:hlinkClick>
              </a:rPr>
              <a:t>www.intel.com/PerformanceIndex</a:t>
            </a:r>
            <a:r>
              <a:rPr lang="en-US" sz="1100"/>
              <a:t>.  </a:t>
            </a:r>
          </a:p>
          <a:p>
            <a:pPr fontAlgn="base"/>
            <a:r>
              <a:rPr lang="en-US" sz="1100"/>
              <a:t>No product or component can be absolutely secure. Intel technologies may require enabled hardware, software or service activation.  </a:t>
            </a:r>
          </a:p>
          <a:p>
            <a:pPr fontAlgn="base"/>
            <a:r>
              <a:rPr lang="en-US" sz="1100"/>
              <a:t>All product plans and roadmaps are subject to change without notice.  </a:t>
            </a:r>
          </a:p>
          <a:p>
            <a:pPr fontAlgn="base"/>
            <a:r>
              <a:rPr lang="en-US" sz="1100"/>
              <a:t>Some images may have been altered or simulated and are for illustrative purposes only.  </a:t>
            </a:r>
          </a:p>
          <a:p>
            <a:pPr>
              <a:lnSpc>
                <a:spcPct val="100000"/>
              </a:lnSpc>
            </a:pPr>
            <a:r>
              <a:rPr lang="en-US" sz="1100"/>
              <a:t>© Intel Corporation.  Intel, the Intel logo, and other Intel marks are trademarks of Intel Corporation or its subsidiaries.  Other names and brands may be claimed as the property of others. </a:t>
            </a:r>
          </a:p>
          <a:p>
            <a:pPr>
              <a:lnSpc>
                <a:spcPct val="100000"/>
              </a:lnSpc>
            </a:pPr>
            <a:endParaRPr lang="en-US" sz="1100"/>
          </a:p>
          <a:p>
            <a:pPr lvl="0" defTabSz="1219169" hangingPunct="0">
              <a:spcBef>
                <a:spcPts val="0"/>
              </a:spcBef>
              <a:defRPr/>
            </a:pPr>
            <a:endParaRPr lang="en-US" sz="1100" kern="0">
              <a:solidFill>
                <a:srgbClr val="525252"/>
              </a:solidFill>
              <a:cs typeface="Arial"/>
              <a:sym typeface="IntelOne Text"/>
              <a:hlinkClick r:id="rId3" action="ppaction://hlinksldjump"/>
            </a:endParaRPr>
          </a:p>
          <a:p>
            <a:endParaRPr lang="en-US" sz="700"/>
          </a:p>
        </p:txBody>
      </p:sp>
      <p:sp>
        <p:nvSpPr>
          <p:cNvPr id="3" name="Title 2">
            <a:extLst>
              <a:ext uri="{FF2B5EF4-FFF2-40B4-BE49-F238E27FC236}">
                <a16:creationId xmlns:a16="http://schemas.microsoft.com/office/drawing/2014/main" id="{A94E4ED7-E9F0-15F8-4BDC-F2B1EC49ACDB}"/>
              </a:ext>
            </a:extLst>
          </p:cNvPr>
          <p:cNvSpPr>
            <a:spLocks noGrp="1"/>
          </p:cNvSpPr>
          <p:nvPr>
            <p:ph type="title" idx="4294967295"/>
          </p:nvPr>
        </p:nvSpPr>
        <p:spPr>
          <a:xfrm>
            <a:off x="641350" y="370075"/>
            <a:ext cx="10909300" cy="639762"/>
          </a:xfrm>
        </p:spPr>
        <p:txBody>
          <a:bodyPr/>
          <a:lstStyle/>
          <a:p>
            <a:r>
              <a:rPr lang="en-US" sz="3600">
                <a:gradFill>
                  <a:gsLst>
                    <a:gs pos="0">
                      <a:srgbClr val="A0EBFF">
                        <a:lumMod val="25000"/>
                        <a:lumOff val="75000"/>
                      </a:srgbClr>
                    </a:gs>
                    <a:gs pos="96000">
                      <a:srgbClr val="6DDDFF"/>
                    </a:gs>
                  </a:gsLst>
                  <a:lin ang="5400000" scaled="0"/>
                </a:gradFill>
                <a:latin typeface="IntelOne Display Medium"/>
              </a:rPr>
              <a:t>Notices &amp; Disclaimers </a:t>
            </a:r>
          </a:p>
        </p:txBody>
      </p:sp>
    </p:spTree>
    <p:extLst>
      <p:ext uri="{BB962C8B-B14F-4D97-AF65-F5344CB8AC3E}">
        <p14:creationId xmlns:p14="http://schemas.microsoft.com/office/powerpoint/2010/main" val="451874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DBD622-A799-A70C-D8CB-59284AFF1C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A92B42-FAF8-57DC-DD37-29E345447129}"/>
              </a:ext>
            </a:extLst>
          </p:cNvPr>
          <p:cNvSpPr>
            <a:spLocks noGrp="1"/>
          </p:cNvSpPr>
          <p:nvPr>
            <p:ph type="title"/>
          </p:nvPr>
        </p:nvSpPr>
        <p:spPr>
          <a:xfrm>
            <a:off x="638175" y="2697480"/>
            <a:ext cx="10915650" cy="1463040"/>
          </a:xfrm>
        </p:spPr>
        <p:txBody>
          <a:bodyPr/>
          <a:lstStyle/>
          <a:p>
            <a:r>
              <a:rPr lang="en-US"/>
              <a:t>The end.</a:t>
            </a:r>
          </a:p>
        </p:txBody>
      </p:sp>
      <p:grpSp>
        <p:nvGrpSpPr>
          <p:cNvPr id="3" name="Group 2">
            <a:extLst>
              <a:ext uri="{FF2B5EF4-FFF2-40B4-BE49-F238E27FC236}">
                <a16:creationId xmlns:a16="http://schemas.microsoft.com/office/drawing/2014/main" id="{FB4E51C6-CE4E-1C24-0FD5-12F7CA6D087C}"/>
              </a:ext>
            </a:extLst>
          </p:cNvPr>
          <p:cNvGrpSpPr/>
          <p:nvPr/>
        </p:nvGrpSpPr>
        <p:grpSpPr>
          <a:xfrm rot="532465">
            <a:off x="7001224" y="4353420"/>
            <a:ext cx="2384151" cy="1867606"/>
            <a:chOff x="9807849" y="4042939"/>
            <a:chExt cx="2384151" cy="1867606"/>
          </a:xfrm>
          <a:effectLst>
            <a:outerShdw blurRad="50800" dist="38100" dir="13500000" algn="br" rotWithShape="0">
              <a:prstClr val="black">
                <a:alpha val="40000"/>
              </a:prstClr>
            </a:outerShdw>
          </a:effectLst>
        </p:grpSpPr>
        <p:sp>
          <p:nvSpPr>
            <p:cNvPr id="4" name="Freeform: Shape 3">
              <a:extLst>
                <a:ext uri="{FF2B5EF4-FFF2-40B4-BE49-F238E27FC236}">
                  <a16:creationId xmlns:a16="http://schemas.microsoft.com/office/drawing/2014/main" id="{640022C4-2A7D-C3E3-4CCC-A3A7F4A3FE31}"/>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5" name="TextBox 4">
              <a:extLst>
                <a:ext uri="{FF2B5EF4-FFF2-40B4-BE49-F238E27FC236}">
                  <a16:creationId xmlns:a16="http://schemas.microsoft.com/office/drawing/2014/main" id="{FC0D79E5-4214-CD60-7960-27644D6C6827}"/>
                </a:ext>
              </a:extLst>
            </p:cNvPr>
            <p:cNvSpPr txBox="1"/>
            <p:nvPr/>
          </p:nvSpPr>
          <p:spPr>
            <a:xfrm rot="20712554">
              <a:off x="9807849" y="4492577"/>
              <a:ext cx="2030933" cy="769441"/>
            </a:xfrm>
            <a:prstGeom prst="rect">
              <a:avLst/>
            </a:prstGeom>
            <a:noFill/>
          </p:spPr>
          <p:txBody>
            <a:bodyPr wrap="square" lIns="137160" tIns="137160" rIns="137160" bIns="137160" rtlCol="0">
              <a:spAutoFit/>
            </a:bodyPr>
            <a:lstStyle/>
            <a:p>
              <a:pPr algn="ctr"/>
              <a:r>
                <a:rPr lang="en-GB" sz="3200" b="1">
                  <a:solidFill>
                    <a:schemeClr val="bg1"/>
                  </a:solidFill>
                  <a:latin typeface="Bradley Hand ITC" panose="03070402050302030203" pitchFamily="66" charset="0"/>
                </a:rPr>
                <a:t>Ta!</a:t>
              </a:r>
            </a:p>
          </p:txBody>
        </p:sp>
        <p:grpSp>
          <p:nvGrpSpPr>
            <p:cNvPr id="6" name="Group 5">
              <a:extLst>
                <a:ext uri="{FF2B5EF4-FFF2-40B4-BE49-F238E27FC236}">
                  <a16:creationId xmlns:a16="http://schemas.microsoft.com/office/drawing/2014/main" id="{018DDC5D-0387-2122-E6F0-07E56C133D33}"/>
                </a:ext>
              </a:extLst>
            </p:cNvPr>
            <p:cNvGrpSpPr>
              <a:grpSpLocks noChangeAspect="1"/>
            </p:cNvGrpSpPr>
            <p:nvPr/>
          </p:nvGrpSpPr>
          <p:grpSpPr>
            <a:xfrm rot="20745830">
              <a:off x="11407344" y="5487443"/>
              <a:ext cx="402803" cy="169893"/>
              <a:chOff x="1314450" y="6391094"/>
              <a:chExt cx="997266" cy="420623"/>
            </a:xfrm>
            <a:solidFill>
              <a:srgbClr val="000000">
                <a:alpha val="25882"/>
              </a:srgbClr>
            </a:solidFill>
          </p:grpSpPr>
          <p:sp>
            <p:nvSpPr>
              <p:cNvPr id="8" name="Freeform: Shape 7">
                <a:extLst>
                  <a:ext uri="{FF2B5EF4-FFF2-40B4-BE49-F238E27FC236}">
                    <a16:creationId xmlns:a16="http://schemas.microsoft.com/office/drawing/2014/main" id="{00330A43-1D53-A507-2A0C-065083C23EC1}"/>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9" name="Freeform: Shape 8">
                <a:extLst>
                  <a:ext uri="{FF2B5EF4-FFF2-40B4-BE49-F238E27FC236}">
                    <a16:creationId xmlns:a16="http://schemas.microsoft.com/office/drawing/2014/main" id="{E7385864-0044-2F95-D100-530D6163A5A2}"/>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7" name="Right Triangle 9">
              <a:extLst>
                <a:ext uri="{FF2B5EF4-FFF2-40B4-BE49-F238E27FC236}">
                  <a16:creationId xmlns:a16="http://schemas.microsoft.com/office/drawing/2014/main" id="{E9B5258C-485B-7635-EB82-0E4AD8D535D0}"/>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EDB200"/>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sp>
        <p:nvSpPr>
          <p:cNvPr id="10" name="Oval 9">
            <a:extLst>
              <a:ext uri="{FF2B5EF4-FFF2-40B4-BE49-F238E27FC236}">
                <a16:creationId xmlns:a16="http://schemas.microsoft.com/office/drawing/2014/main" id="{DB0F4896-E587-9F7F-BC55-20832CC693C6}"/>
              </a:ext>
            </a:extLst>
          </p:cNvPr>
          <p:cNvSpPr/>
          <p:nvPr/>
        </p:nvSpPr>
        <p:spPr>
          <a:xfrm>
            <a:off x="8417715" y="5130939"/>
            <a:ext cx="522514" cy="463930"/>
          </a:xfrm>
          <a:custGeom>
            <a:avLst/>
            <a:gdLst>
              <a:gd name="connsiteX0" fmla="*/ 0 w 522514"/>
              <a:gd name="connsiteY0" fmla="*/ 231965 h 463930"/>
              <a:gd name="connsiteX1" fmla="*/ 261257 w 522514"/>
              <a:gd name="connsiteY1" fmla="*/ 0 h 463930"/>
              <a:gd name="connsiteX2" fmla="*/ 522514 w 522514"/>
              <a:gd name="connsiteY2" fmla="*/ 231965 h 463930"/>
              <a:gd name="connsiteX3" fmla="*/ 261257 w 522514"/>
              <a:gd name="connsiteY3" fmla="*/ 463930 h 463930"/>
              <a:gd name="connsiteX4" fmla="*/ 0 w 522514"/>
              <a:gd name="connsiteY4" fmla="*/ 231965 h 46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463930" extrusionOk="0">
                <a:moveTo>
                  <a:pt x="0" y="231965"/>
                </a:moveTo>
                <a:cubicBezTo>
                  <a:pt x="10145" y="106841"/>
                  <a:pt x="132323" y="32118"/>
                  <a:pt x="261257" y="0"/>
                </a:cubicBezTo>
                <a:cubicBezTo>
                  <a:pt x="389942" y="5835"/>
                  <a:pt x="530237" y="104502"/>
                  <a:pt x="522514" y="231965"/>
                </a:cubicBezTo>
                <a:cubicBezTo>
                  <a:pt x="511099" y="370447"/>
                  <a:pt x="398244" y="435250"/>
                  <a:pt x="261257" y="463930"/>
                </a:cubicBezTo>
                <a:cubicBezTo>
                  <a:pt x="122786" y="463481"/>
                  <a:pt x="-19668" y="357168"/>
                  <a:pt x="0" y="231965"/>
                </a:cubicBezTo>
                <a:close/>
              </a:path>
            </a:pathLst>
          </a:custGeom>
          <a:noFill/>
          <a:ln>
            <a:solidFill>
              <a:schemeClr val="bg1"/>
            </a:solidFill>
            <a:extLst>
              <a:ext uri="{C807C97D-BFC1-408E-A445-0C87EB9F89A2}">
                <ask:lineSketchStyleProps xmlns:ask="http://schemas.microsoft.com/office/drawing/2018/sketchyshapes" sd="2126056000">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1" name="Oval 10">
            <a:extLst>
              <a:ext uri="{FF2B5EF4-FFF2-40B4-BE49-F238E27FC236}">
                <a16:creationId xmlns:a16="http://schemas.microsoft.com/office/drawing/2014/main" id="{4F041625-91A2-4E28-0329-DD83C28D394C}"/>
              </a:ext>
            </a:extLst>
          </p:cNvPr>
          <p:cNvSpPr/>
          <p:nvPr/>
        </p:nvSpPr>
        <p:spPr>
          <a:xfrm>
            <a:off x="8545400" y="5245225"/>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2" name="Oval 11">
            <a:extLst>
              <a:ext uri="{FF2B5EF4-FFF2-40B4-BE49-F238E27FC236}">
                <a16:creationId xmlns:a16="http://schemas.microsoft.com/office/drawing/2014/main" id="{45BAC614-C738-551F-D82D-139D54DA6D94}"/>
              </a:ext>
            </a:extLst>
          </p:cNvPr>
          <p:cNvSpPr/>
          <p:nvPr/>
        </p:nvSpPr>
        <p:spPr>
          <a:xfrm>
            <a:off x="8741531" y="5259570"/>
            <a:ext cx="73142" cy="73142"/>
          </a:xfrm>
          <a:custGeom>
            <a:avLst/>
            <a:gdLst>
              <a:gd name="connsiteX0" fmla="*/ 0 w 73142"/>
              <a:gd name="connsiteY0" fmla="*/ 36571 h 73142"/>
              <a:gd name="connsiteX1" fmla="*/ 36571 w 73142"/>
              <a:gd name="connsiteY1" fmla="*/ 0 h 73142"/>
              <a:gd name="connsiteX2" fmla="*/ 73142 w 73142"/>
              <a:gd name="connsiteY2" fmla="*/ 36571 h 73142"/>
              <a:gd name="connsiteX3" fmla="*/ 36571 w 73142"/>
              <a:gd name="connsiteY3" fmla="*/ 73142 h 73142"/>
              <a:gd name="connsiteX4" fmla="*/ 0 w 73142"/>
              <a:gd name="connsiteY4" fmla="*/ 36571 h 7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2" h="73142" extrusionOk="0">
                <a:moveTo>
                  <a:pt x="0" y="36571"/>
                </a:moveTo>
                <a:cubicBezTo>
                  <a:pt x="308" y="15690"/>
                  <a:pt x="16063" y="379"/>
                  <a:pt x="36571" y="0"/>
                </a:cubicBezTo>
                <a:cubicBezTo>
                  <a:pt x="58098" y="1228"/>
                  <a:pt x="72720" y="17335"/>
                  <a:pt x="73142" y="36571"/>
                </a:cubicBezTo>
                <a:cubicBezTo>
                  <a:pt x="70439" y="54222"/>
                  <a:pt x="58230" y="69570"/>
                  <a:pt x="36571" y="73142"/>
                </a:cubicBezTo>
                <a:cubicBezTo>
                  <a:pt x="18790" y="70798"/>
                  <a:pt x="-3785" y="56112"/>
                  <a:pt x="0" y="36571"/>
                </a:cubicBezTo>
                <a:close/>
              </a:path>
            </a:pathLst>
          </a:custGeom>
          <a:noFill/>
          <a:ln>
            <a:solidFill>
              <a:schemeClr val="bg1"/>
            </a:solidFill>
            <a:extLst>
              <a:ext uri="{C807C97D-BFC1-408E-A445-0C87EB9F89A2}">
                <ask:lineSketchStyleProps xmlns:ask="http://schemas.microsoft.com/office/drawing/2018/sketchyshapes" sd="1686345352">
                  <a:prstGeom prst="ellipse">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
        <p:nvSpPr>
          <p:cNvPr id="13" name="Moon 12">
            <a:extLst>
              <a:ext uri="{FF2B5EF4-FFF2-40B4-BE49-F238E27FC236}">
                <a16:creationId xmlns:a16="http://schemas.microsoft.com/office/drawing/2014/main" id="{2205EDDE-22EC-73F1-C63F-0003067689E5}"/>
              </a:ext>
            </a:extLst>
          </p:cNvPr>
          <p:cNvSpPr/>
          <p:nvPr/>
        </p:nvSpPr>
        <p:spPr>
          <a:xfrm rot="16730628">
            <a:off x="8579565" y="5330294"/>
            <a:ext cx="150030" cy="252248"/>
          </a:xfrm>
          <a:custGeom>
            <a:avLst/>
            <a:gdLst>
              <a:gd name="connsiteX0" fmla="*/ 150030 w 150030"/>
              <a:gd name="connsiteY0" fmla="*/ 252248 h 252248"/>
              <a:gd name="connsiteX1" fmla="*/ 0 w 150030"/>
              <a:gd name="connsiteY1" fmla="*/ 126124 h 252248"/>
              <a:gd name="connsiteX2" fmla="*/ 150030 w 150030"/>
              <a:gd name="connsiteY2" fmla="*/ 0 h 252248"/>
              <a:gd name="connsiteX3" fmla="*/ 75015 w 150030"/>
              <a:gd name="connsiteY3" fmla="*/ 126124 h 252248"/>
              <a:gd name="connsiteX4" fmla="*/ 150030 w 150030"/>
              <a:gd name="connsiteY4" fmla="*/ 252248 h 25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30" h="252248" extrusionOk="0">
                <a:moveTo>
                  <a:pt x="150030" y="252248"/>
                </a:moveTo>
                <a:cubicBezTo>
                  <a:pt x="71375" y="241942"/>
                  <a:pt x="-10877" y="212906"/>
                  <a:pt x="0" y="126124"/>
                </a:cubicBezTo>
                <a:cubicBezTo>
                  <a:pt x="19889" y="49708"/>
                  <a:pt x="70287" y="-1282"/>
                  <a:pt x="150030" y="0"/>
                </a:cubicBezTo>
                <a:cubicBezTo>
                  <a:pt x="94972" y="33940"/>
                  <a:pt x="77354" y="78716"/>
                  <a:pt x="75015" y="126124"/>
                </a:cubicBezTo>
                <a:cubicBezTo>
                  <a:pt x="75630" y="176980"/>
                  <a:pt x="97010" y="226996"/>
                  <a:pt x="150030" y="252248"/>
                </a:cubicBezTo>
                <a:close/>
              </a:path>
            </a:pathLst>
          </a:custGeom>
          <a:noFill/>
          <a:ln>
            <a:solidFill>
              <a:schemeClr val="bg1"/>
            </a:solidFill>
            <a:extLst>
              <a:ext uri="{C807C97D-BFC1-408E-A445-0C87EB9F89A2}">
                <ask:lineSketchStyleProps xmlns:ask="http://schemas.microsoft.com/office/drawing/2018/sketchyshapes" sd="1200472652">
                  <a:prstGeom prst="moon">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spTree>
    <p:extLst>
      <p:ext uri="{BB962C8B-B14F-4D97-AF65-F5344CB8AC3E}">
        <p14:creationId xmlns:p14="http://schemas.microsoft.com/office/powerpoint/2010/main" val="1693108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A47CB49-3488-6CFC-C687-0688BBD9E4EA}"/>
              </a:ext>
            </a:extLst>
          </p:cNvPr>
          <p:cNvSpPr/>
          <p:nvPr/>
        </p:nvSpPr>
        <p:spPr>
          <a:xfrm>
            <a:off x="135325" y="100262"/>
            <a:ext cx="5960675" cy="5210804"/>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Regular"/>
              </a:rPr>
              <a:t>Render Slice</a:t>
            </a:r>
          </a:p>
        </p:txBody>
      </p:sp>
      <p:sp>
        <p:nvSpPr>
          <p:cNvPr id="3" name="Rectangle 2">
            <a:extLst>
              <a:ext uri="{FF2B5EF4-FFF2-40B4-BE49-F238E27FC236}">
                <a16:creationId xmlns:a16="http://schemas.microsoft.com/office/drawing/2014/main" id="{C579089D-42DB-2DE3-9703-A2A44CDBE4AC}"/>
              </a:ext>
            </a:extLst>
          </p:cNvPr>
          <p:cNvSpPr/>
          <p:nvPr/>
        </p:nvSpPr>
        <p:spPr>
          <a:xfrm>
            <a:off x="362665" y="632701"/>
            <a:ext cx="4449154" cy="2671740"/>
          </a:xfrm>
          <a:prstGeom prst="rect">
            <a:avLst/>
          </a:prstGeom>
          <a:solidFill>
            <a:srgbClr val="004A86"/>
          </a:solidFill>
          <a:ln w="12700" cap="flat" cmpd="sng" algn="ctr">
            <a:solidFill>
              <a:srgbClr val="040E35"/>
            </a:solid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core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4" name="Rectangle 3">
            <a:extLst>
              <a:ext uri="{FF2B5EF4-FFF2-40B4-BE49-F238E27FC236}">
                <a16:creationId xmlns:a16="http://schemas.microsoft.com/office/drawing/2014/main" id="{69C627AF-5620-56E0-B569-20C778EEF053}"/>
              </a:ext>
            </a:extLst>
          </p:cNvPr>
          <p:cNvSpPr/>
          <p:nvPr/>
        </p:nvSpPr>
        <p:spPr>
          <a:xfrm>
            <a:off x="320469" y="595275"/>
            <a:ext cx="4449154" cy="2671740"/>
          </a:xfrm>
          <a:prstGeom prst="rect">
            <a:avLst/>
          </a:prstGeom>
          <a:solidFill>
            <a:srgbClr val="004A86"/>
          </a:solidFill>
          <a:ln w="12700" cap="flat" cmpd="sng" algn="ctr">
            <a:solidFill>
              <a:srgbClr val="040E35"/>
            </a:solid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core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5" name="Rectangle 4">
            <a:extLst>
              <a:ext uri="{FF2B5EF4-FFF2-40B4-BE49-F238E27FC236}">
                <a16:creationId xmlns:a16="http://schemas.microsoft.com/office/drawing/2014/main" id="{5900EA3F-7681-DD14-928F-EA41D0ECB3CB}"/>
              </a:ext>
            </a:extLst>
          </p:cNvPr>
          <p:cNvSpPr/>
          <p:nvPr/>
        </p:nvSpPr>
        <p:spPr>
          <a:xfrm>
            <a:off x="284172" y="553826"/>
            <a:ext cx="4449154" cy="2671740"/>
          </a:xfrm>
          <a:prstGeom prst="rect">
            <a:avLst/>
          </a:prstGeom>
          <a:solidFill>
            <a:srgbClr val="004A86"/>
          </a:solidFill>
          <a:ln w="12700" cap="flat" cmpd="sng" algn="ctr">
            <a:solidFill>
              <a:srgbClr val="040E35"/>
            </a:solid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core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6" name="Rectangle 5">
            <a:extLst>
              <a:ext uri="{FF2B5EF4-FFF2-40B4-BE49-F238E27FC236}">
                <a16:creationId xmlns:a16="http://schemas.microsoft.com/office/drawing/2014/main" id="{5B87A4E2-7991-E81F-CB39-997DA9B98DC8}"/>
              </a:ext>
            </a:extLst>
          </p:cNvPr>
          <p:cNvSpPr/>
          <p:nvPr/>
        </p:nvSpPr>
        <p:spPr>
          <a:xfrm>
            <a:off x="6549396" y="101636"/>
            <a:ext cx="2227394" cy="6288461"/>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FFFFFF"/>
                </a:solidFill>
                <a:effectLst/>
                <a:uLnTx/>
                <a:uFillTx/>
                <a:latin typeface="IntelOne Display Regular"/>
              </a:rPr>
              <a:t>Node Fabric</a:t>
            </a:r>
          </a:p>
        </p:txBody>
      </p:sp>
      <p:sp>
        <p:nvSpPr>
          <p:cNvPr id="7" name="Rectangle 6">
            <a:extLst>
              <a:ext uri="{FF2B5EF4-FFF2-40B4-BE49-F238E27FC236}">
                <a16:creationId xmlns:a16="http://schemas.microsoft.com/office/drawing/2014/main" id="{A19A2B24-9C08-D3CA-1657-7313EB7017C1}"/>
              </a:ext>
            </a:extLst>
          </p:cNvPr>
          <p:cNvSpPr/>
          <p:nvPr/>
        </p:nvSpPr>
        <p:spPr>
          <a:xfrm>
            <a:off x="129223" y="5347673"/>
            <a:ext cx="5960675" cy="502823"/>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Regular"/>
              </a:rPr>
              <a:t>Render Slice</a:t>
            </a:r>
          </a:p>
        </p:txBody>
      </p:sp>
      <p:sp>
        <p:nvSpPr>
          <p:cNvPr id="8" name="Rectangle 7">
            <a:extLst>
              <a:ext uri="{FF2B5EF4-FFF2-40B4-BE49-F238E27FC236}">
                <a16:creationId xmlns:a16="http://schemas.microsoft.com/office/drawing/2014/main" id="{94DC4AD9-FEAD-6F34-9EDE-316FE4410103}"/>
              </a:ext>
            </a:extLst>
          </p:cNvPr>
          <p:cNvSpPr/>
          <p:nvPr/>
        </p:nvSpPr>
        <p:spPr>
          <a:xfrm>
            <a:off x="128504" y="5887274"/>
            <a:ext cx="5960675" cy="502823"/>
          </a:xfrm>
          <a:prstGeom prst="rect">
            <a:avLst/>
          </a:prstGeom>
          <a:solidFill>
            <a:srgbClr val="040E35"/>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FFFFFF"/>
                </a:solidFill>
                <a:effectLst/>
                <a:uLnTx/>
                <a:uFillTx/>
                <a:latin typeface="IntelOne Display Regular"/>
              </a:rPr>
              <a:t>Render Slice</a:t>
            </a:r>
          </a:p>
        </p:txBody>
      </p:sp>
      <p:sp>
        <p:nvSpPr>
          <p:cNvPr id="9" name="Rectangle 8">
            <a:extLst>
              <a:ext uri="{FF2B5EF4-FFF2-40B4-BE49-F238E27FC236}">
                <a16:creationId xmlns:a16="http://schemas.microsoft.com/office/drawing/2014/main" id="{3741CA8A-80D7-2456-90C4-60E520074F67}"/>
              </a:ext>
            </a:extLst>
          </p:cNvPr>
          <p:cNvSpPr/>
          <p:nvPr/>
        </p:nvSpPr>
        <p:spPr>
          <a:xfrm>
            <a:off x="243356" y="512586"/>
            <a:ext cx="4449154" cy="2671740"/>
          </a:xfrm>
          <a:prstGeom prst="rect">
            <a:avLst/>
          </a:prstGeom>
          <a:solidFill>
            <a:srgbClr val="004A86"/>
          </a:solidFill>
          <a:ln w="12700" cap="flat" cmpd="sng" algn="ctr">
            <a:solidFill>
              <a:srgbClr val="040E35"/>
            </a:solidFill>
            <a:prstDash val="solid"/>
            <a:miter lim="800000"/>
          </a:ln>
          <a:effectLst/>
        </p:spPr>
        <p:txBody>
          <a:bodyPr vert="horz" rtlCol="0" anchor="b"/>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IntelOne Display Regular"/>
              </a:rPr>
              <a:t>  core</a:t>
            </a:r>
            <a:endParaRPr kumimoji="0" lang="en-GB" sz="1400" b="0" i="0" u="none" strike="noStrike" kern="0" cap="none" spc="0" normalizeH="0" baseline="0" noProof="0">
              <a:ln>
                <a:noFill/>
              </a:ln>
              <a:solidFill>
                <a:srgbClr val="FFFFFF"/>
              </a:solidFill>
              <a:effectLst/>
              <a:uLnTx/>
              <a:uFillTx/>
              <a:latin typeface="IntelOne Display Regular"/>
            </a:endParaRPr>
          </a:p>
        </p:txBody>
      </p:sp>
      <p:sp>
        <p:nvSpPr>
          <p:cNvPr id="10" name="Rectangle 9">
            <a:extLst>
              <a:ext uri="{FF2B5EF4-FFF2-40B4-BE49-F238E27FC236}">
                <a16:creationId xmlns:a16="http://schemas.microsoft.com/office/drawing/2014/main" id="{A186644C-4F06-98D9-408C-B5CEC7CEDBE8}"/>
              </a:ext>
            </a:extLst>
          </p:cNvPr>
          <p:cNvSpPr/>
          <p:nvPr/>
        </p:nvSpPr>
        <p:spPr>
          <a:xfrm>
            <a:off x="5350487" y="509563"/>
            <a:ext cx="530339" cy="4035133"/>
          </a:xfrm>
          <a:prstGeom prst="rect">
            <a:avLst/>
          </a:prstGeom>
          <a:solidFill>
            <a:srgbClr val="004A8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Regular"/>
              </a:rPr>
              <a:t>X</a:t>
            </a:r>
            <a:r>
              <a:rPr kumimoji="0" lang="en-GB" sz="1200" b="0" i="0" u="none" strike="noStrike" kern="0" cap="none" spc="0" normalizeH="0" baseline="30000" noProof="0">
                <a:ln>
                  <a:noFill/>
                </a:ln>
                <a:solidFill>
                  <a:srgbClr val="FFFFFF"/>
                </a:solidFill>
                <a:effectLst/>
                <a:uLnTx/>
                <a:uFillTx/>
                <a:latin typeface="IntelOne Display Regular"/>
              </a:rPr>
              <a:t>e</a:t>
            </a:r>
            <a:r>
              <a:rPr kumimoji="0" lang="en-GB" sz="1200" b="0" i="0" u="none" strike="noStrike" kern="0" cap="none" spc="0" normalizeH="0" baseline="0" noProof="0">
                <a:ln>
                  <a:noFill/>
                </a:ln>
                <a:solidFill>
                  <a:srgbClr val="FFFFFF"/>
                </a:solidFill>
                <a:effectLst/>
                <a:uLnTx/>
                <a:uFillTx/>
                <a:latin typeface="IntelOne Display Regular"/>
              </a:rPr>
              <a:t>TLB</a:t>
            </a:r>
          </a:p>
        </p:txBody>
      </p:sp>
      <p:sp>
        <p:nvSpPr>
          <p:cNvPr id="11" name="Rectangle 10">
            <a:extLst>
              <a:ext uri="{FF2B5EF4-FFF2-40B4-BE49-F238E27FC236}">
                <a16:creationId xmlns:a16="http://schemas.microsoft.com/office/drawing/2014/main" id="{461AAC40-7B6C-031A-6BA4-BD1C271A36B0}"/>
              </a:ext>
            </a:extLst>
          </p:cNvPr>
          <p:cNvSpPr/>
          <p:nvPr/>
        </p:nvSpPr>
        <p:spPr>
          <a:xfrm>
            <a:off x="613863" y="834711"/>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12" name="Rectangle 11">
            <a:extLst>
              <a:ext uri="{FF2B5EF4-FFF2-40B4-BE49-F238E27FC236}">
                <a16:creationId xmlns:a16="http://schemas.microsoft.com/office/drawing/2014/main" id="{7682E172-54D3-BFDA-BFBF-1DABEFD828E1}"/>
              </a:ext>
            </a:extLst>
          </p:cNvPr>
          <p:cNvSpPr/>
          <p:nvPr/>
        </p:nvSpPr>
        <p:spPr>
          <a:xfrm>
            <a:off x="2477109" y="604065"/>
            <a:ext cx="1525848" cy="1885737"/>
          </a:xfrm>
          <a:prstGeom prst="rect">
            <a:avLst/>
          </a:prstGeom>
          <a:solidFill>
            <a:srgbClr val="7F7F7F"/>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Dataport</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13" name="Rectangle 12">
            <a:extLst>
              <a:ext uri="{FF2B5EF4-FFF2-40B4-BE49-F238E27FC236}">
                <a16:creationId xmlns:a16="http://schemas.microsoft.com/office/drawing/2014/main" id="{CE6EB947-19C7-17B6-60A9-1D6E441D140C}"/>
              </a:ext>
            </a:extLst>
          </p:cNvPr>
          <p:cNvSpPr/>
          <p:nvPr/>
        </p:nvSpPr>
        <p:spPr>
          <a:xfrm>
            <a:off x="302300" y="1981166"/>
            <a:ext cx="1471785" cy="508636"/>
          </a:xfrm>
          <a:prstGeom prst="rect">
            <a:avLst/>
          </a:prstGeom>
          <a:solidFill>
            <a:srgbClr val="7F7F7F"/>
          </a:solidFill>
          <a:ln w="12700" cap="flat" cmpd="sng" algn="ctr">
            <a:no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Raytracing </a:t>
            </a:r>
            <a:br>
              <a:rPr kumimoji="0" lang="en-GB" sz="1000" b="1" i="0" u="none" strike="noStrike" kern="0" cap="none" spc="0" normalizeH="0" baseline="0" noProof="0">
                <a:ln>
                  <a:noFill/>
                </a:ln>
                <a:solidFill>
                  <a:schemeClr val="bg1"/>
                </a:solidFill>
                <a:effectLst/>
                <a:uLnTx/>
                <a:uFillTx/>
                <a:latin typeface="IntelOne Display Regular"/>
              </a:rPr>
            </a:br>
            <a:r>
              <a:rPr kumimoji="0" lang="en-GB" sz="1000" b="1" i="0" u="none" strike="noStrike" kern="0" cap="none" spc="0" normalizeH="0" baseline="0" noProof="0">
                <a:ln>
                  <a:noFill/>
                </a:ln>
                <a:solidFill>
                  <a:schemeClr val="bg1"/>
                </a:solidFill>
                <a:effectLst/>
                <a:uLnTx/>
                <a:uFillTx/>
                <a:latin typeface="IntelOne Display Regular"/>
              </a:rPr>
              <a:t>Unit</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14" name="Rectangle 13">
            <a:extLst>
              <a:ext uri="{FF2B5EF4-FFF2-40B4-BE49-F238E27FC236}">
                <a16:creationId xmlns:a16="http://schemas.microsoft.com/office/drawing/2014/main" id="{11A98751-04BC-BE4E-6B81-CB09A6CDE96B}"/>
              </a:ext>
            </a:extLst>
          </p:cNvPr>
          <p:cNvSpPr/>
          <p:nvPr/>
        </p:nvSpPr>
        <p:spPr>
          <a:xfrm>
            <a:off x="298576" y="2562568"/>
            <a:ext cx="1469406" cy="508636"/>
          </a:xfrm>
          <a:prstGeom prst="rect">
            <a:avLst/>
          </a:prstGeom>
          <a:solidFill>
            <a:srgbClr val="7F7F7F"/>
          </a:solidFill>
          <a:ln w="12700" cap="flat" cmpd="sng" algn="ctr">
            <a:no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Sampler</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15" name="Rectangle 14">
            <a:extLst>
              <a:ext uri="{FF2B5EF4-FFF2-40B4-BE49-F238E27FC236}">
                <a16:creationId xmlns:a16="http://schemas.microsoft.com/office/drawing/2014/main" id="{92F0F917-41EE-E98C-4CAA-9EC2C9A565C2}"/>
              </a:ext>
            </a:extLst>
          </p:cNvPr>
          <p:cNvSpPr/>
          <p:nvPr/>
        </p:nvSpPr>
        <p:spPr>
          <a:xfrm>
            <a:off x="572461" y="792477"/>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16" name="Rectangle 15">
            <a:extLst>
              <a:ext uri="{FF2B5EF4-FFF2-40B4-BE49-F238E27FC236}">
                <a16:creationId xmlns:a16="http://schemas.microsoft.com/office/drawing/2014/main" id="{EAEEB427-C266-EEDC-9D7F-23D638244DDE}"/>
              </a:ext>
            </a:extLst>
          </p:cNvPr>
          <p:cNvSpPr/>
          <p:nvPr/>
        </p:nvSpPr>
        <p:spPr>
          <a:xfrm>
            <a:off x="531059" y="755870"/>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17" name="Rectangle 16">
            <a:extLst>
              <a:ext uri="{FF2B5EF4-FFF2-40B4-BE49-F238E27FC236}">
                <a16:creationId xmlns:a16="http://schemas.microsoft.com/office/drawing/2014/main" id="{7139FE1A-26BA-4579-540B-6DF56BF8CD15}"/>
              </a:ext>
            </a:extLst>
          </p:cNvPr>
          <p:cNvSpPr/>
          <p:nvPr/>
        </p:nvSpPr>
        <p:spPr>
          <a:xfrm>
            <a:off x="489657" y="722059"/>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18" name="Rectangle 17">
            <a:extLst>
              <a:ext uri="{FF2B5EF4-FFF2-40B4-BE49-F238E27FC236}">
                <a16:creationId xmlns:a16="http://schemas.microsoft.com/office/drawing/2014/main" id="{42CD99E9-472D-EB0E-9F8B-3AF5DED7AEF3}"/>
              </a:ext>
            </a:extLst>
          </p:cNvPr>
          <p:cNvSpPr/>
          <p:nvPr/>
        </p:nvSpPr>
        <p:spPr>
          <a:xfrm>
            <a:off x="442668" y="690609"/>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19" name="Rectangle 18">
            <a:extLst>
              <a:ext uri="{FF2B5EF4-FFF2-40B4-BE49-F238E27FC236}">
                <a16:creationId xmlns:a16="http://schemas.microsoft.com/office/drawing/2014/main" id="{B4497F97-3F6B-E5D5-F528-CCBFA00595A9}"/>
              </a:ext>
            </a:extLst>
          </p:cNvPr>
          <p:cNvSpPr/>
          <p:nvPr/>
        </p:nvSpPr>
        <p:spPr>
          <a:xfrm>
            <a:off x="401266" y="661074"/>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20" name="Rectangle 19">
            <a:extLst>
              <a:ext uri="{FF2B5EF4-FFF2-40B4-BE49-F238E27FC236}">
                <a16:creationId xmlns:a16="http://schemas.microsoft.com/office/drawing/2014/main" id="{F804B886-EAD0-C680-7A16-F3E753C02239}"/>
              </a:ext>
            </a:extLst>
          </p:cNvPr>
          <p:cNvSpPr/>
          <p:nvPr/>
        </p:nvSpPr>
        <p:spPr>
          <a:xfrm>
            <a:off x="359864" y="624467"/>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XVE</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21" name="Rectangle 20">
            <a:extLst>
              <a:ext uri="{FF2B5EF4-FFF2-40B4-BE49-F238E27FC236}">
                <a16:creationId xmlns:a16="http://schemas.microsoft.com/office/drawing/2014/main" id="{5072E62D-14A8-2089-45A6-C27ACCCB5847}"/>
              </a:ext>
            </a:extLst>
          </p:cNvPr>
          <p:cNvSpPr/>
          <p:nvPr/>
        </p:nvSpPr>
        <p:spPr>
          <a:xfrm>
            <a:off x="318462" y="590657"/>
            <a:ext cx="965186" cy="1034340"/>
          </a:xfrm>
          <a:prstGeom prst="rect">
            <a:avLst/>
          </a:prstGeom>
          <a:solidFill>
            <a:srgbClr val="7F7F7F"/>
          </a:solidFill>
          <a:ln w="12700" cap="flat" cmpd="sng" algn="ctr">
            <a:solidFill>
              <a:srgbClr val="004A86"/>
            </a:solid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1" i="0" u="none" strike="noStrike" kern="0" cap="none" spc="0" normalizeH="0" baseline="0" noProof="0">
              <a:ln>
                <a:noFill/>
              </a:ln>
              <a:solidFill>
                <a:schemeClr val="bg1"/>
              </a:solidFill>
              <a:effectLst/>
              <a:uLnTx/>
              <a:uFillTx/>
              <a:latin typeface="IntelOne Display Regular"/>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Vector Engine</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22" name="Rectangle 21">
            <a:extLst>
              <a:ext uri="{FF2B5EF4-FFF2-40B4-BE49-F238E27FC236}">
                <a16:creationId xmlns:a16="http://schemas.microsoft.com/office/drawing/2014/main" id="{9D55B544-F32A-271D-4FB1-CCF2C023B80C}"/>
              </a:ext>
            </a:extLst>
          </p:cNvPr>
          <p:cNvSpPr/>
          <p:nvPr/>
        </p:nvSpPr>
        <p:spPr>
          <a:xfrm>
            <a:off x="2063864" y="604065"/>
            <a:ext cx="90000" cy="1252286"/>
          </a:xfrm>
          <a:prstGeom prst="rect">
            <a:avLst/>
          </a:prstGeom>
          <a:solidFill>
            <a:srgbClr val="FFFFFF"/>
          </a:solidFill>
          <a:ln w="12700" cap="flat" cmpd="sng" algn="ctr">
            <a:noFill/>
            <a:prstDash val="solid"/>
            <a:miter lim="800000"/>
          </a:ln>
          <a:effectLst/>
        </p:spPr>
        <p:txBody>
          <a:bodyPr lIns="137160" tIns="137160" rIns="137160" bIns="13716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srgbClr val="FFFFFF"/>
              </a:solidFill>
              <a:effectLst/>
              <a:uLnTx/>
              <a:uFillTx/>
              <a:latin typeface="IntelOne Display Regular"/>
            </a:endParaRPr>
          </a:p>
        </p:txBody>
      </p:sp>
      <p:cxnSp>
        <p:nvCxnSpPr>
          <p:cNvPr id="23" name="Straight Arrow Connector 22">
            <a:extLst>
              <a:ext uri="{FF2B5EF4-FFF2-40B4-BE49-F238E27FC236}">
                <a16:creationId xmlns:a16="http://schemas.microsoft.com/office/drawing/2014/main" id="{8ABC797B-AE1A-68F7-E632-7B50053E0370}"/>
              </a:ext>
            </a:extLst>
          </p:cNvPr>
          <p:cNvCxnSpPr>
            <a:cxnSpLocks/>
            <a:endCxn id="14" idx="3"/>
          </p:cNvCxnSpPr>
          <p:nvPr/>
        </p:nvCxnSpPr>
        <p:spPr>
          <a:xfrm flipH="1">
            <a:off x="1767982" y="2811897"/>
            <a:ext cx="2631726" cy="4989"/>
          </a:xfrm>
          <a:prstGeom prst="straightConnector1">
            <a:avLst/>
          </a:prstGeom>
          <a:noFill/>
          <a:ln w="38100" cap="flat" cmpd="sng" algn="ctr">
            <a:solidFill>
              <a:srgbClr val="FFFFFF"/>
            </a:solidFill>
            <a:prstDash val="solid"/>
            <a:miter lim="800000"/>
            <a:tailEnd type="triangle"/>
          </a:ln>
          <a:effectLst/>
        </p:spPr>
      </p:cxnSp>
      <p:cxnSp>
        <p:nvCxnSpPr>
          <p:cNvPr id="24" name="Straight Arrow Connector 23">
            <a:extLst>
              <a:ext uri="{FF2B5EF4-FFF2-40B4-BE49-F238E27FC236}">
                <a16:creationId xmlns:a16="http://schemas.microsoft.com/office/drawing/2014/main" id="{9B526A4B-C0DD-37D8-D949-D0BC903EBDC9}"/>
              </a:ext>
            </a:extLst>
          </p:cNvPr>
          <p:cNvCxnSpPr>
            <a:cxnSpLocks/>
            <a:endCxn id="13" idx="3"/>
          </p:cNvCxnSpPr>
          <p:nvPr/>
        </p:nvCxnSpPr>
        <p:spPr>
          <a:xfrm flipH="1">
            <a:off x="1774085" y="2235484"/>
            <a:ext cx="703023" cy="0"/>
          </a:xfrm>
          <a:prstGeom prst="straightConnector1">
            <a:avLst/>
          </a:prstGeom>
          <a:noFill/>
          <a:ln w="38100" cap="flat" cmpd="sng" algn="ctr">
            <a:solidFill>
              <a:srgbClr val="FFFFFF"/>
            </a:solidFill>
            <a:prstDash val="solid"/>
            <a:miter lim="800000"/>
            <a:headEnd type="triangle"/>
            <a:tailEnd type="triangle"/>
          </a:ln>
          <a:effectLst/>
        </p:spPr>
      </p:cxnSp>
      <p:sp>
        <p:nvSpPr>
          <p:cNvPr id="25" name="Rectangle 24">
            <a:extLst>
              <a:ext uri="{FF2B5EF4-FFF2-40B4-BE49-F238E27FC236}">
                <a16:creationId xmlns:a16="http://schemas.microsoft.com/office/drawing/2014/main" id="{9E4D5353-B939-1EA4-D54D-3FB210A50084}"/>
              </a:ext>
            </a:extLst>
          </p:cNvPr>
          <p:cNvSpPr/>
          <p:nvPr/>
        </p:nvSpPr>
        <p:spPr>
          <a:xfrm>
            <a:off x="2610231" y="1115710"/>
            <a:ext cx="1258726" cy="1247836"/>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Shared Local Memory / Level 1 Cache</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1" i="0" u="none" strike="noStrike" kern="0" cap="none" spc="0" normalizeH="0" baseline="0" noProof="0">
              <a:ln>
                <a:noFill/>
              </a:ln>
              <a:solidFill>
                <a:schemeClr val="bg1"/>
              </a:solidFill>
              <a:effectLst/>
              <a:uLnTx/>
              <a:uFillTx/>
              <a:latin typeface="IntelOne Display Regular"/>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chemeClr val="bg1"/>
                </a:solidFill>
                <a:effectLst/>
                <a:uLnTx/>
                <a:uFillTx/>
                <a:latin typeface="IntelOne Display Regular"/>
              </a:rPr>
              <a:t>256KB</a:t>
            </a:r>
          </a:p>
        </p:txBody>
      </p:sp>
      <p:cxnSp>
        <p:nvCxnSpPr>
          <p:cNvPr id="26" name="Straight Arrow Connector 25">
            <a:extLst>
              <a:ext uri="{FF2B5EF4-FFF2-40B4-BE49-F238E27FC236}">
                <a16:creationId xmlns:a16="http://schemas.microsoft.com/office/drawing/2014/main" id="{C725F111-2540-329E-C790-4D4175A52888}"/>
              </a:ext>
            </a:extLst>
          </p:cNvPr>
          <p:cNvCxnSpPr>
            <a:cxnSpLocks/>
            <a:endCxn id="22" idx="3"/>
          </p:cNvCxnSpPr>
          <p:nvPr/>
        </p:nvCxnSpPr>
        <p:spPr>
          <a:xfrm flipH="1" flipV="1">
            <a:off x="2153864" y="1230208"/>
            <a:ext cx="311650" cy="9021"/>
          </a:xfrm>
          <a:prstGeom prst="straightConnector1">
            <a:avLst/>
          </a:prstGeom>
          <a:noFill/>
          <a:ln w="38100" cap="flat" cmpd="sng" algn="ctr">
            <a:solidFill>
              <a:srgbClr val="FFFFFF"/>
            </a:solidFill>
            <a:prstDash val="solid"/>
            <a:miter lim="800000"/>
            <a:headEnd type="triangle"/>
            <a:tailEnd type="triangle"/>
          </a:ln>
          <a:effectLst/>
        </p:spPr>
      </p:cxnSp>
      <p:sp>
        <p:nvSpPr>
          <p:cNvPr id="27" name="Rectangle 26">
            <a:extLst>
              <a:ext uri="{FF2B5EF4-FFF2-40B4-BE49-F238E27FC236}">
                <a16:creationId xmlns:a16="http://schemas.microsoft.com/office/drawing/2014/main" id="{D5CFF816-35D0-1025-EE48-BB724B975162}"/>
              </a:ext>
            </a:extLst>
          </p:cNvPr>
          <p:cNvSpPr/>
          <p:nvPr/>
        </p:nvSpPr>
        <p:spPr>
          <a:xfrm>
            <a:off x="4360451" y="590657"/>
            <a:ext cx="180000" cy="2480548"/>
          </a:xfrm>
          <a:prstGeom prst="rect">
            <a:avLst/>
          </a:prstGeom>
          <a:solidFill>
            <a:srgbClr val="FFFFFF"/>
          </a:solidFill>
          <a:ln w="12700" cap="flat" cmpd="sng" algn="ctr">
            <a:noFill/>
            <a:prstDash val="solid"/>
            <a:miter lim="800000"/>
          </a:ln>
          <a:effectLst/>
        </p:spPr>
        <p:txBody>
          <a:bodyPr vert="vert270" lIns="137160" tIns="137160" rIns="137160" bIns="13716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525252"/>
                </a:solidFill>
                <a:effectLst/>
                <a:uLnTx/>
                <a:uFillTx/>
                <a:latin typeface="IntelOne Display Regular"/>
              </a:rPr>
              <a:t>XeCore Interface</a:t>
            </a:r>
            <a:endParaRPr kumimoji="0" lang="en-GB" sz="900" b="0" i="0" u="none" strike="noStrike" kern="0" cap="none" spc="0" normalizeH="0" baseline="0" noProof="0">
              <a:ln>
                <a:noFill/>
              </a:ln>
              <a:solidFill>
                <a:srgbClr val="FFFFFF"/>
              </a:solidFill>
              <a:effectLst/>
              <a:uLnTx/>
              <a:uFillTx/>
              <a:latin typeface="IntelOne Display Regular"/>
            </a:endParaRPr>
          </a:p>
        </p:txBody>
      </p:sp>
      <p:cxnSp>
        <p:nvCxnSpPr>
          <p:cNvPr id="28" name="Straight Arrow Connector 27">
            <a:extLst>
              <a:ext uri="{FF2B5EF4-FFF2-40B4-BE49-F238E27FC236}">
                <a16:creationId xmlns:a16="http://schemas.microsoft.com/office/drawing/2014/main" id="{DC0E6266-3673-CD7C-D519-0973D07D179B}"/>
              </a:ext>
            </a:extLst>
          </p:cNvPr>
          <p:cNvCxnSpPr>
            <a:cxnSpLocks/>
            <a:endCxn id="12" idx="3"/>
          </p:cNvCxnSpPr>
          <p:nvPr/>
        </p:nvCxnSpPr>
        <p:spPr>
          <a:xfrm flipH="1" flipV="1">
            <a:off x="4002957" y="1546934"/>
            <a:ext cx="357495" cy="8943"/>
          </a:xfrm>
          <a:prstGeom prst="straightConnector1">
            <a:avLst/>
          </a:prstGeom>
          <a:noFill/>
          <a:ln w="38100" cap="flat" cmpd="sng" algn="ctr">
            <a:solidFill>
              <a:srgbClr val="FFFFFF"/>
            </a:solidFill>
            <a:prstDash val="solid"/>
            <a:miter lim="800000"/>
            <a:headEnd type="triangle"/>
            <a:tailEnd type="triangle"/>
          </a:ln>
          <a:effectLst/>
        </p:spPr>
      </p:cxnSp>
      <p:cxnSp>
        <p:nvCxnSpPr>
          <p:cNvPr id="29" name="Straight Arrow Connector 28">
            <a:extLst>
              <a:ext uri="{FF2B5EF4-FFF2-40B4-BE49-F238E27FC236}">
                <a16:creationId xmlns:a16="http://schemas.microsoft.com/office/drawing/2014/main" id="{1FE94D31-D047-9E7E-AD0F-5209F7AD6478}"/>
              </a:ext>
            </a:extLst>
          </p:cNvPr>
          <p:cNvCxnSpPr>
            <a:cxnSpLocks/>
          </p:cNvCxnSpPr>
          <p:nvPr/>
        </p:nvCxnSpPr>
        <p:spPr>
          <a:xfrm flipH="1" flipV="1">
            <a:off x="1283648" y="877965"/>
            <a:ext cx="771004" cy="4729"/>
          </a:xfrm>
          <a:prstGeom prst="straightConnector1">
            <a:avLst/>
          </a:prstGeom>
          <a:noFill/>
          <a:ln w="38100" cap="flat" cmpd="sng" algn="ctr">
            <a:solidFill>
              <a:srgbClr val="FFFFFF"/>
            </a:solidFill>
            <a:prstDash val="solid"/>
            <a:miter lim="800000"/>
            <a:headEnd type="triangle"/>
            <a:tailEnd type="triangle"/>
          </a:ln>
          <a:effectLst/>
        </p:spPr>
      </p:cxnSp>
      <p:sp>
        <p:nvSpPr>
          <p:cNvPr id="30" name="Rectangle 29">
            <a:extLst>
              <a:ext uri="{FF2B5EF4-FFF2-40B4-BE49-F238E27FC236}">
                <a16:creationId xmlns:a16="http://schemas.microsoft.com/office/drawing/2014/main" id="{EBCC3471-F0E6-D37A-AB2A-B632A385A662}"/>
              </a:ext>
            </a:extLst>
          </p:cNvPr>
          <p:cNvSpPr/>
          <p:nvPr/>
        </p:nvSpPr>
        <p:spPr>
          <a:xfrm>
            <a:off x="1579049" y="3357095"/>
            <a:ext cx="2489568" cy="1823422"/>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31" name="Rectangle 30">
            <a:extLst>
              <a:ext uri="{FF2B5EF4-FFF2-40B4-BE49-F238E27FC236}">
                <a16:creationId xmlns:a16="http://schemas.microsoft.com/office/drawing/2014/main" id="{0C773B8E-1A9C-6354-FD66-1A4C90FBB7D7}"/>
              </a:ext>
            </a:extLst>
          </p:cNvPr>
          <p:cNvSpPr/>
          <p:nvPr/>
        </p:nvSpPr>
        <p:spPr>
          <a:xfrm>
            <a:off x="4881184" y="512585"/>
            <a:ext cx="180000" cy="4663935"/>
          </a:xfrm>
          <a:prstGeom prst="rect">
            <a:avLst/>
          </a:prstGeom>
          <a:solidFill>
            <a:srgbClr val="FFFFFF"/>
          </a:solidFill>
          <a:ln w="12700" cap="flat" cmpd="sng" algn="ctr">
            <a:noFill/>
            <a:prstDash val="solid"/>
            <a:miter lim="800000"/>
          </a:ln>
          <a:effectLst/>
        </p:spPr>
        <p:txBody>
          <a:bodyPr vert="vert270" lIns="137160" tIns="137160" rIns="137160" bIns="13716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525252"/>
                </a:solidFill>
                <a:effectLst/>
                <a:uLnTx/>
                <a:uFillTx/>
                <a:latin typeface="IntelOne Display Regular"/>
              </a:rPr>
              <a:t>Render Slice Interface</a:t>
            </a:r>
          </a:p>
        </p:txBody>
      </p:sp>
      <p:cxnSp>
        <p:nvCxnSpPr>
          <p:cNvPr id="32" name="Straight Arrow Connector 31">
            <a:extLst>
              <a:ext uri="{FF2B5EF4-FFF2-40B4-BE49-F238E27FC236}">
                <a16:creationId xmlns:a16="http://schemas.microsoft.com/office/drawing/2014/main" id="{C7DBEBA7-D47E-CB07-7281-8F376395B0D6}"/>
              </a:ext>
            </a:extLst>
          </p:cNvPr>
          <p:cNvCxnSpPr>
            <a:cxnSpLocks/>
            <a:stCxn id="10" idx="1"/>
          </p:cNvCxnSpPr>
          <p:nvPr/>
        </p:nvCxnSpPr>
        <p:spPr>
          <a:xfrm flipH="1" flipV="1">
            <a:off x="5058817" y="2525560"/>
            <a:ext cx="291670" cy="1570"/>
          </a:xfrm>
          <a:prstGeom prst="straightConnector1">
            <a:avLst/>
          </a:prstGeom>
          <a:noFill/>
          <a:ln w="38100" cap="flat" cmpd="sng" algn="ctr">
            <a:solidFill>
              <a:srgbClr val="FFFFFF"/>
            </a:solidFill>
            <a:prstDash val="solid"/>
            <a:miter lim="800000"/>
            <a:headEnd type="triangle"/>
            <a:tailEnd type="triangle"/>
          </a:ln>
          <a:effectLst/>
        </p:spPr>
      </p:cxnSp>
      <p:sp>
        <p:nvSpPr>
          <p:cNvPr id="33" name="Rectangle 32">
            <a:extLst>
              <a:ext uri="{FF2B5EF4-FFF2-40B4-BE49-F238E27FC236}">
                <a16:creationId xmlns:a16="http://schemas.microsoft.com/office/drawing/2014/main" id="{74E2E667-48EB-CAD9-6A14-7517E16C9695}"/>
              </a:ext>
            </a:extLst>
          </p:cNvPr>
          <p:cNvSpPr/>
          <p:nvPr/>
        </p:nvSpPr>
        <p:spPr>
          <a:xfrm>
            <a:off x="1651897" y="4736309"/>
            <a:ext cx="2221234" cy="358239"/>
          </a:xfrm>
          <a:prstGeom prst="rect">
            <a:avLst/>
          </a:prstGeom>
          <a:solidFill>
            <a:srgbClr val="7F7F7F"/>
          </a:solidFill>
          <a:ln w="12700" cap="flat" cmpd="sng" algn="ctr">
            <a:no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Geometry</a:t>
            </a:r>
            <a:endParaRPr kumimoji="0" lang="en-GB" sz="1000" b="0" i="0" u="none" strike="noStrike" kern="0" cap="none" spc="0" normalizeH="0" baseline="0" noProof="0">
              <a:ln>
                <a:noFill/>
              </a:ln>
              <a:solidFill>
                <a:schemeClr val="bg1"/>
              </a:solidFill>
              <a:effectLst/>
              <a:uLnTx/>
              <a:uFillTx/>
              <a:latin typeface="IntelOne Display Regular"/>
            </a:endParaRPr>
          </a:p>
        </p:txBody>
      </p:sp>
      <p:pic>
        <p:nvPicPr>
          <p:cNvPr id="34" name="Graphic 33">
            <a:extLst>
              <a:ext uri="{FF2B5EF4-FFF2-40B4-BE49-F238E27FC236}">
                <a16:creationId xmlns:a16="http://schemas.microsoft.com/office/drawing/2014/main" id="{5B01424A-2276-763E-6CAA-C802F6F310BB}"/>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2075832" y="2959476"/>
            <a:ext cx="246366" cy="155329"/>
          </a:xfrm>
          <a:prstGeom prst="rect">
            <a:avLst/>
          </a:prstGeom>
        </p:spPr>
      </p:pic>
      <p:pic>
        <p:nvPicPr>
          <p:cNvPr id="35" name="Graphic 34">
            <a:extLst>
              <a:ext uri="{FF2B5EF4-FFF2-40B4-BE49-F238E27FC236}">
                <a16:creationId xmlns:a16="http://schemas.microsoft.com/office/drawing/2014/main" id="{3C8788C1-8311-B727-493F-97EB1A76D0B9}"/>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r="27274"/>
          <a:stretch/>
        </p:blipFill>
        <p:spPr>
          <a:xfrm>
            <a:off x="711633" y="650232"/>
            <a:ext cx="210221" cy="132540"/>
          </a:xfrm>
          <a:prstGeom prst="rect">
            <a:avLst/>
          </a:prstGeom>
        </p:spPr>
      </p:pic>
      <p:cxnSp>
        <p:nvCxnSpPr>
          <p:cNvPr id="36" name="Straight Arrow Connector 35">
            <a:extLst>
              <a:ext uri="{FF2B5EF4-FFF2-40B4-BE49-F238E27FC236}">
                <a16:creationId xmlns:a16="http://schemas.microsoft.com/office/drawing/2014/main" id="{381E0B28-A251-E2B6-5DA9-2739C575BF94}"/>
              </a:ext>
            </a:extLst>
          </p:cNvPr>
          <p:cNvCxnSpPr>
            <a:cxnSpLocks/>
            <a:endCxn id="27" idx="3"/>
          </p:cNvCxnSpPr>
          <p:nvPr/>
        </p:nvCxnSpPr>
        <p:spPr>
          <a:xfrm flipH="1">
            <a:off x="4540451" y="1826817"/>
            <a:ext cx="340734" cy="4114"/>
          </a:xfrm>
          <a:prstGeom prst="straightConnector1">
            <a:avLst/>
          </a:prstGeom>
          <a:noFill/>
          <a:ln w="38100" cap="flat" cmpd="sng" algn="ctr">
            <a:solidFill>
              <a:srgbClr val="FFFFFF"/>
            </a:solidFill>
            <a:prstDash val="solid"/>
            <a:miter lim="800000"/>
            <a:headEnd type="triangle"/>
            <a:tailEnd type="triangle"/>
          </a:ln>
          <a:effectLst/>
        </p:spPr>
      </p:cxnSp>
      <p:sp>
        <p:nvSpPr>
          <p:cNvPr id="37" name="Rectangle 36">
            <a:extLst>
              <a:ext uri="{FF2B5EF4-FFF2-40B4-BE49-F238E27FC236}">
                <a16:creationId xmlns:a16="http://schemas.microsoft.com/office/drawing/2014/main" id="{F3478F9A-8FC1-1D74-29DE-91CF5D5FF3DD}"/>
              </a:ext>
            </a:extLst>
          </p:cNvPr>
          <p:cNvSpPr/>
          <p:nvPr/>
        </p:nvSpPr>
        <p:spPr>
          <a:xfrm>
            <a:off x="1083400" y="2612282"/>
            <a:ext cx="604656" cy="412454"/>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Cache</a:t>
            </a:r>
            <a:br>
              <a:rPr kumimoji="0" lang="en-GB" sz="1000" b="1" i="0" u="none" strike="noStrike" kern="0" cap="none" spc="0" normalizeH="0" baseline="0" noProof="0">
                <a:ln>
                  <a:noFill/>
                </a:ln>
                <a:solidFill>
                  <a:schemeClr val="bg1"/>
                </a:solidFill>
                <a:effectLst/>
                <a:uLnTx/>
                <a:uFillTx/>
                <a:latin typeface="IntelOne Display Regular"/>
              </a:rPr>
            </a:br>
            <a:r>
              <a:rPr kumimoji="0" lang="en-GB" sz="1000" b="0" i="0" u="none" strike="noStrike" kern="0" cap="none" spc="0" normalizeH="0" baseline="0" noProof="0">
                <a:ln>
                  <a:noFill/>
                </a:ln>
                <a:solidFill>
                  <a:schemeClr val="bg1"/>
                </a:solidFill>
                <a:effectLst/>
                <a:uLnTx/>
                <a:uFillTx/>
                <a:latin typeface="IntelOne Display Regular"/>
              </a:rPr>
              <a:t>64KB</a:t>
            </a:r>
          </a:p>
        </p:txBody>
      </p:sp>
      <p:sp>
        <p:nvSpPr>
          <p:cNvPr id="38" name="Rectangle 37">
            <a:extLst>
              <a:ext uri="{FF2B5EF4-FFF2-40B4-BE49-F238E27FC236}">
                <a16:creationId xmlns:a16="http://schemas.microsoft.com/office/drawing/2014/main" id="{3A4C0DF3-9C44-055A-184E-54346B81675A}"/>
              </a:ext>
            </a:extLst>
          </p:cNvPr>
          <p:cNvSpPr/>
          <p:nvPr/>
        </p:nvSpPr>
        <p:spPr>
          <a:xfrm>
            <a:off x="1101534" y="2034557"/>
            <a:ext cx="604656" cy="412454"/>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Node</a:t>
            </a:r>
            <a:br>
              <a:rPr kumimoji="0" lang="en-GB" sz="1000" b="1" i="0" u="none" strike="noStrike" kern="0" cap="none" spc="0" normalizeH="0" baseline="0" noProof="0">
                <a:ln>
                  <a:noFill/>
                </a:ln>
                <a:solidFill>
                  <a:schemeClr val="bg1"/>
                </a:solidFill>
                <a:effectLst/>
                <a:uLnTx/>
                <a:uFillTx/>
                <a:latin typeface="IntelOne Display Regular"/>
              </a:rPr>
            </a:br>
            <a:r>
              <a:rPr kumimoji="0" lang="en-GB" sz="1000" b="0" i="0" u="none" strike="noStrike" kern="0" cap="none" spc="0" normalizeH="0" baseline="0" noProof="0">
                <a:ln>
                  <a:noFill/>
                </a:ln>
                <a:solidFill>
                  <a:schemeClr val="bg1"/>
                </a:solidFill>
                <a:effectLst/>
                <a:uLnTx/>
                <a:uFillTx/>
                <a:latin typeface="IntelOne Display Regular"/>
              </a:rPr>
              <a:t>24KB</a:t>
            </a:r>
          </a:p>
        </p:txBody>
      </p:sp>
      <p:sp>
        <p:nvSpPr>
          <p:cNvPr id="39" name="Rectangle 38">
            <a:extLst>
              <a:ext uri="{FF2B5EF4-FFF2-40B4-BE49-F238E27FC236}">
                <a16:creationId xmlns:a16="http://schemas.microsoft.com/office/drawing/2014/main" id="{35AA35A4-31C5-DC18-B0B8-24285EF9CD21}"/>
              </a:ext>
            </a:extLst>
          </p:cNvPr>
          <p:cNvSpPr/>
          <p:nvPr/>
        </p:nvSpPr>
        <p:spPr>
          <a:xfrm>
            <a:off x="6640659" y="467741"/>
            <a:ext cx="180000" cy="5816533"/>
          </a:xfrm>
          <a:prstGeom prst="rect">
            <a:avLst/>
          </a:prstGeom>
          <a:solidFill>
            <a:srgbClr val="FFFFFF"/>
          </a:solidFill>
          <a:ln w="12700" cap="flat" cmpd="sng" algn="ctr">
            <a:noFill/>
            <a:prstDash val="solid"/>
            <a:miter lim="800000"/>
          </a:ln>
          <a:effectLst/>
        </p:spPr>
        <p:txBody>
          <a:bodyPr vert="vert270" lIns="137160" tIns="137160" rIns="137160" bIns="13716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525252"/>
                </a:solidFill>
                <a:effectLst/>
                <a:uLnTx/>
                <a:uFillTx/>
                <a:latin typeface="IntelOne Display Regular"/>
              </a:rPr>
              <a:t>Node Interface</a:t>
            </a:r>
          </a:p>
        </p:txBody>
      </p:sp>
      <p:sp>
        <p:nvSpPr>
          <p:cNvPr id="40" name="Rectangle 39">
            <a:extLst>
              <a:ext uri="{FF2B5EF4-FFF2-40B4-BE49-F238E27FC236}">
                <a16:creationId xmlns:a16="http://schemas.microsoft.com/office/drawing/2014/main" id="{E830CC15-974A-E6A0-1973-BE3D77F3D7FA}"/>
              </a:ext>
            </a:extLst>
          </p:cNvPr>
          <p:cNvSpPr/>
          <p:nvPr/>
        </p:nvSpPr>
        <p:spPr>
          <a:xfrm>
            <a:off x="7085945" y="467741"/>
            <a:ext cx="1607064" cy="3622435"/>
          </a:xfrm>
          <a:prstGeom prst="rect">
            <a:avLst/>
          </a:prstGeom>
          <a:solidFill>
            <a:srgbClr val="004A86"/>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Node</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41" name="Rectangle 40">
            <a:extLst>
              <a:ext uri="{FF2B5EF4-FFF2-40B4-BE49-F238E27FC236}">
                <a16:creationId xmlns:a16="http://schemas.microsoft.com/office/drawing/2014/main" id="{9B80E74E-9E65-2AA8-9A17-65251412CC58}"/>
              </a:ext>
            </a:extLst>
          </p:cNvPr>
          <p:cNvSpPr/>
          <p:nvPr/>
        </p:nvSpPr>
        <p:spPr>
          <a:xfrm>
            <a:off x="7210379" y="2284596"/>
            <a:ext cx="659499" cy="812288"/>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Level 2 Cache</a:t>
            </a:r>
          </a:p>
        </p:txBody>
      </p:sp>
      <p:sp>
        <p:nvSpPr>
          <p:cNvPr id="42" name="Rectangle 41">
            <a:extLst>
              <a:ext uri="{FF2B5EF4-FFF2-40B4-BE49-F238E27FC236}">
                <a16:creationId xmlns:a16="http://schemas.microsoft.com/office/drawing/2014/main" id="{2CA462CA-C76F-6CCE-D594-763BD1A795BA}"/>
              </a:ext>
            </a:extLst>
          </p:cNvPr>
          <p:cNvSpPr/>
          <p:nvPr/>
        </p:nvSpPr>
        <p:spPr>
          <a:xfrm>
            <a:off x="7204643" y="889529"/>
            <a:ext cx="1394176" cy="1109647"/>
          </a:xfrm>
          <a:prstGeom prst="rect">
            <a:avLst/>
          </a:prstGeom>
          <a:solidFill>
            <a:srgbClr val="7F7F7F"/>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err="1">
                <a:ln>
                  <a:noFill/>
                </a:ln>
                <a:solidFill>
                  <a:schemeClr val="bg1"/>
                </a:solidFill>
                <a:effectLst/>
                <a:uLnTx/>
                <a:uFillTx/>
                <a:latin typeface="IntelOne Display Regular"/>
              </a:rPr>
              <a:t>Color</a:t>
            </a:r>
            <a:r>
              <a:rPr kumimoji="0" lang="en-GB" sz="1000" b="1" i="0" u="none" strike="noStrike" kern="0" cap="none" spc="0" normalizeH="0" baseline="0" noProof="0">
                <a:ln>
                  <a:noFill/>
                </a:ln>
                <a:solidFill>
                  <a:schemeClr val="bg1"/>
                </a:solidFill>
                <a:effectLst/>
                <a:uLnTx/>
                <a:uFillTx/>
                <a:latin typeface="IntelOne Display Regular"/>
              </a:rPr>
              <a:t> Backend</a:t>
            </a:r>
            <a:endParaRPr kumimoji="0" lang="en-GB" sz="1000" b="0" i="0" u="none" strike="noStrike" kern="0" cap="none" spc="0" normalizeH="0" baseline="0" noProof="0">
              <a:ln>
                <a:noFill/>
              </a:ln>
              <a:solidFill>
                <a:schemeClr val="bg1"/>
              </a:solidFill>
              <a:effectLst/>
              <a:uLnTx/>
              <a:uFillTx/>
              <a:latin typeface="IntelOne Display Regular"/>
            </a:endParaRPr>
          </a:p>
        </p:txBody>
      </p:sp>
      <p:grpSp>
        <p:nvGrpSpPr>
          <p:cNvPr id="43" name="Group 42">
            <a:extLst>
              <a:ext uri="{FF2B5EF4-FFF2-40B4-BE49-F238E27FC236}">
                <a16:creationId xmlns:a16="http://schemas.microsoft.com/office/drawing/2014/main" id="{2341572E-711C-CF66-D7F4-A5D9548870DA}"/>
              </a:ext>
            </a:extLst>
          </p:cNvPr>
          <p:cNvGrpSpPr/>
          <p:nvPr/>
        </p:nvGrpSpPr>
        <p:grpSpPr>
          <a:xfrm>
            <a:off x="7262331" y="1223913"/>
            <a:ext cx="1270563" cy="717208"/>
            <a:chOff x="7297815" y="730492"/>
            <a:chExt cx="1462112" cy="1170623"/>
          </a:xfrm>
        </p:grpSpPr>
        <p:sp>
          <p:nvSpPr>
            <p:cNvPr id="44" name="Rectangle 43">
              <a:extLst>
                <a:ext uri="{FF2B5EF4-FFF2-40B4-BE49-F238E27FC236}">
                  <a16:creationId xmlns:a16="http://schemas.microsoft.com/office/drawing/2014/main" id="{14346378-7CEB-06F5-5067-3F6B4F003013}"/>
                </a:ext>
              </a:extLst>
            </p:cNvPr>
            <p:cNvSpPr/>
            <p:nvPr/>
          </p:nvSpPr>
          <p:spPr>
            <a:xfrm>
              <a:off x="7297815" y="730492"/>
              <a:ext cx="709535" cy="1170623"/>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err="1">
                  <a:ln>
                    <a:noFill/>
                  </a:ln>
                  <a:solidFill>
                    <a:schemeClr val="bg1"/>
                  </a:solidFill>
                  <a:effectLst/>
                  <a:uLnTx/>
                  <a:uFillTx/>
                  <a:latin typeface="IntelOne Display Regular"/>
                </a:rPr>
                <a:t>Color</a:t>
              </a:r>
              <a:r>
                <a:rPr kumimoji="0" lang="en-GB" sz="1000" b="1" i="0" u="none" strike="noStrike" kern="0" cap="none" spc="0" normalizeH="0" baseline="0" noProof="0">
                  <a:ln>
                    <a:noFill/>
                  </a:ln>
                  <a:solidFill>
                    <a:schemeClr val="bg1"/>
                  </a:solidFill>
                  <a:effectLst/>
                  <a:uLnTx/>
                  <a:uFillTx/>
                  <a:latin typeface="IntelOne Display Regular"/>
                </a:rPr>
                <a:t> Cache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chemeClr val="bg1"/>
                  </a:solidFill>
                  <a:effectLst/>
                  <a:uLnTx/>
                  <a:uFillTx/>
                  <a:latin typeface="IntelOne Display Regular"/>
                </a:rPr>
                <a:t>24KB</a:t>
              </a:r>
            </a:p>
          </p:txBody>
        </p:sp>
        <p:sp>
          <p:nvSpPr>
            <p:cNvPr id="45" name="Rectangle 44">
              <a:extLst>
                <a:ext uri="{FF2B5EF4-FFF2-40B4-BE49-F238E27FC236}">
                  <a16:creationId xmlns:a16="http://schemas.microsoft.com/office/drawing/2014/main" id="{7303C7C4-22AA-956C-0B69-34316001C9CD}"/>
                </a:ext>
              </a:extLst>
            </p:cNvPr>
            <p:cNvSpPr/>
            <p:nvPr/>
          </p:nvSpPr>
          <p:spPr>
            <a:xfrm>
              <a:off x="8050392" y="730492"/>
              <a:ext cx="709535" cy="1170623"/>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err="1">
                  <a:ln>
                    <a:noFill/>
                  </a:ln>
                  <a:solidFill>
                    <a:schemeClr val="bg1"/>
                  </a:solidFill>
                  <a:effectLst/>
                  <a:uLnTx/>
                  <a:uFillTx/>
                  <a:latin typeface="IntelOne Display Regular"/>
                </a:rPr>
                <a:t>Color</a:t>
              </a:r>
              <a:r>
                <a:rPr kumimoji="0" lang="en-GB" sz="1000" b="1" i="0" u="none" strike="noStrike" kern="0" cap="none" spc="0" normalizeH="0" baseline="0" noProof="0">
                  <a:ln>
                    <a:noFill/>
                  </a:ln>
                  <a:solidFill>
                    <a:schemeClr val="bg1"/>
                  </a:solidFill>
                  <a:effectLst/>
                  <a:uLnTx/>
                  <a:uFillTx/>
                  <a:latin typeface="IntelOne Display Regular"/>
                </a:rPr>
                <a:t> Cache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chemeClr val="bg1"/>
                  </a:solidFill>
                  <a:effectLst/>
                  <a:uLnTx/>
                  <a:uFillTx/>
                  <a:latin typeface="IntelOne Display Regular"/>
                </a:rPr>
                <a:t>24KB</a:t>
              </a:r>
            </a:p>
          </p:txBody>
        </p:sp>
      </p:grpSp>
      <p:sp>
        <p:nvSpPr>
          <p:cNvPr id="46" name="Rectangle 45">
            <a:extLst>
              <a:ext uri="{FF2B5EF4-FFF2-40B4-BE49-F238E27FC236}">
                <a16:creationId xmlns:a16="http://schemas.microsoft.com/office/drawing/2014/main" id="{1DA41235-E484-C239-A0B2-B1430B2DD03E}"/>
              </a:ext>
            </a:extLst>
          </p:cNvPr>
          <p:cNvSpPr/>
          <p:nvPr/>
        </p:nvSpPr>
        <p:spPr>
          <a:xfrm>
            <a:off x="7085945" y="4197546"/>
            <a:ext cx="1607064" cy="414815"/>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Node</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47" name="Rectangle 46">
            <a:extLst>
              <a:ext uri="{FF2B5EF4-FFF2-40B4-BE49-F238E27FC236}">
                <a16:creationId xmlns:a16="http://schemas.microsoft.com/office/drawing/2014/main" id="{277C2865-BC31-2CF8-B0A9-ABEE9B30F4B9}"/>
              </a:ext>
            </a:extLst>
          </p:cNvPr>
          <p:cNvSpPr/>
          <p:nvPr/>
        </p:nvSpPr>
        <p:spPr>
          <a:xfrm>
            <a:off x="7085945" y="4673691"/>
            <a:ext cx="1607064" cy="414815"/>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Node</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48" name="Rectangle 47">
            <a:extLst>
              <a:ext uri="{FF2B5EF4-FFF2-40B4-BE49-F238E27FC236}">
                <a16:creationId xmlns:a16="http://schemas.microsoft.com/office/drawing/2014/main" id="{59F19720-C942-6C1F-4BF4-874CAAC8135A}"/>
              </a:ext>
            </a:extLst>
          </p:cNvPr>
          <p:cNvSpPr/>
          <p:nvPr/>
        </p:nvSpPr>
        <p:spPr>
          <a:xfrm>
            <a:off x="7083729" y="5149836"/>
            <a:ext cx="1607064" cy="414815"/>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Node</a:t>
            </a:r>
            <a:endParaRPr kumimoji="0" lang="en-GB" sz="1200" b="0" i="0" u="none" strike="noStrike" kern="0" cap="none" spc="0" normalizeH="0" baseline="0" noProof="0">
              <a:ln>
                <a:noFill/>
              </a:ln>
              <a:solidFill>
                <a:srgbClr val="FFFFFF"/>
              </a:solidFill>
              <a:effectLst/>
              <a:uLnTx/>
              <a:uFillTx/>
              <a:latin typeface="IntelOne Display Regular"/>
            </a:endParaRPr>
          </a:p>
        </p:txBody>
      </p:sp>
      <p:cxnSp>
        <p:nvCxnSpPr>
          <p:cNvPr id="49" name="Straight Arrow Connector 48">
            <a:extLst>
              <a:ext uri="{FF2B5EF4-FFF2-40B4-BE49-F238E27FC236}">
                <a16:creationId xmlns:a16="http://schemas.microsoft.com/office/drawing/2014/main" id="{4DA67533-6C96-A02C-E496-308BAF968305}"/>
              </a:ext>
            </a:extLst>
          </p:cNvPr>
          <p:cNvCxnSpPr>
            <a:cxnSpLocks/>
            <a:stCxn id="40" idx="1"/>
          </p:cNvCxnSpPr>
          <p:nvPr/>
        </p:nvCxnSpPr>
        <p:spPr>
          <a:xfrm flipH="1">
            <a:off x="6819759" y="2278959"/>
            <a:ext cx="266186" cy="1360"/>
          </a:xfrm>
          <a:prstGeom prst="straightConnector1">
            <a:avLst/>
          </a:prstGeom>
          <a:noFill/>
          <a:ln w="38100" cap="flat" cmpd="sng" algn="ctr">
            <a:solidFill>
              <a:srgbClr val="FFFFFF"/>
            </a:solidFill>
            <a:prstDash val="solid"/>
            <a:miter lim="800000"/>
            <a:headEnd type="triangle"/>
            <a:tailEnd type="triangle"/>
          </a:ln>
          <a:effectLst/>
        </p:spPr>
      </p:cxnSp>
      <p:cxnSp>
        <p:nvCxnSpPr>
          <p:cNvPr id="50" name="Straight Arrow Connector 49">
            <a:extLst>
              <a:ext uri="{FF2B5EF4-FFF2-40B4-BE49-F238E27FC236}">
                <a16:creationId xmlns:a16="http://schemas.microsoft.com/office/drawing/2014/main" id="{2C12999B-FC92-A28C-A59F-1BEF322948BC}"/>
              </a:ext>
            </a:extLst>
          </p:cNvPr>
          <p:cNvCxnSpPr>
            <a:cxnSpLocks/>
            <a:stCxn id="46" idx="1"/>
          </p:cNvCxnSpPr>
          <p:nvPr/>
        </p:nvCxnSpPr>
        <p:spPr>
          <a:xfrm flipH="1">
            <a:off x="6819759" y="4404954"/>
            <a:ext cx="266186"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51" name="Straight Arrow Connector 50">
            <a:extLst>
              <a:ext uri="{FF2B5EF4-FFF2-40B4-BE49-F238E27FC236}">
                <a16:creationId xmlns:a16="http://schemas.microsoft.com/office/drawing/2014/main" id="{926332C6-10D2-4809-8546-0E7B85B84A2C}"/>
              </a:ext>
            </a:extLst>
          </p:cNvPr>
          <p:cNvCxnSpPr>
            <a:cxnSpLocks/>
            <a:stCxn id="47" idx="1"/>
          </p:cNvCxnSpPr>
          <p:nvPr/>
        </p:nvCxnSpPr>
        <p:spPr>
          <a:xfrm flipH="1">
            <a:off x="6819759" y="4881099"/>
            <a:ext cx="266186"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52" name="Straight Arrow Connector 51">
            <a:extLst>
              <a:ext uri="{FF2B5EF4-FFF2-40B4-BE49-F238E27FC236}">
                <a16:creationId xmlns:a16="http://schemas.microsoft.com/office/drawing/2014/main" id="{ED28DCDC-2175-1ACF-86B4-C8486E2384D1}"/>
              </a:ext>
            </a:extLst>
          </p:cNvPr>
          <p:cNvCxnSpPr>
            <a:cxnSpLocks/>
            <a:stCxn id="48" idx="1"/>
          </p:cNvCxnSpPr>
          <p:nvPr/>
        </p:nvCxnSpPr>
        <p:spPr>
          <a:xfrm flipH="1" flipV="1">
            <a:off x="6819551" y="5357242"/>
            <a:ext cx="264178" cy="2"/>
          </a:xfrm>
          <a:prstGeom prst="straightConnector1">
            <a:avLst/>
          </a:prstGeom>
          <a:noFill/>
          <a:ln w="38100" cap="flat" cmpd="sng" algn="ctr">
            <a:solidFill>
              <a:srgbClr val="FFFFFF"/>
            </a:solidFill>
            <a:prstDash val="solid"/>
            <a:miter lim="800000"/>
            <a:headEnd type="triangle"/>
            <a:tailEnd type="triangle"/>
          </a:ln>
          <a:effectLst/>
        </p:spPr>
      </p:cxnSp>
      <p:cxnSp>
        <p:nvCxnSpPr>
          <p:cNvPr id="53" name="Straight Arrow Connector 52">
            <a:extLst>
              <a:ext uri="{FF2B5EF4-FFF2-40B4-BE49-F238E27FC236}">
                <a16:creationId xmlns:a16="http://schemas.microsoft.com/office/drawing/2014/main" id="{33FA5F6D-34EF-EA4E-542C-29F66CF24572}"/>
              </a:ext>
            </a:extLst>
          </p:cNvPr>
          <p:cNvCxnSpPr>
            <a:cxnSpLocks/>
            <a:endCxn id="10" idx="3"/>
          </p:cNvCxnSpPr>
          <p:nvPr/>
        </p:nvCxnSpPr>
        <p:spPr>
          <a:xfrm flipH="1">
            <a:off x="5880826" y="2525560"/>
            <a:ext cx="737632" cy="1570"/>
          </a:xfrm>
          <a:prstGeom prst="straightConnector1">
            <a:avLst/>
          </a:prstGeom>
          <a:noFill/>
          <a:ln w="38100" cap="flat" cmpd="sng" algn="ctr">
            <a:solidFill>
              <a:srgbClr val="FFFFFF"/>
            </a:solidFill>
            <a:prstDash val="solid"/>
            <a:miter lim="800000"/>
            <a:headEnd type="triangle"/>
            <a:tailEnd type="triangle"/>
          </a:ln>
          <a:effectLst/>
        </p:spPr>
      </p:cxnSp>
      <p:cxnSp>
        <p:nvCxnSpPr>
          <p:cNvPr id="54" name="Straight Arrow Connector 53">
            <a:extLst>
              <a:ext uri="{FF2B5EF4-FFF2-40B4-BE49-F238E27FC236}">
                <a16:creationId xmlns:a16="http://schemas.microsoft.com/office/drawing/2014/main" id="{A6CFCB08-2924-9A11-1FBB-7DF587A353A5}"/>
              </a:ext>
            </a:extLst>
          </p:cNvPr>
          <p:cNvCxnSpPr>
            <a:cxnSpLocks/>
            <a:endCxn id="7" idx="3"/>
          </p:cNvCxnSpPr>
          <p:nvPr/>
        </p:nvCxnSpPr>
        <p:spPr>
          <a:xfrm flipH="1">
            <a:off x="6089898" y="5596139"/>
            <a:ext cx="544659" cy="2946"/>
          </a:xfrm>
          <a:prstGeom prst="straightConnector1">
            <a:avLst/>
          </a:prstGeom>
          <a:noFill/>
          <a:ln w="38100" cap="flat" cmpd="sng" algn="ctr">
            <a:solidFill>
              <a:srgbClr val="FFFFFF"/>
            </a:solidFill>
            <a:prstDash val="solid"/>
            <a:miter lim="800000"/>
            <a:headEnd type="triangle"/>
            <a:tailEnd type="triangle"/>
          </a:ln>
          <a:effectLst/>
        </p:spPr>
      </p:cxnSp>
      <p:cxnSp>
        <p:nvCxnSpPr>
          <p:cNvPr id="55" name="Straight Arrow Connector 54">
            <a:extLst>
              <a:ext uri="{FF2B5EF4-FFF2-40B4-BE49-F238E27FC236}">
                <a16:creationId xmlns:a16="http://schemas.microsoft.com/office/drawing/2014/main" id="{A03352CF-E418-EB38-2CC7-7F61AB30ABEA}"/>
              </a:ext>
            </a:extLst>
          </p:cNvPr>
          <p:cNvCxnSpPr>
            <a:cxnSpLocks/>
            <a:endCxn id="8" idx="3"/>
          </p:cNvCxnSpPr>
          <p:nvPr/>
        </p:nvCxnSpPr>
        <p:spPr>
          <a:xfrm flipH="1">
            <a:off x="6089179" y="6137096"/>
            <a:ext cx="529279" cy="1590"/>
          </a:xfrm>
          <a:prstGeom prst="straightConnector1">
            <a:avLst/>
          </a:prstGeom>
          <a:noFill/>
          <a:ln w="38100" cap="flat" cmpd="sng" algn="ctr">
            <a:solidFill>
              <a:srgbClr val="FFFFFF"/>
            </a:solidFill>
            <a:prstDash val="solid"/>
            <a:miter lim="800000"/>
            <a:headEnd type="triangle"/>
            <a:tailEnd type="triangle"/>
          </a:ln>
          <a:effectLst/>
        </p:spPr>
      </p:cxnSp>
      <p:sp>
        <p:nvSpPr>
          <p:cNvPr id="56" name="Rectangle 55">
            <a:extLst>
              <a:ext uri="{FF2B5EF4-FFF2-40B4-BE49-F238E27FC236}">
                <a16:creationId xmlns:a16="http://schemas.microsoft.com/office/drawing/2014/main" id="{B818DFD0-2A2E-0BDC-E5E3-16346ACBE5F9}"/>
              </a:ext>
            </a:extLst>
          </p:cNvPr>
          <p:cNvSpPr/>
          <p:nvPr/>
        </p:nvSpPr>
        <p:spPr>
          <a:xfrm>
            <a:off x="9339747" y="106967"/>
            <a:ext cx="2475346" cy="6283130"/>
          </a:xfrm>
          <a:prstGeom prst="rect">
            <a:avLst/>
          </a:prstGeom>
          <a:solidFill>
            <a:srgbClr val="040E35"/>
          </a:solidFill>
          <a:ln w="12700" cap="flat" cmpd="sng" algn="ctr">
            <a:noFill/>
            <a:prstDash val="solid"/>
            <a:miter lim="800000"/>
          </a:ln>
          <a:effectLst/>
        </p:spPr>
        <p:txBody>
          <a:bodyPr vert="horz"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FFFFFF"/>
                </a:solidFill>
                <a:effectLst/>
                <a:uLnTx/>
                <a:uFillTx/>
                <a:latin typeface="IntelOne Display Regular"/>
              </a:rPr>
              <a:t>Memory Fabric</a:t>
            </a:r>
          </a:p>
        </p:txBody>
      </p:sp>
      <p:sp>
        <p:nvSpPr>
          <p:cNvPr id="57" name="Rectangle 56">
            <a:extLst>
              <a:ext uri="{FF2B5EF4-FFF2-40B4-BE49-F238E27FC236}">
                <a16:creationId xmlns:a16="http://schemas.microsoft.com/office/drawing/2014/main" id="{F873986D-A646-1FA3-AABD-106E1E28608E}"/>
              </a:ext>
            </a:extLst>
          </p:cNvPr>
          <p:cNvSpPr/>
          <p:nvPr/>
        </p:nvSpPr>
        <p:spPr>
          <a:xfrm>
            <a:off x="9478477" y="467681"/>
            <a:ext cx="180000" cy="5816591"/>
          </a:xfrm>
          <a:prstGeom prst="rect">
            <a:avLst/>
          </a:prstGeom>
          <a:solidFill>
            <a:srgbClr val="FFFFFF"/>
          </a:solidFill>
          <a:ln w="12700" cap="flat" cmpd="sng" algn="ctr">
            <a:noFill/>
            <a:prstDash val="solid"/>
            <a:miter lim="800000"/>
          </a:ln>
          <a:effectLst/>
        </p:spPr>
        <p:txBody>
          <a:bodyPr vert="vert270" lIns="137160" tIns="137160" rIns="137160" bIns="13716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525252"/>
                </a:solidFill>
                <a:effectLst/>
                <a:uLnTx/>
                <a:uFillTx/>
                <a:latin typeface="IntelOne Display Regular"/>
              </a:rPr>
              <a:t>Memory Interface</a:t>
            </a:r>
          </a:p>
        </p:txBody>
      </p:sp>
      <p:sp>
        <p:nvSpPr>
          <p:cNvPr id="58" name="Rectangle 57">
            <a:extLst>
              <a:ext uri="{FF2B5EF4-FFF2-40B4-BE49-F238E27FC236}">
                <a16:creationId xmlns:a16="http://schemas.microsoft.com/office/drawing/2014/main" id="{3D8F7F8A-09D9-29D8-9218-0EEE41F1F8EC}"/>
              </a:ext>
            </a:extLst>
          </p:cNvPr>
          <p:cNvSpPr/>
          <p:nvPr/>
        </p:nvSpPr>
        <p:spPr>
          <a:xfrm>
            <a:off x="10681449" y="907085"/>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0</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59" name="Rectangle 58">
            <a:extLst>
              <a:ext uri="{FF2B5EF4-FFF2-40B4-BE49-F238E27FC236}">
                <a16:creationId xmlns:a16="http://schemas.microsoft.com/office/drawing/2014/main" id="{F8E71100-631E-147D-0FEE-F11F28FE0AC3}"/>
              </a:ext>
            </a:extLst>
          </p:cNvPr>
          <p:cNvSpPr/>
          <p:nvPr/>
        </p:nvSpPr>
        <p:spPr>
          <a:xfrm>
            <a:off x="10681449" y="1653237"/>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1</a:t>
            </a:r>
            <a:endParaRPr kumimoji="0" lang="en-GB" sz="1200" b="0" i="0" u="none" strike="noStrike" kern="0" cap="none" spc="0" normalizeH="0" baseline="0" noProof="0">
              <a:ln>
                <a:noFill/>
              </a:ln>
              <a:solidFill>
                <a:srgbClr val="FFFFFF"/>
              </a:solidFill>
              <a:effectLst/>
              <a:uLnTx/>
              <a:uFillTx/>
              <a:latin typeface="IntelOne Display Regular"/>
            </a:endParaRPr>
          </a:p>
        </p:txBody>
      </p:sp>
      <p:cxnSp>
        <p:nvCxnSpPr>
          <p:cNvPr id="60" name="Straight Arrow Connector 59">
            <a:extLst>
              <a:ext uri="{FF2B5EF4-FFF2-40B4-BE49-F238E27FC236}">
                <a16:creationId xmlns:a16="http://schemas.microsoft.com/office/drawing/2014/main" id="{45CD2A13-1510-2255-C4D5-A8B232A8CABD}"/>
              </a:ext>
            </a:extLst>
          </p:cNvPr>
          <p:cNvCxnSpPr>
            <a:cxnSpLocks/>
          </p:cNvCxnSpPr>
          <p:nvPr/>
        </p:nvCxnSpPr>
        <p:spPr>
          <a:xfrm flipH="1">
            <a:off x="8693009" y="2278959"/>
            <a:ext cx="780300"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61" name="Straight Arrow Connector 60">
            <a:extLst>
              <a:ext uri="{FF2B5EF4-FFF2-40B4-BE49-F238E27FC236}">
                <a16:creationId xmlns:a16="http://schemas.microsoft.com/office/drawing/2014/main" id="{13661802-1111-F8B3-07E0-FEC605BA7611}"/>
              </a:ext>
            </a:extLst>
          </p:cNvPr>
          <p:cNvCxnSpPr>
            <a:cxnSpLocks/>
            <a:endCxn id="46" idx="3"/>
          </p:cNvCxnSpPr>
          <p:nvPr/>
        </p:nvCxnSpPr>
        <p:spPr>
          <a:xfrm flipH="1">
            <a:off x="8693009" y="4404954"/>
            <a:ext cx="780300"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62" name="Straight Arrow Connector 61">
            <a:extLst>
              <a:ext uri="{FF2B5EF4-FFF2-40B4-BE49-F238E27FC236}">
                <a16:creationId xmlns:a16="http://schemas.microsoft.com/office/drawing/2014/main" id="{42D22A91-1BE2-DE17-7E2F-3945B7563AC9}"/>
              </a:ext>
            </a:extLst>
          </p:cNvPr>
          <p:cNvCxnSpPr>
            <a:cxnSpLocks/>
            <a:endCxn id="47" idx="3"/>
          </p:cNvCxnSpPr>
          <p:nvPr/>
        </p:nvCxnSpPr>
        <p:spPr>
          <a:xfrm flipH="1">
            <a:off x="8693009" y="4881099"/>
            <a:ext cx="767428"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63" name="Straight Arrow Connector 62">
            <a:extLst>
              <a:ext uri="{FF2B5EF4-FFF2-40B4-BE49-F238E27FC236}">
                <a16:creationId xmlns:a16="http://schemas.microsoft.com/office/drawing/2014/main" id="{90AB1254-3324-D3CF-3F2D-40F71C2B91C3}"/>
              </a:ext>
            </a:extLst>
          </p:cNvPr>
          <p:cNvCxnSpPr>
            <a:cxnSpLocks/>
            <a:endCxn id="48" idx="3"/>
          </p:cNvCxnSpPr>
          <p:nvPr/>
        </p:nvCxnSpPr>
        <p:spPr>
          <a:xfrm flipH="1" flipV="1">
            <a:off x="8690793" y="5357244"/>
            <a:ext cx="782516" cy="8181"/>
          </a:xfrm>
          <a:prstGeom prst="straightConnector1">
            <a:avLst/>
          </a:prstGeom>
          <a:noFill/>
          <a:ln w="38100" cap="flat" cmpd="sng" algn="ctr">
            <a:solidFill>
              <a:srgbClr val="FFFFFF"/>
            </a:solidFill>
            <a:prstDash val="solid"/>
            <a:miter lim="800000"/>
            <a:headEnd type="triangle"/>
            <a:tailEnd type="triangle"/>
          </a:ln>
          <a:effectLst/>
        </p:spPr>
      </p:cxnSp>
      <p:sp>
        <p:nvSpPr>
          <p:cNvPr id="64" name="TextBox 63">
            <a:extLst>
              <a:ext uri="{FF2B5EF4-FFF2-40B4-BE49-F238E27FC236}">
                <a16:creationId xmlns:a16="http://schemas.microsoft.com/office/drawing/2014/main" id="{5C60080C-FE2E-7B02-7A2D-66C2E3F11474}"/>
              </a:ext>
            </a:extLst>
          </p:cNvPr>
          <p:cNvSpPr txBox="1"/>
          <p:nvPr/>
        </p:nvSpPr>
        <p:spPr>
          <a:xfrm rot="16200000">
            <a:off x="5875980" y="1883236"/>
            <a:ext cx="846065" cy="438582"/>
          </a:xfrm>
          <a:prstGeom prst="rect">
            <a:avLst/>
          </a:prstGeom>
          <a:noFill/>
        </p:spPr>
        <p:txBody>
          <a:bodyPr wrap="none" lIns="137160" tIns="137160" rIns="137160" bIns="137160" rtlCol="0">
            <a:spAutoFit/>
          </a:bodyPr>
          <a:lstStyle/>
          <a:p>
            <a:r>
              <a:rPr lang="en-GB" sz="1050">
                <a:solidFill>
                  <a:srgbClr val="FFFFFF"/>
                </a:solidFill>
                <a:latin typeface="IntelOne Display Regular"/>
              </a:rPr>
              <a:t>256B RW</a:t>
            </a:r>
          </a:p>
        </p:txBody>
      </p:sp>
      <p:sp>
        <p:nvSpPr>
          <p:cNvPr id="65" name="TextBox 64">
            <a:extLst>
              <a:ext uri="{FF2B5EF4-FFF2-40B4-BE49-F238E27FC236}">
                <a16:creationId xmlns:a16="http://schemas.microsoft.com/office/drawing/2014/main" id="{7002E911-362A-7395-B6B1-2D0046DEBFEB}"/>
              </a:ext>
            </a:extLst>
          </p:cNvPr>
          <p:cNvSpPr txBox="1"/>
          <p:nvPr/>
        </p:nvSpPr>
        <p:spPr>
          <a:xfrm rot="16200000">
            <a:off x="8654472" y="1717756"/>
            <a:ext cx="807593" cy="438582"/>
          </a:xfrm>
          <a:prstGeom prst="rect">
            <a:avLst/>
          </a:prstGeom>
          <a:noFill/>
        </p:spPr>
        <p:txBody>
          <a:bodyPr wrap="none" lIns="137160" tIns="137160" rIns="137160" bIns="137160" rtlCol="0">
            <a:spAutoFit/>
          </a:bodyPr>
          <a:lstStyle/>
          <a:p>
            <a:r>
              <a:rPr lang="en-GB" sz="1050">
                <a:solidFill>
                  <a:srgbClr val="FFFFFF"/>
                </a:solidFill>
                <a:latin typeface="IntelOne Display Regular"/>
              </a:rPr>
              <a:t>128B RW</a:t>
            </a:r>
          </a:p>
        </p:txBody>
      </p:sp>
      <p:sp>
        <p:nvSpPr>
          <p:cNvPr id="66" name="TextBox 65">
            <a:extLst>
              <a:ext uri="{FF2B5EF4-FFF2-40B4-BE49-F238E27FC236}">
                <a16:creationId xmlns:a16="http://schemas.microsoft.com/office/drawing/2014/main" id="{64C39E1B-DBC2-6A69-AA9E-CEEAF6478C54}"/>
              </a:ext>
            </a:extLst>
          </p:cNvPr>
          <p:cNvSpPr txBox="1"/>
          <p:nvPr/>
        </p:nvSpPr>
        <p:spPr>
          <a:xfrm rot="16200000">
            <a:off x="4110349" y="995775"/>
            <a:ext cx="1205138" cy="415498"/>
          </a:xfrm>
          <a:prstGeom prst="rect">
            <a:avLst/>
          </a:prstGeom>
          <a:noFill/>
        </p:spPr>
        <p:txBody>
          <a:bodyPr wrap="square" lIns="137160" tIns="137160" rIns="137160" bIns="137160" rtlCol="0">
            <a:spAutoFit/>
          </a:bodyPr>
          <a:lstStyle/>
          <a:p>
            <a:r>
              <a:rPr lang="en-GB" sz="900">
                <a:solidFill>
                  <a:srgbClr val="FFFFFF"/>
                </a:solidFill>
                <a:latin typeface="IntelOne Display Regular"/>
              </a:rPr>
              <a:t>64B R / 32B W</a:t>
            </a:r>
          </a:p>
        </p:txBody>
      </p:sp>
      <p:sp>
        <p:nvSpPr>
          <p:cNvPr id="67" name="TextBox 66">
            <a:extLst>
              <a:ext uri="{FF2B5EF4-FFF2-40B4-BE49-F238E27FC236}">
                <a16:creationId xmlns:a16="http://schemas.microsoft.com/office/drawing/2014/main" id="{DA06AD05-CECE-01FC-C865-652E7A1DE9C1}"/>
              </a:ext>
            </a:extLst>
          </p:cNvPr>
          <p:cNvSpPr txBox="1"/>
          <p:nvPr/>
        </p:nvSpPr>
        <p:spPr>
          <a:xfrm rot="16200000">
            <a:off x="1718304" y="1479595"/>
            <a:ext cx="1223638" cy="415498"/>
          </a:xfrm>
          <a:prstGeom prst="rect">
            <a:avLst/>
          </a:prstGeom>
          <a:noFill/>
        </p:spPr>
        <p:txBody>
          <a:bodyPr wrap="square" lIns="137160" tIns="137160" rIns="137160" bIns="137160" rtlCol="0">
            <a:spAutoFit/>
          </a:bodyPr>
          <a:lstStyle/>
          <a:p>
            <a:r>
              <a:rPr lang="en-GB" sz="900">
                <a:solidFill>
                  <a:srgbClr val="FFFFFF"/>
                </a:solidFill>
                <a:latin typeface="IntelOne Display Regular"/>
              </a:rPr>
              <a:t>256B R / 128B W</a:t>
            </a:r>
          </a:p>
        </p:txBody>
      </p:sp>
      <p:sp>
        <p:nvSpPr>
          <p:cNvPr id="68" name="TextBox 67">
            <a:extLst>
              <a:ext uri="{FF2B5EF4-FFF2-40B4-BE49-F238E27FC236}">
                <a16:creationId xmlns:a16="http://schemas.microsoft.com/office/drawing/2014/main" id="{6CD80F01-1684-8B23-625E-7BAABAF65AFC}"/>
              </a:ext>
            </a:extLst>
          </p:cNvPr>
          <p:cNvSpPr txBox="1"/>
          <p:nvPr/>
        </p:nvSpPr>
        <p:spPr>
          <a:xfrm>
            <a:off x="4013897" y="3236879"/>
            <a:ext cx="803406"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RW</a:t>
            </a:r>
          </a:p>
        </p:txBody>
      </p:sp>
      <p:sp>
        <p:nvSpPr>
          <p:cNvPr id="69" name="Rectangle 68">
            <a:extLst>
              <a:ext uri="{FF2B5EF4-FFF2-40B4-BE49-F238E27FC236}">
                <a16:creationId xmlns:a16="http://schemas.microsoft.com/office/drawing/2014/main" id="{12497E15-09C1-B0BD-97DD-0830C6960624}"/>
              </a:ext>
            </a:extLst>
          </p:cNvPr>
          <p:cNvSpPr/>
          <p:nvPr/>
        </p:nvSpPr>
        <p:spPr>
          <a:xfrm>
            <a:off x="10680395" y="2403121"/>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2</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70" name="Rectangle 69">
            <a:extLst>
              <a:ext uri="{FF2B5EF4-FFF2-40B4-BE49-F238E27FC236}">
                <a16:creationId xmlns:a16="http://schemas.microsoft.com/office/drawing/2014/main" id="{28C8DAAB-C4B2-B1AE-DDF3-AAAA4CCAF071}"/>
              </a:ext>
            </a:extLst>
          </p:cNvPr>
          <p:cNvSpPr/>
          <p:nvPr/>
        </p:nvSpPr>
        <p:spPr>
          <a:xfrm>
            <a:off x="10680395" y="3155131"/>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3</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71" name="Rectangle 70">
            <a:extLst>
              <a:ext uri="{FF2B5EF4-FFF2-40B4-BE49-F238E27FC236}">
                <a16:creationId xmlns:a16="http://schemas.microsoft.com/office/drawing/2014/main" id="{30487256-7B72-C2EF-AA8A-3F147BF09DB3}"/>
              </a:ext>
            </a:extLst>
          </p:cNvPr>
          <p:cNvSpPr/>
          <p:nvPr/>
        </p:nvSpPr>
        <p:spPr>
          <a:xfrm>
            <a:off x="10680395" y="3881586"/>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4</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72" name="Rectangle 71">
            <a:extLst>
              <a:ext uri="{FF2B5EF4-FFF2-40B4-BE49-F238E27FC236}">
                <a16:creationId xmlns:a16="http://schemas.microsoft.com/office/drawing/2014/main" id="{E43B8EBE-BF56-C2F8-5DF2-B93A5CABDC61}"/>
              </a:ext>
            </a:extLst>
          </p:cNvPr>
          <p:cNvSpPr/>
          <p:nvPr/>
        </p:nvSpPr>
        <p:spPr>
          <a:xfrm>
            <a:off x="10681449" y="5180516"/>
            <a:ext cx="1027052" cy="663110"/>
          </a:xfrm>
          <a:prstGeom prst="rect">
            <a:avLst/>
          </a:prstGeom>
          <a:solidFill>
            <a:srgbClr val="004A86"/>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IntelOne Display Regular"/>
              </a:rPr>
              <a:t>Memory Channel  N</a:t>
            </a:r>
            <a:endParaRPr kumimoji="0" lang="en-GB" sz="1200" b="0" i="0" u="none" strike="noStrike" kern="0" cap="none" spc="0" normalizeH="0" baseline="0" noProof="0">
              <a:ln>
                <a:noFill/>
              </a:ln>
              <a:solidFill>
                <a:srgbClr val="FFFFFF"/>
              </a:solidFill>
              <a:effectLst/>
              <a:uLnTx/>
              <a:uFillTx/>
              <a:latin typeface="IntelOne Display Regular"/>
            </a:endParaRPr>
          </a:p>
        </p:txBody>
      </p:sp>
      <p:sp>
        <p:nvSpPr>
          <p:cNvPr id="73" name="TextBox 72">
            <a:extLst>
              <a:ext uri="{FF2B5EF4-FFF2-40B4-BE49-F238E27FC236}">
                <a16:creationId xmlns:a16="http://schemas.microsoft.com/office/drawing/2014/main" id="{99CE12B0-0DC4-27AF-34D7-2FDD15D6283E}"/>
              </a:ext>
            </a:extLst>
          </p:cNvPr>
          <p:cNvSpPr txBox="1"/>
          <p:nvPr/>
        </p:nvSpPr>
        <p:spPr>
          <a:xfrm>
            <a:off x="1204332" y="397749"/>
            <a:ext cx="994937" cy="415498"/>
          </a:xfrm>
          <a:prstGeom prst="rect">
            <a:avLst/>
          </a:prstGeom>
          <a:noFill/>
        </p:spPr>
        <p:txBody>
          <a:bodyPr wrap="square" lIns="137160" tIns="137160" rIns="137160" bIns="137160" rtlCol="0">
            <a:spAutoFit/>
          </a:bodyPr>
          <a:lstStyle/>
          <a:p>
            <a:r>
              <a:rPr lang="en-GB" sz="900">
                <a:solidFill>
                  <a:srgbClr val="FFFFFF"/>
                </a:solidFill>
                <a:latin typeface="IntelOne Display Regular"/>
              </a:rPr>
              <a:t>32B R / 16B W</a:t>
            </a:r>
          </a:p>
        </p:txBody>
      </p:sp>
      <p:cxnSp>
        <p:nvCxnSpPr>
          <p:cNvPr id="74" name="Straight Arrow Connector 73">
            <a:extLst>
              <a:ext uri="{FF2B5EF4-FFF2-40B4-BE49-F238E27FC236}">
                <a16:creationId xmlns:a16="http://schemas.microsoft.com/office/drawing/2014/main" id="{83D720B4-398B-C6CB-0131-677B85088172}"/>
              </a:ext>
            </a:extLst>
          </p:cNvPr>
          <p:cNvCxnSpPr>
            <a:cxnSpLocks/>
          </p:cNvCxnSpPr>
          <p:nvPr/>
        </p:nvCxnSpPr>
        <p:spPr>
          <a:xfrm flipH="1">
            <a:off x="1323346" y="984640"/>
            <a:ext cx="729419"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75" name="Straight Arrow Connector 74">
            <a:extLst>
              <a:ext uri="{FF2B5EF4-FFF2-40B4-BE49-F238E27FC236}">
                <a16:creationId xmlns:a16="http://schemas.microsoft.com/office/drawing/2014/main" id="{14AE33B5-4CD3-DC11-4C07-BBEE82DE1399}"/>
              </a:ext>
            </a:extLst>
          </p:cNvPr>
          <p:cNvCxnSpPr>
            <a:cxnSpLocks/>
          </p:cNvCxnSpPr>
          <p:nvPr/>
        </p:nvCxnSpPr>
        <p:spPr>
          <a:xfrm flipH="1">
            <a:off x="1366452" y="1092591"/>
            <a:ext cx="686313"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76" name="Straight Arrow Connector 75">
            <a:extLst>
              <a:ext uri="{FF2B5EF4-FFF2-40B4-BE49-F238E27FC236}">
                <a16:creationId xmlns:a16="http://schemas.microsoft.com/office/drawing/2014/main" id="{1A294A14-53D1-F0D5-93C3-2BFDB4521F94}"/>
              </a:ext>
            </a:extLst>
          </p:cNvPr>
          <p:cNvCxnSpPr>
            <a:cxnSpLocks/>
          </p:cNvCxnSpPr>
          <p:nvPr/>
        </p:nvCxnSpPr>
        <p:spPr>
          <a:xfrm flipH="1">
            <a:off x="1418374" y="1194703"/>
            <a:ext cx="634391"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77" name="Straight Arrow Connector 76">
            <a:extLst>
              <a:ext uri="{FF2B5EF4-FFF2-40B4-BE49-F238E27FC236}">
                <a16:creationId xmlns:a16="http://schemas.microsoft.com/office/drawing/2014/main" id="{548D7463-42CD-275A-3024-B077B5566063}"/>
              </a:ext>
            </a:extLst>
          </p:cNvPr>
          <p:cNvCxnSpPr>
            <a:cxnSpLocks/>
          </p:cNvCxnSpPr>
          <p:nvPr/>
        </p:nvCxnSpPr>
        <p:spPr>
          <a:xfrm flipH="1">
            <a:off x="1454843" y="1292334"/>
            <a:ext cx="597921"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78" name="Straight Arrow Connector 77">
            <a:extLst>
              <a:ext uri="{FF2B5EF4-FFF2-40B4-BE49-F238E27FC236}">
                <a16:creationId xmlns:a16="http://schemas.microsoft.com/office/drawing/2014/main" id="{FABE4FEE-D9CA-012B-618F-857C8A70B08C}"/>
              </a:ext>
            </a:extLst>
          </p:cNvPr>
          <p:cNvCxnSpPr>
            <a:cxnSpLocks/>
          </p:cNvCxnSpPr>
          <p:nvPr/>
        </p:nvCxnSpPr>
        <p:spPr>
          <a:xfrm flipH="1">
            <a:off x="1496245" y="1394583"/>
            <a:ext cx="556519"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79" name="Straight Arrow Connector 78">
            <a:extLst>
              <a:ext uri="{FF2B5EF4-FFF2-40B4-BE49-F238E27FC236}">
                <a16:creationId xmlns:a16="http://schemas.microsoft.com/office/drawing/2014/main" id="{CB2E83F4-62C9-719E-FE08-B3312D309D50}"/>
              </a:ext>
            </a:extLst>
          </p:cNvPr>
          <p:cNvCxnSpPr>
            <a:cxnSpLocks/>
          </p:cNvCxnSpPr>
          <p:nvPr/>
        </p:nvCxnSpPr>
        <p:spPr>
          <a:xfrm flipH="1">
            <a:off x="1537647" y="1496830"/>
            <a:ext cx="515117"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80" name="Straight Arrow Connector 79">
            <a:extLst>
              <a:ext uri="{FF2B5EF4-FFF2-40B4-BE49-F238E27FC236}">
                <a16:creationId xmlns:a16="http://schemas.microsoft.com/office/drawing/2014/main" id="{EB49DB7A-A583-400C-C77C-C7484DA493DC}"/>
              </a:ext>
            </a:extLst>
          </p:cNvPr>
          <p:cNvCxnSpPr>
            <a:cxnSpLocks/>
          </p:cNvCxnSpPr>
          <p:nvPr/>
        </p:nvCxnSpPr>
        <p:spPr>
          <a:xfrm flipH="1">
            <a:off x="1579049" y="1600921"/>
            <a:ext cx="473715" cy="0"/>
          </a:xfrm>
          <a:prstGeom prst="straightConnector1">
            <a:avLst/>
          </a:prstGeom>
          <a:noFill/>
          <a:ln w="38100" cap="flat" cmpd="sng" algn="ctr">
            <a:solidFill>
              <a:srgbClr val="FFFFFF"/>
            </a:solidFill>
            <a:prstDash val="solid"/>
            <a:miter lim="800000"/>
            <a:headEnd type="triangle"/>
            <a:tailEnd type="triangle"/>
          </a:ln>
          <a:effectLst/>
        </p:spPr>
      </p:cxnSp>
      <p:sp>
        <p:nvSpPr>
          <p:cNvPr id="81" name="Rectangle 80">
            <a:extLst>
              <a:ext uri="{FF2B5EF4-FFF2-40B4-BE49-F238E27FC236}">
                <a16:creationId xmlns:a16="http://schemas.microsoft.com/office/drawing/2014/main" id="{7AB1DC39-5A74-DAAD-CBC5-18EB7BB7D85C}"/>
              </a:ext>
            </a:extLst>
          </p:cNvPr>
          <p:cNvSpPr/>
          <p:nvPr/>
        </p:nvSpPr>
        <p:spPr>
          <a:xfrm>
            <a:off x="1701400" y="3450999"/>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err="1">
                <a:ln>
                  <a:noFill/>
                </a:ln>
                <a:solidFill>
                  <a:srgbClr val="FFFFFF"/>
                </a:solidFill>
                <a:effectLst/>
                <a:uLnTx/>
                <a:uFillTx/>
                <a:latin typeface="IntelOne Display Regular"/>
              </a:rPr>
              <a:t>Color</a:t>
            </a:r>
            <a:r>
              <a:rPr kumimoji="0" lang="en-GB" sz="1000" b="1" i="0" u="none" strike="noStrike" kern="0" cap="none" spc="0" normalizeH="0" baseline="0" noProof="0">
                <a:ln>
                  <a:noFill/>
                </a:ln>
                <a:solidFill>
                  <a:srgbClr val="FFFFFF"/>
                </a:solidFill>
                <a:effectLst/>
                <a:uLnTx/>
                <a:uFillTx/>
                <a:latin typeface="IntelOne Display Regular"/>
              </a:rPr>
              <a:t> Frontend</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82" name="Rectangle 81">
            <a:extLst>
              <a:ext uri="{FF2B5EF4-FFF2-40B4-BE49-F238E27FC236}">
                <a16:creationId xmlns:a16="http://schemas.microsoft.com/office/drawing/2014/main" id="{CCB7C9D1-CD8C-8001-7841-324655CC15A2}"/>
              </a:ext>
            </a:extLst>
          </p:cNvPr>
          <p:cNvSpPr/>
          <p:nvPr/>
        </p:nvSpPr>
        <p:spPr>
          <a:xfrm>
            <a:off x="1658904" y="3402706"/>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err="1">
                <a:ln>
                  <a:noFill/>
                </a:ln>
                <a:solidFill>
                  <a:schemeClr val="bg1"/>
                </a:solidFill>
                <a:effectLst/>
                <a:uLnTx/>
                <a:uFillTx/>
                <a:latin typeface="IntelOne Display Regular"/>
              </a:rPr>
              <a:t>Color</a:t>
            </a:r>
            <a:r>
              <a:rPr kumimoji="0" lang="en-GB" sz="1000" b="1" i="0" u="none" strike="noStrike" kern="0" cap="none" spc="0" normalizeH="0" baseline="0" noProof="0">
                <a:ln>
                  <a:noFill/>
                </a:ln>
                <a:solidFill>
                  <a:schemeClr val="bg1"/>
                </a:solidFill>
                <a:effectLst/>
                <a:uLnTx/>
                <a:uFillTx/>
                <a:latin typeface="IntelOne Display Regular"/>
              </a:rPr>
              <a:t> Frontend</a:t>
            </a:r>
            <a:endParaRPr kumimoji="0" lang="en-GB" sz="1000" b="0" i="0" u="none" strike="noStrike" kern="0" cap="none" spc="0" normalizeH="0" baseline="0" noProof="0">
              <a:ln>
                <a:noFill/>
              </a:ln>
              <a:solidFill>
                <a:schemeClr val="bg1"/>
              </a:solidFill>
              <a:effectLst/>
              <a:uLnTx/>
              <a:uFillTx/>
              <a:latin typeface="IntelOne Display Regular"/>
            </a:endParaRPr>
          </a:p>
        </p:txBody>
      </p:sp>
      <p:cxnSp>
        <p:nvCxnSpPr>
          <p:cNvPr id="83" name="Straight Arrow Connector 82">
            <a:extLst>
              <a:ext uri="{FF2B5EF4-FFF2-40B4-BE49-F238E27FC236}">
                <a16:creationId xmlns:a16="http://schemas.microsoft.com/office/drawing/2014/main" id="{FB7DEA1C-8B5C-F2A2-AE31-CDCBE5E78788}"/>
              </a:ext>
            </a:extLst>
          </p:cNvPr>
          <p:cNvCxnSpPr>
            <a:cxnSpLocks/>
          </p:cNvCxnSpPr>
          <p:nvPr/>
        </p:nvCxnSpPr>
        <p:spPr>
          <a:xfrm flipH="1">
            <a:off x="3884963" y="3544881"/>
            <a:ext cx="1001047"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84" name="Straight Arrow Connector 83">
            <a:extLst>
              <a:ext uri="{FF2B5EF4-FFF2-40B4-BE49-F238E27FC236}">
                <a16:creationId xmlns:a16="http://schemas.microsoft.com/office/drawing/2014/main" id="{B2B37E28-9DFE-A139-AF7D-44D4E38D5BB2}"/>
              </a:ext>
            </a:extLst>
          </p:cNvPr>
          <p:cNvCxnSpPr>
            <a:cxnSpLocks/>
          </p:cNvCxnSpPr>
          <p:nvPr/>
        </p:nvCxnSpPr>
        <p:spPr>
          <a:xfrm flipH="1">
            <a:off x="3922634" y="3676301"/>
            <a:ext cx="958551" cy="0"/>
          </a:xfrm>
          <a:prstGeom prst="straightConnector1">
            <a:avLst/>
          </a:prstGeom>
          <a:noFill/>
          <a:ln w="38100" cap="flat" cmpd="sng" algn="ctr">
            <a:solidFill>
              <a:srgbClr val="FFFFFF"/>
            </a:solidFill>
            <a:prstDash val="solid"/>
            <a:miter lim="800000"/>
            <a:headEnd type="triangle"/>
            <a:tailEnd type="triangle"/>
          </a:ln>
          <a:effectLst/>
        </p:spPr>
      </p:cxnSp>
      <p:sp>
        <p:nvSpPr>
          <p:cNvPr id="85" name="Rectangle 84">
            <a:extLst>
              <a:ext uri="{FF2B5EF4-FFF2-40B4-BE49-F238E27FC236}">
                <a16:creationId xmlns:a16="http://schemas.microsoft.com/office/drawing/2014/main" id="{6998EFAF-6B59-9183-C338-A77C5C82842A}"/>
              </a:ext>
            </a:extLst>
          </p:cNvPr>
          <p:cNvSpPr/>
          <p:nvPr/>
        </p:nvSpPr>
        <p:spPr>
          <a:xfrm>
            <a:off x="1699851" y="3890006"/>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Hierarchical Z</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86" name="Rectangle 85">
            <a:extLst>
              <a:ext uri="{FF2B5EF4-FFF2-40B4-BE49-F238E27FC236}">
                <a16:creationId xmlns:a16="http://schemas.microsoft.com/office/drawing/2014/main" id="{6A478345-F9EB-10C1-E8E0-3D7692AAD1BF}"/>
              </a:ext>
            </a:extLst>
          </p:cNvPr>
          <p:cNvSpPr/>
          <p:nvPr/>
        </p:nvSpPr>
        <p:spPr>
          <a:xfrm>
            <a:off x="1651897" y="3842459"/>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Hierarchical Z</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87" name="TextBox 86">
            <a:extLst>
              <a:ext uri="{FF2B5EF4-FFF2-40B4-BE49-F238E27FC236}">
                <a16:creationId xmlns:a16="http://schemas.microsoft.com/office/drawing/2014/main" id="{8C0F70AB-5657-09CF-4CEF-94BD31419F36}"/>
              </a:ext>
            </a:extLst>
          </p:cNvPr>
          <p:cNvSpPr txBox="1"/>
          <p:nvPr/>
        </p:nvSpPr>
        <p:spPr>
          <a:xfrm>
            <a:off x="3735032" y="2498553"/>
            <a:ext cx="803406"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a:t>
            </a:r>
          </a:p>
        </p:txBody>
      </p:sp>
      <p:cxnSp>
        <p:nvCxnSpPr>
          <p:cNvPr id="88" name="Straight Arrow Connector 87">
            <a:extLst>
              <a:ext uri="{FF2B5EF4-FFF2-40B4-BE49-F238E27FC236}">
                <a16:creationId xmlns:a16="http://schemas.microsoft.com/office/drawing/2014/main" id="{94DC8137-C0FE-B406-D081-08C9CC1FC20B}"/>
              </a:ext>
            </a:extLst>
          </p:cNvPr>
          <p:cNvCxnSpPr>
            <a:cxnSpLocks/>
          </p:cNvCxnSpPr>
          <p:nvPr/>
        </p:nvCxnSpPr>
        <p:spPr>
          <a:xfrm flipH="1">
            <a:off x="3882761" y="3997464"/>
            <a:ext cx="1001047"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89" name="Straight Arrow Connector 88">
            <a:extLst>
              <a:ext uri="{FF2B5EF4-FFF2-40B4-BE49-F238E27FC236}">
                <a16:creationId xmlns:a16="http://schemas.microsoft.com/office/drawing/2014/main" id="{1887D059-017C-9E0D-D9A6-EFD8495331D4}"/>
              </a:ext>
            </a:extLst>
          </p:cNvPr>
          <p:cNvCxnSpPr>
            <a:cxnSpLocks/>
          </p:cNvCxnSpPr>
          <p:nvPr/>
        </p:nvCxnSpPr>
        <p:spPr>
          <a:xfrm flipH="1">
            <a:off x="3920432" y="4128884"/>
            <a:ext cx="958551" cy="0"/>
          </a:xfrm>
          <a:prstGeom prst="straightConnector1">
            <a:avLst/>
          </a:prstGeom>
          <a:noFill/>
          <a:ln w="38100" cap="flat" cmpd="sng" algn="ctr">
            <a:solidFill>
              <a:srgbClr val="FFFFFF"/>
            </a:solidFill>
            <a:prstDash val="solid"/>
            <a:miter lim="800000"/>
            <a:headEnd type="triangle"/>
            <a:tailEnd type="triangle"/>
          </a:ln>
          <a:effectLst/>
        </p:spPr>
      </p:cxnSp>
      <p:sp>
        <p:nvSpPr>
          <p:cNvPr id="90" name="TextBox 89">
            <a:extLst>
              <a:ext uri="{FF2B5EF4-FFF2-40B4-BE49-F238E27FC236}">
                <a16:creationId xmlns:a16="http://schemas.microsoft.com/office/drawing/2014/main" id="{066F4F10-E6C5-BB05-96DF-9831FA799C0C}"/>
              </a:ext>
            </a:extLst>
          </p:cNvPr>
          <p:cNvSpPr txBox="1"/>
          <p:nvPr/>
        </p:nvSpPr>
        <p:spPr>
          <a:xfrm>
            <a:off x="4008413" y="3691491"/>
            <a:ext cx="803406"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RW</a:t>
            </a:r>
          </a:p>
        </p:txBody>
      </p:sp>
      <p:sp>
        <p:nvSpPr>
          <p:cNvPr id="91" name="Rectangle 90">
            <a:extLst>
              <a:ext uri="{FF2B5EF4-FFF2-40B4-BE49-F238E27FC236}">
                <a16:creationId xmlns:a16="http://schemas.microsoft.com/office/drawing/2014/main" id="{68DBC1FC-3CD0-4132-3EDA-2F5510A1B56C}"/>
              </a:ext>
            </a:extLst>
          </p:cNvPr>
          <p:cNvSpPr/>
          <p:nvPr/>
        </p:nvSpPr>
        <p:spPr>
          <a:xfrm>
            <a:off x="1691505" y="4329739"/>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rgbClr val="FFFFFF"/>
                </a:solidFill>
                <a:effectLst/>
                <a:uLnTx/>
                <a:uFillTx/>
                <a:latin typeface="IntelOne Display Regular"/>
              </a:rPr>
              <a:t>Detail Z &amp; Stencil</a:t>
            </a:r>
            <a:endParaRPr kumimoji="0" lang="en-GB" sz="1000" b="0" i="0" u="none" strike="noStrike" kern="0" cap="none" spc="0" normalizeH="0" baseline="0" noProof="0">
              <a:ln>
                <a:noFill/>
              </a:ln>
              <a:solidFill>
                <a:srgbClr val="FFFFFF"/>
              </a:solidFill>
              <a:effectLst/>
              <a:uLnTx/>
              <a:uFillTx/>
              <a:latin typeface="IntelOne Display Regular"/>
            </a:endParaRPr>
          </a:p>
        </p:txBody>
      </p:sp>
      <p:sp>
        <p:nvSpPr>
          <p:cNvPr id="92" name="Rectangle 91">
            <a:extLst>
              <a:ext uri="{FF2B5EF4-FFF2-40B4-BE49-F238E27FC236}">
                <a16:creationId xmlns:a16="http://schemas.microsoft.com/office/drawing/2014/main" id="{5B7D7431-76F7-2C6E-A88C-08CA46F67F15}"/>
              </a:ext>
            </a:extLst>
          </p:cNvPr>
          <p:cNvSpPr/>
          <p:nvPr/>
        </p:nvSpPr>
        <p:spPr>
          <a:xfrm>
            <a:off x="1651896" y="4288973"/>
            <a:ext cx="2221234" cy="358239"/>
          </a:xfrm>
          <a:prstGeom prst="rect">
            <a:avLst/>
          </a:prstGeom>
          <a:solidFill>
            <a:srgbClr val="7F7F7F"/>
          </a:solidFill>
          <a:ln w="12700" cap="flat" cmpd="sng" algn="ctr">
            <a:solidFill>
              <a:srgbClr val="004A86"/>
            </a:solidFill>
            <a:prstDash val="solid"/>
            <a:miter lim="800000"/>
          </a:ln>
          <a:effectLst/>
        </p:spPr>
        <p:txBody>
          <a:bodyPr vert="horz"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Detail Z &amp; Stencil</a:t>
            </a:r>
            <a:endParaRPr kumimoji="0" lang="en-GB" sz="1000" b="0" i="0" u="none" strike="noStrike" kern="0" cap="none" spc="0" normalizeH="0" baseline="0" noProof="0">
              <a:ln>
                <a:noFill/>
              </a:ln>
              <a:solidFill>
                <a:schemeClr val="bg1"/>
              </a:solidFill>
              <a:effectLst/>
              <a:uLnTx/>
              <a:uFillTx/>
              <a:latin typeface="IntelOne Display Regular"/>
            </a:endParaRPr>
          </a:p>
        </p:txBody>
      </p:sp>
      <p:cxnSp>
        <p:nvCxnSpPr>
          <p:cNvPr id="93" name="Straight Arrow Connector 92">
            <a:extLst>
              <a:ext uri="{FF2B5EF4-FFF2-40B4-BE49-F238E27FC236}">
                <a16:creationId xmlns:a16="http://schemas.microsoft.com/office/drawing/2014/main" id="{8BDCC815-4B47-80DB-7CA4-8C69E91D33C1}"/>
              </a:ext>
            </a:extLst>
          </p:cNvPr>
          <p:cNvCxnSpPr>
            <a:cxnSpLocks/>
          </p:cNvCxnSpPr>
          <p:nvPr/>
        </p:nvCxnSpPr>
        <p:spPr>
          <a:xfrm flipH="1">
            <a:off x="3879145" y="4407296"/>
            <a:ext cx="1001047"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94" name="Straight Arrow Connector 93">
            <a:extLst>
              <a:ext uri="{FF2B5EF4-FFF2-40B4-BE49-F238E27FC236}">
                <a16:creationId xmlns:a16="http://schemas.microsoft.com/office/drawing/2014/main" id="{94E583F7-FCC2-0884-43D4-AC1E0A488569}"/>
              </a:ext>
            </a:extLst>
          </p:cNvPr>
          <p:cNvCxnSpPr>
            <a:cxnSpLocks/>
          </p:cNvCxnSpPr>
          <p:nvPr/>
        </p:nvCxnSpPr>
        <p:spPr>
          <a:xfrm flipH="1">
            <a:off x="3916816" y="4538716"/>
            <a:ext cx="958551" cy="0"/>
          </a:xfrm>
          <a:prstGeom prst="straightConnector1">
            <a:avLst/>
          </a:prstGeom>
          <a:noFill/>
          <a:ln w="38100" cap="flat" cmpd="sng" algn="ctr">
            <a:solidFill>
              <a:srgbClr val="FFFFFF"/>
            </a:solidFill>
            <a:prstDash val="solid"/>
            <a:miter lim="800000"/>
            <a:headEnd type="triangle"/>
            <a:tailEnd type="triangle"/>
          </a:ln>
          <a:effectLst/>
        </p:spPr>
      </p:cxnSp>
      <p:sp>
        <p:nvSpPr>
          <p:cNvPr id="95" name="TextBox 94">
            <a:extLst>
              <a:ext uri="{FF2B5EF4-FFF2-40B4-BE49-F238E27FC236}">
                <a16:creationId xmlns:a16="http://schemas.microsoft.com/office/drawing/2014/main" id="{C0CCF20F-45FF-A665-D397-DDD70B385D47}"/>
              </a:ext>
            </a:extLst>
          </p:cNvPr>
          <p:cNvSpPr txBox="1"/>
          <p:nvPr/>
        </p:nvSpPr>
        <p:spPr>
          <a:xfrm>
            <a:off x="4008413" y="4106989"/>
            <a:ext cx="803406"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RW</a:t>
            </a:r>
          </a:p>
        </p:txBody>
      </p:sp>
      <p:cxnSp>
        <p:nvCxnSpPr>
          <p:cNvPr id="96" name="Straight Arrow Connector 95">
            <a:extLst>
              <a:ext uri="{FF2B5EF4-FFF2-40B4-BE49-F238E27FC236}">
                <a16:creationId xmlns:a16="http://schemas.microsoft.com/office/drawing/2014/main" id="{802CA7D8-7DF6-F29C-3EE5-B97FC17A5866}"/>
              </a:ext>
            </a:extLst>
          </p:cNvPr>
          <p:cNvCxnSpPr>
            <a:cxnSpLocks/>
          </p:cNvCxnSpPr>
          <p:nvPr/>
        </p:nvCxnSpPr>
        <p:spPr>
          <a:xfrm flipH="1">
            <a:off x="3875074" y="4909134"/>
            <a:ext cx="1001047" cy="0"/>
          </a:xfrm>
          <a:prstGeom prst="straightConnector1">
            <a:avLst/>
          </a:prstGeom>
          <a:noFill/>
          <a:ln w="38100" cap="flat" cmpd="sng" algn="ctr">
            <a:solidFill>
              <a:srgbClr val="FFFFFF"/>
            </a:solidFill>
            <a:prstDash val="solid"/>
            <a:miter lim="800000"/>
            <a:headEnd type="triangle"/>
            <a:tailEnd type="triangle"/>
          </a:ln>
          <a:effectLst/>
        </p:spPr>
      </p:cxnSp>
      <p:sp>
        <p:nvSpPr>
          <p:cNvPr id="97" name="TextBox 96">
            <a:extLst>
              <a:ext uri="{FF2B5EF4-FFF2-40B4-BE49-F238E27FC236}">
                <a16:creationId xmlns:a16="http://schemas.microsoft.com/office/drawing/2014/main" id="{74E1E627-2751-C17B-18D0-FC7CF3482BC5}"/>
              </a:ext>
            </a:extLst>
          </p:cNvPr>
          <p:cNvSpPr txBox="1"/>
          <p:nvPr/>
        </p:nvSpPr>
        <p:spPr>
          <a:xfrm>
            <a:off x="4000727" y="4589945"/>
            <a:ext cx="803406"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RW</a:t>
            </a:r>
          </a:p>
        </p:txBody>
      </p:sp>
      <p:sp>
        <p:nvSpPr>
          <p:cNvPr id="98" name="Rectangle 97">
            <a:extLst>
              <a:ext uri="{FF2B5EF4-FFF2-40B4-BE49-F238E27FC236}">
                <a16:creationId xmlns:a16="http://schemas.microsoft.com/office/drawing/2014/main" id="{4E0F3700-93E9-FC10-5A65-5C641D996EDC}"/>
              </a:ext>
            </a:extLst>
          </p:cNvPr>
          <p:cNvSpPr/>
          <p:nvPr/>
        </p:nvSpPr>
        <p:spPr>
          <a:xfrm>
            <a:off x="3210781" y="4338951"/>
            <a:ext cx="604656" cy="27049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Cache</a:t>
            </a:r>
            <a:endParaRPr kumimoji="0" lang="en-GB" sz="1000" b="0" i="0" u="none" strike="noStrike" kern="0" cap="none" spc="0" normalizeH="0" baseline="0" noProof="0">
              <a:ln>
                <a:noFill/>
              </a:ln>
              <a:solidFill>
                <a:schemeClr val="bg1"/>
              </a:solidFill>
              <a:effectLst/>
              <a:uLnTx/>
              <a:uFillTx/>
              <a:latin typeface="IntelOne Display Regular"/>
            </a:endParaRPr>
          </a:p>
        </p:txBody>
      </p:sp>
      <p:sp>
        <p:nvSpPr>
          <p:cNvPr id="99" name="Rectangle 98">
            <a:extLst>
              <a:ext uri="{FF2B5EF4-FFF2-40B4-BE49-F238E27FC236}">
                <a16:creationId xmlns:a16="http://schemas.microsoft.com/office/drawing/2014/main" id="{0900DBCB-1EB4-2AC3-6310-21EA784411CE}"/>
              </a:ext>
            </a:extLst>
          </p:cNvPr>
          <p:cNvSpPr/>
          <p:nvPr/>
        </p:nvSpPr>
        <p:spPr>
          <a:xfrm>
            <a:off x="3206163" y="3887042"/>
            <a:ext cx="604656" cy="27049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Cache</a:t>
            </a:r>
            <a:endParaRPr kumimoji="0" lang="en-GB" sz="1000" b="0" i="0" u="none" strike="noStrike" kern="0" cap="none" spc="0" normalizeH="0" baseline="0" noProof="0">
              <a:ln>
                <a:noFill/>
              </a:ln>
              <a:solidFill>
                <a:schemeClr val="bg1"/>
              </a:solidFill>
              <a:effectLst/>
              <a:uLnTx/>
              <a:uFillTx/>
              <a:latin typeface="IntelOne Display Regular"/>
            </a:endParaRPr>
          </a:p>
        </p:txBody>
      </p:sp>
      <p:cxnSp>
        <p:nvCxnSpPr>
          <p:cNvPr id="100" name="Straight Arrow Connector 99">
            <a:extLst>
              <a:ext uri="{FF2B5EF4-FFF2-40B4-BE49-F238E27FC236}">
                <a16:creationId xmlns:a16="http://schemas.microsoft.com/office/drawing/2014/main" id="{AC028C6C-B42C-5BA7-784E-74C28400B3B5}"/>
              </a:ext>
            </a:extLst>
          </p:cNvPr>
          <p:cNvCxnSpPr>
            <a:cxnSpLocks/>
            <a:stCxn id="58" idx="1"/>
          </p:cNvCxnSpPr>
          <p:nvPr/>
        </p:nvCxnSpPr>
        <p:spPr>
          <a:xfrm flipH="1">
            <a:off x="9676517" y="1238640"/>
            <a:ext cx="1004932"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101" name="Straight Arrow Connector 100">
            <a:extLst>
              <a:ext uri="{FF2B5EF4-FFF2-40B4-BE49-F238E27FC236}">
                <a16:creationId xmlns:a16="http://schemas.microsoft.com/office/drawing/2014/main" id="{6D0E2C33-34C8-BFFF-2F03-8CEE89D114DA}"/>
              </a:ext>
            </a:extLst>
          </p:cNvPr>
          <p:cNvCxnSpPr>
            <a:cxnSpLocks/>
            <a:stCxn id="59" idx="1"/>
          </p:cNvCxnSpPr>
          <p:nvPr/>
        </p:nvCxnSpPr>
        <p:spPr>
          <a:xfrm flipH="1">
            <a:off x="9658477" y="1984792"/>
            <a:ext cx="1022972"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102" name="Straight Arrow Connector 101">
            <a:extLst>
              <a:ext uri="{FF2B5EF4-FFF2-40B4-BE49-F238E27FC236}">
                <a16:creationId xmlns:a16="http://schemas.microsoft.com/office/drawing/2014/main" id="{D2A5646F-0713-61FC-B4CC-8E7B91343B11}"/>
              </a:ext>
            </a:extLst>
          </p:cNvPr>
          <p:cNvCxnSpPr>
            <a:cxnSpLocks/>
            <a:stCxn id="69" idx="1"/>
          </p:cNvCxnSpPr>
          <p:nvPr/>
        </p:nvCxnSpPr>
        <p:spPr>
          <a:xfrm flipH="1">
            <a:off x="9676517" y="2734676"/>
            <a:ext cx="1003878"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103" name="Straight Arrow Connector 102">
            <a:extLst>
              <a:ext uri="{FF2B5EF4-FFF2-40B4-BE49-F238E27FC236}">
                <a16:creationId xmlns:a16="http://schemas.microsoft.com/office/drawing/2014/main" id="{BD58603C-4A44-5F36-2F67-6CA24F7B2D06}"/>
              </a:ext>
            </a:extLst>
          </p:cNvPr>
          <p:cNvCxnSpPr>
            <a:cxnSpLocks/>
            <a:stCxn id="70" idx="1"/>
          </p:cNvCxnSpPr>
          <p:nvPr/>
        </p:nvCxnSpPr>
        <p:spPr>
          <a:xfrm flipH="1">
            <a:off x="9676517" y="3486686"/>
            <a:ext cx="1003878"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104" name="Straight Arrow Connector 103">
            <a:extLst>
              <a:ext uri="{FF2B5EF4-FFF2-40B4-BE49-F238E27FC236}">
                <a16:creationId xmlns:a16="http://schemas.microsoft.com/office/drawing/2014/main" id="{25C4C7BD-67DA-DAA9-72B4-5ADECCB085FA}"/>
              </a:ext>
            </a:extLst>
          </p:cNvPr>
          <p:cNvCxnSpPr>
            <a:cxnSpLocks/>
            <a:stCxn id="71" idx="1"/>
          </p:cNvCxnSpPr>
          <p:nvPr/>
        </p:nvCxnSpPr>
        <p:spPr>
          <a:xfrm flipH="1">
            <a:off x="9676517" y="4213141"/>
            <a:ext cx="1003878" cy="0"/>
          </a:xfrm>
          <a:prstGeom prst="straightConnector1">
            <a:avLst/>
          </a:prstGeom>
          <a:noFill/>
          <a:ln w="38100" cap="flat" cmpd="sng" algn="ctr">
            <a:solidFill>
              <a:srgbClr val="FFFFFF"/>
            </a:solidFill>
            <a:prstDash val="solid"/>
            <a:miter lim="800000"/>
            <a:headEnd type="triangle"/>
            <a:tailEnd type="triangle"/>
          </a:ln>
          <a:effectLst/>
        </p:spPr>
      </p:cxnSp>
      <p:cxnSp>
        <p:nvCxnSpPr>
          <p:cNvPr id="105" name="Straight Arrow Connector 104">
            <a:extLst>
              <a:ext uri="{FF2B5EF4-FFF2-40B4-BE49-F238E27FC236}">
                <a16:creationId xmlns:a16="http://schemas.microsoft.com/office/drawing/2014/main" id="{6E178B80-764A-442E-7977-1BC7EBE753F5}"/>
              </a:ext>
            </a:extLst>
          </p:cNvPr>
          <p:cNvCxnSpPr>
            <a:cxnSpLocks/>
            <a:stCxn id="72" idx="1"/>
          </p:cNvCxnSpPr>
          <p:nvPr/>
        </p:nvCxnSpPr>
        <p:spPr>
          <a:xfrm flipH="1">
            <a:off x="9676517" y="5512071"/>
            <a:ext cx="1004932" cy="3919"/>
          </a:xfrm>
          <a:prstGeom prst="straightConnector1">
            <a:avLst/>
          </a:prstGeom>
          <a:noFill/>
          <a:ln w="38100" cap="flat" cmpd="sng" algn="ctr">
            <a:solidFill>
              <a:srgbClr val="FFFFFF"/>
            </a:solidFill>
            <a:prstDash val="solid"/>
            <a:miter lim="800000"/>
            <a:headEnd type="triangle"/>
            <a:tailEnd type="triangle"/>
          </a:ln>
          <a:effectLst/>
        </p:spPr>
      </p:cxnSp>
      <p:sp>
        <p:nvSpPr>
          <p:cNvPr id="106" name="Rectangle 105">
            <a:extLst>
              <a:ext uri="{FF2B5EF4-FFF2-40B4-BE49-F238E27FC236}">
                <a16:creationId xmlns:a16="http://schemas.microsoft.com/office/drawing/2014/main" id="{29095836-B05C-0F98-5789-282B2E1E8A10}"/>
              </a:ext>
            </a:extLst>
          </p:cNvPr>
          <p:cNvSpPr/>
          <p:nvPr/>
        </p:nvSpPr>
        <p:spPr>
          <a:xfrm>
            <a:off x="9869529" y="467741"/>
            <a:ext cx="589499" cy="5816533"/>
          </a:xfrm>
          <a:prstGeom prst="rect">
            <a:avLst/>
          </a:prstGeom>
          <a:solidFill>
            <a:srgbClr val="004A86"/>
          </a:solidFill>
          <a:ln w="12700" cap="flat" cmpd="sng" algn="ctr">
            <a:noFill/>
            <a:prstDash val="solid"/>
            <a:miter lim="800000"/>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FFFFFF"/>
                </a:solidFill>
                <a:effectLst/>
                <a:uLnTx/>
                <a:uFillTx/>
                <a:latin typeface="IntelOne Display Regular"/>
              </a:rPr>
              <a:t>Compression</a:t>
            </a:r>
          </a:p>
        </p:txBody>
      </p:sp>
      <p:sp>
        <p:nvSpPr>
          <p:cNvPr id="107" name="Oval 106">
            <a:extLst>
              <a:ext uri="{FF2B5EF4-FFF2-40B4-BE49-F238E27FC236}">
                <a16:creationId xmlns:a16="http://schemas.microsoft.com/office/drawing/2014/main" id="{0C839707-1F24-6F12-5B26-D091B5EB3D35}"/>
              </a:ext>
            </a:extLst>
          </p:cNvPr>
          <p:cNvSpPr/>
          <p:nvPr/>
        </p:nvSpPr>
        <p:spPr>
          <a:xfrm>
            <a:off x="7836353" y="5760502"/>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08" name="Oval 107">
            <a:extLst>
              <a:ext uri="{FF2B5EF4-FFF2-40B4-BE49-F238E27FC236}">
                <a16:creationId xmlns:a16="http://schemas.microsoft.com/office/drawing/2014/main" id="{754AA914-09E7-CD99-8316-FE41BBE0FC02}"/>
              </a:ext>
            </a:extLst>
          </p:cNvPr>
          <p:cNvSpPr/>
          <p:nvPr/>
        </p:nvSpPr>
        <p:spPr>
          <a:xfrm>
            <a:off x="7836353" y="5942124"/>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09" name="Oval 108">
            <a:extLst>
              <a:ext uri="{FF2B5EF4-FFF2-40B4-BE49-F238E27FC236}">
                <a16:creationId xmlns:a16="http://schemas.microsoft.com/office/drawing/2014/main" id="{F662B02E-509E-9D73-9235-77E9BB3703F0}"/>
              </a:ext>
            </a:extLst>
          </p:cNvPr>
          <p:cNvSpPr/>
          <p:nvPr/>
        </p:nvSpPr>
        <p:spPr>
          <a:xfrm>
            <a:off x="7836353" y="6123747"/>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0" name="Oval 109">
            <a:extLst>
              <a:ext uri="{FF2B5EF4-FFF2-40B4-BE49-F238E27FC236}">
                <a16:creationId xmlns:a16="http://schemas.microsoft.com/office/drawing/2014/main" id="{153F879E-EA18-C741-C13A-80C1A4BF54C2}"/>
              </a:ext>
            </a:extLst>
          </p:cNvPr>
          <p:cNvSpPr/>
          <p:nvPr/>
        </p:nvSpPr>
        <p:spPr>
          <a:xfrm>
            <a:off x="11129117" y="4618610"/>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1" name="Oval 110">
            <a:extLst>
              <a:ext uri="{FF2B5EF4-FFF2-40B4-BE49-F238E27FC236}">
                <a16:creationId xmlns:a16="http://schemas.microsoft.com/office/drawing/2014/main" id="{DC11F41E-E47B-D537-5DD2-B8DA16F31C0C}"/>
              </a:ext>
            </a:extLst>
          </p:cNvPr>
          <p:cNvSpPr/>
          <p:nvPr/>
        </p:nvSpPr>
        <p:spPr>
          <a:xfrm>
            <a:off x="11129117" y="4800232"/>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sp>
        <p:nvSpPr>
          <p:cNvPr id="112" name="Oval 111">
            <a:extLst>
              <a:ext uri="{FF2B5EF4-FFF2-40B4-BE49-F238E27FC236}">
                <a16:creationId xmlns:a16="http://schemas.microsoft.com/office/drawing/2014/main" id="{B4C0E9DF-D248-8483-8205-A67E400CCC59}"/>
              </a:ext>
            </a:extLst>
          </p:cNvPr>
          <p:cNvSpPr/>
          <p:nvPr/>
        </p:nvSpPr>
        <p:spPr>
          <a:xfrm>
            <a:off x="11129117" y="4981855"/>
            <a:ext cx="108000" cy="108000"/>
          </a:xfrm>
          <a:prstGeom prst="ellipse">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err="1">
              <a:ln>
                <a:noFill/>
              </a:ln>
              <a:solidFill>
                <a:srgbClr val="FFFFFF"/>
              </a:solidFill>
              <a:effectLst/>
              <a:uLnTx/>
              <a:uFillTx/>
              <a:latin typeface="IntelOne Display Regular"/>
            </a:endParaRPr>
          </a:p>
        </p:txBody>
      </p:sp>
      <p:cxnSp>
        <p:nvCxnSpPr>
          <p:cNvPr id="113" name="Connector: Elbow 112">
            <a:extLst>
              <a:ext uri="{FF2B5EF4-FFF2-40B4-BE49-F238E27FC236}">
                <a16:creationId xmlns:a16="http://schemas.microsoft.com/office/drawing/2014/main" id="{BEBA3C74-6259-6319-063A-5930E6494CDB}"/>
              </a:ext>
            </a:extLst>
          </p:cNvPr>
          <p:cNvCxnSpPr>
            <a:cxnSpLocks/>
            <a:endCxn id="30" idx="1"/>
          </p:cNvCxnSpPr>
          <p:nvPr/>
        </p:nvCxnSpPr>
        <p:spPr>
          <a:xfrm rot="16200000" flipH="1">
            <a:off x="727575" y="3417332"/>
            <a:ext cx="1084480" cy="618467"/>
          </a:xfrm>
          <a:prstGeom prst="bentConnector2">
            <a:avLst/>
          </a:prstGeom>
          <a:noFill/>
          <a:ln w="38100" cap="flat" cmpd="sng" algn="ctr">
            <a:solidFill>
              <a:srgbClr val="FFFFFF"/>
            </a:solidFill>
            <a:prstDash val="solid"/>
            <a:miter lim="800000"/>
            <a:headEnd type="triangle"/>
            <a:tailEnd type="triangle"/>
          </a:ln>
          <a:effectLst/>
        </p:spPr>
      </p:cxnSp>
      <p:sp>
        <p:nvSpPr>
          <p:cNvPr id="114" name="Rectangle 113">
            <a:extLst>
              <a:ext uri="{FF2B5EF4-FFF2-40B4-BE49-F238E27FC236}">
                <a16:creationId xmlns:a16="http://schemas.microsoft.com/office/drawing/2014/main" id="{57AFFF50-CA05-BBDF-D465-EB647B1AD783}"/>
              </a:ext>
            </a:extLst>
          </p:cNvPr>
          <p:cNvSpPr/>
          <p:nvPr/>
        </p:nvSpPr>
        <p:spPr>
          <a:xfrm>
            <a:off x="7932097" y="2284596"/>
            <a:ext cx="659499" cy="812288"/>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Level 2 Cache</a:t>
            </a:r>
          </a:p>
        </p:txBody>
      </p:sp>
      <p:sp>
        <p:nvSpPr>
          <p:cNvPr id="115" name="Rectangle 114">
            <a:extLst>
              <a:ext uri="{FF2B5EF4-FFF2-40B4-BE49-F238E27FC236}">
                <a16:creationId xmlns:a16="http://schemas.microsoft.com/office/drawing/2014/main" id="{EBB77B3E-B20D-E215-0404-B7E3F04C4C99}"/>
              </a:ext>
            </a:extLst>
          </p:cNvPr>
          <p:cNvSpPr/>
          <p:nvPr/>
        </p:nvSpPr>
        <p:spPr>
          <a:xfrm>
            <a:off x="7210379" y="3159476"/>
            <a:ext cx="659499" cy="812288"/>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Level 2 Cache</a:t>
            </a:r>
          </a:p>
        </p:txBody>
      </p:sp>
      <p:sp>
        <p:nvSpPr>
          <p:cNvPr id="116" name="Rectangle 115">
            <a:extLst>
              <a:ext uri="{FF2B5EF4-FFF2-40B4-BE49-F238E27FC236}">
                <a16:creationId xmlns:a16="http://schemas.microsoft.com/office/drawing/2014/main" id="{F8950237-0F90-6F7D-BB18-011D69003350}"/>
              </a:ext>
            </a:extLst>
          </p:cNvPr>
          <p:cNvSpPr/>
          <p:nvPr/>
        </p:nvSpPr>
        <p:spPr>
          <a:xfrm>
            <a:off x="7932097" y="3159476"/>
            <a:ext cx="659499" cy="812288"/>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IntelOne Display Regular"/>
              </a:rPr>
              <a:t>Level 2 Cache</a:t>
            </a:r>
          </a:p>
        </p:txBody>
      </p:sp>
      <p:sp>
        <p:nvSpPr>
          <p:cNvPr id="117" name="Rectangle 116">
            <a:extLst>
              <a:ext uri="{FF2B5EF4-FFF2-40B4-BE49-F238E27FC236}">
                <a16:creationId xmlns:a16="http://schemas.microsoft.com/office/drawing/2014/main" id="{B75FACAB-69F1-0F89-9C1E-8126E0ADB7CA}"/>
              </a:ext>
            </a:extLst>
          </p:cNvPr>
          <p:cNvSpPr/>
          <p:nvPr/>
        </p:nvSpPr>
        <p:spPr>
          <a:xfrm>
            <a:off x="405875" y="1142651"/>
            <a:ext cx="783681" cy="412454"/>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a:ln>
                  <a:noFill/>
                </a:ln>
                <a:solidFill>
                  <a:schemeClr val="bg1"/>
                </a:solidFill>
                <a:effectLst/>
                <a:uLnTx/>
                <a:uFillTx/>
                <a:latin typeface="IntelOne Display Regular"/>
              </a:rPr>
              <a:t>General Register File</a:t>
            </a:r>
            <a:endParaRPr kumimoji="0" lang="en-GB" sz="800" b="0" i="0" u="none" strike="noStrike" kern="0" cap="none" spc="0" normalizeH="0" baseline="0" noProof="0">
              <a:ln>
                <a:noFill/>
              </a:ln>
              <a:solidFill>
                <a:schemeClr val="bg1"/>
              </a:solidFill>
              <a:effectLst/>
              <a:uLnTx/>
              <a:uFillTx/>
              <a:latin typeface="IntelOne Display Regular"/>
            </a:endParaRPr>
          </a:p>
        </p:txBody>
      </p:sp>
      <p:sp>
        <p:nvSpPr>
          <p:cNvPr id="118" name="Rectangle 117">
            <a:extLst>
              <a:ext uri="{FF2B5EF4-FFF2-40B4-BE49-F238E27FC236}">
                <a16:creationId xmlns:a16="http://schemas.microsoft.com/office/drawing/2014/main" id="{684C5B27-2836-A28D-9C32-F49DB29EFE89}"/>
              </a:ext>
            </a:extLst>
          </p:cNvPr>
          <p:cNvSpPr/>
          <p:nvPr/>
        </p:nvSpPr>
        <p:spPr>
          <a:xfrm rot="16200000">
            <a:off x="5331027" y="4628485"/>
            <a:ext cx="562588" cy="530340"/>
          </a:xfrm>
          <a:prstGeom prst="rect">
            <a:avLst/>
          </a:prstGeom>
          <a:solidFill>
            <a:srgbClr val="FEC91B"/>
          </a:solidFill>
          <a:ln w="12700" cap="flat" cmpd="sng" algn="ctr">
            <a:noFill/>
            <a:prstDash val="solid"/>
            <a:miter lim="800000"/>
          </a:ln>
          <a:effectLst/>
        </p:spPr>
        <p:txBody>
          <a:bodyPr vert="horz"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a:ln>
                  <a:noFill/>
                </a:ln>
                <a:solidFill>
                  <a:schemeClr val="bg1"/>
                </a:solidFill>
                <a:effectLst/>
                <a:uLnTx/>
                <a:uFillTx/>
                <a:latin typeface="IntelOne Display Regular"/>
              </a:rPr>
              <a:t>Local URB</a:t>
            </a:r>
            <a:br>
              <a:rPr kumimoji="0" lang="en-GB" sz="800" b="1" i="0" u="none" strike="noStrike" kern="0" cap="none" spc="0" normalizeH="0" baseline="0" noProof="0">
                <a:ln>
                  <a:noFill/>
                </a:ln>
                <a:solidFill>
                  <a:schemeClr val="bg1"/>
                </a:solidFill>
                <a:effectLst/>
                <a:uLnTx/>
                <a:uFillTx/>
                <a:latin typeface="IntelOne Display Regular"/>
              </a:rPr>
            </a:br>
            <a:r>
              <a:rPr kumimoji="0" lang="en-GB" sz="800" b="1" i="0" u="none" strike="noStrike" kern="0" cap="none" spc="0" normalizeH="0" baseline="0" noProof="0">
                <a:ln>
                  <a:noFill/>
                </a:ln>
                <a:solidFill>
                  <a:schemeClr val="bg1"/>
                </a:solidFill>
                <a:effectLst/>
                <a:uLnTx/>
                <a:uFillTx/>
                <a:latin typeface="IntelOne Display Regular"/>
              </a:rPr>
              <a:t>(768KB)</a:t>
            </a:r>
            <a:endParaRPr kumimoji="0" lang="en-GB" sz="800" b="0" i="0" u="none" strike="noStrike" kern="0" cap="none" spc="0" normalizeH="0" baseline="0" noProof="0">
              <a:ln>
                <a:noFill/>
              </a:ln>
              <a:solidFill>
                <a:schemeClr val="bg1"/>
              </a:solidFill>
              <a:effectLst/>
              <a:uLnTx/>
              <a:uFillTx/>
              <a:latin typeface="IntelOne Display Regular"/>
            </a:endParaRPr>
          </a:p>
        </p:txBody>
      </p:sp>
      <p:cxnSp>
        <p:nvCxnSpPr>
          <p:cNvPr id="124" name="Straight Arrow Connector 123">
            <a:extLst>
              <a:ext uri="{FF2B5EF4-FFF2-40B4-BE49-F238E27FC236}">
                <a16:creationId xmlns:a16="http://schemas.microsoft.com/office/drawing/2014/main" id="{2549AA8D-1A9F-36E9-524E-516F5907F9FF}"/>
              </a:ext>
            </a:extLst>
          </p:cNvPr>
          <p:cNvCxnSpPr>
            <a:cxnSpLocks/>
            <a:stCxn id="118" idx="0"/>
          </p:cNvCxnSpPr>
          <p:nvPr/>
        </p:nvCxnSpPr>
        <p:spPr>
          <a:xfrm flipH="1">
            <a:off x="5052320" y="4893655"/>
            <a:ext cx="294831" cy="0"/>
          </a:xfrm>
          <a:prstGeom prst="straightConnector1">
            <a:avLst/>
          </a:prstGeom>
          <a:noFill/>
          <a:ln w="38100" cap="flat" cmpd="sng" algn="ctr">
            <a:solidFill>
              <a:srgbClr val="FFFFFF"/>
            </a:solidFill>
            <a:prstDash val="solid"/>
            <a:miter lim="800000"/>
            <a:headEnd type="triangle"/>
            <a:tailEnd type="triangle"/>
          </a:ln>
          <a:effectLst/>
        </p:spPr>
      </p:cxnSp>
      <p:sp>
        <p:nvSpPr>
          <p:cNvPr id="132" name="TextBox 131">
            <a:extLst>
              <a:ext uri="{FF2B5EF4-FFF2-40B4-BE49-F238E27FC236}">
                <a16:creationId xmlns:a16="http://schemas.microsoft.com/office/drawing/2014/main" id="{ED8DDA81-3051-817F-F449-C8AB6CCB69AE}"/>
              </a:ext>
            </a:extLst>
          </p:cNvPr>
          <p:cNvSpPr txBox="1"/>
          <p:nvPr/>
        </p:nvSpPr>
        <p:spPr>
          <a:xfrm rot="16200000">
            <a:off x="4687297" y="4332356"/>
            <a:ext cx="1037078" cy="415498"/>
          </a:xfrm>
          <a:prstGeom prst="rect">
            <a:avLst/>
          </a:prstGeom>
          <a:noFill/>
        </p:spPr>
        <p:txBody>
          <a:bodyPr wrap="square" lIns="137160" tIns="137160" rIns="137160" bIns="137160" rtlCol="0">
            <a:spAutoFit/>
          </a:bodyPr>
          <a:lstStyle/>
          <a:p>
            <a:pPr algn="ctr"/>
            <a:r>
              <a:rPr lang="en-GB" sz="900">
                <a:solidFill>
                  <a:srgbClr val="FFFFFF"/>
                </a:solidFill>
                <a:latin typeface="IntelOne Display Regular"/>
              </a:rPr>
              <a:t>64B RW</a:t>
            </a:r>
          </a:p>
        </p:txBody>
      </p:sp>
      <p:pic>
        <p:nvPicPr>
          <p:cNvPr id="135" name="Graphic 134">
            <a:extLst>
              <a:ext uri="{FF2B5EF4-FFF2-40B4-BE49-F238E27FC236}">
                <a16:creationId xmlns:a16="http://schemas.microsoft.com/office/drawing/2014/main" id="{8C27C5A5-2322-69B4-D453-FAC3C085BF5F}"/>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2052764" y="169710"/>
            <a:ext cx="398374" cy="251167"/>
          </a:xfrm>
          <a:prstGeom prst="rect">
            <a:avLst/>
          </a:prstGeom>
        </p:spPr>
      </p:pic>
      <p:pic>
        <p:nvPicPr>
          <p:cNvPr id="136" name="Graphic 135">
            <a:extLst>
              <a:ext uri="{FF2B5EF4-FFF2-40B4-BE49-F238E27FC236}">
                <a16:creationId xmlns:a16="http://schemas.microsoft.com/office/drawing/2014/main" id="{42E6E8FC-3FF1-35C0-AE92-1D02399CBE8E}"/>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2052764" y="5492550"/>
            <a:ext cx="398374" cy="251167"/>
          </a:xfrm>
          <a:prstGeom prst="rect">
            <a:avLst/>
          </a:prstGeom>
        </p:spPr>
      </p:pic>
      <p:pic>
        <p:nvPicPr>
          <p:cNvPr id="137" name="Graphic 136">
            <a:extLst>
              <a:ext uri="{FF2B5EF4-FFF2-40B4-BE49-F238E27FC236}">
                <a16:creationId xmlns:a16="http://schemas.microsoft.com/office/drawing/2014/main" id="{896F49F4-F1D0-D82D-AE92-2E73507127B3}"/>
              </a:ext>
            </a:extLst>
          </p:cNvPr>
          <p:cNvPicPr>
            <a:picLocks noChangeAspect="1"/>
          </p:cNvPicPr>
          <p:nvPr/>
        </p:nvPicPr>
        <p:blipFill rotWithShape="1">
          <a:blip r:embed="rId2">
            <a:lum bright="100000"/>
            <a:extLst>
              <a:ext uri="{96DAC541-7B7A-43D3-8B79-37D633B846F1}">
                <asvg:svgBlip xmlns:asvg="http://schemas.microsoft.com/office/drawing/2016/SVG/main" r:embed="rId3"/>
              </a:ext>
            </a:extLst>
          </a:blip>
          <a:srcRect r="27274"/>
          <a:stretch/>
        </p:blipFill>
        <p:spPr>
          <a:xfrm>
            <a:off x="2052764" y="6021619"/>
            <a:ext cx="398374" cy="251167"/>
          </a:xfrm>
          <a:prstGeom prst="rect">
            <a:avLst/>
          </a:prstGeom>
        </p:spPr>
      </p:pic>
    </p:spTree>
    <p:extLst>
      <p:ext uri="{BB962C8B-B14F-4D97-AF65-F5344CB8AC3E}">
        <p14:creationId xmlns:p14="http://schemas.microsoft.com/office/powerpoint/2010/main" val="2263183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8EB78B-E265-EB35-616B-C9869567203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854324F-7171-7562-0115-685AD67A759A}"/>
              </a:ext>
            </a:extLst>
          </p:cNvPr>
          <p:cNvPicPr>
            <a:picLocks noChangeAspect="1"/>
          </p:cNvPicPr>
          <p:nvPr/>
        </p:nvPicPr>
        <p:blipFill>
          <a:blip r:embed="rId2"/>
          <a:stretch>
            <a:fillRect/>
          </a:stretch>
        </p:blipFill>
        <p:spPr>
          <a:xfrm>
            <a:off x="0" y="114300"/>
            <a:ext cx="12192000" cy="6629400"/>
          </a:xfrm>
          <a:prstGeom prst="rect">
            <a:avLst/>
          </a:prstGeom>
        </p:spPr>
      </p:pic>
      <p:pic>
        <p:nvPicPr>
          <p:cNvPr id="6" name="Picture 5">
            <a:extLst>
              <a:ext uri="{FF2B5EF4-FFF2-40B4-BE49-F238E27FC236}">
                <a16:creationId xmlns:a16="http://schemas.microsoft.com/office/drawing/2014/main" id="{3DF27411-DE39-758D-BBC4-5503786FFA71}"/>
              </a:ext>
            </a:extLst>
          </p:cNvPr>
          <p:cNvPicPr>
            <a:picLocks noChangeAspect="1"/>
          </p:cNvPicPr>
          <p:nvPr/>
        </p:nvPicPr>
        <p:blipFill>
          <a:blip r:embed="rId2"/>
          <a:stretch>
            <a:fillRect/>
          </a:stretch>
        </p:blipFill>
        <p:spPr>
          <a:xfrm>
            <a:off x="0" y="114300"/>
            <a:ext cx="12192000" cy="6629400"/>
          </a:xfrm>
          <a:prstGeom prst="rect">
            <a:avLst/>
          </a:prstGeom>
        </p:spPr>
      </p:pic>
      <p:sp>
        <p:nvSpPr>
          <p:cNvPr id="3" name="Rectangle 2">
            <a:extLst>
              <a:ext uri="{FF2B5EF4-FFF2-40B4-BE49-F238E27FC236}">
                <a16:creationId xmlns:a16="http://schemas.microsoft.com/office/drawing/2014/main" id="{6C456444-C42C-8593-FB62-14CA20AB6F5D}"/>
              </a:ext>
            </a:extLst>
          </p:cNvPr>
          <p:cNvSpPr/>
          <p:nvPr/>
        </p:nvSpPr>
        <p:spPr>
          <a:xfrm>
            <a:off x="0" y="114300"/>
            <a:ext cx="12192000" cy="6629400"/>
          </a:xfrm>
          <a:prstGeom prst="rect">
            <a:avLst/>
          </a:prstGeom>
          <a:solidFill>
            <a:srgbClr val="001F53">
              <a:alpha val="8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pic>
        <p:nvPicPr>
          <p:cNvPr id="2" name="Picture 1">
            <a:extLst>
              <a:ext uri="{FF2B5EF4-FFF2-40B4-BE49-F238E27FC236}">
                <a16:creationId xmlns:a16="http://schemas.microsoft.com/office/drawing/2014/main" id="{DBD5C6D2-E90E-255C-1357-4812EC430E5D}"/>
              </a:ext>
            </a:extLst>
          </p:cNvPr>
          <p:cNvPicPr>
            <a:picLocks noChangeAspect="1"/>
          </p:cNvPicPr>
          <p:nvPr/>
        </p:nvPicPr>
        <p:blipFill>
          <a:blip r:embed="rId2"/>
          <a:srcRect t="50338" r="17844" b="16913"/>
          <a:stretch>
            <a:fillRect/>
          </a:stretch>
        </p:blipFill>
        <p:spPr>
          <a:xfrm>
            <a:off x="152861" y="2259605"/>
            <a:ext cx="11886277" cy="2576389"/>
          </a:xfrm>
          <a:prstGeom prst="rect">
            <a:avLst/>
          </a:prstGeom>
        </p:spPr>
      </p:pic>
      <p:grpSp>
        <p:nvGrpSpPr>
          <p:cNvPr id="5" name="Group 4">
            <a:extLst>
              <a:ext uri="{FF2B5EF4-FFF2-40B4-BE49-F238E27FC236}">
                <a16:creationId xmlns:a16="http://schemas.microsoft.com/office/drawing/2014/main" id="{7D854BE5-A99D-A77C-7F78-B51DB6448ACA}"/>
              </a:ext>
            </a:extLst>
          </p:cNvPr>
          <p:cNvGrpSpPr/>
          <p:nvPr/>
        </p:nvGrpSpPr>
        <p:grpSpPr>
          <a:xfrm rot="1130563">
            <a:off x="9783222" y="4176836"/>
            <a:ext cx="2339855" cy="1978396"/>
            <a:chOff x="9852145" y="4042939"/>
            <a:chExt cx="2339855" cy="1978396"/>
          </a:xfrm>
          <a:effectLst>
            <a:outerShdw blurRad="50800" dist="38100" algn="l" rotWithShape="0">
              <a:prstClr val="black">
                <a:alpha val="40000"/>
              </a:prstClr>
            </a:outerShdw>
          </a:effectLst>
        </p:grpSpPr>
        <p:sp>
          <p:nvSpPr>
            <p:cNvPr id="7" name="Freeform: Shape 6">
              <a:extLst>
                <a:ext uri="{FF2B5EF4-FFF2-40B4-BE49-F238E27FC236}">
                  <a16:creationId xmlns:a16="http://schemas.microsoft.com/office/drawing/2014/main" id="{1307ACF0-67E8-2F2B-36CE-6EA3E84D82CF}"/>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8" name="TextBox 7">
              <a:extLst>
                <a:ext uri="{FF2B5EF4-FFF2-40B4-BE49-F238E27FC236}">
                  <a16:creationId xmlns:a16="http://schemas.microsoft.com/office/drawing/2014/main" id="{DF7A3154-0CE5-9C2F-658E-1F1316851B84}"/>
                </a:ext>
              </a:extLst>
            </p:cNvPr>
            <p:cNvSpPr txBox="1"/>
            <p:nvPr/>
          </p:nvSpPr>
          <p:spPr>
            <a:xfrm rot="20712554">
              <a:off x="9852145" y="4340249"/>
              <a:ext cx="2030933" cy="1015663"/>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Shows utilization of different parts of our Xe GPU.</a:t>
              </a:r>
            </a:p>
          </p:txBody>
        </p:sp>
        <p:grpSp>
          <p:nvGrpSpPr>
            <p:cNvPr id="9" name="Group 8">
              <a:extLst>
                <a:ext uri="{FF2B5EF4-FFF2-40B4-BE49-F238E27FC236}">
                  <a16:creationId xmlns:a16="http://schemas.microsoft.com/office/drawing/2014/main" id="{5E166B2A-A9A8-1675-2181-E1810A306DC5}"/>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1" name="Freeform: Shape 10">
                <a:extLst>
                  <a:ext uri="{FF2B5EF4-FFF2-40B4-BE49-F238E27FC236}">
                    <a16:creationId xmlns:a16="http://schemas.microsoft.com/office/drawing/2014/main" id="{299658A7-7C38-981D-9E94-EBB1A7D10137}"/>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2" name="Freeform: Shape 11">
                <a:extLst>
                  <a:ext uri="{FF2B5EF4-FFF2-40B4-BE49-F238E27FC236}">
                    <a16:creationId xmlns:a16="http://schemas.microsoft.com/office/drawing/2014/main" id="{BD68B15A-CD6F-56B2-3BF8-583B81118F56}"/>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0" name="Right Triangle 9">
              <a:extLst>
                <a:ext uri="{FF2B5EF4-FFF2-40B4-BE49-F238E27FC236}">
                  <a16:creationId xmlns:a16="http://schemas.microsoft.com/office/drawing/2014/main" id="{19386C39-73A4-4418-C3AE-F5154BC4850F}"/>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grpSp>
        <p:nvGrpSpPr>
          <p:cNvPr id="13" name="Group 12">
            <a:extLst>
              <a:ext uri="{FF2B5EF4-FFF2-40B4-BE49-F238E27FC236}">
                <a16:creationId xmlns:a16="http://schemas.microsoft.com/office/drawing/2014/main" id="{4CF3A055-8792-7546-65A6-1D141A4E745D}"/>
              </a:ext>
            </a:extLst>
          </p:cNvPr>
          <p:cNvGrpSpPr/>
          <p:nvPr/>
        </p:nvGrpSpPr>
        <p:grpSpPr>
          <a:xfrm rot="551757">
            <a:off x="300868" y="512246"/>
            <a:ext cx="2339854" cy="1978396"/>
            <a:chOff x="9852146" y="4042939"/>
            <a:chExt cx="2339854" cy="1978396"/>
          </a:xfrm>
          <a:effectLst>
            <a:outerShdw blurRad="50800" dist="38100" algn="l" rotWithShape="0">
              <a:prstClr val="black">
                <a:alpha val="40000"/>
              </a:prstClr>
            </a:outerShdw>
          </a:effectLst>
        </p:grpSpPr>
        <p:sp>
          <p:nvSpPr>
            <p:cNvPr id="14" name="Freeform: Shape 13">
              <a:extLst>
                <a:ext uri="{FF2B5EF4-FFF2-40B4-BE49-F238E27FC236}">
                  <a16:creationId xmlns:a16="http://schemas.microsoft.com/office/drawing/2014/main" id="{EFF0ED30-423C-2317-221D-85C7FA89082C}"/>
                </a:ext>
              </a:extLst>
            </p:cNvPr>
            <p:cNvSpPr/>
            <p:nvPr/>
          </p:nvSpPr>
          <p:spPr>
            <a:xfrm rot="20791454">
              <a:off x="9861587" y="4042939"/>
              <a:ext cx="2113280" cy="1867606"/>
            </a:xfrm>
            <a:custGeom>
              <a:avLst/>
              <a:gdLst>
                <a:gd name="connsiteX0" fmla="*/ 2113280 w 2113280"/>
                <a:gd name="connsiteY0" fmla="*/ 0 h 1867606"/>
                <a:gd name="connsiteX1" fmla="*/ 2113280 w 2113280"/>
                <a:gd name="connsiteY1" fmla="*/ 1185805 h 1867606"/>
                <a:gd name="connsiteX2" fmla="*/ 1760994 w 2113280"/>
                <a:gd name="connsiteY2" fmla="*/ 1867606 h 1867606"/>
                <a:gd name="connsiteX3" fmla="*/ 0 w 2113280"/>
                <a:gd name="connsiteY3" fmla="*/ 1867606 h 1867606"/>
                <a:gd name="connsiteX4" fmla="*/ 0 w 2113280"/>
                <a:gd name="connsiteY4" fmla="*/ 0 h 1867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3280" h="1867606">
                  <a:moveTo>
                    <a:pt x="2113280" y="0"/>
                  </a:moveTo>
                  <a:lnTo>
                    <a:pt x="2113280" y="1185805"/>
                  </a:lnTo>
                  <a:lnTo>
                    <a:pt x="1760994" y="1867606"/>
                  </a:lnTo>
                  <a:lnTo>
                    <a:pt x="0" y="186760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37160" tIns="137160" rIns="137160" bIns="137160" rtlCol="0" anchor="ctr">
              <a:noAutofit/>
            </a:bodyPr>
            <a:lstStyle/>
            <a:p>
              <a:pPr algn="ctr"/>
              <a:endParaRPr lang="en-GB"/>
            </a:p>
          </p:txBody>
        </p:sp>
        <p:sp>
          <p:nvSpPr>
            <p:cNvPr id="15" name="TextBox 14">
              <a:extLst>
                <a:ext uri="{FF2B5EF4-FFF2-40B4-BE49-F238E27FC236}">
                  <a16:creationId xmlns:a16="http://schemas.microsoft.com/office/drawing/2014/main" id="{6D1C7F47-2980-2990-3892-BF2EF188797B}"/>
                </a:ext>
              </a:extLst>
            </p:cNvPr>
            <p:cNvSpPr txBox="1"/>
            <p:nvPr/>
          </p:nvSpPr>
          <p:spPr>
            <a:xfrm rot="20712554">
              <a:off x="9852146" y="4217139"/>
              <a:ext cx="2030933" cy="1261884"/>
            </a:xfrm>
            <a:prstGeom prst="rect">
              <a:avLst/>
            </a:prstGeom>
            <a:noFill/>
          </p:spPr>
          <p:txBody>
            <a:bodyPr wrap="square" lIns="137160" tIns="137160" rIns="137160" bIns="137160" rtlCol="0">
              <a:spAutoFit/>
            </a:bodyPr>
            <a:lstStyle/>
            <a:p>
              <a:pPr algn="ctr"/>
              <a:r>
                <a:rPr lang="en-GB" sz="1600" b="1">
                  <a:solidFill>
                    <a:schemeClr val="bg1"/>
                  </a:solidFill>
                  <a:latin typeface="Bradley Hand ITC" panose="03070402050302030203" pitchFamily="66" charset="0"/>
                </a:rPr>
                <a:t>This swim lane guides us into areas which need our attention…</a:t>
              </a:r>
            </a:p>
          </p:txBody>
        </p:sp>
        <p:grpSp>
          <p:nvGrpSpPr>
            <p:cNvPr id="16" name="Group 15">
              <a:extLst>
                <a:ext uri="{FF2B5EF4-FFF2-40B4-BE49-F238E27FC236}">
                  <a16:creationId xmlns:a16="http://schemas.microsoft.com/office/drawing/2014/main" id="{B20DA960-3241-876F-1374-B7EF37DACFEE}"/>
                </a:ext>
              </a:extLst>
            </p:cNvPr>
            <p:cNvGrpSpPr>
              <a:grpSpLocks noChangeAspect="1"/>
            </p:cNvGrpSpPr>
            <p:nvPr/>
          </p:nvGrpSpPr>
          <p:grpSpPr>
            <a:xfrm rot="20745830">
              <a:off x="10129262" y="5851442"/>
              <a:ext cx="402804" cy="169893"/>
              <a:chOff x="-1974295" y="6486450"/>
              <a:chExt cx="997270" cy="420623"/>
            </a:xfrm>
            <a:solidFill>
              <a:srgbClr val="000000">
                <a:alpha val="25882"/>
              </a:srgbClr>
            </a:solidFill>
          </p:grpSpPr>
          <p:sp>
            <p:nvSpPr>
              <p:cNvPr id="18" name="Freeform: Shape 17">
                <a:extLst>
                  <a:ext uri="{FF2B5EF4-FFF2-40B4-BE49-F238E27FC236}">
                    <a16:creationId xmlns:a16="http://schemas.microsoft.com/office/drawing/2014/main" id="{86D70A38-A762-589D-B6DB-6E72410CD0E1}"/>
                  </a:ext>
                </a:extLst>
              </p:cNvPr>
              <p:cNvSpPr/>
              <p:nvPr/>
            </p:nvSpPr>
            <p:spPr>
              <a:xfrm rot="55794">
                <a:off x="-1974295" y="6492144"/>
                <a:ext cx="78580" cy="78580"/>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sp>
            <p:nvSpPr>
              <p:cNvPr id="19" name="Freeform: Shape 18">
                <a:extLst>
                  <a:ext uri="{FF2B5EF4-FFF2-40B4-BE49-F238E27FC236}">
                    <a16:creationId xmlns:a16="http://schemas.microsoft.com/office/drawing/2014/main" id="{A0F9C262-F53B-A382-E191-7E46987B975C}"/>
                  </a:ext>
                </a:extLst>
              </p:cNvPr>
              <p:cNvSpPr/>
              <p:nvPr/>
            </p:nvSpPr>
            <p:spPr>
              <a:xfrm rot="55794">
                <a:off x="-1972196" y="6486450"/>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1"/>
                  </a:solidFill>
                  <a:effectLst/>
                  <a:uLnTx/>
                  <a:uFillTx/>
                  <a:latin typeface="IntelOne Text"/>
                  <a:ea typeface="Intel Clear" panose="020B0604020203020204" pitchFamily="34" charset="0"/>
                  <a:cs typeface="Times New Roman" panose="02020603050405020304" pitchFamily="18" charset="0"/>
                </a:endParaRPr>
              </a:p>
            </p:txBody>
          </p:sp>
        </p:grpSp>
        <p:sp>
          <p:nvSpPr>
            <p:cNvPr id="17" name="Right Triangle 9">
              <a:extLst>
                <a:ext uri="{FF2B5EF4-FFF2-40B4-BE49-F238E27FC236}">
                  <a16:creationId xmlns:a16="http://schemas.microsoft.com/office/drawing/2014/main" id="{0BE649E2-FC10-FD13-0E3D-D7081F70A9B6}"/>
                </a:ext>
              </a:extLst>
            </p:cNvPr>
            <p:cNvSpPr/>
            <p:nvPr/>
          </p:nvSpPr>
          <p:spPr>
            <a:xfrm rot="3444480">
              <a:off x="11650082" y="5071401"/>
              <a:ext cx="528688" cy="555148"/>
            </a:xfrm>
            <a:custGeom>
              <a:avLst/>
              <a:gdLst>
                <a:gd name="connsiteX0" fmla="*/ 0 w 540813"/>
                <a:gd name="connsiteY0" fmla="*/ 521447 h 521447"/>
                <a:gd name="connsiteX1" fmla="*/ 0 w 540813"/>
                <a:gd name="connsiteY1" fmla="*/ 0 h 521447"/>
                <a:gd name="connsiteX2" fmla="*/ 540813 w 540813"/>
                <a:gd name="connsiteY2" fmla="*/ 521447 h 521447"/>
                <a:gd name="connsiteX3" fmla="*/ 0 w 540813"/>
                <a:gd name="connsiteY3" fmla="*/ 521447 h 521447"/>
                <a:gd name="connsiteX0" fmla="*/ 0 w 528688"/>
                <a:gd name="connsiteY0" fmla="*/ 521447 h 555148"/>
                <a:gd name="connsiteX1" fmla="*/ 0 w 528688"/>
                <a:gd name="connsiteY1" fmla="*/ 0 h 555148"/>
                <a:gd name="connsiteX2" fmla="*/ 528688 w 528688"/>
                <a:gd name="connsiteY2" fmla="*/ 555148 h 555148"/>
                <a:gd name="connsiteX3" fmla="*/ 0 w 528688"/>
                <a:gd name="connsiteY3" fmla="*/ 521447 h 555148"/>
              </a:gdLst>
              <a:ahLst/>
              <a:cxnLst>
                <a:cxn ang="0">
                  <a:pos x="connsiteX0" y="connsiteY0"/>
                </a:cxn>
                <a:cxn ang="0">
                  <a:pos x="connsiteX1" y="connsiteY1"/>
                </a:cxn>
                <a:cxn ang="0">
                  <a:pos x="connsiteX2" y="connsiteY2"/>
                </a:cxn>
                <a:cxn ang="0">
                  <a:pos x="connsiteX3" y="connsiteY3"/>
                </a:cxn>
              </a:cxnLst>
              <a:rect l="l" t="t" r="r" b="b"/>
              <a:pathLst>
                <a:path w="528688" h="555148">
                  <a:moveTo>
                    <a:pt x="0" y="521447"/>
                  </a:moveTo>
                  <a:lnTo>
                    <a:pt x="0" y="0"/>
                  </a:lnTo>
                  <a:lnTo>
                    <a:pt x="528688" y="555148"/>
                  </a:lnTo>
                  <a:lnTo>
                    <a:pt x="0" y="521447"/>
                  </a:lnTo>
                  <a:close/>
                </a:path>
              </a:pathLst>
            </a:custGeom>
            <a:solidFill>
              <a:srgbClr val="FEC91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37160" rIns="137160" bIns="137160" rtlCol="0" anchor="ctr"/>
            <a:lstStyle/>
            <a:p>
              <a:pPr algn="ctr"/>
              <a:endParaRPr lang="en-GB"/>
            </a:p>
          </p:txBody>
        </p:sp>
      </p:grpSp>
      <p:pic>
        <p:nvPicPr>
          <p:cNvPr id="20" name="Grafik 6">
            <a:extLst>
              <a:ext uri="{FF2B5EF4-FFF2-40B4-BE49-F238E27FC236}">
                <a16:creationId xmlns:a16="http://schemas.microsoft.com/office/drawing/2014/main" id="{9300D7B0-7C20-5DB6-3D79-A168C1F491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388100"/>
            <a:ext cx="12192000" cy="469900"/>
          </a:xfrm>
          <a:prstGeom prst="rect">
            <a:avLst/>
          </a:prstGeom>
        </p:spPr>
      </p:pic>
      <p:sp>
        <p:nvSpPr>
          <p:cNvPr id="21" name="TextBox 20" descr="page number">
            <a:extLst>
              <a:ext uri="{FF2B5EF4-FFF2-40B4-BE49-F238E27FC236}">
                <a16:creationId xmlns:a16="http://schemas.microsoft.com/office/drawing/2014/main" id="{23B18B3B-F278-276D-1F11-875785DF4B6B}"/>
              </a:ext>
            </a:extLst>
          </p:cNvPr>
          <p:cNvSpPr txBox="1"/>
          <p:nvPr/>
        </p:nvSpPr>
        <p:spPr>
          <a:xfrm>
            <a:off x="10496721" y="6544641"/>
            <a:ext cx="166712" cy="1538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nchorCtr="0">
            <a:spAutoFit/>
          </a:bodyPr>
          <a:lstStyle/>
          <a:p>
            <a:pPr marL="0" marR="0" indent="0" algn="ctr" defTabSz="2438338" rtl="0" fontAlgn="auto" latinLnBrk="0" hangingPunct="0">
              <a:lnSpc>
                <a:spcPct val="100000"/>
              </a:lnSpc>
              <a:spcBef>
                <a:spcPts val="0"/>
              </a:spcBef>
              <a:spcAft>
                <a:spcPts val="0"/>
              </a:spcAft>
              <a:buClrTx/>
              <a:buSzTx/>
              <a:buFontTx/>
              <a:buNone/>
              <a:tabLst/>
            </a:pPr>
            <a:fld id="{4F6B73DA-0149-4325-A7B8-AE29BD4BC701}" type="slidenum">
              <a:rPr kumimoji="0" lang="en-US" sz="1000" b="0" i="0" u="none" strike="noStrike" cap="none" spc="0" normalizeH="0" baseline="0" smtClean="0">
                <a:ln>
                  <a:noFill/>
                </a:ln>
                <a:solidFill>
                  <a:schemeClr val="tx1"/>
                </a:solidFill>
                <a:effectLst/>
                <a:uFillTx/>
                <a:latin typeface="+mn-lt"/>
                <a:ea typeface="Intel Clear" panose="020B0604020203020204" pitchFamily="34" charset="0"/>
                <a:cs typeface="Times New Roman" panose="02020603050405020304" pitchFamily="18" charset="0"/>
                <a:sym typeface="Helvetica Neue"/>
              </a:rPr>
              <a:pPr marL="0" marR="0" indent="0" algn="ctr" defTabSz="2438338" rtl="0" fontAlgn="auto" latinLnBrk="0" hangingPunct="0">
                <a:lnSpc>
                  <a:spcPct val="100000"/>
                </a:lnSpc>
                <a:spcBef>
                  <a:spcPts val="0"/>
                </a:spcBef>
                <a:spcAft>
                  <a:spcPts val="0"/>
                </a:spcAft>
                <a:buClrTx/>
                <a:buSzTx/>
                <a:buFontTx/>
                <a:buNone/>
                <a:tabLst/>
              </a:pPr>
              <a:t>9</a:t>
            </a:fld>
            <a:endParaRPr kumimoji="0" lang="en-US" sz="1000" b="0" i="0" u="none" strike="noStrike" cap="none" spc="0" normalizeH="0" baseline="0">
              <a:ln>
                <a:noFill/>
              </a:ln>
              <a:solidFill>
                <a:schemeClr val="tx1"/>
              </a:solidFill>
              <a:effectLst/>
              <a:uFillTx/>
              <a:latin typeface="+mn-lt"/>
              <a:ea typeface="Intel Clear" panose="020B0604020203020204" pitchFamily="34" charset="0"/>
              <a:cs typeface="Times New Roman" panose="02020603050405020304" pitchFamily="18" charset="0"/>
              <a:sym typeface="Helvetica Neue"/>
            </a:endParaRPr>
          </a:p>
        </p:txBody>
      </p:sp>
    </p:spTree>
    <p:extLst>
      <p:ext uri="{BB962C8B-B14F-4D97-AF65-F5344CB8AC3E}">
        <p14:creationId xmlns:p14="http://schemas.microsoft.com/office/powerpoint/2010/main" val="2702334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up)">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6172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Intel Focal Spark Dark">
  <a:themeElements>
    <a:clrScheme name="Custom 8">
      <a:dk1>
        <a:srgbClr val="000000"/>
      </a:dk1>
      <a:lt1>
        <a:srgbClr val="FFFFFF"/>
      </a:lt1>
      <a:dk2>
        <a:srgbClr val="030F26"/>
      </a:dk2>
      <a:lt2>
        <a:srgbClr val="FFFFFF"/>
      </a:lt2>
      <a:accent1>
        <a:srgbClr val="0046C8"/>
      </a:accent1>
      <a:accent2>
        <a:srgbClr val="00C7FD"/>
      </a:accent2>
      <a:accent3>
        <a:srgbClr val="FFE500"/>
      </a:accent3>
      <a:accent4>
        <a:srgbClr val="FE8022"/>
      </a:accent4>
      <a:accent5>
        <a:srgbClr val="A923F1"/>
      </a:accent5>
      <a:accent6>
        <a:srgbClr val="9FD541"/>
      </a:accent6>
      <a:hlink>
        <a:srgbClr val="00C7FD"/>
      </a:hlink>
      <a:folHlink>
        <a:srgbClr val="0046C8"/>
      </a:folHlink>
    </a:clrScheme>
    <a:fontScheme name="Intel">
      <a:majorFont>
        <a:latin typeface="IntelOne Display Light"/>
        <a:ea typeface="Helvetica Neue"/>
        <a:cs typeface="Helvetica Neue"/>
      </a:majorFont>
      <a:minorFont>
        <a:latin typeface="IntelOne Text"/>
        <a:ea typeface="Helvetica Neue"/>
        <a:cs typeface="Helvetica Neu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137160" tIns="137160" rIns="137160" bIns="137160"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2"/>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lIns="137160" tIns="137160" rIns="137160" bIns="137160" rtlCol="0">
        <a:spAutoFit/>
      </a:bodyPr>
      <a:lstStyle>
        <a:defPPr algn="l">
          <a:defRPr dirty="0" err="1" smtClean="0">
            <a:solidFill>
              <a:schemeClr val="bg1"/>
            </a:solidFill>
          </a:defRPr>
        </a:defPPr>
      </a:lstStyle>
    </a:txDef>
  </a:objectDefaults>
  <a:extraClrSchemeLst/>
  <a:custClrLst>
    <a:custClr name="Classic Tint 2">
      <a:srgbClr val="6CC4F5"/>
    </a:custClr>
    <a:custClr name="Energy Tint 2">
      <a:srgbClr val="A0EBFF"/>
    </a:custClr>
    <a:custClr name="Geode Tint 2">
      <a:srgbClr val="EEC3F7"/>
    </a:custClr>
    <a:custClr name="Moss Tint 2">
      <a:srgbClr val="D7F3A2"/>
    </a:custClr>
    <a:custClr name="Rust Tint 2">
      <a:srgbClr val="FFC599"/>
    </a:custClr>
    <a:custClr name="Cobalt Tint 2">
      <a:srgbClr val="98A1FF"/>
    </a:custClr>
    <a:custClr name="Electric Cobalt">
      <a:srgbClr val="1E1EFF"/>
    </a:custClr>
    <a:custClr name="Electric Coral">
      <a:srgbClr val="FE5A80"/>
    </a:custClr>
    <a:custClr name="Electric Aqua">
      <a:srgbClr val="16CFB1"/>
    </a:custClr>
    <a:custClr name="Electric Cosmos">
      <a:srgbClr val="7000FF"/>
    </a:custClr>
    <a:custClr name="Classic Tint 1">
      <a:srgbClr val="0099EC"/>
    </a:custClr>
    <a:custClr name="Energy Tint 1">
      <a:srgbClr val="6DDCFF"/>
    </a:custClr>
    <a:custClr name="Geode Tint 1">
      <a:srgbClr val="CC94DA"/>
    </a:custClr>
    <a:custClr name="Moss Tint 1">
      <a:srgbClr val="B1D272"/>
    </a:custClr>
    <a:custClr name="Rust Tint 1">
      <a:srgbClr val="FF8F51"/>
    </a:custClr>
    <a:custClr name="Cobalt Tint 1">
      <a:srgbClr val="5B69FF"/>
    </a:custClr>
    <a:custClr name="Daisy Tint 1">
      <a:srgbClr val="FFE17A"/>
    </a:custClr>
    <a:custClr name="Coral Tint 2">
      <a:srgbClr val="FFB6B9"/>
    </a:custClr>
    <a:custClr name="Aqua Tint 2">
      <a:srgbClr val="A2F6E8"/>
    </a:custClr>
    <a:custClr name="Cosmos Tint 2">
      <a:srgbClr val="AF98FF"/>
    </a:custClr>
    <a:custClr name="Classic">
      <a:srgbClr val="0054AE"/>
    </a:custClr>
    <a:custClr name="Energy">
      <a:srgbClr val="00C7FD"/>
    </a:custClr>
    <a:custClr name="Geode">
      <a:srgbClr val="8F5DA2"/>
    </a:custClr>
    <a:custClr name="Moss">
      <a:srgbClr val="8BAE46"/>
    </a:custClr>
    <a:custClr name="Rust">
      <a:srgbClr val="E96115"/>
    </a:custClr>
    <a:custClr name="Cobalt">
      <a:srgbClr val="1E2EB8"/>
    </a:custClr>
    <a:custClr name="Daisy">
      <a:srgbClr val="FEC91B"/>
    </a:custClr>
    <a:custClr name="Coral Tint 1">
      <a:srgbClr val="FF848A"/>
    </a:custClr>
    <a:custClr name="Aqua Tint 1">
      <a:srgbClr val="5BE3CD"/>
    </a:custClr>
    <a:custClr name="Cosmos Tint 1">
      <a:srgbClr val="8B50FF"/>
    </a:custClr>
    <a:custClr name="Classic Shade 1">
      <a:srgbClr val="00377C"/>
    </a:custClr>
    <a:custClr name="Energy Shade 1">
      <a:srgbClr val="15BCEF"/>
    </a:custClr>
    <a:custClr name="Geode Shade 1">
      <a:srgbClr val="653171"/>
    </a:custClr>
    <a:custClr name="Moss Shade 1">
      <a:srgbClr val="708541"/>
    </a:custClr>
    <a:custClr name="Rust Shade 1">
      <a:srgbClr val="B24501"/>
    </a:custClr>
    <a:custClr name="Cobalt Shade 1">
      <a:srgbClr val="000F8A"/>
    </a:custClr>
    <a:custClr name="Daisy Shade 1">
      <a:srgbClr val="EDB200"/>
    </a:custClr>
    <a:custClr name="Coral">
      <a:srgbClr val="FF5662"/>
    </a:custClr>
    <a:custClr name="Aqua Shade 1">
      <a:srgbClr val="0F9B8F"/>
    </a:custClr>
    <a:custClr name="Cosmos Shade 1">
      <a:srgbClr val="5400C0"/>
    </a:custClr>
    <a:custClr name="Classic Shade 2">
      <a:srgbClr val="001E50"/>
    </a:custClr>
    <a:custClr name="Energy Shade 2">
      <a:srgbClr val="0095CA"/>
    </a:custClr>
    <a:custClr name="Energy Shade 3">
      <a:srgbClr val="005B85"/>
    </a:custClr>
    <a:custClr name="Moss Shade 2">
      <a:srgbClr val="515A3D"/>
    </a:custClr>
    <a:custClr name="Cobalt Shade 3">
      <a:srgbClr val="040E35"/>
    </a:custClr>
    <a:custClr name="Cobalt Shade 2">
      <a:srgbClr val="000864"/>
    </a:custClr>
    <a:custClr name="Daisy Shade 2">
      <a:srgbClr val="C98F00"/>
    </a:custClr>
    <a:custClr name="Coral Shade 1">
      <a:srgbClr val="C81326"/>
    </a:custClr>
    <a:custClr name="Aqua Shade 2">
      <a:srgbClr val="08746E"/>
    </a:custClr>
    <a:custClr name="Cosmos Shade 2">
      <a:srgbClr val="38007F"/>
    </a:custClr>
  </a:custClrLst>
  <a:extLst>
    <a:ext uri="{05A4C25C-085E-4340-85A3-A5531E510DB2}">
      <thm15:themeFamily xmlns:thm15="http://schemas.microsoft.com/office/thememl/2012/main" name="brand focal spark template dark FINAL.pptx" id="{2C0DBC88-2EF9-4BA2-A5A8-37A916BC313A}" vid="{E13DFEAF-E6D5-4CF7-AEB8-57448D706A86}"/>
    </a:ext>
  </a:extLst>
</a:theme>
</file>

<file path=ppt/theme/theme2.xml><?xml version="1.0" encoding="utf-8"?>
<a:theme xmlns:a="http://schemas.openxmlformats.org/drawingml/2006/main" name="Office Theme">
  <a:themeElements>
    <a:clrScheme name="Intel2020">
      <a:dk1>
        <a:srgbClr val="525252"/>
      </a:dk1>
      <a:lt1>
        <a:srgbClr val="FFFFFF"/>
      </a:lt1>
      <a:dk2>
        <a:srgbClr val="004A86"/>
      </a:dk2>
      <a:lt2>
        <a:srgbClr val="FFFFFF"/>
      </a:lt2>
      <a:accent1>
        <a:srgbClr val="0068B5"/>
      </a:accent1>
      <a:accent2>
        <a:srgbClr val="00C7FD"/>
      </a:accent2>
      <a:accent3>
        <a:srgbClr val="FEC91B"/>
      </a:accent3>
      <a:accent4>
        <a:srgbClr val="E96115"/>
      </a:accent4>
      <a:accent5>
        <a:srgbClr val="8F5DA2"/>
      </a:accent5>
      <a:accent6>
        <a:srgbClr val="8BAE46"/>
      </a:accent6>
      <a:hlink>
        <a:srgbClr val="00C7FD"/>
      </a:hlink>
      <a:folHlink>
        <a:srgbClr val="0068B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Intel2020">
      <a:dk1>
        <a:srgbClr val="525252"/>
      </a:dk1>
      <a:lt1>
        <a:srgbClr val="FFFFFF"/>
      </a:lt1>
      <a:dk2>
        <a:srgbClr val="004A86"/>
      </a:dk2>
      <a:lt2>
        <a:srgbClr val="FFFFFF"/>
      </a:lt2>
      <a:accent1>
        <a:srgbClr val="0068B5"/>
      </a:accent1>
      <a:accent2>
        <a:srgbClr val="00C7FD"/>
      </a:accent2>
      <a:accent3>
        <a:srgbClr val="FEC91B"/>
      </a:accent3>
      <a:accent4>
        <a:srgbClr val="E96115"/>
      </a:accent4>
      <a:accent5>
        <a:srgbClr val="8F5DA2"/>
      </a:accent5>
      <a:accent6>
        <a:srgbClr val="8BAE46"/>
      </a:accent6>
      <a:hlink>
        <a:srgbClr val="00C7FD"/>
      </a:hlink>
      <a:folHlink>
        <a:srgbClr val="0068B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C5967B1E29274CA6A143F9D247F5D2" ma:contentTypeVersion="8" ma:contentTypeDescription="Create a new document." ma:contentTypeScope="" ma:versionID="185d67b313ead5f4f1011e7a9c32d774">
  <xsd:schema xmlns:xsd="http://www.w3.org/2001/XMLSchema" xmlns:xs="http://www.w3.org/2001/XMLSchema" xmlns:p="http://schemas.microsoft.com/office/2006/metadata/properties" xmlns:ns2="9d0ad4f0-f6c6-4618-80e3-c8c887f74e95" targetNamespace="http://schemas.microsoft.com/office/2006/metadata/properties" ma:root="true" ma:fieldsID="800355c0bc707dcd0185d1e6e6cf06c6" ns2:_="">
    <xsd:import namespace="9d0ad4f0-f6c6-4618-80e3-c8c887f74e9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d0ad4f0-f6c6-4618-80e3-c8c887f74e9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MediaServiceSearchProperties" ma:index="15"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D2C3A3C-576F-4FC6-816E-4EF5F321DBE0}">
  <ds:schemaRefs>
    <ds:schemaRef ds:uri="http://schemas.microsoft.com/sharepoint/v3/contenttype/forms"/>
  </ds:schemaRefs>
</ds:datastoreItem>
</file>

<file path=customXml/itemProps2.xml><?xml version="1.0" encoding="utf-8"?>
<ds:datastoreItem xmlns:ds="http://schemas.openxmlformats.org/officeDocument/2006/customXml" ds:itemID="{2B87B9AE-D33C-468F-9E6B-281C9FE82DF0}">
  <ds:schemaRefs>
    <ds:schemaRef ds:uri="9d0ad4f0-f6c6-4618-80e3-c8c887f74e95"/>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CA618323-2C1A-41E7-84EE-172D6F4AB35F}">
  <ds:schemaRefs>
    <ds:schemaRef ds:uri="9d0ad4f0-f6c6-4618-80e3-c8c887f74e9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46c98d88-e344-4ed4-8496-4ed7712e255d}" enabled="0" method="" siteId="{46c98d88-e344-4ed4-8496-4ed7712e255d}" removed="1"/>
</clbl:labelList>
</file>

<file path=docProps/app.xml><?xml version="1.0" encoding="utf-8"?>
<Properties xmlns="http://schemas.openxmlformats.org/officeDocument/2006/extended-properties" xmlns:vt="http://schemas.openxmlformats.org/officeDocument/2006/docPropsVTypes">
  <Template>Intel Brand Focal Spark Dark</Template>
  <TotalTime>239</TotalTime>
  <Words>9727</Words>
  <Application>Microsoft Office PowerPoint</Application>
  <PresentationFormat>Widescreen</PresentationFormat>
  <Paragraphs>4342</Paragraphs>
  <Slides>90</Slides>
  <Notes>42</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90</vt:i4>
      </vt:variant>
    </vt:vector>
  </HeadingPairs>
  <TitlesOfParts>
    <vt:vector size="105" baseType="lpstr">
      <vt:lpstr>IntelOne Headline Bold Italic</vt:lpstr>
      <vt:lpstr>IntelOne Display Medium</vt:lpstr>
      <vt:lpstr>Arial</vt:lpstr>
      <vt:lpstr>IntelOne Display Regular</vt:lpstr>
      <vt:lpstr>Consolas</vt:lpstr>
      <vt:lpstr>IntelOne Display AR Medium</vt:lpstr>
      <vt:lpstr>IntelOne Text</vt:lpstr>
      <vt:lpstr>IntelOne Text Light</vt:lpstr>
      <vt:lpstr>Calibri</vt:lpstr>
      <vt:lpstr>IntelOne Display Light</vt:lpstr>
      <vt:lpstr>Bradley Hand ITC</vt:lpstr>
      <vt:lpstr>Nunito Sans Light</vt:lpstr>
      <vt:lpstr>IntelOne Text Medium</vt:lpstr>
      <vt:lpstr>Wingdings</vt:lpstr>
      <vt:lpstr>Intel Focal Spark Dark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Notices &amp; Disclaimers </vt:lpstr>
      <vt:lpstr>The end.</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Tovey, Steven</dc:creator>
  <cp:lastModifiedBy>Tovey, Steven</cp:lastModifiedBy>
  <cp:revision>2</cp:revision>
  <dcterms:created xsi:type="dcterms:W3CDTF">2025-09-26T15:52:00Z</dcterms:created>
  <dcterms:modified xsi:type="dcterms:W3CDTF">2025-11-19T17:02:42Z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0x01010079C5967B1E29274CA6A143F9D247F5D2</vt:lpwstr>
  </property>
  <property fmtid="{D5CDD505-2E9C-101B-9397-08002B2CF9AE}" pid="3" name="MediaServiceImageTags">
    <vt:lpwstr/>
  </property>
</Properties>
</file>