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12.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_rels/presentation.xml.rels" ContentType="application/vnd.openxmlformats-package.relationships+xml"/>
  <Override PartName="/ppt/slideLayouts/_rels/slideLayout9.xml.rels" ContentType="application/vnd.openxmlformats-package.relationships+xml"/>
  <Override PartName="/ppt/slideLayouts/_rels/slideLayout11.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9.png" ContentType="image/png"/>
  <Override PartName="/ppt/slides/_rels/slide36.xml.rels" ContentType="application/vnd.openxmlformats-package.relationships+xml"/>
  <Override PartName="/ppt/slides/_rels/slide35.xml.rels" ContentType="application/vnd.openxmlformats-package.relationships+xml"/>
  <Override PartName="/ppt/slides/_rels/slide29.xml.rels" ContentType="application/vnd.openxmlformats-package.relationships+xml"/>
  <Override PartName="/ppt/slides/_rels/slide28.xml.rels" ContentType="application/vnd.openxmlformats-package.relationships+xml"/>
  <Override PartName="/ppt/slides/_rels/slide33.xml.rels" ContentType="application/vnd.openxmlformats-package.relationships+xml"/>
  <Override PartName="/ppt/slides/_rels/slide8.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7.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34.xml.rels" ContentType="application/vnd.openxmlformats-package.relationships+xml"/>
  <Override PartName="/ppt/slides/_rels/slide5.xml.rels" ContentType="application/vnd.openxmlformats-package.relationships+xml"/>
  <Override PartName="/ppt/slides/_rels/slide30.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24.xml.rels" ContentType="application/vnd.openxmlformats-package.relationships+xml"/>
  <Override PartName="/ppt/slides/_rels/slide31.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slide16.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19.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_rels/notesSlide32.xml.rels" ContentType="application/vnd.openxmlformats-package.relationships+xml"/>
  <Override PartName="/ppt/notesSlides/_rels/notesSlide17.xml.rels" ContentType="application/vnd.openxmlformats-package.relationships+xml"/>
  <Override PartName="/ppt/notesSlides/_rels/notesSlide6.xml.rels" ContentType="application/vnd.openxmlformats-package.relationships+xml"/>
  <Override PartName="/ppt/notesSlides/_rels/notesSlide26.xml.rels" ContentType="application/vnd.openxmlformats-package.relationships+xml"/>
  <Override PartName="/ppt/notesSlides/_rels/notesSlide29.xml.rels" ContentType="application/vnd.openxmlformats-package.relationships+xml"/>
  <Override PartName="/ppt/notesSlides/_rels/notesSlide10.xml.rels" ContentType="application/vnd.openxmlformats-package.relationships+xml"/>
  <Override PartName="/ppt/notesSlides/_rels/notesSlide30.xml.rels" ContentType="application/vnd.openxmlformats-package.relationships+xml"/>
  <Override PartName="/ppt/notesSlides/_rels/notesSlide28.xml.rels" ContentType="application/vnd.openxmlformats-package.relationships+xml"/>
  <Override PartName="/ppt/notesSlides/_rels/notesSlide9.xml.rels" ContentType="application/vnd.openxmlformats-package.relationships+xml"/>
  <Override PartName="/ppt/notesSlides/_rels/notesSlide4.xml.rels" ContentType="application/vnd.openxmlformats-package.relationships+xml"/>
  <Override PartName="/ppt/notesSlides/_rels/notesSlide15.xml.rels" ContentType="application/vnd.openxmlformats-package.relationships+xml"/>
  <Override PartName="/ppt/notesSlides/_rels/notesSlide20.xml.rels" ContentType="application/vnd.openxmlformats-package.relationships+xml"/>
  <Override PartName="/ppt/notesSlides/_rels/notesSlide18.xml.rels" ContentType="application/vnd.openxmlformats-package.relationships+xml"/>
  <Override PartName="/ppt/notesSlides/_rels/notesSlide7.xml.rels" ContentType="application/vnd.openxmlformats-package.relationships+xml"/>
  <Override PartName="/ppt/notesSlides/_rels/notesSlide5.xml.rels" ContentType="application/vnd.openxmlformats-package.relationships+xml"/>
  <Override PartName="/ppt/notesSlides/_rels/notesSlide16.xml.rels" ContentType="application/vnd.openxmlformats-package.relationships+xml"/>
  <Override PartName="/ppt/notesSlides/_rels/notesSlide24.xml.rels" ContentType="application/vnd.openxmlformats-package.relationships+xml"/>
  <Override PartName="/ppt/notesSlides/_rels/notesSlide22.xml.rels" ContentType="application/vnd.openxmlformats-package.relationships+xml"/>
  <Override PartName="/ppt/notesSlides/_rels/notesSlide1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_rels/notesSlide13.xml.rels" ContentType="application/vnd.openxmlformats-package.relationships+xml"/>
  <Override PartName="/ppt/notesSlides/_rels/notesSlide21.xml.rels" ContentType="application/vnd.openxmlformats-package.relationships+xml"/>
  <Override PartName="/ppt/notesSlides/_rels/notesSlide11.xml.rels" ContentType="application/vnd.openxmlformats-package.relationships+xml"/>
  <Override PartName="/ppt/notesSlides/_rels/notesSlide19.xml.rels" ContentType="application/vnd.openxmlformats-package.relationships+xml"/>
  <Override PartName="/ppt/notesSlides/_rels/notesSlide8.xml.rels" ContentType="application/vnd.openxmlformats-package.relationships+xml"/>
  <Override PartName="/ppt/notesSlides/_rels/notesSlide23.xml.rels" ContentType="application/vnd.openxmlformats-package.relationships+xml"/>
  <Override PartName="/ppt/notesSlides/_rels/notesSlide25.xml.rels" ContentType="application/vnd.openxmlformats-package.relationships+xml"/>
  <Override PartName="/ppt/notesSlides/_rels/notesSlide34.xml.rels" ContentType="application/vnd.openxmlformats-package.relationships+xml"/>
  <Override PartName="/ppt/notesSlides/_rels/notesSlide12.xml.rels" ContentType="application/vnd.openxmlformats-package.relationships+xml"/>
  <Override PartName="/ppt/notesSlides/notesSlide3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88825"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en-US" sz="4400" strike="noStrike" u="none">
                <a:solidFill>
                  <a:srgbClr val="000000"/>
                </a:solidFill>
                <a:effectLst/>
                <a:uFillTx/>
                <a:latin typeface="Arial"/>
              </a:rPr>
              <a:t>Click to move the slide</a:t>
            </a:r>
            <a:endParaRPr b="0" lang="en-US" sz="4400" strike="noStrike" u="none">
              <a:solidFill>
                <a:srgbClr val="000000"/>
              </a:solidFill>
              <a:effectLst/>
              <a:uFillTx/>
              <a:latin typeface="Arial"/>
            </a:endParaRPr>
          </a:p>
        </p:txBody>
      </p:sp>
      <p:sp>
        <p:nvSpPr>
          <p:cNvPr id="7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Click to edit the notes format</a:t>
            </a:r>
            <a:endParaRPr b="0" lang="en-US" sz="2000" strike="noStrike" u="none">
              <a:solidFill>
                <a:srgbClr val="000000"/>
              </a:solidFill>
              <a:effectLst/>
              <a:uFillTx/>
              <a:latin typeface="Arial"/>
            </a:endParaRPr>
          </a:p>
        </p:txBody>
      </p:sp>
      <p:sp>
        <p:nvSpPr>
          <p:cNvPr id="7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US" sz="1400" strike="noStrike" u="none">
                <a:solidFill>
                  <a:srgbClr val="000000"/>
                </a:solidFill>
                <a:effectLst/>
                <a:uFillTx/>
                <a:latin typeface="Times New Roman"/>
              </a:rPr>
              <a:t>&lt;header&gt;</a:t>
            </a:r>
            <a:endParaRPr b="0" lang="en-US" sz="1400" strike="noStrike" u="none">
              <a:solidFill>
                <a:srgbClr val="000000"/>
              </a:solidFill>
              <a:effectLst/>
              <a:uFillTx/>
              <a:latin typeface="Times New Roman"/>
            </a:endParaRPr>
          </a:p>
        </p:txBody>
      </p:sp>
      <p:sp>
        <p:nvSpPr>
          <p:cNvPr id="75" name="PlaceHolder 4"/>
          <p:cNvSpPr>
            <a:spLocks noGrp="1"/>
          </p:cNvSpPr>
          <p:nvPr>
            <p:ph type="dt" idx="34"/>
          </p:nvPr>
        </p:nvSpPr>
        <p:spPr>
          <a:xfrm>
            <a:off x="4278960" y="0"/>
            <a:ext cx="3280680" cy="53424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r>
              <a:rPr b="0" lang="en-US" sz="1400" strike="noStrike" u="none">
                <a:solidFill>
                  <a:srgbClr val="000000"/>
                </a:solidFill>
                <a:effectLst/>
                <a:uFillTx/>
                <a:latin typeface="Times New Roman"/>
              </a:rPr>
              <a:t>&lt;date/time&gt;</a:t>
            </a:r>
            <a:endParaRPr b="0" lang="en-US" sz="1400" strike="noStrike" u="none">
              <a:solidFill>
                <a:srgbClr val="000000"/>
              </a:solidFill>
              <a:effectLst/>
              <a:uFillTx/>
              <a:latin typeface="Times New Roman"/>
            </a:endParaRPr>
          </a:p>
        </p:txBody>
      </p:sp>
      <p:sp>
        <p:nvSpPr>
          <p:cNvPr id="76" name="PlaceHolder 5"/>
          <p:cNvSpPr>
            <a:spLocks noGrp="1"/>
          </p:cNvSpPr>
          <p:nvPr>
            <p:ph type="ftr" idx="35"/>
          </p:nvPr>
        </p:nvSpPr>
        <p:spPr>
          <a:xfrm>
            <a:off x="0" y="10157400"/>
            <a:ext cx="3280680" cy="534240"/>
          </a:xfrm>
          <a:prstGeom prst="rect">
            <a:avLst/>
          </a:prstGeom>
          <a:noFill/>
          <a:ln w="0">
            <a:noFill/>
          </a:ln>
        </p:spPr>
        <p:txBody>
          <a:bodyPr lIns="0" rIns="0" tIns="0" bIns="0" anchor="b">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77" name="PlaceHolder 6"/>
          <p:cNvSpPr>
            <a:spLocks noGrp="1"/>
          </p:cNvSpPr>
          <p:nvPr>
            <p:ph type="sldNum" idx="36"/>
          </p:nvPr>
        </p:nvSpPr>
        <p:spPr>
          <a:xfrm>
            <a:off x="4278960" y="10157400"/>
            <a:ext cx="3280680" cy="534240"/>
          </a:xfrm>
          <a:prstGeom prst="rect">
            <a:avLst/>
          </a:prstGeom>
          <a:noFill/>
          <a:ln w="0">
            <a:noFill/>
          </a:ln>
        </p:spPr>
        <p:txBody>
          <a:bodyPr lIns="0" rIns="0" tIns="0" bIns="0" anchor="b">
            <a:noAutofit/>
          </a:bodyPr>
          <a:lstStyle>
            <a:lvl1pPr indent="0" algn="r">
              <a:buNone/>
              <a:defRPr b="0" lang="en-US" sz="1400" strike="noStrike" u="none">
                <a:solidFill>
                  <a:srgbClr val="000000"/>
                </a:solidFill>
                <a:effectLst/>
                <a:uFillTx/>
                <a:latin typeface="Times New Roman"/>
              </a:defRPr>
            </a:lvl1pPr>
          </a:lstStyle>
          <a:p>
            <a:pPr indent="0" algn="r">
              <a:buNone/>
            </a:pPr>
            <a:fld id="{A2C1CAB1-13FC-4EE4-8A58-C4F530933962}" type="slidenum">
              <a:rPr b="0" lang="en-US" sz="1400" strike="noStrike" u="none">
                <a:solidFill>
                  <a:srgbClr val="000000"/>
                </a:solidFill>
                <a:effectLst/>
                <a:uFillTx/>
                <a:latin typeface="Times New Roman"/>
              </a:rPr>
              <a:t>&lt;number&gt;</a:t>
            </a:fld>
            <a:endParaRPr b="0" lang="en-US"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sldImg"/>
          </p:nvPr>
        </p:nvSpPr>
        <p:spPr>
          <a:xfrm>
            <a:off x="534240" y="764280"/>
            <a:ext cx="6702120" cy="3770280"/>
          </a:xfrm>
          <a:prstGeom prst="rect">
            <a:avLst/>
          </a:prstGeom>
          <a:ln w="0">
            <a:noFill/>
          </a:ln>
        </p:spPr>
      </p:sp>
      <p:sp>
        <p:nvSpPr>
          <p:cNvPr id="176"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Example of an internal tool that works on the visual data (step 3, the final step in our toolchain). This tool allows our artist to define decal placement on the player’s clothing.</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Rather than generating a full character we use the same system with limited visual data to only generate the mesh piece the artist is working on.</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We’ll talk more about decals how decals fit in our toolchain later.</a:t>
            </a:r>
            <a:endParaRPr b="0" lang="en-US" sz="2000" strike="noStrike" u="none">
              <a:solidFill>
                <a:srgbClr val="000000"/>
              </a:solidFill>
              <a:effectLst/>
              <a:uFillTx/>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sldImg"/>
          </p:nvPr>
        </p:nvSpPr>
        <p:spPr>
          <a:xfrm>
            <a:off x="534240" y="764280"/>
            <a:ext cx="6702480" cy="3770640"/>
          </a:xfrm>
          <a:prstGeom prst="rect">
            <a:avLst/>
          </a:prstGeom>
          <a:ln w="0">
            <a:noFill/>
          </a:ln>
        </p:spPr>
      </p:sp>
      <p:sp>
        <p:nvSpPr>
          <p:cNvPr id="178"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A characters ethnicity is determined by their nationality. We use existing population data to weight probability of an ethnicity being selected for a given nationality.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currently have ethnicity data for 186 countries.</a:t>
            </a:r>
            <a:endParaRPr b="0" lang="en-US" sz="2000" strike="noStrike" u="none">
              <a:solidFill>
                <a:srgbClr val="000000"/>
              </a:solidFill>
              <a:effectLst/>
              <a:uFillTx/>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sldImg"/>
          </p:nvPr>
        </p:nvSpPr>
        <p:spPr>
          <a:xfrm>
            <a:off x="534240" y="764280"/>
            <a:ext cx="6702120" cy="3770280"/>
          </a:xfrm>
          <a:prstGeom prst="rect">
            <a:avLst/>
          </a:prstGeom>
          <a:ln w="0">
            <a:noFill/>
          </a:ln>
        </p:spPr>
      </p:sp>
      <p:sp>
        <p:nvSpPr>
          <p:cNvPr id="180"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Before generating a character we first figure out which ethnicity group the character belongs to. We currently have defined 15 ethnicity groups based on traditional ethnicities.</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From the view of the character generation system an ethnicity group is just a collection of visuals that will look good together. When randomizing the character only visuals from the selected ethnicity group will be considered.</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sldImg"/>
          </p:nvPr>
        </p:nvSpPr>
        <p:spPr>
          <a:xfrm>
            <a:off x="534240" y="764280"/>
            <a:ext cx="6702120" cy="3770280"/>
          </a:xfrm>
          <a:prstGeom prst="rect">
            <a:avLst/>
          </a:prstGeom>
          <a:ln w="0">
            <a:noFill/>
          </a:ln>
        </p:spPr>
      </p:sp>
      <p:sp>
        <p:nvSpPr>
          <p:cNvPr id="182"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A screenshot of our ethnicity editor. The artist may add as many items to each visual feature. Each item has a weight that denotes the probability of it being selected.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Some visual features are exclusive to gender. This avoid having the artist duplicate shared settings for both genders. Instead we perform duplication when generating the runtime assets.</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ldImg"/>
          </p:nvPr>
        </p:nvSpPr>
        <p:spPr>
          <a:xfrm>
            <a:off x="534240" y="764280"/>
            <a:ext cx="6702120" cy="3770280"/>
          </a:xfrm>
          <a:prstGeom prst="rect">
            <a:avLst/>
          </a:prstGeom>
          <a:ln w="0">
            <a:noFill/>
          </a:ln>
        </p:spPr>
      </p:sp>
      <p:sp>
        <p:nvSpPr>
          <p:cNvPr id="184"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use the same editor for player kits. Combining the result of ethnicity and kit we have all the string values that describe the character we want to generate.</a:t>
            </a:r>
            <a:endParaRPr b="0" lang="en-US" sz="2000" strike="noStrike" u="none">
              <a:solidFill>
                <a:srgbClr val="000000"/>
              </a:solidFill>
              <a:effectLst/>
              <a:uFillTx/>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sldImg"/>
          </p:nvPr>
        </p:nvSpPr>
        <p:spPr>
          <a:xfrm>
            <a:off x="534240" y="764280"/>
            <a:ext cx="6702480" cy="3770640"/>
          </a:xfrm>
          <a:prstGeom prst="rect">
            <a:avLst/>
          </a:prstGeom>
          <a:ln w="0">
            <a:noFill/>
          </a:ln>
        </p:spPr>
      </p:sp>
      <p:sp>
        <p:nvSpPr>
          <p:cNvPr id="186"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use weights to describe the probability of a array entry being selected. We translate the nationality data and ethnicity data in our game into multiple weighted arrays that we use during runtime.</a:t>
            </a:r>
            <a:endParaRPr b="0" lang="en-US" sz="2000" strike="noStrike" u="none">
              <a:solidFill>
                <a:srgbClr val="000000"/>
              </a:solidFill>
              <a:effectLst/>
              <a:uFillTx/>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534240" y="764280"/>
            <a:ext cx="6702480" cy="3770640"/>
          </a:xfrm>
          <a:prstGeom prst="rect">
            <a:avLst/>
          </a:prstGeom>
          <a:ln w="0">
            <a:noFill/>
          </a:ln>
        </p:spPr>
      </p:sp>
      <p:sp>
        <p:nvSpPr>
          <p:cNvPr id="188"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[example 1, 1, 2]</a:t>
            </a:r>
            <a:endParaRPr b="0" lang="en-US" sz="2000" strike="noStrike" u="none">
              <a:solidFill>
                <a:srgbClr val="000000"/>
              </a:solidFill>
              <a:effectLst/>
              <a:uFillTx/>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534240" y="764280"/>
            <a:ext cx="6702480" cy="3770640"/>
          </a:xfrm>
          <a:prstGeom prst="rect">
            <a:avLst/>
          </a:prstGeom>
          <a:ln w="0">
            <a:noFill/>
          </a:ln>
        </p:spPr>
      </p:sp>
      <p:sp>
        <p:nvSpPr>
          <p:cNvPr id="190"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You can replace linear search with STL algorithm lower_bound for binary search</a:t>
            </a:r>
            <a:endParaRPr b="0" lang="en-US" sz="2000" strike="noStrike" u="none">
              <a:solidFill>
                <a:srgbClr val="000000"/>
              </a:solidFill>
              <a:effectLst/>
              <a:uFillTx/>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sldImg"/>
          </p:nvPr>
        </p:nvSpPr>
        <p:spPr>
          <a:xfrm>
            <a:off x="534240" y="764280"/>
            <a:ext cx="6702480" cy="3770640"/>
          </a:xfrm>
          <a:prstGeom prst="rect">
            <a:avLst/>
          </a:prstGeom>
          <a:ln w="0">
            <a:noFill/>
          </a:ln>
        </p:spPr>
      </p:sp>
      <p:sp>
        <p:nvSpPr>
          <p:cNvPr id="192"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use deterministic randomness to add variety. The seed used to generate a character must always produce the same visual result.</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This means that how we populate our string map from a seed must remain constant. We therefore need a solution that preserves the result even though we continue to develop the game, add assets and continue to improve our character generation.</a:t>
            </a:r>
            <a:endParaRPr b="0" lang="en-US" sz="2000" strike="noStrike" u="none">
              <a:solidFill>
                <a:srgbClr val="000000"/>
              </a:solidFill>
              <a:effectLst/>
              <a:uFillTx/>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534240" y="764280"/>
            <a:ext cx="6702480" cy="3770640"/>
          </a:xfrm>
          <a:prstGeom prst="rect">
            <a:avLst/>
          </a:prstGeom>
          <a:ln w="0">
            <a:noFill/>
          </a:ln>
        </p:spPr>
      </p:sp>
      <p:sp>
        <p:nvSpPr>
          <p:cNvPr id="194"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solve this problem by using snapshots, a set of frozen tables that are guaranteed to never change.</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More tables may be needed frozen as we continue developing our character generation.</a:t>
            </a:r>
            <a:endParaRPr b="0" lang="en-US" sz="2000" strike="noStrike" u="none">
              <a:solidFill>
                <a:srgbClr val="000000"/>
              </a:solidFill>
              <a:effectLst/>
              <a:uFillTx/>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sldImg"/>
          </p:nvPr>
        </p:nvSpPr>
        <p:spPr>
          <a:xfrm>
            <a:off x="217080" y="812520"/>
            <a:ext cx="7124760" cy="4008240"/>
          </a:xfrm>
          <a:prstGeom prst="rect">
            <a:avLst/>
          </a:prstGeom>
          <a:ln w="0">
            <a:noFill/>
          </a:ln>
        </p:spPr>
      </p:sp>
      <p:sp>
        <p:nvSpPr>
          <p:cNvPr id="160"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Hi. My name is Mario Caprino and I am a principal programmer at GOALS. For the last year I have been working on their runtime character generation system.</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Today I am happy to share our experience developing a custom solution for use with Unreal Engine.</a:t>
            </a:r>
            <a:endParaRPr b="0" lang="en-US" sz="2000" strike="noStrike" u="none">
              <a:solidFill>
                <a:srgbClr val="000000"/>
              </a:solidFill>
              <a:effectLst/>
              <a:uFillTx/>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534240" y="764280"/>
            <a:ext cx="6702480" cy="3770640"/>
          </a:xfrm>
          <a:prstGeom prst="rect">
            <a:avLst/>
          </a:prstGeom>
          <a:ln w="0">
            <a:noFill/>
          </a:ln>
        </p:spPr>
      </p:sp>
      <p:sp>
        <p:nvSpPr>
          <p:cNvPr id="196"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Our character generation had support from the start for visual character tiers. We had 3 groupings that describe which tier a visual feature entry becomes available. The idea is that a character has cooler visuals available to them the higher their tier. You can see the remains of this in the screenshot of our ethnicity editor. We originally implemented this by generating a unique weighted table for each tier.</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recently added support for characters to evolve. This meant that a character could go up a visual tier.  This broke how we thought about character generation as our original approach would produce a an unrecognizable character if a different table was used.</a:t>
            </a:r>
            <a:endParaRPr b="0" lang="en-US" sz="2000" strike="noStrike" u="none">
              <a:solidFill>
                <a:srgbClr val="000000"/>
              </a:solidFill>
              <a:effectLst/>
              <a:uFillTx/>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sldImg"/>
          </p:nvPr>
        </p:nvSpPr>
        <p:spPr>
          <a:xfrm>
            <a:off x="534240" y="764280"/>
            <a:ext cx="6702480" cy="3770640"/>
          </a:xfrm>
          <a:prstGeom prst="rect">
            <a:avLst/>
          </a:prstGeom>
          <a:ln w="0">
            <a:noFill/>
          </a:ln>
        </p:spPr>
      </p:sp>
      <p:sp>
        <p:nvSpPr>
          <p:cNvPr id="198"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Second step</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now need to convert our string map to visual data. That is mesh pieces, material and material parameters used to assemble the resulting skeletal mesh in our final stage.</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[1]</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[2] Our artists are constantly finding new ways they want to affect the character generation process. Blueprint gives them great freedom in how to express visual features, while maintaining a single interface for all of them. The string map value maps to a data table row name, and the blueprint translates the remaining row data to visual data.</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[3] In addition to Get Visual Data blueprint provides a second important method, Get Options. This is used to populate UI, generate snapshots and validate snapshots.</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534240" y="764280"/>
            <a:ext cx="6702480" cy="3770640"/>
          </a:xfrm>
          <a:prstGeom prst="rect">
            <a:avLst/>
          </a:prstGeom>
          <a:ln w="0">
            <a:noFill/>
          </a:ln>
        </p:spPr>
      </p:sp>
      <p:sp>
        <p:nvSpPr>
          <p:cNvPr id="200"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[1..3]</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The advantage of caching the Task rather than the result is that we can return the shared Task immediately. Once the task has completed all tasks waiting will be unblocked.</a:t>
            </a:r>
            <a:endParaRPr b="0" lang="en-US" sz="2000" strike="noStrike" u="none">
              <a:solidFill>
                <a:srgbClr val="000000"/>
              </a:solidFill>
              <a:effectLst/>
              <a:uFillTx/>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534240" y="764280"/>
            <a:ext cx="6702480" cy="3770640"/>
          </a:xfrm>
          <a:prstGeom prst="rect">
            <a:avLst/>
          </a:prstGeom>
          <a:ln w="0">
            <a:noFill/>
          </a:ln>
        </p:spPr>
      </p:sp>
      <p:sp>
        <p:nvSpPr>
          <p:cNvPr id="202"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are at the final step</a:t>
            </a:r>
            <a:endParaRPr b="0" lang="en-US" sz="2000" strike="noStrike" u="none">
              <a:solidFill>
                <a:srgbClr val="000000"/>
              </a:solidFill>
              <a:effectLst/>
              <a:uFillTx/>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ldImg"/>
          </p:nvPr>
        </p:nvSpPr>
        <p:spPr>
          <a:xfrm>
            <a:off x="534240" y="764280"/>
            <a:ext cx="6702480" cy="3770640"/>
          </a:xfrm>
          <a:prstGeom prst="rect">
            <a:avLst/>
          </a:prstGeom>
          <a:ln w="0">
            <a:noFill/>
          </a:ln>
        </p:spPr>
      </p:sp>
      <p:sp>
        <p:nvSpPr>
          <p:cNvPr id="204"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Morph targets originally only used for gender</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For height and weight differences we scaled the bones. This was easy to do for all mesh pieces. Sadly the result always looked as if we had scaled the character.</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To give artists more freedom in how to express a characters build we now use morph targets. This requires that all clothing pieces to adapt with morph targets. This was done manually when we only had gender, but has now been automated by our technical artists for clothing.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534240" y="764280"/>
            <a:ext cx="6702480" cy="3770640"/>
          </a:xfrm>
          <a:prstGeom prst="rect">
            <a:avLst/>
          </a:prstGeom>
          <a:ln w="0">
            <a:noFill/>
          </a:ln>
        </p:spPr>
      </p:sp>
      <p:sp>
        <p:nvSpPr>
          <p:cNvPr id="206"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[1..6]</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So far I have just spoken about string map, but in addition we populate a map of floats for facial features from the character seed. The floats range from -1 to +1 and map to how close to min or max limit the delta transformation we apply is.</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[7]</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use a separate skinning profile for adjustments, (vs facial animations) allowing artists greater control for moving parts of the face.</a:t>
            </a:r>
            <a:endParaRPr b="0" lang="en-US" sz="2000" strike="noStrike" u="none">
              <a:solidFill>
                <a:srgbClr val="000000"/>
              </a:solidFill>
              <a:effectLst/>
              <a:uFillTx/>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534240" y="764280"/>
            <a:ext cx="6702480" cy="3770640"/>
          </a:xfrm>
          <a:prstGeom prst="rect">
            <a:avLst/>
          </a:prstGeom>
          <a:ln w="0">
            <a:noFill/>
          </a:ln>
        </p:spPr>
      </p:sp>
      <p:sp>
        <p:nvSpPr>
          <p:cNvPr id="208"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On the right side bar you can see a subset of the available facial features that we apply additive transformations to.</a:t>
            </a:r>
            <a:endParaRPr b="0" lang="en-US" sz="2000" strike="noStrike" u="none">
              <a:solidFill>
                <a:srgbClr val="000000"/>
              </a:solidFill>
              <a:effectLst/>
              <a:uFillTx/>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PlaceHolder 1"/>
          <p:cNvSpPr>
            <a:spLocks noGrp="1"/>
          </p:cNvSpPr>
          <p:nvPr>
            <p:ph type="sldImg"/>
          </p:nvPr>
        </p:nvSpPr>
        <p:spPr>
          <a:xfrm>
            <a:off x="534240" y="764280"/>
            <a:ext cx="6702480" cy="3770640"/>
          </a:xfrm>
          <a:prstGeom prst="rect">
            <a:avLst/>
          </a:prstGeom>
          <a:ln w="0">
            <a:noFill/>
          </a:ln>
        </p:spPr>
      </p:sp>
      <p:sp>
        <p:nvSpPr>
          <p:cNvPr id="210"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As we are generating a unique skeletal mesh for each character we support decals by producing new render sections with material for the decal.</a:t>
            </a:r>
            <a:endParaRPr b="0" lang="en-US" sz="2000" strike="noStrike" u="none">
              <a:solidFill>
                <a:srgbClr val="000000"/>
              </a:solidFill>
              <a:effectLst/>
              <a:uFillTx/>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ldImg"/>
          </p:nvPr>
        </p:nvSpPr>
        <p:spPr>
          <a:xfrm>
            <a:off x="534240" y="764280"/>
            <a:ext cx="6702480" cy="3770640"/>
          </a:xfrm>
          <a:prstGeom prst="rect">
            <a:avLst/>
          </a:prstGeom>
          <a:ln w="0">
            <a:noFill/>
          </a:ln>
        </p:spPr>
      </p:sp>
      <p:sp>
        <p:nvSpPr>
          <p:cNvPr id="212"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Iterate through each triangle</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If any of the triangles vertex UV intersect our decal</a:t>
            </a:r>
            <a:endParaRPr b="0" lang="en-US" sz="2000" strike="noStrike" u="none">
              <a:solidFill>
                <a:srgbClr val="000000"/>
              </a:solidFill>
              <a:effectLst/>
              <a:uFillTx/>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sldImg"/>
          </p:nvPr>
        </p:nvSpPr>
        <p:spPr>
          <a:xfrm>
            <a:off x="217080" y="812520"/>
            <a:ext cx="7124760" cy="4008240"/>
          </a:xfrm>
          <a:prstGeom prst="rect">
            <a:avLst/>
          </a:prstGeom>
          <a:ln w="0">
            <a:noFill/>
          </a:ln>
        </p:spPr>
      </p:sp>
      <p:sp>
        <p:nvSpPr>
          <p:cNvPr id="162"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View yesterday’s presentation of Split for Speed for more information about the game and it’s development.</a:t>
            </a:r>
            <a:endParaRPr b="0" lang="en-US" sz="2000" strike="noStrike" u="none">
              <a:solidFill>
                <a:srgbClr val="000000"/>
              </a:solidFill>
              <a:effectLst/>
              <a:uFillTx/>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sldImg"/>
          </p:nvPr>
        </p:nvSpPr>
        <p:spPr>
          <a:xfrm>
            <a:off x="534240" y="764280"/>
            <a:ext cx="6702480" cy="3770640"/>
          </a:xfrm>
          <a:prstGeom prst="rect">
            <a:avLst/>
          </a:prstGeom>
          <a:ln w="0">
            <a:noFill/>
          </a:ln>
        </p:spPr>
      </p:sp>
      <p:sp>
        <p:nvSpPr>
          <p:cNvPr id="214"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As we do not know ahead of time what clothing a character will wear we perform clipping of the body mesh on character generation.</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use an acceleration structure to avoid exponential performance hit when artists use detailed clipping meshes.</a:t>
            </a:r>
            <a:endParaRPr b="0" lang="en-US" sz="2000" strike="noStrike" u="none">
              <a:solidFill>
                <a:srgbClr val="000000"/>
              </a:solidFill>
              <a:effectLst/>
              <a:uFillTx/>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534240" y="764280"/>
            <a:ext cx="6702120" cy="3770280"/>
          </a:xfrm>
          <a:prstGeom prst="rect">
            <a:avLst/>
          </a:prstGeom>
          <a:ln w="0">
            <a:noFill/>
          </a:ln>
        </p:spPr>
      </p:sp>
      <p:sp>
        <p:nvSpPr>
          <p:cNvPr id="216"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Unreal’s Skeletal mesh merge code is a great place to start looking if you want start producing skeletal meshes dynamically at runtime.</a:t>
            </a:r>
            <a:endParaRPr b="0" lang="en-US" sz="2000" strike="noStrike" u="none">
              <a:solidFill>
                <a:srgbClr val="000000"/>
              </a:solidFill>
              <a:effectLst/>
              <a:uFillTx/>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534240" y="764280"/>
            <a:ext cx="6702480" cy="3770640"/>
          </a:xfrm>
          <a:prstGeom prst="rect">
            <a:avLst/>
          </a:prstGeom>
          <a:ln w="0">
            <a:noFill/>
          </a:ln>
        </p:spPr>
      </p:sp>
      <p:sp>
        <p:nvSpPr>
          <p:cNvPr id="218" name="PlaceHolder 2"/>
          <p:cNvSpPr>
            <a:spLocks noGrp="1"/>
          </p:cNvSpPr>
          <p:nvPr>
            <p:ph type="body"/>
          </p:nvPr>
        </p:nvSpPr>
        <p:spPr>
          <a:xfrm>
            <a:off x="756000" y="5078520"/>
            <a:ext cx="6046920" cy="481032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I’d like to thank all my colleagues that have worked on GOALS character generation system with me. It is an amazing group of programmers, artists and technical artists. They have allowed me to come here and speak to you today about our work.</a:t>
            </a:r>
            <a:endParaRPr b="0" lang="en-US" sz="2000" strike="noStrike" u="none">
              <a:solidFill>
                <a:srgbClr val="000000"/>
              </a:solidFill>
              <a:effectLst/>
              <a:uFillTx/>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sldImg"/>
          </p:nvPr>
        </p:nvSpPr>
        <p:spPr>
          <a:xfrm>
            <a:off x="534240" y="764280"/>
            <a:ext cx="6702120" cy="3770280"/>
          </a:xfrm>
          <a:prstGeom prst="rect">
            <a:avLst/>
          </a:prstGeom>
          <a:ln w="0">
            <a:noFill/>
          </a:ln>
        </p:spPr>
      </p:sp>
      <p:sp>
        <p:nvSpPr>
          <p:cNvPr id="164"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What makes our game unique to other football games …</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[1, 2]</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Seed is set when the character is generated by our cloud team. As you will see there is only a minimal amount of cloud data that affect a character’s visuals.</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[3]</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need to ensure that the same visuals are always generated from the seed. We will talk more about this.</a:t>
            </a:r>
            <a:endParaRPr b="0" lang="en-US" sz="2000" strike="noStrike" u="none">
              <a:solidFill>
                <a:srgbClr val="000000"/>
              </a:solidFill>
              <a:effectLst/>
              <a:uFillTx/>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534240" y="764280"/>
            <a:ext cx="6702120" cy="3770280"/>
          </a:xfrm>
          <a:prstGeom prst="rect">
            <a:avLst/>
          </a:prstGeom>
          <a:ln w="0">
            <a:noFill/>
          </a:ln>
        </p:spPr>
      </p:sp>
      <p:sp>
        <p:nvSpPr>
          <p:cNvPr id="166"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Here is a screenshot from GOALS showing some of our generated characters.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For a game we generate 22 characters. This takes a few seconds and is performed while loading the level.</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By quickly scrolling through player cards you are able to quickly request 100s (or even 1000s) of characters to get generated.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We therefore cache the generated player card image, to save us from generating character if image exists. We also allow player card generation to be cancelled if we notice that you are no longer viewing the card by the time we are about to process the request.</a:t>
            </a:r>
            <a:endParaRPr b="0" lang="en-US" sz="2000" strike="noStrike" u="none">
              <a:solidFill>
                <a:srgbClr val="000000"/>
              </a:solidFill>
              <a:effectLst/>
              <a:uFillTx/>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sldImg"/>
          </p:nvPr>
        </p:nvSpPr>
        <p:spPr>
          <a:xfrm>
            <a:off x="534240" y="764280"/>
            <a:ext cx="6703200" cy="3771360"/>
          </a:xfrm>
          <a:prstGeom prst="rect">
            <a:avLst/>
          </a:prstGeom>
          <a:ln w="0">
            <a:noFill/>
          </a:ln>
        </p:spPr>
      </p:sp>
      <p:sp>
        <p:nvSpPr>
          <p:cNvPr id="16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Before we continue I should mention that Unreal has plugin for dynamic character generation.</a:t>
            </a:r>
            <a:endParaRPr b="0" lang="en-US" sz="2000" strike="noStrike" u="none">
              <a:solidFill>
                <a:srgbClr val="000000"/>
              </a:solidFill>
              <a:effectLst/>
              <a:uFillTx/>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sldImg"/>
          </p:nvPr>
        </p:nvSpPr>
        <p:spPr>
          <a:xfrm>
            <a:off x="534240" y="764280"/>
            <a:ext cx="6702120" cy="3770280"/>
          </a:xfrm>
          <a:prstGeom prst="rect">
            <a:avLst/>
          </a:prstGeom>
          <a:ln w="0">
            <a:noFill/>
          </a:ln>
        </p:spPr>
      </p:sp>
      <p:sp>
        <p:nvSpPr>
          <p:cNvPr id="170"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We have split the process of generating character into multiple steps.</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Each step transforms the input of the previous step, until eventually we have the visual data needed to create a skeletal mesh.</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[1] This is where we randomize combinations of art assets</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[2] Visual data is mesh pieces, materials and material parameters used to create material instances</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[3]</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I’ll now show you example of various internal tools that allow our artists to play around with the inputs at each stage of the character generation toolchain; character seed, string map and finally visual data.</a:t>
            </a:r>
            <a:endParaRPr b="0" lang="en-US" sz="2000" strike="noStrike" u="none">
              <a:solidFill>
                <a:srgbClr val="000000"/>
              </a:solidFill>
              <a:effectLst/>
              <a:uFillTx/>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ldImg"/>
          </p:nvPr>
        </p:nvSpPr>
        <p:spPr>
          <a:xfrm>
            <a:off x="534240" y="764280"/>
            <a:ext cx="6702120" cy="3770280"/>
          </a:xfrm>
          <a:prstGeom prst="rect">
            <a:avLst/>
          </a:prstGeom>
          <a:ln w="0">
            <a:noFill/>
          </a:ln>
        </p:spPr>
      </p:sp>
      <p:sp>
        <p:nvSpPr>
          <p:cNvPr id="172"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Example of an internal tool that runs of character seed (step 1). Tool is used to help artists make poses for a player card.</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The tool works with the seed, gender, nationality to determine the visuals for the character.</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There is also a version number that refers to the snapshot we use to generate the character. I’ll be talking more about snapshots later.</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This is the only visual data we store regarding a character in our cloud data. All visual parameters are determined from these values.</a:t>
            </a: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rPr>
              <a:t>Notice there is a randomize button to make it easy for artists to quickly test a variety of generated characters. You’ll notice that all our internal tools have a randomize button.</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sldImg"/>
          </p:nvPr>
        </p:nvSpPr>
        <p:spPr>
          <a:xfrm>
            <a:off x="534240" y="764280"/>
            <a:ext cx="6702120" cy="3770280"/>
          </a:xfrm>
          <a:prstGeom prst="rect">
            <a:avLst/>
          </a:prstGeom>
          <a:ln w="0">
            <a:noFill/>
          </a:ln>
        </p:spPr>
      </p:sp>
      <p:sp>
        <p:nvSpPr>
          <p:cNvPr id="174" name="PlaceHolder 2"/>
          <p:cNvSpPr>
            <a:spLocks noGrp="1"/>
          </p:cNvSpPr>
          <p:nvPr>
            <p:ph type="body"/>
          </p:nvPr>
        </p:nvSpPr>
        <p:spPr>
          <a:xfrm>
            <a:off x="777240" y="4777560"/>
            <a:ext cx="6216480" cy="4524840"/>
          </a:xfrm>
          <a:prstGeom prst="rect">
            <a:avLst/>
          </a:prstGeom>
          <a:noFill/>
          <a:ln w="0">
            <a:noFill/>
          </a:ln>
        </p:spPr>
        <p:txBody>
          <a:bodyPr lIns="0" rIns="0" tIns="0" bIns="0" anchor="t">
            <a:noAutofit/>
          </a:bodyPr>
          <a:p>
            <a:pPr indent="0">
              <a:lnSpc>
                <a:spcPct val="100000"/>
              </a:lnSpc>
              <a:buNone/>
              <a:tabLst>
                <a:tab algn="l" pos="0"/>
              </a:tabLst>
            </a:pPr>
            <a:r>
              <a:rPr b="0" lang="en-US" sz="2000" strike="noStrike" u="none">
                <a:solidFill>
                  <a:srgbClr val="000000"/>
                </a:solidFill>
                <a:effectLst/>
                <a:uFillTx/>
                <a:latin typeface="Arial"/>
              </a:rPr>
              <a:t>Example of an internal tool that runs of string map. This tool allows our artist to test all combinations of character visuals.</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ea typeface="Microsoft YaHei"/>
              </a:rPr>
              <a:t>On the right side bar you’ll see various body and clothing components that affect the generated character. These would normally be populated by the character seed, but here we allow the artist to set any combination they want. </a:t>
            </a:r>
            <a:endParaRPr b="0" lang="en-US" sz="2000" strike="noStrike" u="none">
              <a:solidFill>
                <a:srgbClr val="000000"/>
              </a:solidFill>
              <a:effectLst/>
              <a:uFillTx/>
              <a:latin typeface="Arial"/>
            </a:endParaRPr>
          </a:p>
          <a:p>
            <a:pPr indent="0">
              <a:lnSpc>
                <a:spcPct val="100000"/>
              </a:lnSpc>
              <a:buNone/>
              <a:tabLst>
                <a:tab algn="l" pos="0"/>
              </a:tabLst>
            </a:pPr>
            <a:endParaRPr b="0" lang="en-US" sz="2000" strike="noStrike" u="none">
              <a:solidFill>
                <a:srgbClr val="000000"/>
              </a:solidFill>
              <a:effectLst/>
              <a:uFillTx/>
              <a:latin typeface="Arial"/>
            </a:endParaRPr>
          </a:p>
          <a:p>
            <a:pPr indent="0">
              <a:lnSpc>
                <a:spcPct val="100000"/>
              </a:lnSpc>
              <a:buNone/>
              <a:tabLst>
                <a:tab algn="l" pos="0"/>
              </a:tabLst>
            </a:pPr>
            <a:r>
              <a:rPr b="0" lang="en-US" sz="2000" strike="noStrike" u="none">
                <a:solidFill>
                  <a:srgbClr val="000000"/>
                </a:solidFill>
                <a:effectLst/>
                <a:uFillTx/>
                <a:latin typeface="Arial"/>
                <a:ea typeface="Microsoft YaHei"/>
              </a:rPr>
              <a:t>The lock bar to the right of each component allows the artist to freeze one or more values, while using the randomize button in the top bar for quick testing. </a:t>
            </a:r>
            <a:endParaRPr b="0" lang="en-US" sz="2000" strike="noStrike" u="none">
              <a:solidFill>
                <a:srgbClr val="000000"/>
              </a:solidFill>
              <a:effectLst/>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el und vertikaler Text">
    <p:bg>
      <p:bgPr>
        <a:solidFill>
          <a:srgbClr val="ffffff"/>
        </a:solidFill>
      </p:bgPr>
    </p:bg>
    <p:spTree>
      <p:nvGrpSpPr>
        <p:cNvPr id="1" name=""/>
        <p:cNvGrpSpPr/>
        <p:nvPr/>
      </p:nvGrpSpPr>
      <p:grpSpPr>
        <a:xfrm>
          <a:off x="0" y="0"/>
          <a:ext cx="0" cy="0"/>
          <a:chOff x="0" y="0"/>
          <a:chExt cx="0" cy="0"/>
        </a:xfrm>
      </p:grpSpPr>
      <p:pic>
        <p:nvPicPr>
          <p:cNvPr id="0" name="Grafik 6" descr=""/>
          <p:cNvPicPr/>
          <p:nvPr/>
        </p:nvPicPr>
        <p:blipFill>
          <a:blip r:embed="rId2"/>
          <a:stretch/>
        </p:blipFill>
        <p:spPr>
          <a:xfrm>
            <a:off x="0" y="6388200"/>
            <a:ext cx="12186000" cy="466920"/>
          </a:xfrm>
          <a:prstGeom prst="rect">
            <a:avLst/>
          </a:prstGeom>
          <a:noFill/>
          <a:ln w="0">
            <a:noFill/>
          </a:ln>
        </p:spPr>
      </p:pic>
      <p:sp>
        <p:nvSpPr>
          <p:cNvPr id="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2" name="PlaceHolder 2"/>
          <p:cNvSpPr>
            <a:spLocks noGrp="1"/>
          </p:cNvSpPr>
          <p:nvPr>
            <p:ph type="body"/>
          </p:nvPr>
        </p:nvSpPr>
        <p:spPr>
          <a:xfrm>
            <a:off x="837720" y="1825560"/>
            <a:ext cx="10509840" cy="434844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3" name="PlaceHolder 3"/>
          <p:cNvSpPr>
            <a:spLocks noGrp="1"/>
          </p:cNvSpPr>
          <p:nvPr>
            <p:ph type="dt" idx="1"/>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4" name="PlaceHolder 4"/>
          <p:cNvSpPr>
            <a:spLocks noGrp="1"/>
          </p:cNvSpPr>
          <p:nvPr>
            <p:ph type="ftr" idx="2"/>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5" name="PlaceHolder 5"/>
          <p:cNvSpPr>
            <a:spLocks noGrp="1"/>
          </p:cNvSpPr>
          <p:nvPr>
            <p:ph type="sldNum" idx="3"/>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29288693-E5AD-443E-B2BC-24957C8F5298}"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ld mit Überschrift">
    <p:bg>
      <p:bgPr>
        <a:solidFill>
          <a:srgbClr val="ffffff"/>
        </a:solidFill>
      </p:bgPr>
    </p:bg>
    <p:spTree>
      <p:nvGrpSpPr>
        <p:cNvPr id="1" name=""/>
        <p:cNvGrpSpPr/>
        <p:nvPr/>
      </p:nvGrpSpPr>
      <p:grpSpPr>
        <a:xfrm>
          <a:off x="0" y="0"/>
          <a:ext cx="0" cy="0"/>
          <a:chOff x="0" y="0"/>
          <a:chExt cx="0" cy="0"/>
        </a:xfrm>
      </p:grpSpPr>
      <p:pic>
        <p:nvPicPr>
          <p:cNvPr id="59" name="Grafik 6" descr=""/>
          <p:cNvPicPr/>
          <p:nvPr/>
        </p:nvPicPr>
        <p:blipFill>
          <a:blip r:embed="rId2"/>
          <a:stretch/>
        </p:blipFill>
        <p:spPr>
          <a:xfrm>
            <a:off x="0" y="6388200"/>
            <a:ext cx="12186000" cy="466920"/>
          </a:xfrm>
          <a:prstGeom prst="rect">
            <a:avLst/>
          </a:prstGeom>
          <a:noFill/>
          <a:ln w="0">
            <a:noFill/>
          </a:ln>
        </p:spPr>
      </p:pic>
      <p:sp>
        <p:nvSpPr>
          <p:cNvPr id="60" name="PlaceHolder 1"/>
          <p:cNvSpPr>
            <a:spLocks noGrp="1"/>
          </p:cNvSpPr>
          <p:nvPr>
            <p:ph type="title"/>
          </p:nvPr>
        </p:nvSpPr>
        <p:spPr>
          <a:xfrm>
            <a:off x="839520" y="457200"/>
            <a:ext cx="3928320" cy="159732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de-DE" sz="3200" strike="noStrike" u="none">
                <a:solidFill>
                  <a:schemeClr val="dk1"/>
                </a:solidFill>
                <a:effectLst/>
                <a:uFillTx/>
                <a:latin typeface="Calibri Light"/>
              </a:rPr>
              <a:t>Mastertitelformat bearbeiten</a:t>
            </a:r>
            <a:endParaRPr b="0" lang="en-US" sz="3200" strike="noStrike" u="none">
              <a:solidFill>
                <a:srgbClr val="000000"/>
              </a:solidFill>
              <a:effectLst/>
              <a:uFillTx/>
              <a:latin typeface="Arial"/>
            </a:endParaRPr>
          </a:p>
        </p:txBody>
      </p:sp>
      <p:sp>
        <p:nvSpPr>
          <p:cNvPr id="61" name="PlaceHolder 2"/>
          <p:cNvSpPr>
            <a:spLocks noGrp="1"/>
          </p:cNvSpPr>
          <p:nvPr>
            <p:ph type="body"/>
          </p:nvPr>
        </p:nvSpPr>
        <p:spPr>
          <a:xfrm>
            <a:off x="5181840" y="987480"/>
            <a:ext cx="6167520" cy="487080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de-DE" sz="3200" strike="noStrike" u="none">
                <a:solidFill>
                  <a:schemeClr val="dk1"/>
                </a:solidFill>
                <a:effectLst/>
                <a:uFillTx/>
                <a:latin typeface="Calibri"/>
              </a:rPr>
              <a:t>Click to edit the outline text format</a:t>
            </a:r>
            <a:endParaRPr b="0" lang="en-US" sz="32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de-DE" sz="3200" strike="noStrike" u="none">
                <a:solidFill>
                  <a:schemeClr val="dk1"/>
                </a:solidFill>
                <a:effectLst/>
                <a:uFillTx/>
                <a:latin typeface="Calibri"/>
              </a:rPr>
              <a:t>Second Outline Level</a:t>
            </a:r>
            <a:endParaRPr b="0" lang="en-US" sz="32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de-DE" sz="3200" strike="noStrike" u="none">
                <a:solidFill>
                  <a:schemeClr val="dk1"/>
                </a:solidFill>
                <a:effectLst/>
                <a:uFillTx/>
                <a:latin typeface="Calibri"/>
              </a:rPr>
              <a:t>Third Outline Level</a:t>
            </a:r>
            <a:endParaRPr b="0" lang="en-US" sz="32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de-DE" sz="3200" strike="noStrike" u="none">
                <a:solidFill>
                  <a:schemeClr val="dk1"/>
                </a:solidFill>
                <a:effectLst/>
                <a:uFillTx/>
                <a:latin typeface="Calibri"/>
              </a:rPr>
              <a:t>Fourth Outline Level</a:t>
            </a:r>
            <a:endParaRPr b="0" lang="en-US" sz="32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Fifth Outline Level</a:t>
            </a:r>
            <a:endParaRPr b="0" lang="en-US" sz="32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Sixth Outline Level</a:t>
            </a:r>
            <a:endParaRPr b="0" lang="en-US" sz="32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de-DE" sz="3200" strike="noStrike" u="none">
                <a:solidFill>
                  <a:schemeClr val="dk1"/>
                </a:solidFill>
                <a:effectLst/>
                <a:uFillTx/>
                <a:latin typeface="Calibri"/>
              </a:rPr>
              <a:t>Seventh Outline Level</a:t>
            </a:r>
            <a:endParaRPr b="0" lang="en-US" sz="3200" strike="noStrike" u="none">
              <a:solidFill>
                <a:srgbClr val="000000"/>
              </a:solidFill>
              <a:effectLst/>
              <a:uFillTx/>
              <a:latin typeface="Arial"/>
            </a:endParaRPr>
          </a:p>
        </p:txBody>
      </p:sp>
      <p:sp>
        <p:nvSpPr>
          <p:cNvPr id="62" name="PlaceHolder 3"/>
          <p:cNvSpPr>
            <a:spLocks noGrp="1"/>
          </p:cNvSpPr>
          <p:nvPr>
            <p:ph type="body"/>
          </p:nvPr>
        </p:nvSpPr>
        <p:spPr>
          <a:xfrm>
            <a:off x="839520" y="2057400"/>
            <a:ext cx="3928320" cy="380880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1600" strike="noStrike" u="none">
                <a:solidFill>
                  <a:schemeClr val="dk1"/>
                </a:solidFill>
                <a:effectLst/>
                <a:uFillTx/>
                <a:latin typeface="Calibri"/>
              </a:rPr>
              <a:t>Mastertextformat bearbeiten</a:t>
            </a:r>
            <a:endParaRPr b="0" lang="en-US" sz="1600" strike="noStrike" u="none">
              <a:solidFill>
                <a:srgbClr val="000000"/>
              </a:solidFill>
              <a:effectLst/>
              <a:uFillTx/>
              <a:latin typeface="Arial"/>
            </a:endParaRPr>
          </a:p>
        </p:txBody>
      </p:sp>
      <p:sp>
        <p:nvSpPr>
          <p:cNvPr id="63" name="PlaceHolder 4"/>
          <p:cNvSpPr>
            <a:spLocks noGrp="1"/>
          </p:cNvSpPr>
          <p:nvPr>
            <p:ph type="dt" idx="28"/>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64" name="PlaceHolder 5"/>
          <p:cNvSpPr>
            <a:spLocks noGrp="1"/>
          </p:cNvSpPr>
          <p:nvPr>
            <p:ph type="ftr" idx="29"/>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65" name="PlaceHolder 6"/>
          <p:cNvSpPr>
            <a:spLocks noGrp="1"/>
          </p:cNvSpPr>
          <p:nvPr>
            <p:ph type="sldNum" idx="30"/>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C8B22626-45DB-4B08-86E7-28285CECB55F}"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elfolie">
    <p:bg>
      <p:bgPr>
        <a:solidFill>
          <a:srgbClr val="ffffff"/>
        </a:solidFill>
      </p:bgPr>
    </p:bg>
    <p:spTree>
      <p:nvGrpSpPr>
        <p:cNvPr id="1" name=""/>
        <p:cNvGrpSpPr/>
        <p:nvPr/>
      </p:nvGrpSpPr>
      <p:grpSpPr>
        <a:xfrm>
          <a:off x="0" y="0"/>
          <a:ext cx="0" cy="0"/>
          <a:chOff x="0" y="0"/>
          <a:chExt cx="0" cy="0"/>
        </a:xfrm>
      </p:grpSpPr>
      <p:pic>
        <p:nvPicPr>
          <p:cNvPr id="66" name="Grafik 6" descr=""/>
          <p:cNvPicPr/>
          <p:nvPr/>
        </p:nvPicPr>
        <p:blipFill>
          <a:blip r:embed="rId2"/>
          <a:stretch/>
        </p:blipFill>
        <p:spPr>
          <a:xfrm>
            <a:off x="0" y="6388200"/>
            <a:ext cx="12186000" cy="466920"/>
          </a:xfrm>
          <a:prstGeom prst="rect">
            <a:avLst/>
          </a:prstGeom>
          <a:noFill/>
          <a:ln w="0">
            <a:noFill/>
          </a:ln>
        </p:spPr>
      </p:pic>
      <p:sp>
        <p:nvSpPr>
          <p:cNvPr id="67" name="PlaceHolder 1"/>
          <p:cNvSpPr>
            <a:spLocks noGrp="1"/>
          </p:cNvSpPr>
          <p:nvPr>
            <p:ph type="title"/>
          </p:nvPr>
        </p:nvSpPr>
        <p:spPr>
          <a:xfrm>
            <a:off x="1523160" y="1122480"/>
            <a:ext cx="9138600" cy="23846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de-DE" sz="6000" strike="noStrike" u="none">
                <a:solidFill>
                  <a:schemeClr val="dk1"/>
                </a:solidFill>
                <a:effectLst/>
                <a:uFillTx/>
                <a:latin typeface="Calibri Light"/>
              </a:rPr>
              <a:t>Mastertitelformat bearbeiten</a:t>
            </a:r>
            <a:endParaRPr b="0" lang="en-US" sz="6000" strike="noStrike" u="none">
              <a:solidFill>
                <a:srgbClr val="000000"/>
              </a:solidFill>
              <a:effectLst/>
              <a:uFillTx/>
              <a:latin typeface="Arial"/>
            </a:endParaRPr>
          </a:p>
        </p:txBody>
      </p:sp>
      <p:sp>
        <p:nvSpPr>
          <p:cNvPr id="68" name="PlaceHolder 2"/>
          <p:cNvSpPr>
            <a:spLocks noGrp="1"/>
          </p:cNvSpPr>
          <p:nvPr>
            <p:ph type="dt" idx="31"/>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69" name="PlaceHolder 3"/>
          <p:cNvSpPr>
            <a:spLocks noGrp="1"/>
          </p:cNvSpPr>
          <p:nvPr>
            <p:ph type="ftr" idx="32"/>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70" name="PlaceHolder 4"/>
          <p:cNvSpPr>
            <a:spLocks noGrp="1"/>
          </p:cNvSpPr>
          <p:nvPr>
            <p:ph type="sldNum" idx="33"/>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E9DF457D-9475-49A3-88DE-F03006B4094C}"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
        <p:nvSpPr>
          <p:cNvPr id="71" name="PlaceHolder 5"/>
          <p:cNvSpPr>
            <a:spLocks noGrp="1"/>
          </p:cNvSpPr>
          <p:nvPr>
            <p:ph type="body"/>
          </p:nvPr>
        </p:nvSpPr>
        <p:spPr>
          <a:xfrm>
            <a:off x="609120" y="1604520"/>
            <a:ext cx="10967040" cy="39747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trike="noStrike" u="none">
                <a:solidFill>
                  <a:schemeClr val="dk1"/>
                </a:solidFill>
                <a:effectLst/>
                <a:uFillTx/>
                <a:latin typeface="Calibri"/>
              </a:rPr>
              <a:t>Click to edit the outline text format</a:t>
            </a:r>
            <a:endParaRPr b="0" lang="en-US" sz="28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de-DE" sz="2000" strike="noStrike" u="none">
                <a:solidFill>
                  <a:schemeClr val="dk1"/>
                </a:solidFill>
                <a:effectLst/>
                <a:uFillTx/>
                <a:latin typeface="Calibri"/>
              </a:rPr>
              <a:t>Second Outline Level</a:t>
            </a:r>
            <a:endParaRPr b="0" lang="en-US" sz="20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de-DE" sz="1800" strike="noStrike" u="none">
                <a:solidFill>
                  <a:schemeClr val="dk1"/>
                </a:solidFill>
                <a:effectLst/>
                <a:uFillTx/>
                <a:latin typeface="Calibri"/>
              </a:rPr>
              <a:t>Third Outline Level</a:t>
            </a:r>
            <a:endParaRPr b="0" lang="en-US" sz="18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de-DE" sz="1800" strike="noStrike" u="none">
                <a:solidFill>
                  <a:schemeClr val="dk1"/>
                </a:solidFill>
                <a:effectLst/>
                <a:uFillTx/>
                <a:latin typeface="Calibri"/>
              </a:rPr>
              <a:t>Fourth Outline Level</a:t>
            </a:r>
            <a:endParaRPr b="0" lang="en-US" sz="18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Fifth Outline Level</a:t>
            </a:r>
            <a:endParaRPr b="0" lang="en-US" sz="20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Sixth Outline Level</a:t>
            </a:r>
            <a:endParaRPr b="0" lang="en-US" sz="20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Seventh Outline Level</a:t>
            </a:r>
            <a:endParaRPr b="0" lang="en-US" sz="2000" strike="noStrike" u="none">
              <a:solidFill>
                <a:srgbClr val="000000"/>
              </a:solidFill>
              <a:effectLst/>
              <a:uFillTx/>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kaler Titel und Text">
    <p:bg>
      <p:bgPr>
        <a:solidFill>
          <a:srgbClr val="ffffff"/>
        </a:solidFill>
      </p:bgPr>
    </p:bg>
    <p:spTree>
      <p:nvGrpSpPr>
        <p:cNvPr id="1" name=""/>
        <p:cNvGrpSpPr/>
        <p:nvPr/>
      </p:nvGrpSpPr>
      <p:grpSpPr>
        <a:xfrm>
          <a:off x="0" y="0"/>
          <a:ext cx="0" cy="0"/>
          <a:chOff x="0" y="0"/>
          <a:chExt cx="0" cy="0"/>
        </a:xfrm>
      </p:grpSpPr>
      <p:pic>
        <p:nvPicPr>
          <p:cNvPr id="6" name="Grafik 6" descr=""/>
          <p:cNvPicPr/>
          <p:nvPr/>
        </p:nvPicPr>
        <p:blipFill>
          <a:blip r:embed="rId2"/>
          <a:stretch/>
        </p:blipFill>
        <p:spPr>
          <a:xfrm>
            <a:off x="0" y="6388200"/>
            <a:ext cx="12186000" cy="466920"/>
          </a:xfrm>
          <a:prstGeom prst="rect">
            <a:avLst/>
          </a:prstGeom>
          <a:noFill/>
          <a:ln w="0">
            <a:noFill/>
          </a:ln>
        </p:spPr>
      </p:pic>
      <p:sp>
        <p:nvSpPr>
          <p:cNvPr id="7" name="PlaceHolder 1"/>
          <p:cNvSpPr>
            <a:spLocks noGrp="1"/>
          </p:cNvSpPr>
          <p:nvPr>
            <p:ph type="title"/>
          </p:nvPr>
        </p:nvSpPr>
        <p:spPr>
          <a:xfrm>
            <a:off x="8722440" y="365040"/>
            <a:ext cx="2625480" cy="5808960"/>
          </a:xfrm>
          <a:prstGeom prst="rect">
            <a:avLst/>
          </a:prstGeom>
          <a:noFill/>
          <a:ln w="0">
            <a:noFill/>
          </a:ln>
        </p:spPr>
        <p:txBody>
          <a:bodyPr lIns="91440" rIns="91440" tIns="45720" bIns="45720" anchor="ctr" vert="eaVert">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8" name="PlaceHolder 2"/>
          <p:cNvSpPr>
            <a:spLocks noGrp="1"/>
          </p:cNvSpPr>
          <p:nvPr>
            <p:ph type="body"/>
          </p:nvPr>
        </p:nvSpPr>
        <p:spPr>
          <a:xfrm>
            <a:off x="837720" y="365040"/>
            <a:ext cx="7729200" cy="5808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9" name="PlaceHolder 3"/>
          <p:cNvSpPr>
            <a:spLocks noGrp="1"/>
          </p:cNvSpPr>
          <p:nvPr>
            <p:ph type="dt" idx="4"/>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10" name="PlaceHolder 4"/>
          <p:cNvSpPr>
            <a:spLocks noGrp="1"/>
          </p:cNvSpPr>
          <p:nvPr>
            <p:ph type="ftr" idx="5"/>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1" name="PlaceHolder 5"/>
          <p:cNvSpPr>
            <a:spLocks noGrp="1"/>
          </p:cNvSpPr>
          <p:nvPr>
            <p:ph type="sldNum" idx="6"/>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7C89C442-A7E2-4DDD-8F2E-45B7CCCE79FC}"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el und Inhalt">
    <p:bg>
      <p:bgPr>
        <a:solidFill>
          <a:srgbClr val="ffffff"/>
        </a:solidFill>
      </p:bgPr>
    </p:bg>
    <p:spTree>
      <p:nvGrpSpPr>
        <p:cNvPr id="1" name=""/>
        <p:cNvGrpSpPr/>
        <p:nvPr/>
      </p:nvGrpSpPr>
      <p:grpSpPr>
        <a:xfrm>
          <a:off x="0" y="0"/>
          <a:ext cx="0" cy="0"/>
          <a:chOff x="0" y="0"/>
          <a:chExt cx="0" cy="0"/>
        </a:xfrm>
      </p:grpSpPr>
      <p:pic>
        <p:nvPicPr>
          <p:cNvPr id="12" name="Grafik 6" descr=""/>
          <p:cNvPicPr/>
          <p:nvPr/>
        </p:nvPicPr>
        <p:blipFill>
          <a:blip r:embed="rId2"/>
          <a:stretch/>
        </p:blipFill>
        <p:spPr>
          <a:xfrm>
            <a:off x="0" y="6388200"/>
            <a:ext cx="12186000" cy="466920"/>
          </a:xfrm>
          <a:prstGeom prst="rect">
            <a:avLst/>
          </a:prstGeom>
          <a:noFill/>
          <a:ln w="0">
            <a:noFill/>
          </a:ln>
        </p:spPr>
      </p:pic>
      <p:sp>
        <p:nvSpPr>
          <p:cNvPr id="1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14" name="PlaceHolder 2"/>
          <p:cNvSpPr>
            <a:spLocks noGrp="1"/>
          </p:cNvSpPr>
          <p:nvPr>
            <p:ph type="body"/>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15" name="PlaceHolder 3"/>
          <p:cNvSpPr>
            <a:spLocks noGrp="1"/>
          </p:cNvSpPr>
          <p:nvPr>
            <p:ph type="dt" idx="7"/>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16" name="PlaceHolder 4"/>
          <p:cNvSpPr>
            <a:spLocks noGrp="1"/>
          </p:cNvSpPr>
          <p:nvPr>
            <p:ph type="ftr" idx="8"/>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7" name="PlaceHolder 5"/>
          <p:cNvSpPr>
            <a:spLocks noGrp="1"/>
          </p:cNvSpPr>
          <p:nvPr>
            <p:ph type="sldNum" idx="9"/>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3AD38B9D-25D2-4303-B2C1-13EAC1FF652B}"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bschnitts-&#10;überschrift">
    <p:bg>
      <p:bgPr>
        <a:solidFill>
          <a:srgbClr val="ffffff"/>
        </a:solidFill>
      </p:bgPr>
    </p:bg>
    <p:spTree>
      <p:nvGrpSpPr>
        <p:cNvPr id="1" name=""/>
        <p:cNvGrpSpPr/>
        <p:nvPr/>
      </p:nvGrpSpPr>
      <p:grpSpPr>
        <a:xfrm>
          <a:off x="0" y="0"/>
          <a:ext cx="0" cy="0"/>
          <a:chOff x="0" y="0"/>
          <a:chExt cx="0" cy="0"/>
        </a:xfrm>
      </p:grpSpPr>
      <p:pic>
        <p:nvPicPr>
          <p:cNvPr id="18" name="Grafik 6" descr=""/>
          <p:cNvPicPr/>
          <p:nvPr/>
        </p:nvPicPr>
        <p:blipFill>
          <a:blip r:embed="rId2"/>
          <a:stretch/>
        </p:blipFill>
        <p:spPr>
          <a:xfrm>
            <a:off x="0" y="6388200"/>
            <a:ext cx="12186000" cy="466920"/>
          </a:xfrm>
          <a:prstGeom prst="rect">
            <a:avLst/>
          </a:prstGeom>
          <a:noFill/>
          <a:ln w="0">
            <a:noFill/>
          </a:ln>
        </p:spPr>
      </p:pic>
      <p:sp>
        <p:nvSpPr>
          <p:cNvPr id="19" name="PlaceHolder 1"/>
          <p:cNvSpPr>
            <a:spLocks noGrp="1"/>
          </p:cNvSpPr>
          <p:nvPr>
            <p:ph type="title"/>
          </p:nvPr>
        </p:nvSpPr>
        <p:spPr>
          <a:xfrm>
            <a:off x="831600" y="1709640"/>
            <a:ext cx="10509840" cy="284976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de-DE" sz="6000" strike="noStrike" u="none">
                <a:solidFill>
                  <a:schemeClr val="dk1"/>
                </a:solidFill>
                <a:effectLst/>
                <a:uFillTx/>
                <a:latin typeface="Calibri Light"/>
              </a:rPr>
              <a:t>Mastertitelformat bearbeiten</a:t>
            </a:r>
            <a:endParaRPr b="0" lang="en-US" sz="6000" strike="noStrike" u="none">
              <a:solidFill>
                <a:srgbClr val="000000"/>
              </a:solidFill>
              <a:effectLst/>
              <a:uFillTx/>
              <a:latin typeface="Arial"/>
            </a:endParaRPr>
          </a:p>
        </p:txBody>
      </p:sp>
      <p:sp>
        <p:nvSpPr>
          <p:cNvPr id="20" name="PlaceHolder 2"/>
          <p:cNvSpPr>
            <a:spLocks noGrp="1"/>
          </p:cNvSpPr>
          <p:nvPr>
            <p:ph type="body"/>
          </p:nvPr>
        </p:nvSpPr>
        <p:spPr>
          <a:xfrm>
            <a:off x="831600" y="4589640"/>
            <a:ext cx="10509840" cy="14972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2400" strike="noStrike" u="none">
                <a:solidFill>
                  <a:schemeClr val="dk1">
                    <a:tint val="75000"/>
                  </a:schemeClr>
                </a:solidFill>
                <a:effectLst/>
                <a:uFillTx/>
                <a:latin typeface="Calibri"/>
              </a:rPr>
              <a:t>Mastertextformat bearbeiten</a:t>
            </a:r>
            <a:endParaRPr b="0" lang="en-US" sz="2400" strike="noStrike" u="none">
              <a:solidFill>
                <a:srgbClr val="000000"/>
              </a:solidFill>
              <a:effectLst/>
              <a:uFillTx/>
              <a:latin typeface="Arial"/>
            </a:endParaRPr>
          </a:p>
        </p:txBody>
      </p:sp>
      <p:sp>
        <p:nvSpPr>
          <p:cNvPr id="21" name="PlaceHolder 3"/>
          <p:cNvSpPr>
            <a:spLocks noGrp="1"/>
          </p:cNvSpPr>
          <p:nvPr>
            <p:ph type="dt" idx="10"/>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22" name="PlaceHolder 4"/>
          <p:cNvSpPr>
            <a:spLocks noGrp="1"/>
          </p:cNvSpPr>
          <p:nvPr>
            <p:ph type="ftr" idx="11"/>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3" name="PlaceHolder 5"/>
          <p:cNvSpPr>
            <a:spLocks noGrp="1"/>
          </p:cNvSpPr>
          <p:nvPr>
            <p:ph type="sldNum" idx="12"/>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827BBB38-A2A2-476B-BDBC-45C6983ECE41}"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Zwei Inhalte">
    <p:bg>
      <p:bgPr>
        <a:solidFill>
          <a:srgbClr val="ffffff"/>
        </a:solidFill>
      </p:bgPr>
    </p:bg>
    <p:spTree>
      <p:nvGrpSpPr>
        <p:cNvPr id="1" name=""/>
        <p:cNvGrpSpPr/>
        <p:nvPr/>
      </p:nvGrpSpPr>
      <p:grpSpPr>
        <a:xfrm>
          <a:off x="0" y="0"/>
          <a:ext cx="0" cy="0"/>
          <a:chOff x="0" y="0"/>
          <a:chExt cx="0" cy="0"/>
        </a:xfrm>
      </p:grpSpPr>
      <p:pic>
        <p:nvPicPr>
          <p:cNvPr id="24" name="Grafik 6" descr=""/>
          <p:cNvPicPr/>
          <p:nvPr/>
        </p:nvPicPr>
        <p:blipFill>
          <a:blip r:embed="rId2"/>
          <a:stretch/>
        </p:blipFill>
        <p:spPr>
          <a:xfrm>
            <a:off x="0" y="6388200"/>
            <a:ext cx="12186000" cy="466920"/>
          </a:xfrm>
          <a:prstGeom prst="rect">
            <a:avLst/>
          </a:prstGeom>
          <a:noFill/>
          <a:ln w="0">
            <a:noFill/>
          </a:ln>
        </p:spPr>
      </p:pic>
      <p:sp>
        <p:nvSpPr>
          <p:cNvPr id="2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26" name="PlaceHolder 2"/>
          <p:cNvSpPr>
            <a:spLocks noGrp="1"/>
          </p:cNvSpPr>
          <p:nvPr>
            <p:ph type="body"/>
          </p:nvPr>
        </p:nvSpPr>
        <p:spPr>
          <a:xfrm>
            <a:off x="837720" y="1825560"/>
            <a:ext cx="517716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27" name="PlaceHolder 3"/>
          <p:cNvSpPr>
            <a:spLocks noGrp="1"/>
          </p:cNvSpPr>
          <p:nvPr>
            <p:ph type="body"/>
          </p:nvPr>
        </p:nvSpPr>
        <p:spPr>
          <a:xfrm>
            <a:off x="6170400" y="1825560"/>
            <a:ext cx="517716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28" name="PlaceHolder 4"/>
          <p:cNvSpPr>
            <a:spLocks noGrp="1"/>
          </p:cNvSpPr>
          <p:nvPr>
            <p:ph type="dt" idx="13"/>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29" name="PlaceHolder 5"/>
          <p:cNvSpPr>
            <a:spLocks noGrp="1"/>
          </p:cNvSpPr>
          <p:nvPr>
            <p:ph type="ftr" idx="14"/>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30" name="PlaceHolder 6"/>
          <p:cNvSpPr>
            <a:spLocks noGrp="1"/>
          </p:cNvSpPr>
          <p:nvPr>
            <p:ph type="sldNum" idx="15"/>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91FB7ED2-DB1B-45B1-A2DD-052AC1DA0CF8}"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ergleich">
    <p:bg>
      <p:bgPr>
        <a:solidFill>
          <a:srgbClr val="ffffff"/>
        </a:solidFill>
      </p:bgPr>
    </p:bg>
    <p:spTree>
      <p:nvGrpSpPr>
        <p:cNvPr id="1" name=""/>
        <p:cNvGrpSpPr/>
        <p:nvPr/>
      </p:nvGrpSpPr>
      <p:grpSpPr>
        <a:xfrm>
          <a:off x="0" y="0"/>
          <a:ext cx="0" cy="0"/>
          <a:chOff x="0" y="0"/>
          <a:chExt cx="0" cy="0"/>
        </a:xfrm>
      </p:grpSpPr>
      <p:pic>
        <p:nvPicPr>
          <p:cNvPr id="31" name="Grafik 6" descr=""/>
          <p:cNvPicPr/>
          <p:nvPr/>
        </p:nvPicPr>
        <p:blipFill>
          <a:blip r:embed="rId2"/>
          <a:stretch/>
        </p:blipFill>
        <p:spPr>
          <a:xfrm>
            <a:off x="0" y="6388200"/>
            <a:ext cx="12186000" cy="466920"/>
          </a:xfrm>
          <a:prstGeom prst="rect">
            <a:avLst/>
          </a:prstGeom>
          <a:noFill/>
          <a:ln w="0">
            <a:noFill/>
          </a:ln>
        </p:spPr>
      </p:pic>
      <p:sp>
        <p:nvSpPr>
          <p:cNvPr id="32" name="PlaceHolder 1"/>
          <p:cNvSpPr>
            <a:spLocks noGrp="1"/>
          </p:cNvSpPr>
          <p:nvPr>
            <p:ph type="title"/>
          </p:nvPr>
        </p:nvSpPr>
        <p:spPr>
          <a:xfrm>
            <a:off x="8395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33" name="PlaceHolder 2"/>
          <p:cNvSpPr>
            <a:spLocks noGrp="1"/>
          </p:cNvSpPr>
          <p:nvPr>
            <p:ph type="body"/>
          </p:nvPr>
        </p:nvSpPr>
        <p:spPr>
          <a:xfrm>
            <a:off x="839520" y="1681200"/>
            <a:ext cx="5153400" cy="82116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de-DE" sz="2400" strike="noStrike" u="none">
                <a:solidFill>
                  <a:schemeClr val="dk1"/>
                </a:solidFill>
                <a:effectLst/>
                <a:uFillTx/>
                <a:latin typeface="Calibri"/>
              </a:rPr>
              <a:t>Mastertextformat bearbeiten</a:t>
            </a:r>
            <a:endParaRPr b="0" lang="en-US" sz="2400" strike="noStrike" u="none">
              <a:solidFill>
                <a:srgbClr val="000000"/>
              </a:solidFill>
              <a:effectLst/>
              <a:uFillTx/>
              <a:latin typeface="Arial"/>
            </a:endParaRPr>
          </a:p>
        </p:txBody>
      </p:sp>
      <p:sp>
        <p:nvSpPr>
          <p:cNvPr id="34" name="PlaceHolder 3"/>
          <p:cNvSpPr>
            <a:spLocks noGrp="1"/>
          </p:cNvSpPr>
          <p:nvPr>
            <p:ph type="body"/>
          </p:nvPr>
        </p:nvSpPr>
        <p:spPr>
          <a:xfrm>
            <a:off x="839520" y="2505240"/>
            <a:ext cx="5153400" cy="36817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35" name="PlaceHolder 4"/>
          <p:cNvSpPr>
            <a:spLocks noGrp="1"/>
          </p:cNvSpPr>
          <p:nvPr>
            <p:ph type="body"/>
          </p:nvPr>
        </p:nvSpPr>
        <p:spPr>
          <a:xfrm>
            <a:off x="6170400" y="1681200"/>
            <a:ext cx="5178960" cy="82116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de-DE" sz="2400" strike="noStrike" u="none">
                <a:solidFill>
                  <a:schemeClr val="dk1"/>
                </a:solidFill>
                <a:effectLst/>
                <a:uFillTx/>
                <a:latin typeface="Calibri"/>
              </a:rPr>
              <a:t>Mastertextformat bearbeiten</a:t>
            </a:r>
            <a:endParaRPr b="0" lang="en-US" sz="2400" strike="noStrike" u="none">
              <a:solidFill>
                <a:srgbClr val="000000"/>
              </a:solidFill>
              <a:effectLst/>
              <a:uFillTx/>
              <a:latin typeface="Arial"/>
            </a:endParaRPr>
          </a:p>
        </p:txBody>
      </p:sp>
      <p:sp>
        <p:nvSpPr>
          <p:cNvPr id="36" name="PlaceHolder 5"/>
          <p:cNvSpPr>
            <a:spLocks noGrp="1"/>
          </p:cNvSpPr>
          <p:nvPr>
            <p:ph type="body"/>
          </p:nvPr>
        </p:nvSpPr>
        <p:spPr>
          <a:xfrm>
            <a:off x="6170400" y="2505240"/>
            <a:ext cx="5178960" cy="36817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trike="noStrike" u="none">
                <a:solidFill>
                  <a:schemeClr val="dk1"/>
                </a:solidFill>
                <a:effectLst/>
                <a:uFillTx/>
                <a:latin typeface="Calibri"/>
              </a:rPr>
              <a:t>Mastertextformat bearbeiten</a:t>
            </a:r>
            <a:endParaRPr b="0" lang="en-US"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Zweite Ebene</a:t>
            </a:r>
            <a:endParaRPr b="0" lang="en-US"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Dritte Ebene</a:t>
            </a:r>
            <a:endParaRPr b="0" lang="en-US"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Vierte Ebene</a:t>
            </a:r>
            <a:endParaRPr b="0" lang="en-US"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1800" strike="noStrike" u="none">
                <a:solidFill>
                  <a:schemeClr val="dk1"/>
                </a:solidFill>
                <a:effectLst/>
                <a:uFillTx/>
                <a:latin typeface="Calibri"/>
              </a:rPr>
              <a:t>Fünfte Ebene</a:t>
            </a:r>
            <a:endParaRPr b="0" lang="en-US" sz="1800" strike="noStrike" u="none">
              <a:solidFill>
                <a:srgbClr val="000000"/>
              </a:solidFill>
              <a:effectLst/>
              <a:uFillTx/>
              <a:latin typeface="Arial"/>
            </a:endParaRPr>
          </a:p>
        </p:txBody>
      </p:sp>
      <p:sp>
        <p:nvSpPr>
          <p:cNvPr id="37" name="PlaceHolder 6"/>
          <p:cNvSpPr>
            <a:spLocks noGrp="1"/>
          </p:cNvSpPr>
          <p:nvPr>
            <p:ph type="dt" idx="16"/>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38" name="PlaceHolder 7"/>
          <p:cNvSpPr>
            <a:spLocks noGrp="1"/>
          </p:cNvSpPr>
          <p:nvPr>
            <p:ph type="ftr" idx="17"/>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39" name="PlaceHolder 8"/>
          <p:cNvSpPr>
            <a:spLocks noGrp="1"/>
          </p:cNvSpPr>
          <p:nvPr>
            <p:ph type="sldNum" idx="18"/>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DF5B116B-EF24-4BAD-8290-6CC9E696ADFA}"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Nur Titel">
    <p:bg>
      <p:bgPr>
        <a:solidFill>
          <a:srgbClr val="ffffff"/>
        </a:solidFill>
      </p:bgPr>
    </p:bg>
    <p:spTree>
      <p:nvGrpSpPr>
        <p:cNvPr id="1" name=""/>
        <p:cNvGrpSpPr/>
        <p:nvPr/>
      </p:nvGrpSpPr>
      <p:grpSpPr>
        <a:xfrm>
          <a:off x="0" y="0"/>
          <a:ext cx="0" cy="0"/>
          <a:chOff x="0" y="0"/>
          <a:chExt cx="0" cy="0"/>
        </a:xfrm>
      </p:grpSpPr>
      <p:pic>
        <p:nvPicPr>
          <p:cNvPr id="40" name="Grafik 6" descr=""/>
          <p:cNvPicPr/>
          <p:nvPr/>
        </p:nvPicPr>
        <p:blipFill>
          <a:blip r:embed="rId2"/>
          <a:stretch/>
        </p:blipFill>
        <p:spPr>
          <a:xfrm>
            <a:off x="0" y="6388200"/>
            <a:ext cx="12186000" cy="466920"/>
          </a:xfrm>
          <a:prstGeom prst="rect">
            <a:avLst/>
          </a:prstGeom>
          <a:noFill/>
          <a:ln w="0">
            <a:noFill/>
          </a:ln>
        </p:spPr>
      </p:pic>
      <p:sp>
        <p:nvSpPr>
          <p:cNvPr id="4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de-DE" sz="4400" strike="noStrike" u="none">
                <a:solidFill>
                  <a:schemeClr val="dk1"/>
                </a:solidFill>
                <a:effectLst/>
                <a:uFillTx/>
                <a:latin typeface="Calibri Light"/>
              </a:rPr>
              <a:t>Mastertitelformat bearbeiten</a:t>
            </a:r>
            <a:endParaRPr b="0" lang="en-US" sz="4400" strike="noStrike" u="none">
              <a:solidFill>
                <a:srgbClr val="000000"/>
              </a:solidFill>
              <a:effectLst/>
              <a:uFillTx/>
              <a:latin typeface="Arial"/>
            </a:endParaRPr>
          </a:p>
        </p:txBody>
      </p:sp>
      <p:sp>
        <p:nvSpPr>
          <p:cNvPr id="42" name="PlaceHolder 2"/>
          <p:cNvSpPr>
            <a:spLocks noGrp="1"/>
          </p:cNvSpPr>
          <p:nvPr>
            <p:ph type="dt" idx="19"/>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43" name="PlaceHolder 3"/>
          <p:cNvSpPr>
            <a:spLocks noGrp="1"/>
          </p:cNvSpPr>
          <p:nvPr>
            <p:ph type="ftr" idx="20"/>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44" name="PlaceHolder 4"/>
          <p:cNvSpPr>
            <a:spLocks noGrp="1"/>
          </p:cNvSpPr>
          <p:nvPr>
            <p:ph type="sldNum" idx="21"/>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DE919C85-6BDE-40B9-B60A-E9015143D61A}"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
        <p:nvSpPr>
          <p:cNvPr id="45" name="PlaceHolder 5"/>
          <p:cNvSpPr>
            <a:spLocks noGrp="1"/>
          </p:cNvSpPr>
          <p:nvPr>
            <p:ph type="body"/>
          </p:nvPr>
        </p:nvSpPr>
        <p:spPr>
          <a:xfrm>
            <a:off x="609120" y="1604520"/>
            <a:ext cx="10967040" cy="39747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trike="noStrike" u="none">
                <a:solidFill>
                  <a:schemeClr val="dk1"/>
                </a:solidFill>
                <a:effectLst/>
                <a:uFillTx/>
                <a:latin typeface="Calibri"/>
              </a:rPr>
              <a:t>Click to edit the outline text format</a:t>
            </a:r>
            <a:endParaRPr b="0" lang="en-US" sz="28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de-DE" sz="2000" strike="noStrike" u="none">
                <a:solidFill>
                  <a:schemeClr val="dk1"/>
                </a:solidFill>
                <a:effectLst/>
                <a:uFillTx/>
                <a:latin typeface="Calibri"/>
              </a:rPr>
              <a:t>Second Outline Level</a:t>
            </a:r>
            <a:endParaRPr b="0" lang="en-US" sz="20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de-DE" sz="1800" strike="noStrike" u="none">
                <a:solidFill>
                  <a:schemeClr val="dk1"/>
                </a:solidFill>
                <a:effectLst/>
                <a:uFillTx/>
                <a:latin typeface="Calibri"/>
              </a:rPr>
              <a:t>Third Outline Level</a:t>
            </a:r>
            <a:endParaRPr b="0" lang="en-US" sz="18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de-DE" sz="1800" strike="noStrike" u="none">
                <a:solidFill>
                  <a:schemeClr val="dk1"/>
                </a:solidFill>
                <a:effectLst/>
                <a:uFillTx/>
                <a:latin typeface="Calibri"/>
              </a:rPr>
              <a:t>Fourth Outline Level</a:t>
            </a:r>
            <a:endParaRPr b="0" lang="en-US" sz="18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Fifth Outline Level</a:t>
            </a:r>
            <a:endParaRPr b="0" lang="en-US" sz="20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Sixth Outline Level</a:t>
            </a:r>
            <a:endParaRPr b="0" lang="en-US" sz="20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Seventh Outline Level</a:t>
            </a:r>
            <a:endParaRPr b="0" lang="en-US" sz="2000" strike="noStrike" u="none">
              <a:solidFill>
                <a:srgbClr val="000000"/>
              </a:solidFill>
              <a:effectLst/>
              <a:uFillTx/>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er">
    <p:bg>
      <p:bgPr>
        <a:solidFill>
          <a:srgbClr val="ffffff"/>
        </a:solidFill>
      </p:bgPr>
    </p:bg>
    <p:spTree>
      <p:nvGrpSpPr>
        <p:cNvPr id="1" name=""/>
        <p:cNvGrpSpPr/>
        <p:nvPr/>
      </p:nvGrpSpPr>
      <p:grpSpPr>
        <a:xfrm>
          <a:off x="0" y="0"/>
          <a:ext cx="0" cy="0"/>
          <a:chOff x="0" y="0"/>
          <a:chExt cx="0" cy="0"/>
        </a:xfrm>
      </p:grpSpPr>
      <p:pic>
        <p:nvPicPr>
          <p:cNvPr id="46" name="Grafik 6" descr=""/>
          <p:cNvPicPr/>
          <p:nvPr/>
        </p:nvPicPr>
        <p:blipFill>
          <a:blip r:embed="rId2"/>
          <a:stretch/>
        </p:blipFill>
        <p:spPr>
          <a:xfrm>
            <a:off x="0" y="6388200"/>
            <a:ext cx="12186000" cy="466920"/>
          </a:xfrm>
          <a:prstGeom prst="rect">
            <a:avLst/>
          </a:prstGeom>
          <a:noFill/>
          <a:ln w="0">
            <a:noFill/>
          </a:ln>
        </p:spPr>
      </p:pic>
      <p:sp>
        <p:nvSpPr>
          <p:cNvPr id="47" name="PlaceHolder 1"/>
          <p:cNvSpPr>
            <a:spLocks noGrp="1"/>
          </p:cNvSpPr>
          <p:nvPr>
            <p:ph type="dt" idx="22"/>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48" name="PlaceHolder 2"/>
          <p:cNvSpPr>
            <a:spLocks noGrp="1"/>
          </p:cNvSpPr>
          <p:nvPr>
            <p:ph type="ftr" idx="23"/>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49" name="PlaceHolder 3"/>
          <p:cNvSpPr>
            <a:spLocks noGrp="1"/>
          </p:cNvSpPr>
          <p:nvPr>
            <p:ph type="sldNum" idx="24"/>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89171123-61C5-4A59-8D5B-5ABFEEC5DAA4}"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
        <p:nvSpPr>
          <p:cNvPr id="50" name="PlaceHolder 4"/>
          <p:cNvSpPr>
            <a:spLocks noGrp="1"/>
          </p:cNvSpPr>
          <p:nvPr>
            <p:ph type="title"/>
          </p:nvPr>
        </p:nvSpPr>
        <p:spPr>
          <a:xfrm>
            <a:off x="609120" y="273600"/>
            <a:ext cx="10967040" cy="1142280"/>
          </a:xfrm>
          <a:prstGeom prst="rect">
            <a:avLst/>
          </a:prstGeom>
          <a:noFill/>
          <a:ln w="0">
            <a:noFill/>
          </a:ln>
        </p:spPr>
        <p:txBody>
          <a:bodyPr lIns="0" rIns="0" tIns="0" bIns="0" anchor="ctr">
            <a:noAutofit/>
          </a:bodyPr>
          <a:p>
            <a:pPr indent="0">
              <a:lnSpc>
                <a:spcPct val="100000"/>
              </a:lnSpc>
              <a:buNone/>
              <a:tabLst>
                <a:tab algn="l" pos="0"/>
              </a:tabLst>
            </a:pPr>
            <a:r>
              <a:rPr b="0" lang="de-DE" sz="1800" strike="noStrike" u="none">
                <a:solidFill>
                  <a:schemeClr val="dk1"/>
                </a:solidFill>
                <a:effectLst/>
                <a:uFillTx/>
                <a:latin typeface="Calibri"/>
              </a:rPr>
              <a:t>Click to edit the title text format</a:t>
            </a:r>
            <a:endParaRPr b="0" lang="en-US" sz="1800" strike="noStrike" u="none">
              <a:solidFill>
                <a:srgbClr val="000000"/>
              </a:solidFill>
              <a:effectLst/>
              <a:uFillTx/>
              <a:latin typeface="Arial"/>
            </a:endParaRPr>
          </a:p>
        </p:txBody>
      </p:sp>
      <p:sp>
        <p:nvSpPr>
          <p:cNvPr id="51" name="PlaceHolder 5"/>
          <p:cNvSpPr>
            <a:spLocks noGrp="1"/>
          </p:cNvSpPr>
          <p:nvPr>
            <p:ph type="body"/>
          </p:nvPr>
        </p:nvSpPr>
        <p:spPr>
          <a:xfrm>
            <a:off x="609120" y="1604520"/>
            <a:ext cx="10967040" cy="39747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trike="noStrike" u="none">
                <a:solidFill>
                  <a:schemeClr val="dk1"/>
                </a:solidFill>
                <a:effectLst/>
                <a:uFillTx/>
                <a:latin typeface="Calibri"/>
              </a:rPr>
              <a:t>Click to edit the outline text format</a:t>
            </a:r>
            <a:endParaRPr b="0" lang="en-US" sz="28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de-DE" sz="2000" strike="noStrike" u="none">
                <a:solidFill>
                  <a:schemeClr val="dk1"/>
                </a:solidFill>
                <a:effectLst/>
                <a:uFillTx/>
                <a:latin typeface="Calibri"/>
              </a:rPr>
              <a:t>Second Outline Level</a:t>
            </a:r>
            <a:endParaRPr b="0" lang="en-US" sz="20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de-DE" sz="1800" strike="noStrike" u="none">
                <a:solidFill>
                  <a:schemeClr val="dk1"/>
                </a:solidFill>
                <a:effectLst/>
                <a:uFillTx/>
                <a:latin typeface="Calibri"/>
              </a:rPr>
              <a:t>Third Outline Level</a:t>
            </a:r>
            <a:endParaRPr b="0" lang="en-US" sz="18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de-DE" sz="1800" strike="noStrike" u="none">
                <a:solidFill>
                  <a:schemeClr val="dk1"/>
                </a:solidFill>
                <a:effectLst/>
                <a:uFillTx/>
                <a:latin typeface="Calibri"/>
              </a:rPr>
              <a:t>Fourth Outline Level</a:t>
            </a:r>
            <a:endParaRPr b="0" lang="en-US" sz="18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Fifth Outline Level</a:t>
            </a:r>
            <a:endParaRPr b="0" lang="en-US" sz="20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Sixth Outline Level</a:t>
            </a:r>
            <a:endParaRPr b="0" lang="en-US" sz="20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de-DE" sz="2000" strike="noStrike" u="none">
                <a:solidFill>
                  <a:schemeClr val="dk1"/>
                </a:solidFill>
                <a:effectLst/>
                <a:uFillTx/>
                <a:latin typeface="Calibri"/>
              </a:rPr>
              <a:t>Seventh Outline Level</a:t>
            </a:r>
            <a:endParaRPr b="0" lang="en-US" sz="2000" strike="noStrike" u="none">
              <a:solidFill>
                <a:srgbClr val="000000"/>
              </a:solidFill>
              <a:effectLst/>
              <a:uFillTx/>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halt mit Überschrift">
    <p:bg>
      <p:bgPr>
        <a:solidFill>
          <a:srgbClr val="ffffff"/>
        </a:solidFill>
      </p:bgPr>
    </p:bg>
    <p:spTree>
      <p:nvGrpSpPr>
        <p:cNvPr id="1" name=""/>
        <p:cNvGrpSpPr/>
        <p:nvPr/>
      </p:nvGrpSpPr>
      <p:grpSpPr>
        <a:xfrm>
          <a:off x="0" y="0"/>
          <a:ext cx="0" cy="0"/>
          <a:chOff x="0" y="0"/>
          <a:chExt cx="0" cy="0"/>
        </a:xfrm>
      </p:grpSpPr>
      <p:pic>
        <p:nvPicPr>
          <p:cNvPr id="52" name="Grafik 6" descr=""/>
          <p:cNvPicPr/>
          <p:nvPr/>
        </p:nvPicPr>
        <p:blipFill>
          <a:blip r:embed="rId2"/>
          <a:stretch/>
        </p:blipFill>
        <p:spPr>
          <a:xfrm>
            <a:off x="0" y="6388200"/>
            <a:ext cx="12186000" cy="466920"/>
          </a:xfrm>
          <a:prstGeom prst="rect">
            <a:avLst/>
          </a:prstGeom>
          <a:noFill/>
          <a:ln w="0">
            <a:noFill/>
          </a:ln>
        </p:spPr>
      </p:pic>
      <p:sp>
        <p:nvSpPr>
          <p:cNvPr id="53" name="PlaceHolder 1"/>
          <p:cNvSpPr>
            <a:spLocks noGrp="1"/>
          </p:cNvSpPr>
          <p:nvPr>
            <p:ph type="title"/>
          </p:nvPr>
        </p:nvSpPr>
        <p:spPr>
          <a:xfrm>
            <a:off x="839520" y="457200"/>
            <a:ext cx="3928320" cy="159732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de-DE" sz="3200" strike="noStrike" u="none">
                <a:solidFill>
                  <a:schemeClr val="dk1"/>
                </a:solidFill>
                <a:effectLst/>
                <a:uFillTx/>
                <a:latin typeface="Calibri Light"/>
              </a:rPr>
              <a:t>Mastertitelformat bearbeiten</a:t>
            </a:r>
            <a:endParaRPr b="0" lang="en-US" sz="3200" strike="noStrike" u="none">
              <a:solidFill>
                <a:srgbClr val="000000"/>
              </a:solidFill>
              <a:effectLst/>
              <a:uFillTx/>
              <a:latin typeface="Arial"/>
            </a:endParaRPr>
          </a:p>
        </p:txBody>
      </p:sp>
      <p:sp>
        <p:nvSpPr>
          <p:cNvPr id="54" name="PlaceHolder 2"/>
          <p:cNvSpPr>
            <a:spLocks noGrp="1"/>
          </p:cNvSpPr>
          <p:nvPr>
            <p:ph type="body"/>
          </p:nvPr>
        </p:nvSpPr>
        <p:spPr>
          <a:xfrm>
            <a:off x="5181840" y="987480"/>
            <a:ext cx="6167520" cy="48708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3200" strike="noStrike" u="none">
                <a:solidFill>
                  <a:schemeClr val="dk1"/>
                </a:solidFill>
                <a:effectLst/>
                <a:uFillTx/>
                <a:latin typeface="Calibri"/>
              </a:rPr>
              <a:t>Mastertextformat bearbeiten</a:t>
            </a:r>
            <a:endParaRPr b="0" lang="en-US" sz="32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de-DE" sz="2800" strike="noStrike" u="none">
                <a:solidFill>
                  <a:schemeClr val="dk1"/>
                </a:solidFill>
                <a:effectLst/>
                <a:uFillTx/>
                <a:latin typeface="Calibri"/>
              </a:rPr>
              <a:t>Zweite Ebene</a:t>
            </a:r>
            <a:endParaRPr b="0" lang="en-US" sz="28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de-DE" sz="2400" strike="noStrike" u="none">
                <a:solidFill>
                  <a:schemeClr val="dk1"/>
                </a:solidFill>
                <a:effectLst/>
                <a:uFillTx/>
                <a:latin typeface="Calibri"/>
              </a:rPr>
              <a:t>Dritte Ebene</a:t>
            </a:r>
            <a:endParaRPr b="0" lang="en-US" sz="24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Vierte Ebene</a:t>
            </a:r>
            <a:endParaRPr b="0" lang="en-US" sz="20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de-DE" sz="2000" strike="noStrike" u="none">
                <a:solidFill>
                  <a:schemeClr val="dk1"/>
                </a:solidFill>
                <a:effectLst/>
                <a:uFillTx/>
                <a:latin typeface="Calibri"/>
              </a:rPr>
              <a:t>Fünfte Ebene</a:t>
            </a:r>
            <a:endParaRPr b="0" lang="en-US" sz="2000" strike="noStrike" u="none">
              <a:solidFill>
                <a:srgbClr val="000000"/>
              </a:solidFill>
              <a:effectLst/>
              <a:uFillTx/>
              <a:latin typeface="Arial"/>
            </a:endParaRPr>
          </a:p>
        </p:txBody>
      </p:sp>
      <p:sp>
        <p:nvSpPr>
          <p:cNvPr id="55" name="PlaceHolder 3"/>
          <p:cNvSpPr>
            <a:spLocks noGrp="1"/>
          </p:cNvSpPr>
          <p:nvPr>
            <p:ph type="body"/>
          </p:nvPr>
        </p:nvSpPr>
        <p:spPr>
          <a:xfrm>
            <a:off x="839520" y="2057400"/>
            <a:ext cx="3928320" cy="380880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de-DE" sz="1600" strike="noStrike" u="none">
                <a:solidFill>
                  <a:schemeClr val="dk1"/>
                </a:solidFill>
                <a:effectLst/>
                <a:uFillTx/>
                <a:latin typeface="Calibri"/>
              </a:rPr>
              <a:t>Mastertextformat bearbeiten</a:t>
            </a:r>
            <a:endParaRPr b="0" lang="en-US" sz="1600" strike="noStrike" u="none">
              <a:solidFill>
                <a:srgbClr val="000000"/>
              </a:solidFill>
              <a:effectLst/>
              <a:uFillTx/>
              <a:latin typeface="Arial"/>
            </a:endParaRPr>
          </a:p>
        </p:txBody>
      </p:sp>
      <p:sp>
        <p:nvSpPr>
          <p:cNvPr id="56" name="PlaceHolder 4"/>
          <p:cNvSpPr>
            <a:spLocks noGrp="1"/>
          </p:cNvSpPr>
          <p:nvPr>
            <p:ph type="dt" idx="25"/>
          </p:nvPr>
        </p:nvSpPr>
        <p:spPr>
          <a:xfrm>
            <a:off x="837720" y="6356520"/>
            <a:ext cx="2739600" cy="362160"/>
          </a:xfrm>
          <a:prstGeom prst="rect">
            <a:avLst/>
          </a:prstGeom>
          <a:noFill/>
          <a:ln w="0">
            <a:noFill/>
          </a:ln>
        </p:spPr>
        <p:txBody>
          <a:bodyPr lIns="90000" rIns="90000" tIns="45000" bIns="45000" anchor="t">
            <a:noAutofit/>
          </a:bodyPr>
          <a:lstStyle>
            <a:lvl1pPr indent="0" defTabSz="914400">
              <a:lnSpc>
                <a:spcPct val="100000"/>
              </a:lnSpc>
              <a:buNone/>
              <a:tabLst>
                <a:tab algn="l" pos="0"/>
              </a:tabLst>
              <a:defRPr b="0" lang="de-DE" sz="1800" strike="noStrike" u="none">
                <a:solidFill>
                  <a:schemeClr val="dk1"/>
                </a:solidFill>
                <a:effectLst/>
                <a:uFillTx/>
                <a:latin typeface="Calibri"/>
              </a:defRPr>
            </a:lvl1pPr>
          </a:lstStyle>
          <a:p>
            <a:pPr indent="0" defTabSz="914400">
              <a:lnSpc>
                <a:spcPct val="100000"/>
              </a:lnSpc>
              <a:buNone/>
              <a:tabLst>
                <a:tab algn="l" pos="0"/>
              </a:tabLst>
            </a:pPr>
            <a:r>
              <a:rPr b="0" lang="de-DE" sz="1800" strike="noStrike" u="none">
                <a:solidFill>
                  <a:schemeClr val="dk1"/>
                </a:solidFill>
                <a:effectLst/>
                <a:uFillTx/>
                <a:latin typeface="Calibri"/>
              </a:rPr>
              <a:t>&lt;date/time&gt;</a:t>
            </a:r>
            <a:endParaRPr b="0" lang="en-US" sz="1800" strike="noStrike" u="none">
              <a:solidFill>
                <a:srgbClr val="000000"/>
              </a:solidFill>
              <a:effectLst/>
              <a:uFillTx/>
              <a:latin typeface="Times New Roman"/>
            </a:endParaRPr>
          </a:p>
        </p:txBody>
      </p:sp>
      <p:sp>
        <p:nvSpPr>
          <p:cNvPr id="57" name="PlaceHolder 5"/>
          <p:cNvSpPr>
            <a:spLocks noGrp="1"/>
          </p:cNvSpPr>
          <p:nvPr>
            <p:ph type="ftr" idx="26"/>
          </p:nvPr>
        </p:nvSpPr>
        <p:spPr>
          <a:xfrm>
            <a:off x="4037400" y="6356520"/>
            <a:ext cx="4110840" cy="3621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effectLst/>
                <a:uFillTx/>
                <a:latin typeface="Times New Roman"/>
              </a:defRPr>
            </a:lvl1pPr>
          </a:lstStyle>
          <a:p>
            <a:pPr indent="0" algn="ctr">
              <a:lnSpc>
                <a:spcPct val="100000"/>
              </a:lnSpc>
              <a:buNone/>
              <a:tabLst>
                <a:tab algn="l" pos="0"/>
              </a:tabLst>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58" name="PlaceHolder 6"/>
          <p:cNvSpPr>
            <a:spLocks noGrp="1"/>
          </p:cNvSpPr>
          <p:nvPr>
            <p:ph type="sldNum" idx="27"/>
          </p:nvPr>
        </p:nvSpPr>
        <p:spPr>
          <a:xfrm>
            <a:off x="7968240" y="6423120"/>
            <a:ext cx="2739600" cy="362160"/>
          </a:xfrm>
          <a:prstGeom prst="rect">
            <a:avLst/>
          </a:prstGeom>
          <a:noFill/>
          <a:ln w="0">
            <a:noFill/>
          </a:ln>
        </p:spPr>
        <p:txBody>
          <a:bodyPr lIns="91440" rIns="91440" tIns="45720" bIns="45720" anchor="ctr">
            <a:noAutofit/>
          </a:bodyPr>
          <a:lstStyle>
            <a:lvl1pPr indent="0" algn="ctr" defTabSz="914400">
              <a:lnSpc>
                <a:spcPct val="100000"/>
              </a:lnSpc>
              <a:buNone/>
              <a:tabLst>
                <a:tab algn="l" pos="0"/>
              </a:tabLst>
              <a:defRPr b="0" lang="de-DE" sz="1200" strike="noStrike" u="none">
                <a:solidFill>
                  <a:schemeClr val="dk1">
                    <a:tint val="75000"/>
                  </a:schemeClr>
                </a:solidFill>
                <a:effectLst/>
                <a:uFillTx/>
                <a:latin typeface="Calibri"/>
              </a:defRPr>
            </a:lvl1pPr>
          </a:lstStyle>
          <a:p>
            <a:pPr indent="0" algn="ctr" defTabSz="914400">
              <a:lnSpc>
                <a:spcPct val="100000"/>
              </a:lnSpc>
              <a:buNone/>
              <a:tabLst>
                <a:tab algn="l" pos="0"/>
              </a:tabLst>
            </a:pPr>
            <a:fld id="{51DEB6D1-F878-4207-A0FF-6276B71B8930}" type="slidenum">
              <a:rPr b="0" lang="de-DE"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3.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0.png"/><Relationship Id="rId3" Type="http://schemas.openxmlformats.org/officeDocument/2006/relationships/slideLayout" Target="../slideLayouts/slideLayout3.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4.png"/><Relationship Id="rId3" Type="http://schemas.openxmlformats.org/officeDocument/2006/relationships/slideLayout" Target="../slideLayouts/slideLayout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5.png"/><Relationship Id="rId3" Type="http://schemas.openxmlformats.org/officeDocument/2006/relationships/slideLayout" Target="../slideLayouts/slideLayout3.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Visuals data input</a:t>
            </a:r>
            <a:endParaRPr b="0" lang="en-US" sz="4400" strike="noStrike" u="none">
              <a:solidFill>
                <a:srgbClr val="000000"/>
              </a:solidFill>
              <a:effectLst/>
              <a:uFillTx/>
              <a:latin typeface="Arial"/>
            </a:endParaRPr>
          </a:p>
        </p:txBody>
      </p:sp>
      <p:sp>
        <p:nvSpPr>
          <p:cNvPr id="10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decal tool illustrating an artist tool using visual data as input</a:t>
            </a:r>
            <a:endParaRPr b="0" lang="en-US" sz="2800" strike="noStrike" u="none">
              <a:solidFill>
                <a:srgbClr val="000000"/>
              </a:solidFill>
              <a:effectLst/>
              <a:uFillTx/>
              <a:latin typeface="Arial"/>
            </a:endParaRPr>
          </a:p>
        </p:txBody>
      </p:sp>
      <p:pic>
        <p:nvPicPr>
          <p:cNvPr id="101" name="" descr=""/>
          <p:cNvPicPr/>
          <p:nvPr/>
        </p:nvPicPr>
        <p:blipFill>
          <a:blip r:embed="rId1"/>
          <a:srcRect l="0" t="0" r="0" b="3671"/>
          <a:stretch/>
        </p:blipFill>
        <p:spPr>
          <a:xfrm>
            <a:off x="-2057400" y="0"/>
            <a:ext cx="12186720" cy="6398640"/>
          </a:xfrm>
          <a:prstGeom prst="rect">
            <a:avLst/>
          </a:prstGeom>
          <a:noFill/>
          <a:ln w="0">
            <a:noFill/>
          </a:ln>
        </p:spPr>
      </p:pic>
      <p:pic>
        <p:nvPicPr>
          <p:cNvPr id="102" name="" descr=""/>
          <p:cNvPicPr/>
          <p:nvPr/>
        </p:nvPicPr>
        <p:blipFill>
          <a:blip r:embed="rId2"/>
          <a:srcRect l="13127" t="0" r="0" b="3677"/>
          <a:stretch/>
        </p:blipFill>
        <p:spPr>
          <a:xfrm>
            <a:off x="4114800" y="720"/>
            <a:ext cx="10586520" cy="639828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Nationalities</a:t>
            </a:r>
            <a:endParaRPr b="0" lang="en-US" sz="4400" strike="noStrike" u="none">
              <a:solidFill>
                <a:srgbClr val="000000"/>
              </a:solidFill>
              <a:effectLst/>
              <a:uFillTx/>
              <a:latin typeface="Arial"/>
            </a:endParaRPr>
          </a:p>
        </p:txBody>
      </p:sp>
      <p:sp>
        <p:nvSpPr>
          <p:cNvPr id="10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186 countries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France: Mediterranean 85%, Arab 10%, Bantoid 3%</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England: Germanic 81%, Asian 9%, Bantoid 4%, Mulatto 3%</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Spain: Mediterranean 94%, Bantoid 3%, Arab 2%, Slavic 1%</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Germany: Germanic 92%, Turkic 4%, Slavic 2%, Bantoid 2%</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Ethnicity groups</a:t>
            </a:r>
            <a:endParaRPr b="0" lang="en-US" sz="4400" strike="noStrike" u="none">
              <a:solidFill>
                <a:srgbClr val="000000"/>
              </a:solidFill>
              <a:effectLst/>
              <a:uFillTx/>
              <a:latin typeface="Arial"/>
            </a:endParaRPr>
          </a:p>
        </p:txBody>
      </p:sp>
      <p:sp>
        <p:nvSpPr>
          <p:cNvPr id="10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15 ethnicity groups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Amerindian, Arab, Baltic, Bantoid, Brazilian, EastAsian, Germanic, Indian, Iranian, Mediterranean, Nordic, Sahelian, Slavic, Turkic, Uralic</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Ethnicity groups describe common visual features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Base head, Eye color, Hair color, Skin color, Hair style, Facial hair, Eyebrows, Eyelashes, Nose profile</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Ethnicity visual features</a:t>
            </a:r>
            <a:endParaRPr b="0" lang="en-US" sz="4400" strike="noStrike" u="none">
              <a:solidFill>
                <a:srgbClr val="000000"/>
              </a:solidFill>
              <a:effectLst/>
              <a:uFillTx/>
              <a:latin typeface="Arial"/>
            </a:endParaRPr>
          </a:p>
        </p:txBody>
      </p:sp>
      <p:sp>
        <p:nvSpPr>
          <p:cNvPr id="10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artist tool for describing ethnicity visual features</a:t>
            </a:r>
            <a:endParaRPr b="0" lang="en-US" sz="2800" strike="noStrike" u="none">
              <a:solidFill>
                <a:srgbClr val="000000"/>
              </a:solidFill>
              <a:effectLst/>
              <a:uFillTx/>
              <a:latin typeface="Arial"/>
            </a:endParaRPr>
          </a:p>
        </p:txBody>
      </p:sp>
      <p:pic>
        <p:nvPicPr>
          <p:cNvPr id="109" name="" descr=""/>
          <p:cNvPicPr/>
          <p:nvPr/>
        </p:nvPicPr>
        <p:blipFill>
          <a:blip r:embed="rId1"/>
          <a:srcRect l="0" t="5316" r="0" b="41077"/>
          <a:stretch/>
        </p:blipFill>
        <p:spPr>
          <a:xfrm>
            <a:off x="0" y="0"/>
            <a:ext cx="12188160" cy="639972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Ethnicity visual features</a:t>
            </a:r>
            <a:endParaRPr b="0" lang="en-US" sz="4400" strike="noStrike" u="none">
              <a:solidFill>
                <a:srgbClr val="000000"/>
              </a:solidFill>
              <a:effectLst/>
              <a:uFillTx/>
              <a:latin typeface="Arial"/>
            </a:endParaRPr>
          </a:p>
        </p:txBody>
      </p:sp>
      <p:sp>
        <p:nvSpPr>
          <p:cNvPr id="111"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artist tool for describing ethnicity visual features</a:t>
            </a:r>
            <a:endParaRPr b="0" lang="en-US" sz="2800" strike="noStrike" u="none">
              <a:solidFill>
                <a:srgbClr val="000000"/>
              </a:solidFill>
              <a:effectLst/>
              <a:uFillTx/>
              <a:latin typeface="Arial"/>
            </a:endParaRPr>
          </a:p>
        </p:txBody>
      </p:sp>
      <p:pic>
        <p:nvPicPr>
          <p:cNvPr id="112" name="" descr=""/>
          <p:cNvPicPr/>
          <p:nvPr/>
        </p:nvPicPr>
        <p:blipFill>
          <a:blip r:embed="rId1"/>
          <a:srcRect l="0" t="0" r="24840" b="27595"/>
          <a:stretch/>
        </p:blipFill>
        <p:spPr>
          <a:xfrm>
            <a:off x="0" y="0"/>
            <a:ext cx="12187800" cy="639972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Weighted arrays</a:t>
            </a:r>
            <a:endParaRPr b="0" lang="en-US" sz="4400" strike="noStrike" u="none">
              <a:solidFill>
                <a:srgbClr val="000000"/>
              </a:solidFill>
              <a:effectLst/>
              <a:uFillTx/>
              <a:latin typeface="Arial"/>
            </a:endParaRPr>
          </a:p>
        </p:txBody>
      </p:sp>
      <p:sp>
        <p:nvSpPr>
          <p:cNvPr id="11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Weighted array entries preserve real world distributions </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Randomly select an entry using the weighted sum</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Used for selecting ethnicity, as well as each visual feature</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Weighted arrays snapshot</a:t>
            </a:r>
            <a:endParaRPr b="0" lang="en-US" sz="4400" strike="noStrike" u="none">
              <a:solidFill>
                <a:srgbClr val="000000"/>
              </a:solidFill>
              <a:effectLst/>
              <a:uFillTx/>
              <a:latin typeface="Arial"/>
            </a:endParaRPr>
          </a:p>
        </p:txBody>
      </p:sp>
      <p:sp>
        <p:nvSpPr>
          <p:cNvPr id="11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Snapshot contains weighted array entries optimized for runtime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Artist friendly tables are expanded into multiple weighted arrays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Entries store the weighted sum of previous entries including self</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Last entry will therefore contain the weighted sum for all entries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Select random value from 0 to weighted sum of all</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Use either linear or binary search to find entry represented by value</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Weighted arrays code sample</a:t>
            </a:r>
            <a:endParaRPr b="0" lang="en-US" sz="4400" strike="noStrike" u="none">
              <a:solidFill>
                <a:srgbClr val="000000"/>
              </a:solidFill>
              <a:effectLst/>
              <a:uFillTx/>
              <a:latin typeface="Arial"/>
            </a:endParaRPr>
          </a:p>
        </p:txBody>
      </p:sp>
      <p:sp>
        <p:nvSpPr>
          <p:cNvPr id="11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289"/>
              </a:spcBef>
              <a:buNone/>
              <a:tabLst>
                <a:tab algn="l" pos="0"/>
              </a:tabLst>
            </a:pPr>
            <a:r>
              <a:rPr b="0" lang="en-US" sz="1200" strike="noStrike" u="none">
                <a:solidFill>
                  <a:schemeClr val="dk1"/>
                </a:solidFill>
                <a:effectLst/>
                <a:uFillTx/>
                <a:latin typeface="Consolas"/>
              </a:rPr>
              <a:t>static FName GetRandomWeightedName(const FWeightedArray&amp; Array, const FRandomStream&amp; Stream)</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const float SumWeight = Array[Array.Num() - 1].SumWeight;      // last element contains weighted sum of array</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const float RandomWeight = Stream.FRandRange(0.0f, SumWeight); // pick random value in range 0..SumWeight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int i = LinearSearchWeightedArray(Array, RandomWeight);        // find element for RandomWeight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return Array[i].Name;</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static int LinearSearchWeightedArray(const FWeightedArray&amp; Array, float RandomWeight)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for (int i = 0; i &lt; Array.Num(); i++)</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if (RandomWeight &lt;= Array[i].SumWeight) // return first element that includes RandomWeight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return i;</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return Array.Num() - 1;</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Deterministic randomness</a:t>
            </a:r>
            <a:endParaRPr b="0" lang="en-US" sz="4400" strike="noStrike" u="none">
              <a:solidFill>
                <a:srgbClr val="000000"/>
              </a:solidFill>
              <a:effectLst/>
              <a:uFillTx/>
              <a:latin typeface="Arial"/>
            </a:endParaRPr>
          </a:p>
        </p:txBody>
      </p:sp>
      <p:sp>
        <p:nvSpPr>
          <p:cNvPr id="12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Must use random number generator deterministically</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Always call random for visual features in same order</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Must allow artists to add visual features over time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Would like to have characters evolve as their rating increase</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Snapshot and versioning</a:t>
            </a:r>
            <a:endParaRPr b="0" lang="en-US" sz="4400" strike="noStrike" u="none">
              <a:solidFill>
                <a:srgbClr val="000000"/>
              </a:solidFill>
              <a:effectLst/>
              <a:uFillTx/>
              <a:latin typeface="Arial"/>
            </a:endParaRPr>
          </a:p>
        </p:txBody>
      </p:sp>
      <p:sp>
        <p:nvSpPr>
          <p:cNvPr id="122"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For each character content release we perform a snapshot</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Snapshots contain the order visual features are calculated</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On character creation server stores seed along with latest snapshot version</a:t>
            </a: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r>
              <a:rPr b="0" lang="en-US" sz="2800" strike="noStrike" u="none">
                <a:solidFill>
                  <a:schemeClr val="dk1"/>
                </a:solidFill>
                <a:effectLst/>
                <a:uFillTx/>
                <a:latin typeface="Calibri"/>
              </a:rPr>
              <a:t>Snapshot contains the following tables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tabLst>
                <a:tab algn="l" pos="0"/>
              </a:tabLst>
            </a:pPr>
            <a:r>
              <a:rPr b="0" lang="en-US" sz="2800" strike="noStrike" u="none">
                <a:solidFill>
                  <a:schemeClr val="dk1"/>
                </a:solidFill>
                <a:effectLst/>
                <a:uFillTx/>
                <a:latin typeface="Calibri"/>
              </a:rPr>
              <a:t>Nationality to ethnicity mapping</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tabLst>
                <a:tab algn="l" pos="0"/>
              </a:tabLst>
            </a:pPr>
            <a:r>
              <a:rPr b="0" lang="en-US" sz="2800" strike="noStrike" u="none">
                <a:solidFill>
                  <a:schemeClr val="dk1"/>
                </a:solidFill>
                <a:effectLst/>
                <a:uFillTx/>
                <a:latin typeface="Calibri"/>
              </a:rPr>
              <a:t>Ethnicity/gender group to visual string mapping</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1523160" y="1122480"/>
            <a:ext cx="9138600" cy="23846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US" sz="6000" strike="noStrike" u="none">
                <a:solidFill>
                  <a:schemeClr val="dk1"/>
                </a:solidFill>
                <a:effectLst/>
                <a:uFillTx/>
                <a:latin typeface="Calibri Light"/>
              </a:rPr>
              <a:t>Seed-based Character Generation in UE5</a:t>
            </a:r>
            <a:endParaRPr b="0" lang="en-US" sz="6000" strike="noStrike" u="none">
              <a:solidFill>
                <a:srgbClr val="000000"/>
              </a:solidFill>
              <a:effectLst/>
              <a:uFillTx/>
              <a:latin typeface="Arial"/>
            </a:endParaRPr>
          </a:p>
        </p:txBody>
      </p:sp>
      <p:sp>
        <p:nvSpPr>
          <p:cNvPr id="79" name="PlaceHolder 2"/>
          <p:cNvSpPr>
            <a:spLocks noGrp="1"/>
          </p:cNvSpPr>
          <p:nvPr>
            <p:ph type="subTitle"/>
          </p:nvPr>
        </p:nvSpPr>
        <p:spPr>
          <a:xfrm>
            <a:off x="1523160" y="3602160"/>
            <a:ext cx="9138600" cy="1652760"/>
          </a:xfrm>
          <a:prstGeom prst="rect">
            <a:avLst/>
          </a:prstGeom>
          <a:noFill/>
          <a:ln w="0">
            <a:noFill/>
          </a:ln>
        </p:spPr>
        <p:txBody>
          <a:bodyPr lIns="91440" rIns="91440" tIns="45720" bIns="45720" anchor="t">
            <a:noAutofit/>
          </a:bodyPr>
          <a:p>
            <a:pPr indent="0" algn="ctr" defTabSz="914400">
              <a:lnSpc>
                <a:spcPct val="90000"/>
              </a:lnSpc>
              <a:spcBef>
                <a:spcPts val="1001"/>
              </a:spcBef>
              <a:buNone/>
              <a:tabLst>
                <a:tab algn="l" pos="0"/>
              </a:tabLst>
            </a:pPr>
            <a:r>
              <a:rPr b="0" lang="en-US" sz="2400" strike="noStrike" u="none">
                <a:solidFill>
                  <a:schemeClr val="dk1"/>
                </a:solidFill>
                <a:effectLst/>
                <a:uFillTx/>
                <a:latin typeface="Calibri"/>
              </a:rPr>
              <a:t>Mario Caprino - GOALS</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Evolving characters</a:t>
            </a:r>
            <a:endParaRPr b="0" lang="en-US" sz="4400" strike="noStrike" u="none">
              <a:solidFill>
                <a:srgbClr val="000000"/>
              </a:solidFill>
              <a:effectLst/>
              <a:uFillTx/>
              <a:latin typeface="Arial"/>
            </a:endParaRPr>
          </a:p>
        </p:txBody>
      </p:sp>
      <p:sp>
        <p:nvSpPr>
          <p:cNvPr id="12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AutoNum type="arabicParenR"/>
            </a:pPr>
            <a:r>
              <a:rPr b="0" lang="en-US" sz="2800" strike="noStrike" u="none">
                <a:solidFill>
                  <a:schemeClr val="dk1"/>
                </a:solidFill>
                <a:effectLst/>
                <a:uFillTx/>
                <a:latin typeface="Calibri"/>
              </a:rPr>
              <a:t> Populate all features as normal</a:t>
            </a: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a) Hidden features (tattoos/ear-rings)</a:t>
            </a:r>
            <a:endParaRPr b="0" lang="en-US" sz="2800" strike="noStrike" u="none">
              <a:solidFill>
                <a:srgbClr val="000000"/>
              </a:solidFill>
              <a:effectLst/>
              <a:uFillTx/>
              <a:latin typeface="Arial"/>
            </a:endParaRPr>
          </a:p>
          <a:p>
            <a:pPr marL="360000" indent="-228600" defTabSz="914400">
              <a:lnSpc>
                <a:spcPct val="90000"/>
              </a:lnSpc>
              <a:spcBef>
                <a:spcPts val="1001"/>
              </a:spcBef>
              <a:buClr>
                <a:srgbClr val="000000"/>
              </a:buClr>
              <a:buFont typeface="Arial"/>
              <a:buAutoNum type="arabicParenR"/>
              <a:tabLst>
                <a:tab algn="l" pos="0"/>
              </a:tabLst>
            </a:pPr>
            <a:r>
              <a:rPr b="0" lang="en-US" sz="2800" strike="noStrike" u="none">
                <a:solidFill>
                  <a:schemeClr val="dk1"/>
                </a:solidFill>
                <a:effectLst/>
                <a:uFillTx/>
                <a:latin typeface="Calibri"/>
              </a:rPr>
              <a:t> Shuffle order of hidden features from character seed</a:t>
            </a:r>
            <a:endParaRPr b="0" lang="en-US" sz="2800" strike="noStrike" u="none">
              <a:solidFill>
                <a:srgbClr val="000000"/>
              </a:solidFill>
              <a:effectLst/>
              <a:uFillTx/>
              <a:latin typeface="Arial"/>
            </a:endParaRPr>
          </a:p>
          <a:p>
            <a:pPr marL="360000" indent="-228600" defTabSz="914400">
              <a:lnSpc>
                <a:spcPct val="90000"/>
              </a:lnSpc>
              <a:spcBef>
                <a:spcPts val="1001"/>
              </a:spcBef>
              <a:buClr>
                <a:srgbClr val="000000"/>
              </a:buClr>
              <a:buFont typeface="Arial"/>
              <a:buAutoNum type="arabicParenR"/>
              <a:tabLst>
                <a:tab algn="l" pos="0"/>
              </a:tabLst>
            </a:pPr>
            <a:r>
              <a:rPr b="0" lang="en-US" sz="2800" strike="noStrike" u="none">
                <a:solidFill>
                  <a:schemeClr val="dk1"/>
                </a:solidFill>
                <a:effectLst/>
                <a:uFillTx/>
                <a:latin typeface="Calibri"/>
              </a:rPr>
              <a:t> Remove features that remain hidden for evolution tier</a:t>
            </a: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b) Evolving features (hair style)</a:t>
            </a:r>
            <a:endParaRPr b="0" lang="en-US" sz="2800" strike="noStrike" u="none">
              <a:solidFill>
                <a:srgbClr val="000000"/>
              </a:solidFill>
              <a:effectLst/>
              <a:uFillTx/>
              <a:latin typeface="Arial"/>
            </a:endParaRPr>
          </a:p>
          <a:p>
            <a:pPr marL="360000" indent="-228600" defTabSz="914400">
              <a:lnSpc>
                <a:spcPct val="90000"/>
              </a:lnSpc>
              <a:spcBef>
                <a:spcPts val="1001"/>
              </a:spcBef>
              <a:buClr>
                <a:srgbClr val="000000"/>
              </a:buClr>
              <a:buFont typeface="OpenSymbol"/>
              <a:buAutoNum type="arabicParenR" startAt="2"/>
              <a:tabLst>
                <a:tab algn="l" pos="0"/>
              </a:tabLst>
            </a:pPr>
            <a:r>
              <a:rPr b="0" lang="en-US" sz="2800" strike="noStrike" u="none">
                <a:solidFill>
                  <a:schemeClr val="dk1"/>
                </a:solidFill>
                <a:effectLst/>
                <a:uFillTx/>
                <a:latin typeface="Calibri"/>
              </a:rPr>
              <a:t> Artists describe evolution chains for values</a:t>
            </a:r>
            <a:endParaRPr b="0" lang="en-US" sz="2800" strike="noStrike" u="none">
              <a:solidFill>
                <a:srgbClr val="000000"/>
              </a:solidFill>
              <a:effectLst/>
              <a:uFillTx/>
              <a:latin typeface="Arial"/>
            </a:endParaRPr>
          </a:p>
          <a:p>
            <a:pPr marL="360000" indent="-228600" defTabSz="914400">
              <a:lnSpc>
                <a:spcPct val="90000"/>
              </a:lnSpc>
              <a:spcBef>
                <a:spcPts val="1001"/>
              </a:spcBef>
              <a:buClr>
                <a:srgbClr val="000000"/>
              </a:buClr>
              <a:buFont typeface="OpenSymbol"/>
              <a:buAutoNum type="arabicParenR" startAt="2"/>
              <a:tabLst>
                <a:tab algn="l" pos="0"/>
              </a:tabLst>
            </a:pPr>
            <a:r>
              <a:rPr b="0" lang="en-US" sz="2800" strike="noStrike" u="none">
                <a:solidFill>
                  <a:schemeClr val="dk1"/>
                </a:solidFill>
                <a:effectLst/>
                <a:uFillTx/>
                <a:latin typeface="Calibri"/>
              </a:rPr>
              <a:t> Use feature value as base value</a:t>
            </a:r>
            <a:endParaRPr b="0" lang="en-US" sz="2800" strike="noStrike" u="none">
              <a:solidFill>
                <a:srgbClr val="000000"/>
              </a:solidFill>
              <a:effectLst/>
              <a:uFillTx/>
              <a:latin typeface="Arial"/>
            </a:endParaRPr>
          </a:p>
          <a:p>
            <a:pPr marL="360000" indent="-228600" defTabSz="914400">
              <a:lnSpc>
                <a:spcPct val="90000"/>
              </a:lnSpc>
              <a:spcBef>
                <a:spcPts val="1001"/>
              </a:spcBef>
              <a:buClr>
                <a:srgbClr val="000000"/>
              </a:buClr>
              <a:buFont typeface="OpenSymbol"/>
              <a:buAutoNum type="arabicParenR" startAt="2"/>
              <a:tabLst>
                <a:tab algn="l" pos="0"/>
              </a:tabLst>
            </a:pPr>
            <a:r>
              <a:rPr b="0" lang="en-US" sz="2800" strike="noStrike" u="none">
                <a:solidFill>
                  <a:schemeClr val="dk1"/>
                </a:solidFill>
                <a:effectLst/>
                <a:uFillTx/>
                <a:latin typeface="Calibri"/>
              </a:rPr>
              <a:t> Redetermine feature value for each evolution tier</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Blueprints</a:t>
            </a:r>
            <a:endParaRPr b="0" lang="en-US" sz="4400" strike="noStrike" u="none">
              <a:solidFill>
                <a:srgbClr val="000000"/>
              </a:solidFill>
              <a:effectLst/>
              <a:uFillTx/>
              <a:latin typeface="Arial"/>
            </a:endParaRPr>
          </a:p>
        </p:txBody>
      </p:sp>
      <p:sp>
        <p:nvSpPr>
          <p:cNvPr id="12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Blueprints hide how strings are translated to visual data</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Provides a common interface for all visual features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Makes it easy to support new visual features with existing tools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16 feature handlers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Used for body parts and clothing</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Engine Subsystem</a:t>
            </a:r>
            <a:endParaRPr b="0" lang="en-US" sz="4400" strike="noStrike" u="none">
              <a:solidFill>
                <a:srgbClr val="000000"/>
              </a:solidFill>
              <a:effectLst/>
              <a:uFillTx/>
              <a:latin typeface="Arial"/>
            </a:endParaRPr>
          </a:p>
        </p:txBody>
      </p:sp>
      <p:sp>
        <p:nvSpPr>
          <p:cNvPr id="12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Character generation is implemented as an engine subsystem</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We use Unreal’s FTask for multithreading</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Subsystem caches tasks of recently generated characters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Hash of input string map is used for cache key</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Avoids generating the same character multiple times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Allows result of task to easily be used with multiple task chains</a:t>
            </a:r>
            <a:endParaRPr b="0" lang="en-US" sz="2800" strike="noStrike" u="none">
              <a:solidFill>
                <a:srgbClr val="000000"/>
              </a:solidFill>
              <a:effectLst/>
              <a:uFillTx/>
              <a:latin typeface="Arial"/>
            </a:endParaRPr>
          </a:p>
          <a:p>
            <a:pPr marL="228600"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Runtime asset composition</a:t>
            </a:r>
            <a:endParaRPr b="0" lang="en-US" sz="4400" strike="noStrike" u="none">
              <a:solidFill>
                <a:srgbClr val="000000"/>
              </a:solidFill>
              <a:effectLst/>
              <a:uFillTx/>
              <a:latin typeface="Arial"/>
            </a:endParaRPr>
          </a:p>
        </p:txBody>
      </p:sp>
      <p:sp>
        <p:nvSpPr>
          <p:cNvPr id="13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Copy mesh data</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Morph mesh pieces for gender/build</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Additive adjustments to facial features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Clip body mesh hidden by clothing</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Add render sections for decals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Merge mesh pieces</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Morph mesh pieces</a:t>
            </a:r>
            <a:endParaRPr b="0" lang="en-US" sz="4400" strike="noStrike" u="none">
              <a:solidFill>
                <a:srgbClr val="000000"/>
              </a:solidFill>
              <a:effectLst/>
              <a:uFillTx/>
              <a:latin typeface="Arial"/>
            </a:endParaRPr>
          </a:p>
        </p:txBody>
      </p:sp>
      <p:sp>
        <p:nvSpPr>
          <p:cNvPr id="132"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Interpolate vertex data from base mesh to morph target</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Used to support gender and bulkiness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All bodies are based of the same base skeletal mesh</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We use character’s BMI to determine interpolation value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Tooling allows artists to easily provide additional morphs for clothing</a:t>
            </a:r>
            <a:endParaRPr b="0" lang="en-US" sz="2800" strike="noStrike" u="none">
              <a:solidFill>
                <a:srgbClr val="000000"/>
              </a:solidFill>
              <a:effectLst/>
              <a:uFillTx/>
              <a:latin typeface="Arial"/>
            </a:endParaRPr>
          </a:p>
          <a:p>
            <a:pPr marL="228600"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Facial features</a:t>
            </a:r>
            <a:endParaRPr b="0" lang="en-US" sz="4400" strike="noStrike" u="none">
              <a:solidFill>
                <a:srgbClr val="000000"/>
              </a:solidFill>
              <a:effectLst/>
              <a:uFillTx/>
              <a:latin typeface="Arial"/>
            </a:endParaRPr>
          </a:p>
        </p:txBody>
      </p:sp>
      <p:sp>
        <p:nvSpPr>
          <p:cNvPr id="13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Base head is selected from ethnicity</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We use additive adjustments to make faces unique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Adjustments are achieved by modifying facial bones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Artists provide relative min/max transformations per facial feature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Each base head can have custom min/max limits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We interpolate transformations using random value per feature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ea typeface="Microsoft YaHei"/>
              </a:rPr>
              <a:t>We apply the resulting transformation using CPU skinning</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Scalar map input</a:t>
            </a:r>
            <a:endParaRPr b="0" lang="en-US" sz="4400" strike="noStrike" u="none">
              <a:solidFill>
                <a:srgbClr val="000000"/>
              </a:solidFill>
              <a:effectLst/>
              <a:uFillTx/>
              <a:latin typeface="Arial"/>
            </a:endParaRPr>
          </a:p>
        </p:txBody>
      </p:sp>
      <p:sp>
        <p:nvSpPr>
          <p:cNvPr id="13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facial tool illustrating an artist tool using scalarmap as input</a:t>
            </a:r>
            <a:endParaRPr b="0" lang="en-US" sz="2800" strike="noStrike" u="none">
              <a:solidFill>
                <a:srgbClr val="000000"/>
              </a:solidFill>
              <a:effectLst/>
              <a:uFillTx/>
              <a:latin typeface="Arial"/>
            </a:endParaRPr>
          </a:p>
        </p:txBody>
      </p:sp>
      <p:pic>
        <p:nvPicPr>
          <p:cNvPr id="137" name="" descr=""/>
          <p:cNvPicPr/>
          <p:nvPr/>
        </p:nvPicPr>
        <p:blipFill>
          <a:blip r:embed="rId1"/>
          <a:srcRect l="0" t="0" r="0" b="3671"/>
          <a:stretch/>
        </p:blipFill>
        <p:spPr>
          <a:xfrm>
            <a:off x="-2814840" y="1440"/>
            <a:ext cx="12186720" cy="6398640"/>
          </a:xfrm>
          <a:prstGeom prst="rect">
            <a:avLst/>
          </a:prstGeom>
          <a:noFill/>
          <a:ln w="0">
            <a:noFill/>
          </a:ln>
        </p:spPr>
      </p:pic>
      <p:pic>
        <p:nvPicPr>
          <p:cNvPr id="138" name="" descr=""/>
          <p:cNvPicPr/>
          <p:nvPr/>
        </p:nvPicPr>
        <p:blipFill>
          <a:blip r:embed="rId2"/>
          <a:srcRect l="74302" t="0" r="0" b="44564"/>
          <a:stretch/>
        </p:blipFill>
        <p:spPr>
          <a:xfrm>
            <a:off x="6127200" y="-911520"/>
            <a:ext cx="6216480" cy="7311240"/>
          </a:xfrm>
          <a:prstGeom prst="rect">
            <a:avLst/>
          </a:prstGeom>
          <a:noFill/>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Quick side note</a:t>
            </a:r>
            <a:endParaRPr b="0" lang="en-US" sz="4400" strike="noStrike" u="none">
              <a:solidFill>
                <a:srgbClr val="000000"/>
              </a:solidFill>
              <a:effectLst/>
              <a:uFillTx/>
              <a:latin typeface="Arial"/>
            </a:endParaRPr>
          </a:p>
        </p:txBody>
      </p:sp>
      <p:sp>
        <p:nvSpPr>
          <p:cNvPr id="14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Originally string map population occurred on server</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Avoided snapshots as cloud stored each character string map</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Changes to character generation had to involve cloud team</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This included art content updates, slowing iteration time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Facial features was the breaking straw that convinced us to move client side</a:t>
            </a:r>
            <a:endParaRPr b="0" lang="en-US" sz="2800" strike="noStrike" u="none">
              <a:solidFill>
                <a:srgbClr val="000000"/>
              </a:solidFill>
              <a:effectLst/>
              <a:uFillTx/>
              <a:latin typeface="Arial"/>
            </a:endParaRPr>
          </a:p>
          <a:p>
            <a:pPr marL="228600"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Decals</a:t>
            </a:r>
            <a:endParaRPr b="0" lang="en-US" sz="4400" strike="noStrike" u="none">
              <a:solidFill>
                <a:srgbClr val="000000"/>
              </a:solidFill>
              <a:effectLst/>
              <a:uFillTx/>
              <a:latin typeface="Arial"/>
            </a:endParaRPr>
          </a:p>
        </p:txBody>
      </p:sp>
      <p:sp>
        <p:nvSpPr>
          <p:cNvPr id="142"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Artists are free to add decals to clothing</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Artists specify placement of decal in UV space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Any triangle that intersects with decal placement will be added to new render section</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Split existing index buffer by moving intersecting triangles to end</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Decals code sample</a:t>
            </a:r>
            <a:endParaRPr b="0" lang="en-US" sz="4400" strike="noStrike" u="none">
              <a:solidFill>
                <a:srgbClr val="000000"/>
              </a:solidFill>
              <a:effectLst/>
              <a:uFillTx/>
              <a:latin typeface="Arial"/>
            </a:endParaRPr>
          </a:p>
        </p:txBody>
      </p:sp>
      <p:sp>
        <p:nvSpPr>
          <p:cNvPr id="14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200" strike="noStrike" u="none">
                <a:solidFill>
                  <a:schemeClr val="dk1"/>
                </a:solidFill>
                <a:effectLst/>
                <a:uFillTx/>
                <a:latin typeface="Consolas"/>
              </a:rPr>
              <a:t>uint32 BaseIndex = RenderSection.BaseIndex;</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uint32 EndIndex = BaseIndex + RenderSection.NumTriangles * 3;</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while (BaseIndex &lt; EndIndex)</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    bool ContainsAny = false;</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    for (int i = 0; i &lt; 3 &amp;&amp; !ContainsAny; i++)</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const uint32 VertexIndex = LODRenderData.IndexBuffer[BaseIndex + i];</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FVector2f UV = LODRenderData.GetUV(VertexIndex, UVIndex);</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FVector2f TransformedUV = UVTransform.TransformPoint(UV);</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ContainsAny = UnitBox.IsInsideOrOn(TransformedUV);</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if (ContainsAny)</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EndIndex -= 3;</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for (int i = 0; i &lt; 3; i++)</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std::swap(LODRenderData.IndexBuffer[BaseIndex + i], LODRenderData.IndexBuffer[EndIndex + i]);</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else</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BaseIndex += 3;</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    }</a:t>
            </a:r>
            <a:endParaRPr b="0" lang="en-US" sz="1200" strike="noStrike" u="none">
              <a:solidFill>
                <a:srgbClr val="000000"/>
              </a:solidFill>
              <a:effectLst/>
              <a:uFillTx/>
              <a:latin typeface="Arial"/>
            </a:endParaRPr>
          </a:p>
          <a:p>
            <a:pPr indent="0" defTabSz="914400">
              <a:lnSpc>
                <a:spcPct val="90000"/>
              </a:lnSpc>
              <a:buNone/>
              <a:tabLst>
                <a:tab algn="l" pos="0"/>
              </a:tabLst>
            </a:pPr>
            <a:r>
              <a:rPr b="0" lang="en-US" sz="1200" strike="noStrike" u="none">
                <a:solidFill>
                  <a:schemeClr val="dk1"/>
                </a:solidFill>
                <a:effectLst/>
                <a:uFillTx/>
                <a:latin typeface="Consolas"/>
                <a:ea typeface="Microsoft YaHei"/>
              </a:rPr>
              <a:t>}</a:t>
            </a:r>
            <a:endParaRPr b="0" lang="en-US"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GOALS</a:t>
            </a:r>
            <a:endParaRPr b="0" lang="en-US" sz="4400" strike="noStrike" u="none">
              <a:solidFill>
                <a:srgbClr val="000000"/>
              </a:solidFill>
              <a:effectLst/>
              <a:uFillTx/>
              <a:latin typeface="Arial"/>
            </a:endParaRPr>
          </a:p>
        </p:txBody>
      </p:sp>
      <p:sp>
        <p:nvSpPr>
          <p:cNvPr id="81"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New free to play soccer game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Focus on responsive and fair gameplay</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E-sports ready</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To be released 2026</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Clipping</a:t>
            </a:r>
            <a:endParaRPr b="0" lang="en-US" sz="4400" strike="noStrike" u="none">
              <a:solidFill>
                <a:srgbClr val="000000"/>
              </a:solidFill>
              <a:effectLst/>
              <a:uFillTx/>
              <a:latin typeface="Arial"/>
            </a:endParaRPr>
          </a:p>
        </p:txBody>
      </p:sp>
      <p:sp>
        <p:nvSpPr>
          <p:cNvPr id="14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Remove triangles contained within clipping mesh</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Test if ray from vertex hits clipping mesh an odd or even amount</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Use an acceleration grid to reduce ray intersection tests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Assume triangles are evenly distributed within the clipping mesh bounding box</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Project along the shortest axis of bounding box</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Find optimal cell size that gives us desired triangle count per cell</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Store clipping mesh triangles per grid cell</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Clipping code sample</a:t>
            </a:r>
            <a:endParaRPr b="0" lang="en-US" sz="4400" strike="noStrike" u="none">
              <a:solidFill>
                <a:srgbClr val="000000"/>
              </a:solidFill>
              <a:effectLst/>
              <a:uFillTx/>
              <a:latin typeface="Arial"/>
            </a:endParaRPr>
          </a:p>
        </p:txBody>
      </p:sp>
      <p:sp>
        <p:nvSpPr>
          <p:cNvPr id="14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289"/>
              </a:spcBef>
              <a:buNone/>
              <a:tabLst>
                <a:tab algn="l" pos="0"/>
              </a:tabLst>
            </a:pPr>
            <a:r>
              <a:rPr b="0" lang="en-US" sz="1200" strike="noStrike" u="none">
                <a:solidFill>
                  <a:schemeClr val="dk1"/>
                </a:solidFill>
                <a:effectLst/>
                <a:uFillTx/>
                <a:latin typeface="Consolas"/>
              </a:rPr>
              <a:t>ClippingMeshAccelerationGrid AccelerationGrid = GenerateClippingMeshAccelerationGrid(ClippingMesh);</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FVector3f Direction = FVector3f::ZeroVector;</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Direction[AccelerationGrid.ProjectedAxis] = 1.0f;</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UE::Geometry::FIntrRay3Triangle3f Intersector(FRay3f(FVector3f::ZeroVector, Direction), UE::Geometry::FTriangle3f());</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for (int i = 0; i &lt; LODRenderData.PositionVertexBuffer.Num(); i++)</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 Ignore vertices outside AABB</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const FVector3f&amp; Point = LODRenderData.PositionVertexBuffer[i];</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if (!FMath::PointBoxIntersection(Point, AccelerationGrid.AABBox))</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continue;</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Intersector.Ray.Origin = Point;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const FIntPoint IntersectingCell = AccelerationGrid.GetCellPoint(Point);</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if (IsInClippingMesh(Intersector, ClippingGeometry, AccelerationGrid.GetCell(IntersectingCell)))</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OverlappingVertices[i] = true;</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    }</a:t>
            </a:r>
            <a:endParaRPr b="0" lang="en-US" sz="1200" strike="noStrike" u="none">
              <a:solidFill>
                <a:srgbClr val="000000"/>
              </a:solidFill>
              <a:effectLst/>
              <a:uFillTx/>
              <a:latin typeface="Arial"/>
            </a:endParaRPr>
          </a:p>
          <a:p>
            <a:pPr indent="0" defTabSz="914400">
              <a:lnSpc>
                <a:spcPct val="90000"/>
              </a:lnSpc>
              <a:spcBef>
                <a:spcPts val="289"/>
              </a:spcBef>
              <a:buNone/>
              <a:tabLst>
                <a:tab algn="l" pos="0"/>
              </a:tabLst>
            </a:pPr>
            <a:r>
              <a:rPr b="0" lang="en-US" sz="1200" strike="noStrike" u="none">
                <a:solidFill>
                  <a:schemeClr val="dk1"/>
                </a:solidFill>
                <a:effectLst/>
                <a:uFillTx/>
                <a:latin typeface="Consolas"/>
              </a:rPr>
              <a:t>}</a:t>
            </a:r>
            <a:endParaRPr b="0" lang="en-US"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Merge mesh pieces</a:t>
            </a:r>
            <a:endParaRPr b="0" lang="en-US" sz="4400" strike="noStrike" u="none">
              <a:solidFill>
                <a:srgbClr val="000000"/>
              </a:solidFill>
              <a:effectLst/>
              <a:uFillTx/>
              <a:latin typeface="Arial"/>
            </a:endParaRPr>
          </a:p>
        </p:txBody>
      </p:sp>
      <p:sp>
        <p:nvSpPr>
          <p:cNvPr id="15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Based of Unreal’s SkeletalMeshMerge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Combines render sections referencing the same material</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Your done!</a:t>
            </a:r>
            <a:endParaRPr b="0" lang="en-US" sz="4400" strike="noStrike" u="none">
              <a:solidFill>
                <a:srgbClr val="000000"/>
              </a:solidFill>
              <a:effectLst/>
              <a:uFillTx/>
              <a:latin typeface="Arial"/>
            </a:endParaRPr>
          </a:p>
        </p:txBody>
      </p:sp>
      <p:sp>
        <p:nvSpPr>
          <p:cNvPr id="152"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That’s an overview of our character generation pipeline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We have just generated a character from a seed to be used in UE5</a:t>
            </a:r>
            <a:endParaRPr b="0" lang="en-US" sz="2800" strike="noStrike" u="none">
              <a:solidFill>
                <a:srgbClr val="000000"/>
              </a:solidFill>
              <a:effectLst/>
              <a:uFillTx/>
              <a:latin typeface="Arial"/>
            </a:endParaRPr>
          </a:p>
          <a:p>
            <a:pPr marL="228600"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Thanks to my colleagues</a:t>
            </a:r>
            <a:endParaRPr b="0" lang="en-US" sz="4400" strike="noStrike" u="none">
              <a:solidFill>
                <a:srgbClr val="000000"/>
              </a:solidFill>
              <a:effectLst/>
              <a:uFillTx/>
              <a:latin typeface="Arial"/>
            </a:endParaRPr>
          </a:p>
        </p:txBody>
      </p:sp>
      <p:sp>
        <p:nvSpPr>
          <p:cNvPr id="154"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Torbjörn Söderman</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David Serrat Jiménez</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Andrei Kushner</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Nikolaos Kaltsogiannis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Marco Musto</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Albin Lundahl</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Daniel Noll</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1523160" y="1122480"/>
            <a:ext cx="9138600" cy="238464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en-US" sz="6000" strike="noStrike" u="none">
                <a:solidFill>
                  <a:schemeClr val="dk1"/>
                </a:solidFill>
                <a:effectLst/>
                <a:uFillTx/>
                <a:latin typeface="Calibri Light"/>
              </a:rPr>
              <a:t>Bonus slides</a:t>
            </a:r>
            <a:endParaRPr b="0" lang="en-US" sz="6000" strike="noStrike" u="none">
              <a:solidFill>
                <a:srgbClr val="000000"/>
              </a:solidFill>
              <a:effectLst/>
              <a:uFillTx/>
              <a:latin typeface="Arial"/>
            </a:endParaRPr>
          </a:p>
        </p:txBody>
      </p:sp>
      <p:sp>
        <p:nvSpPr>
          <p:cNvPr id="156" name="PlaceHolder 2"/>
          <p:cNvSpPr>
            <a:spLocks noGrp="1"/>
          </p:cNvSpPr>
          <p:nvPr>
            <p:ph type="subTitle"/>
          </p:nvPr>
        </p:nvSpPr>
        <p:spPr>
          <a:xfrm>
            <a:off x="1523160" y="3602160"/>
            <a:ext cx="9138600" cy="1652760"/>
          </a:xfrm>
          <a:prstGeom prst="rect">
            <a:avLst/>
          </a:prstGeom>
          <a:noFill/>
          <a:ln w="0">
            <a:noFill/>
          </a:ln>
        </p:spPr>
        <p:txBody>
          <a:bodyPr lIns="91440" rIns="91440" tIns="45720" bIns="45720" anchor="t">
            <a:noAutofit/>
          </a:bodyPr>
          <a:p>
            <a:pPr indent="0" algn="ctr">
              <a:buNone/>
            </a:pPr>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Texture baking</a:t>
            </a:r>
            <a:endParaRPr b="0" lang="en-US" sz="4400" strike="noStrike" u="none">
              <a:solidFill>
                <a:srgbClr val="000000"/>
              </a:solidFill>
              <a:effectLst/>
              <a:uFillTx/>
              <a:latin typeface="Arial"/>
            </a:endParaRPr>
          </a:p>
        </p:txBody>
      </p:sp>
      <p:sp>
        <p:nvSpPr>
          <p:cNvPr id="15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Optimization for low detail characters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Merge render sections with generated texture atlas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Texture atlas is BC7 encoded using compute shader</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Compute shader writes encoded block to R32G32B32A32_UINT</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FComputeShaderUtils::AddCopyTexturePass does not allow copying between different pixel formats</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Generated characters</a:t>
            </a:r>
            <a:endParaRPr b="0" lang="en-US" sz="4400" strike="noStrike" u="none">
              <a:solidFill>
                <a:srgbClr val="000000"/>
              </a:solidFill>
              <a:effectLst/>
              <a:uFillTx/>
              <a:latin typeface="Arial"/>
            </a:endParaRPr>
          </a:p>
        </p:txBody>
      </p:sp>
      <p:sp>
        <p:nvSpPr>
          <p:cNvPr id="83"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No licensed players or clubs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All characters are generated on demand at runtime from seed</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Character visuals must remain deterministic</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Generated characters</a:t>
            </a:r>
            <a:endParaRPr b="0" lang="en-US" sz="4400" strike="noStrike" u="none">
              <a:solidFill>
                <a:srgbClr val="000000"/>
              </a:solidFill>
              <a:effectLst/>
              <a:uFillTx/>
              <a:latin typeface="Arial"/>
            </a:endParaRPr>
          </a:p>
        </p:txBody>
      </p:sp>
      <p:sp>
        <p:nvSpPr>
          <p:cNvPr id="85"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US" sz="2800" strike="noStrike" u="none">
                <a:solidFill>
                  <a:schemeClr val="dk1"/>
                </a:solidFill>
                <a:effectLst/>
                <a:uFillTx/>
                <a:latin typeface="Calibri"/>
              </a:rPr>
              <a:t>Screenshot</a:t>
            </a:r>
            <a:endParaRPr b="0" lang="en-US" sz="2800" strike="noStrike" u="none">
              <a:solidFill>
                <a:srgbClr val="000000"/>
              </a:solidFill>
              <a:effectLst/>
              <a:uFillTx/>
              <a:latin typeface="Arial"/>
            </a:endParaRPr>
          </a:p>
        </p:txBody>
      </p:sp>
      <p:pic>
        <p:nvPicPr>
          <p:cNvPr id="86" name="" descr=""/>
          <p:cNvPicPr/>
          <p:nvPr/>
        </p:nvPicPr>
        <p:blipFill>
          <a:blip r:embed="rId1"/>
          <a:srcRect l="0" t="0" r="0" b="6912"/>
          <a:stretch/>
        </p:blipFill>
        <p:spPr>
          <a:xfrm>
            <a:off x="34200" y="18720"/>
            <a:ext cx="12186720" cy="6379920"/>
          </a:xfrm>
          <a:prstGeom prst="rect">
            <a:avLst/>
          </a:prstGeom>
          <a:noFill/>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Unreal’s Mutable plugin</a:t>
            </a:r>
            <a:endParaRPr b="0" lang="en-US" sz="4400" strike="noStrike" u="none">
              <a:solidFill>
                <a:srgbClr val="000000"/>
              </a:solidFill>
              <a:effectLst/>
              <a:uFillTx/>
              <a:latin typeface="Arial"/>
            </a:endParaRPr>
          </a:p>
        </p:txBody>
      </p:sp>
      <p:sp>
        <p:nvSpPr>
          <p:cNvPr id="88"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Seed based character generation is a main feature of GOALS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Mutable is a beta feature</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Makes us dependent on an external providers road map</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Arial"/>
              <a:buChar char="•"/>
            </a:pPr>
            <a:r>
              <a:rPr b="0" lang="en-US" sz="2800" strike="noStrike" u="none">
                <a:solidFill>
                  <a:schemeClr val="dk1"/>
                </a:solidFill>
                <a:effectLst/>
                <a:uFillTx/>
                <a:latin typeface="Calibri"/>
              </a:rPr>
              <a:t>Better flexibility with our own solution</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Toolchain overview</a:t>
            </a:r>
            <a:endParaRPr b="0" lang="en-US" sz="4400" strike="noStrike" u="none">
              <a:solidFill>
                <a:srgbClr val="000000"/>
              </a:solidFill>
              <a:effectLst/>
              <a:uFillTx/>
              <a:latin typeface="Arial"/>
            </a:endParaRPr>
          </a:p>
        </p:txBody>
      </p:sp>
      <p:sp>
        <p:nvSpPr>
          <p:cNvPr id="90"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AutoNum type="arabicParenR"/>
            </a:pPr>
            <a:r>
              <a:rPr b="0" lang="en-US" sz="2800" strike="noStrike" u="none">
                <a:solidFill>
                  <a:schemeClr val="dk1"/>
                </a:solidFill>
                <a:effectLst/>
                <a:uFillTx/>
                <a:latin typeface="Calibri"/>
              </a:rPr>
              <a:t> Populate string map from character seed</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OpenSymbol"/>
              <a:buAutoNum type="arabicParenR"/>
            </a:pPr>
            <a:r>
              <a:rPr b="0" lang="en-US" sz="2800" strike="noStrike" u="none">
                <a:solidFill>
                  <a:schemeClr val="dk1"/>
                </a:solidFill>
                <a:effectLst/>
                <a:uFillTx/>
                <a:latin typeface="Calibri"/>
              </a:rPr>
              <a:t> Convert strings to visual data using blueprints</a:t>
            </a:r>
            <a:endParaRPr b="0" lang="en-US" sz="2800" strike="noStrike" u="none">
              <a:solidFill>
                <a:srgbClr val="000000"/>
              </a:solidFill>
              <a:effectLst/>
              <a:uFillTx/>
              <a:latin typeface="Arial"/>
            </a:endParaRPr>
          </a:p>
          <a:p>
            <a:pPr marL="228600" indent="-228600" defTabSz="914400">
              <a:lnSpc>
                <a:spcPct val="90000"/>
              </a:lnSpc>
              <a:spcBef>
                <a:spcPts val="1001"/>
              </a:spcBef>
              <a:buClr>
                <a:srgbClr val="000000"/>
              </a:buClr>
              <a:buFont typeface="OpenSymbol"/>
              <a:buAutoNum type="arabicParenR"/>
            </a:pPr>
            <a:r>
              <a:rPr b="0" lang="en-US" sz="2800" strike="noStrike" u="none">
                <a:solidFill>
                  <a:schemeClr val="dk1"/>
                </a:solidFill>
                <a:effectLst/>
                <a:uFillTx/>
                <a:latin typeface="Calibri"/>
              </a:rPr>
              <a:t> Combine visual data to Unreal skeletal mesh</a:t>
            </a: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endParaRPr b="0" lang="en-US" sz="2800" strike="noStrike" u="none">
              <a:solidFill>
                <a:srgbClr val="000000"/>
              </a:solidFill>
              <a:effectLst/>
              <a:uFillTx/>
              <a:latin typeface="Arial"/>
            </a:endParaRPr>
          </a:p>
          <a:p>
            <a:pPr indent="0" defTabSz="914400">
              <a:lnSpc>
                <a:spcPct val="90000"/>
              </a:lnSpc>
              <a:spcBef>
                <a:spcPts val="1001"/>
              </a:spcBef>
              <a:buNone/>
              <a:tabLst>
                <a:tab algn="l" pos="0"/>
              </a:tabLst>
            </a:pPr>
            <a:r>
              <a:rPr b="0" lang="en-US" sz="2800" strike="noStrike" u="none">
                <a:solidFill>
                  <a:schemeClr val="dk1"/>
                </a:solidFill>
                <a:effectLst/>
                <a:uFillTx/>
                <a:latin typeface="Calibri"/>
              </a:rPr>
              <a:t>Dividing character generation into multiple steps allow us to provide artist tools for each level</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Seed input</a:t>
            </a:r>
            <a:endParaRPr b="0" lang="en-US" sz="4400" strike="noStrike" u="none">
              <a:solidFill>
                <a:srgbClr val="000000"/>
              </a:solidFill>
              <a:effectLst/>
              <a:uFillTx/>
              <a:latin typeface="Arial"/>
            </a:endParaRPr>
          </a:p>
        </p:txBody>
      </p:sp>
      <p:sp>
        <p:nvSpPr>
          <p:cNvPr id="92"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portrait tool illustrating an artist tool using seed as input</a:t>
            </a:r>
            <a:endParaRPr b="0" lang="en-US" sz="2800" strike="noStrike" u="none">
              <a:solidFill>
                <a:srgbClr val="000000"/>
              </a:solidFill>
              <a:effectLst/>
              <a:uFillTx/>
              <a:latin typeface="Arial"/>
            </a:endParaRPr>
          </a:p>
        </p:txBody>
      </p:sp>
      <p:pic>
        <p:nvPicPr>
          <p:cNvPr id="93" name="" descr=""/>
          <p:cNvPicPr/>
          <p:nvPr/>
        </p:nvPicPr>
        <p:blipFill>
          <a:blip r:embed="rId1"/>
          <a:srcRect l="0" t="0" r="0" b="3671"/>
          <a:stretch/>
        </p:blipFill>
        <p:spPr>
          <a:xfrm>
            <a:off x="0" y="0"/>
            <a:ext cx="12186720" cy="6398640"/>
          </a:xfrm>
          <a:prstGeom prst="rect">
            <a:avLst/>
          </a:prstGeom>
          <a:noFill/>
          <a:ln w="0">
            <a:noFill/>
          </a:ln>
        </p:spPr>
      </p:pic>
      <p:pic>
        <p:nvPicPr>
          <p:cNvPr id="94" name="" descr=""/>
          <p:cNvPicPr/>
          <p:nvPr/>
        </p:nvPicPr>
        <p:blipFill>
          <a:blip r:embed="rId2"/>
          <a:srcRect l="0" t="75673" r="49971" b="3671"/>
          <a:stretch/>
        </p:blipFill>
        <p:spPr>
          <a:xfrm>
            <a:off x="0" y="3657600"/>
            <a:ext cx="12186360" cy="274104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837720" y="365040"/>
            <a:ext cx="10509840" cy="1322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en-US" sz="4400" strike="noStrike" u="none">
                <a:solidFill>
                  <a:schemeClr val="dk1"/>
                </a:solidFill>
                <a:effectLst/>
                <a:uFillTx/>
                <a:latin typeface="Calibri Light"/>
              </a:rPr>
              <a:t>String map input</a:t>
            </a:r>
            <a:endParaRPr b="0" lang="en-US" sz="4400" strike="noStrike" u="none">
              <a:solidFill>
                <a:srgbClr val="000000"/>
              </a:solidFill>
              <a:effectLst/>
              <a:uFillTx/>
              <a:latin typeface="Arial"/>
            </a:endParaRPr>
          </a:p>
        </p:txBody>
      </p:sp>
      <p:sp>
        <p:nvSpPr>
          <p:cNvPr id="96" name="PlaceHolder 2"/>
          <p:cNvSpPr>
            <a:spLocks noGrp="1"/>
          </p:cNvSpPr>
          <p:nvPr>
            <p:ph/>
          </p:nvPr>
        </p:nvSpPr>
        <p:spPr>
          <a:xfrm>
            <a:off x="837720" y="1825560"/>
            <a:ext cx="10509840" cy="4348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i="1" lang="en-US" sz="2800" strike="noStrike" u="none">
                <a:solidFill>
                  <a:schemeClr val="dk1"/>
                </a:solidFill>
                <a:effectLst/>
                <a:uFillTx/>
                <a:latin typeface="Calibri"/>
              </a:rPr>
              <a:t>Screenshot of character tool illustrating an artist tool using stringmap as input</a:t>
            </a:r>
            <a:endParaRPr b="0" lang="en-US" sz="2800" strike="noStrike" u="none">
              <a:solidFill>
                <a:srgbClr val="000000"/>
              </a:solidFill>
              <a:effectLst/>
              <a:uFillTx/>
              <a:latin typeface="Arial"/>
            </a:endParaRPr>
          </a:p>
        </p:txBody>
      </p:sp>
      <p:pic>
        <p:nvPicPr>
          <p:cNvPr id="97" name="" descr=""/>
          <p:cNvPicPr/>
          <p:nvPr/>
        </p:nvPicPr>
        <p:blipFill>
          <a:blip r:embed="rId1"/>
          <a:srcRect l="0" t="0" r="0" b="3442"/>
          <a:stretch/>
        </p:blipFill>
        <p:spPr>
          <a:xfrm>
            <a:off x="-2743200" y="0"/>
            <a:ext cx="12186720" cy="6413760"/>
          </a:xfrm>
          <a:prstGeom prst="rect">
            <a:avLst/>
          </a:prstGeom>
          <a:noFill/>
          <a:ln w="0">
            <a:noFill/>
          </a:ln>
        </p:spPr>
      </p:pic>
      <p:pic>
        <p:nvPicPr>
          <p:cNvPr id="98" name="" descr=""/>
          <p:cNvPicPr/>
          <p:nvPr/>
        </p:nvPicPr>
        <p:blipFill>
          <a:blip r:embed="rId2"/>
          <a:srcRect l="73735" t="0" r="0" b="35089"/>
          <a:stretch/>
        </p:blipFill>
        <p:spPr>
          <a:xfrm>
            <a:off x="6254640" y="-1600200"/>
            <a:ext cx="5947920" cy="801360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643</TotalTime>
  <Application>LibreOffice/25.2.4.3$MacOSX_X86_64 LibreOffice_project/33e196637044ead23f5c3226cde09b47731f7e27</Application>
  <AppVersion>15.0000</AppVersion>
  <Words>49</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2025-09-29T13:15:43Z</dcterms:created>
  <dc:creator>microsoft@ca.sh13.net</dc:creator>
  <dc:description/>
  <dc:language>en-US</dc:language>
  <cp:lastModifiedBy/>
  <dcterms:modified xsi:type="dcterms:W3CDTF">2025-11-19T07:41:13Z</dcterms:modified>
  <cp:revision>52</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Breitbild</vt:lpwstr>
  </property>
  <property fmtid="{D5CDD505-2E9C-101B-9397-08002B2CF9AE}" pid="3" name="Slides">
    <vt:i4>2</vt:i4>
  </property>
</Properties>
</file>