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6"/>
  </p:notesMasterIdLst>
  <p:sldIdLst>
    <p:sldId id="256" r:id="rId5"/>
    <p:sldId id="257" r:id="rId6"/>
    <p:sldId id="264" r:id="rId7"/>
    <p:sldId id="303" r:id="rId8"/>
    <p:sldId id="320" r:id="rId9"/>
    <p:sldId id="262" r:id="rId10"/>
    <p:sldId id="338" r:id="rId11"/>
    <p:sldId id="302" r:id="rId12"/>
    <p:sldId id="329" r:id="rId13"/>
    <p:sldId id="330" r:id="rId14"/>
    <p:sldId id="321" r:id="rId15"/>
    <p:sldId id="324" r:id="rId16"/>
    <p:sldId id="325" r:id="rId17"/>
    <p:sldId id="339" r:id="rId18"/>
    <p:sldId id="322" r:id="rId19"/>
    <p:sldId id="326" r:id="rId20"/>
    <p:sldId id="340" r:id="rId21"/>
    <p:sldId id="341" r:id="rId22"/>
    <p:sldId id="348" r:id="rId23"/>
    <p:sldId id="337" r:id="rId24"/>
    <p:sldId id="334" r:id="rId25"/>
    <p:sldId id="335" r:id="rId26"/>
    <p:sldId id="328" r:id="rId27"/>
    <p:sldId id="327" r:id="rId28"/>
    <p:sldId id="353" r:id="rId29"/>
    <p:sldId id="272" r:id="rId30"/>
    <p:sldId id="261" r:id="rId31"/>
    <p:sldId id="333" r:id="rId32"/>
    <p:sldId id="355" r:id="rId33"/>
    <p:sldId id="283" r:id="rId34"/>
    <p:sldId id="285" r:id="rId35"/>
    <p:sldId id="286" r:id="rId36"/>
    <p:sldId id="349" r:id="rId37"/>
    <p:sldId id="350" r:id="rId38"/>
    <p:sldId id="289" r:id="rId39"/>
    <p:sldId id="288" r:id="rId40"/>
    <p:sldId id="280" r:id="rId41"/>
    <p:sldId id="298" r:id="rId42"/>
    <p:sldId id="301" r:id="rId43"/>
    <p:sldId id="278" r:id="rId44"/>
    <p:sldId id="308" r:id="rId45"/>
    <p:sldId id="310" r:id="rId46"/>
    <p:sldId id="300" r:id="rId47"/>
    <p:sldId id="304" r:id="rId48"/>
    <p:sldId id="332" r:id="rId49"/>
    <p:sldId id="305" r:id="rId50"/>
    <p:sldId id="306" r:id="rId51"/>
    <p:sldId id="307" r:id="rId52"/>
    <p:sldId id="345" r:id="rId53"/>
    <p:sldId id="342" r:id="rId54"/>
    <p:sldId id="352" r:id="rId55"/>
    <p:sldId id="311" r:id="rId56"/>
    <p:sldId id="265" r:id="rId57"/>
    <p:sldId id="258" r:id="rId58"/>
    <p:sldId id="266" r:id="rId59"/>
    <p:sldId id="268" r:id="rId60"/>
    <p:sldId id="351" r:id="rId61"/>
    <p:sldId id="267" r:id="rId62"/>
    <p:sldId id="312" r:id="rId63"/>
    <p:sldId id="274" r:id="rId64"/>
    <p:sldId id="277" r:id="rId65"/>
    <p:sldId id="317" r:id="rId66"/>
    <p:sldId id="270" r:id="rId67"/>
    <p:sldId id="354" r:id="rId68"/>
    <p:sldId id="259" r:id="rId69"/>
    <p:sldId id="260" r:id="rId70"/>
    <p:sldId id="291" r:id="rId71"/>
    <p:sldId id="284" r:id="rId72"/>
    <p:sldId id="346" r:id="rId73"/>
    <p:sldId id="313" r:id="rId74"/>
    <p:sldId id="296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648B19-B6EB-C763-F9F6-47BD3763FB22}" name="Philip Hammer" initials="PH" userId="S::philip.hammer@idsoftware.com::3e17e0fa-7380-44c6-90de-d1e0bd614d77" providerId="AD"/>
  <p188:author id="{E2775463-4D52-3D87-E8E4-B3689FF76004}" name="Jean Geffroy (he/him)" initials="J(" userId="S::jean.geffroy@idsoftware.com::8de5e698-10c2-4236-9b95-7237e859142c" providerId="AD"/>
  <p188:author id="{AD0DB16C-FA0C-9156-11A4-A361B5A2A615}" name="Dominik Lazarek" initials="DL" userId="S::dominik.lazarek@idsoftware.com::5f257004-c0c0-4aaa-9074-55c87e429e98" providerId="AD"/>
  <p188:author id="{ACF51974-5317-ED27-293D-8C7F9E3D2F4E}" name="mafuller@microsoft.com" initials="ma" userId="S::urn:spo:guest#mafuller@microsoft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9ED5"/>
    <a:srgbClr val="00FFFB"/>
    <a:srgbClr val="E97132"/>
    <a:srgbClr val="0000FF"/>
    <a:srgbClr val="FF00FF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371327-F3A9-427E-AF9F-7F4C25293FF3}" v="687" dt="2025-11-17T13:41:14.965"/>
    <p1510:client id="{8D5D5DFF-F3F7-7B7C-8FE3-AFDE72BF79F4}" v="211" dt="2025-11-18T09:58:17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3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33AE6-925E-41EB-B3DF-46408269DD30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4A242-93F3-48DF-BA72-30833AE9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de-DE"/>
              <a:t>Intro</a:t>
            </a:r>
          </a:p>
          <a:p>
            <a:pPr marL="171450" lvl="0" indent="-171450">
              <a:buFontTx/>
              <a:buChar char="-"/>
            </a:pPr>
            <a:r>
              <a:rPr lang="de-DE" err="1"/>
              <a:t>I‘ll</a:t>
            </a:r>
            <a:r>
              <a:rPr lang="de-DE"/>
              <a:t> </a:t>
            </a:r>
            <a:r>
              <a:rPr lang="de-DE" err="1"/>
              <a:t>briefly</a:t>
            </a:r>
            <a:r>
              <a:rPr lang="de-DE"/>
              <a:t> </a:t>
            </a:r>
            <a:r>
              <a:rPr lang="de-DE" err="1"/>
              <a:t>talk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context</a:t>
            </a:r>
            <a:r>
              <a:rPr lang="de-DE"/>
              <a:t> and </a:t>
            </a:r>
            <a:r>
              <a:rPr lang="de-DE" err="1"/>
              <a:t>motivation</a:t>
            </a:r>
            <a:r>
              <a:rPr lang="de-DE"/>
              <a:t> </a:t>
            </a:r>
            <a:r>
              <a:rPr lang="de-DE" err="1"/>
              <a:t>why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 variable rate </a:t>
            </a:r>
            <a:r>
              <a:rPr lang="de-DE" err="1"/>
              <a:t>shading</a:t>
            </a:r>
            <a:r>
              <a:rPr lang="de-DE"/>
              <a:t> in DOOM</a:t>
            </a:r>
          </a:p>
          <a:p>
            <a:pPr marL="171450" lvl="0" indent="-171450">
              <a:buFontTx/>
              <a:buChar char="-"/>
            </a:pPr>
            <a:r>
              <a:rPr lang="de-DE"/>
              <a:t>Also </a:t>
            </a:r>
            <a:r>
              <a:rPr lang="de-DE" err="1"/>
              <a:t>explain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basic</a:t>
            </a:r>
            <a:r>
              <a:rPr lang="de-DE"/>
              <a:t> </a:t>
            </a:r>
            <a:r>
              <a:rPr lang="de-DE" err="1"/>
              <a:t>technique</a:t>
            </a:r>
            <a:r>
              <a:rPr lang="de-DE"/>
              <a:t> and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implementation</a:t>
            </a:r>
            <a:r>
              <a:rPr lang="de-DE"/>
              <a:t> </a:t>
            </a:r>
            <a:r>
              <a:rPr lang="de-DE" err="1"/>
              <a:t>specifics</a:t>
            </a:r>
            <a:endParaRPr lang="de-DE"/>
          </a:p>
          <a:p>
            <a:pPr marL="171450" lvl="0" indent="-171450">
              <a:buFontTx/>
              <a:buChar char="-"/>
            </a:pPr>
            <a:r>
              <a:rPr lang="de-DE"/>
              <a:t>Martin will </a:t>
            </a:r>
            <a:r>
              <a:rPr lang="de-DE" err="1"/>
              <a:t>take</a:t>
            </a:r>
            <a:r>
              <a:rPr lang="de-DE"/>
              <a:t> </a:t>
            </a:r>
            <a:r>
              <a:rPr lang="de-DE" err="1"/>
              <a:t>over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middle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talk</a:t>
            </a:r>
            <a:r>
              <a:rPr lang="de-DE"/>
              <a:t> and </a:t>
            </a:r>
            <a:r>
              <a:rPr lang="de-DE" err="1"/>
              <a:t>deep-dive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details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technique</a:t>
            </a:r>
            <a:r>
              <a:rPr lang="de-DE"/>
              <a:t> and </a:t>
            </a:r>
            <a:r>
              <a:rPr lang="de-DE" err="1"/>
              <a:t>many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obstacles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overcome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en-US"/>
              <a:t>Stories about a great collaboration between id and </a:t>
            </a:r>
            <a:r>
              <a:rPr lang="en-US" err="1"/>
              <a:t>atg</a:t>
            </a:r>
            <a:r>
              <a:rPr lang="en-US"/>
              <a:t> and why it’s sometimes great to work in larger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22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VRCS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following</a:t>
            </a:r>
            <a:r>
              <a:rPr lang="de-DE"/>
              <a:t> </a:t>
            </a:r>
            <a:r>
              <a:rPr lang="de-DE" err="1"/>
              <a:t>passes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 in </a:t>
            </a:r>
            <a:r>
              <a:rPr lang="de-DE" err="1"/>
              <a:t>idTech</a:t>
            </a:r>
            <a:r>
              <a:rPr lang="de-DE"/>
              <a:t>:</a:t>
            </a:r>
          </a:p>
          <a:p>
            <a:pPr marL="171450" indent="-171450">
              <a:buFontTx/>
              <a:buChar char="-"/>
            </a:pPr>
            <a:r>
              <a:rPr lang="de-DE" err="1"/>
              <a:t>Deferred</a:t>
            </a:r>
            <a:r>
              <a:rPr lang="de-DE"/>
              <a:t> Texturing: material </a:t>
            </a:r>
            <a:r>
              <a:rPr lang="de-DE" err="1"/>
              <a:t>evaluation</a:t>
            </a:r>
            <a:r>
              <a:rPr lang="de-DE"/>
              <a:t> &amp; </a:t>
            </a:r>
            <a:r>
              <a:rPr lang="de-DE" err="1"/>
              <a:t>blending</a:t>
            </a:r>
            <a:r>
              <a:rPr lang="de-DE"/>
              <a:t>, </a:t>
            </a:r>
            <a:r>
              <a:rPr lang="de-DE" err="1"/>
              <a:t>generates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base</a:t>
            </a:r>
            <a:r>
              <a:rPr lang="de-DE"/>
              <a:t> G-Buffer</a:t>
            </a:r>
          </a:p>
          <a:p>
            <a:pPr marL="171450" indent="-171450">
              <a:buFontTx/>
              <a:buChar char="-"/>
            </a:pPr>
            <a:r>
              <a:rPr lang="de-DE" err="1"/>
              <a:t>Deferred</a:t>
            </a:r>
            <a:r>
              <a:rPr lang="de-DE"/>
              <a:t> G-Buffer Update: </a:t>
            </a:r>
            <a:r>
              <a:rPr lang="de-DE" err="1"/>
              <a:t>blend</a:t>
            </a:r>
            <a:r>
              <a:rPr lang="de-DE"/>
              <a:t> </a:t>
            </a:r>
            <a:r>
              <a:rPr lang="de-DE" err="1"/>
              <a:t>geodecals</a:t>
            </a:r>
            <a:r>
              <a:rPr lang="de-DE"/>
              <a:t>, </a:t>
            </a:r>
            <a:r>
              <a:rPr lang="de-DE" err="1"/>
              <a:t>projected</a:t>
            </a:r>
            <a:r>
              <a:rPr lang="de-DE"/>
              <a:t> </a:t>
            </a:r>
            <a:r>
              <a:rPr lang="de-DE" err="1"/>
              <a:t>decals</a:t>
            </a:r>
            <a:r>
              <a:rPr lang="de-DE"/>
              <a:t>, </a:t>
            </a:r>
            <a:r>
              <a:rPr lang="de-DE" err="1"/>
              <a:t>triplanar</a:t>
            </a:r>
            <a:r>
              <a:rPr lang="de-DE"/>
              <a:t> </a:t>
            </a:r>
            <a:r>
              <a:rPr lang="de-DE" err="1"/>
              <a:t>blood</a:t>
            </a:r>
            <a:r>
              <a:rPr lang="de-DE"/>
              <a:t> and </a:t>
            </a:r>
            <a:r>
              <a:rPr lang="de-DE" err="1"/>
              <a:t>environment</a:t>
            </a:r>
            <a:r>
              <a:rPr lang="de-DE"/>
              <a:t> </a:t>
            </a:r>
            <a:r>
              <a:rPr lang="de-DE" err="1"/>
              <a:t>wetness</a:t>
            </a:r>
            <a:r>
              <a:rPr lang="de-DE"/>
              <a:t>/rain on top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base</a:t>
            </a:r>
            <a:r>
              <a:rPr lang="de-DE"/>
              <a:t> G-Buffer</a:t>
            </a:r>
          </a:p>
          <a:p>
            <a:pPr marL="171450" indent="-171450">
              <a:buFontTx/>
              <a:buChar char="-"/>
            </a:pPr>
            <a:r>
              <a:rPr lang="de-DE" err="1"/>
              <a:t>Deferred</a:t>
            </a:r>
            <a:r>
              <a:rPr lang="de-DE"/>
              <a:t> </a:t>
            </a:r>
            <a:r>
              <a:rPr lang="de-DE" err="1"/>
              <a:t>Lighting</a:t>
            </a:r>
            <a:r>
              <a:rPr lang="de-DE"/>
              <a:t>: Run </a:t>
            </a:r>
            <a:r>
              <a:rPr lang="de-DE" err="1"/>
              <a:t>lighting</a:t>
            </a:r>
            <a:r>
              <a:rPr lang="de-DE"/>
              <a:t> </a:t>
            </a:r>
            <a:r>
              <a:rPr lang="de-DE" err="1"/>
              <a:t>calculations</a:t>
            </a:r>
            <a:r>
              <a:rPr lang="de-DE"/>
              <a:t>, check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shadowmap</a:t>
            </a:r>
            <a:r>
              <a:rPr lang="de-DE"/>
              <a:t> </a:t>
            </a:r>
            <a:r>
              <a:rPr lang="de-DE" err="1"/>
              <a:t>occlusion</a:t>
            </a:r>
            <a:r>
              <a:rPr lang="de-DE"/>
              <a:t>, </a:t>
            </a:r>
            <a:r>
              <a:rPr lang="de-DE" err="1"/>
              <a:t>output</a:t>
            </a:r>
            <a:r>
              <a:rPr lang="de-DE"/>
              <a:t> final </a:t>
            </a:r>
            <a:r>
              <a:rPr lang="de-DE" err="1"/>
              <a:t>lighting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 err="1"/>
              <a:t>Initially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also </a:t>
            </a:r>
            <a:r>
              <a:rPr lang="de-DE" err="1"/>
              <a:t>used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on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Deferred</a:t>
            </a:r>
            <a:r>
              <a:rPr lang="de-DE"/>
              <a:t> Composite Pass (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blends</a:t>
            </a:r>
            <a:r>
              <a:rPr lang="de-DE"/>
              <a:t> Global Illumination, Environment </a:t>
            </a:r>
            <a:r>
              <a:rPr lang="de-DE" err="1"/>
              <a:t>Probes</a:t>
            </a:r>
            <a:r>
              <a:rPr lang="de-DE"/>
              <a:t>, Fog, </a:t>
            </a:r>
            <a:r>
              <a:rPr lang="de-DE" err="1"/>
              <a:t>Reflections</a:t>
            </a:r>
            <a:r>
              <a:rPr lang="de-DE"/>
              <a:t> etc.) on </a:t>
            </a:r>
            <a:r>
              <a:rPr lang="de-DE" err="1"/>
              <a:t>the</a:t>
            </a:r>
            <a:r>
              <a:rPr lang="de-DE"/>
              <a:t> final </a:t>
            </a:r>
            <a:r>
              <a:rPr lang="de-DE" err="1"/>
              <a:t>color</a:t>
            </a:r>
            <a:endParaRPr lang="de-DE"/>
          </a:p>
          <a:p>
            <a:pPr marL="628650" lvl="1" indent="-171450">
              <a:buFontTx/>
              <a:buChar char="-"/>
            </a:pPr>
            <a:r>
              <a:rPr lang="de-DE" err="1"/>
              <a:t>However</a:t>
            </a:r>
            <a:r>
              <a:rPr lang="de-DE"/>
              <a:t>,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benefit</a:t>
            </a:r>
            <a:r>
              <a:rPr lang="de-DE"/>
              <a:t> </a:t>
            </a:r>
            <a:r>
              <a:rPr lang="de-DE" err="1"/>
              <a:t>wasn‘t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high</a:t>
            </a:r>
          </a:p>
          <a:p>
            <a:pPr marL="628650" lvl="1" indent="-171450">
              <a:buFontTx/>
              <a:buChar char="-"/>
            </a:pPr>
            <a:r>
              <a:rPr lang="de-DE"/>
              <a:t>Also </a:t>
            </a:r>
            <a:r>
              <a:rPr lang="de-DE" err="1"/>
              <a:t>this</a:t>
            </a:r>
            <a:r>
              <a:rPr lang="de-DE"/>
              <a:t> pass </a:t>
            </a:r>
            <a:r>
              <a:rPr lang="de-DE" err="1"/>
              <a:t>used</a:t>
            </a:r>
            <a:r>
              <a:rPr lang="de-DE"/>
              <a:t> a </a:t>
            </a:r>
            <a:r>
              <a:rPr lang="de-DE" err="1"/>
              <a:t>lot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temporal </a:t>
            </a:r>
            <a:r>
              <a:rPr lang="de-DE" err="1"/>
              <a:t>noise</a:t>
            </a:r>
            <a:r>
              <a:rPr lang="de-DE"/>
              <a:t> </a:t>
            </a:r>
            <a:r>
              <a:rPr lang="de-DE" err="1"/>
              <a:t>dithering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upscaling</a:t>
            </a:r>
            <a:r>
              <a:rPr lang="de-DE"/>
              <a:t> </a:t>
            </a:r>
            <a:r>
              <a:rPr lang="de-DE" err="1"/>
              <a:t>things</a:t>
            </a:r>
            <a:r>
              <a:rPr lang="de-DE"/>
              <a:t> like </a:t>
            </a:r>
            <a:r>
              <a:rPr lang="de-DE" err="1"/>
              <a:t>fog</a:t>
            </a:r>
            <a:r>
              <a:rPr lang="de-DE"/>
              <a:t> and </a:t>
            </a:r>
            <a:r>
              <a:rPr lang="de-DE" err="1"/>
              <a:t>reflections</a:t>
            </a:r>
            <a:r>
              <a:rPr lang="de-DE"/>
              <a:t>. This </a:t>
            </a:r>
            <a:r>
              <a:rPr lang="de-DE" err="1"/>
              <a:t>noise</a:t>
            </a:r>
            <a:r>
              <a:rPr lang="de-DE"/>
              <a:t> </a:t>
            </a:r>
            <a:r>
              <a:rPr lang="de-DE" err="1"/>
              <a:t>caused</a:t>
            </a:r>
            <a:r>
              <a:rPr lang="de-DE"/>
              <a:t> lots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quality</a:t>
            </a:r>
            <a:r>
              <a:rPr lang="de-DE"/>
              <a:t> </a:t>
            </a:r>
            <a:r>
              <a:rPr lang="de-DE" err="1"/>
              <a:t>issues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Coarse</a:t>
            </a:r>
            <a:r>
              <a:rPr lang="de-DE"/>
              <a:t> Pixels, so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ultimately</a:t>
            </a:r>
            <a:r>
              <a:rPr lang="de-DE"/>
              <a:t> disabled VRCS on </a:t>
            </a:r>
            <a:r>
              <a:rPr lang="de-DE" err="1"/>
              <a:t>this</a:t>
            </a:r>
            <a:r>
              <a:rPr lang="de-DE"/>
              <a:t> pass post-launch</a:t>
            </a:r>
          </a:p>
          <a:p>
            <a:pPr marL="628650" lvl="1" indent="-171450">
              <a:buFontTx/>
              <a:buChar char="-"/>
            </a:pPr>
            <a:r>
              <a:rPr lang="de-DE"/>
              <a:t>Martin will </a:t>
            </a:r>
            <a:r>
              <a:rPr lang="de-DE" err="1"/>
              <a:t>cover</a:t>
            </a:r>
            <a:r>
              <a:rPr lang="de-DE"/>
              <a:t>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those</a:t>
            </a:r>
            <a:r>
              <a:rPr lang="de-DE"/>
              <a:t> </a:t>
            </a:r>
            <a:r>
              <a:rPr lang="de-DE" err="1"/>
              <a:t>edge</a:t>
            </a:r>
            <a:r>
              <a:rPr lang="de-DE"/>
              <a:t> </a:t>
            </a:r>
            <a:r>
              <a:rPr lang="de-DE" err="1"/>
              <a:t>cases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second</a:t>
            </a:r>
            <a:r>
              <a:rPr lang="de-DE"/>
              <a:t> half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talk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71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get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trenches</a:t>
            </a:r>
            <a:r>
              <a:rPr lang="de-DE"/>
              <a:t> and </a:t>
            </a:r>
            <a:r>
              <a:rPr lang="de-DE" err="1"/>
              <a:t>go</a:t>
            </a:r>
            <a:r>
              <a:rPr lang="de-DE"/>
              <a:t> </a:t>
            </a:r>
            <a:r>
              <a:rPr lang="de-DE" err="1"/>
              <a:t>over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VRCS </a:t>
            </a:r>
            <a:r>
              <a:rPr lang="de-DE" err="1"/>
              <a:t>actually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  <a:p>
            <a:r>
              <a:rPr lang="de-DE" err="1"/>
              <a:t>Referring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[Fuller22a], quick </a:t>
            </a:r>
            <a:r>
              <a:rPr lang="de-DE" err="1"/>
              <a:t>summary</a:t>
            </a:r>
            <a:r>
              <a:rPr lang="de-DE"/>
              <a:t> </a:t>
            </a:r>
            <a:r>
              <a:rPr lang="de-DE" err="1"/>
              <a:t>here</a:t>
            </a:r>
            <a:endParaRPr lang="de-DE"/>
          </a:p>
          <a:p>
            <a:endParaRPr lang="de-DE"/>
          </a:p>
          <a:p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create</a:t>
            </a:r>
            <a:r>
              <a:rPr lang="de-DE"/>
              <a:t> a 2 </a:t>
            </a:r>
            <a:r>
              <a:rPr lang="de-DE" err="1"/>
              <a:t>shading</a:t>
            </a:r>
            <a:r>
              <a:rPr lang="de-DE"/>
              <a:t> rate </a:t>
            </a:r>
            <a:r>
              <a:rPr lang="de-DE" err="1"/>
              <a:t>images</a:t>
            </a:r>
            <a:r>
              <a:rPr lang="de-DE"/>
              <a:t> </a:t>
            </a:r>
          </a:p>
          <a:p>
            <a:r>
              <a:rPr lang="de-DE"/>
              <a:t>Both </a:t>
            </a:r>
            <a:r>
              <a:rPr lang="de-DE" err="1"/>
              <a:t>are</a:t>
            </a:r>
            <a:r>
              <a:rPr lang="de-DE"/>
              <a:t> 8 </a:t>
            </a:r>
            <a:r>
              <a:rPr lang="de-DE" err="1"/>
              <a:t>bits</a:t>
            </a:r>
            <a:r>
              <a:rPr lang="de-DE"/>
              <a:t> per </a:t>
            </a:r>
            <a:r>
              <a:rPr lang="de-DE" err="1"/>
              <a:t>pixel</a:t>
            </a:r>
            <a:r>
              <a:rPr lang="de-DE"/>
              <a:t>, </a:t>
            </a:r>
            <a:r>
              <a:rPr lang="de-DE" err="1"/>
              <a:t>based</a:t>
            </a:r>
            <a:r>
              <a:rPr lang="de-DE"/>
              <a:t> and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fullscreen</a:t>
            </a:r>
            <a:r>
              <a:rPr lang="de-DE"/>
              <a:t> </a:t>
            </a:r>
            <a:r>
              <a:rPr lang="de-DE" err="1"/>
              <a:t>scene</a:t>
            </a:r>
            <a:r>
              <a:rPr lang="de-DE"/>
              <a:t> </a:t>
            </a:r>
            <a:r>
              <a:rPr lang="de-DE" err="1"/>
              <a:t>luminance</a:t>
            </a: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First </a:t>
            </a:r>
            <a:r>
              <a:rPr lang="de-DE" err="1"/>
              <a:t>one</a:t>
            </a:r>
            <a:r>
              <a:rPr lang="de-DE"/>
              <a:t> - Hardware-VRS SRI: 8x8 on Xbox, </a:t>
            </a:r>
            <a:r>
              <a:rPr lang="de-DE" err="1"/>
              <a:t>varying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sizes</a:t>
            </a:r>
            <a:r>
              <a:rPr lang="de-DE"/>
              <a:t> on PC GPUs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Second </a:t>
            </a:r>
            <a:r>
              <a:rPr lang="de-DE" err="1"/>
              <a:t>one</a:t>
            </a:r>
            <a:r>
              <a:rPr lang="de-DE"/>
              <a:t> – VRCS SRI: 2x2 on all </a:t>
            </a:r>
            <a:r>
              <a:rPr lang="de-DE" err="1"/>
              <a:t>platforms</a:t>
            </a:r>
            <a:r>
              <a:rPr lang="de-DE"/>
              <a:t>, </a:t>
            </a:r>
            <a:r>
              <a:rPr lang="de-DE" err="1"/>
              <a:t>result</a:t>
            </a:r>
            <a:r>
              <a:rPr lang="de-DE"/>
              <a:t> = half-resolution screen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shading</a:t>
            </a:r>
            <a:r>
              <a:rPr lang="de-DE"/>
              <a:t> rate </a:t>
            </a:r>
            <a:r>
              <a:rPr lang="de-DE" err="1"/>
              <a:t>classification</a:t>
            </a: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generate</a:t>
            </a:r>
            <a:r>
              <a:rPr lang="de-DE"/>
              <a:t> </a:t>
            </a:r>
            <a:r>
              <a:rPr lang="de-DE" err="1"/>
              <a:t>those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analyze</a:t>
            </a:r>
            <a:r>
              <a:rPr lang="de-DE"/>
              <a:t> a </a:t>
            </a:r>
            <a:r>
              <a:rPr lang="de-DE" err="1"/>
              <a:t>luma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gradients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determine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minimum</a:t>
            </a:r>
            <a:r>
              <a:rPr lang="de-DE"/>
              <a:t> </a:t>
            </a:r>
            <a:r>
              <a:rPr lang="de-DE" err="1"/>
              <a:t>shading</a:t>
            </a:r>
            <a:r>
              <a:rPr lang="de-DE"/>
              <a:t> rate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needed</a:t>
            </a:r>
            <a:r>
              <a:rPr lang="de-DE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E.g. </a:t>
            </a:r>
            <a:r>
              <a:rPr lang="de-DE" err="1"/>
              <a:t>low-contrast</a:t>
            </a:r>
            <a:r>
              <a:rPr lang="de-DE"/>
              <a:t>, </a:t>
            </a:r>
            <a:r>
              <a:rPr lang="de-DE" err="1"/>
              <a:t>low-frequency</a:t>
            </a:r>
            <a:r>
              <a:rPr lang="de-DE"/>
              <a:t> </a:t>
            </a:r>
            <a:r>
              <a:rPr lang="de-DE" err="1"/>
              <a:t>quads</a:t>
            </a:r>
            <a:r>
              <a:rPr lang="de-DE"/>
              <a:t> (all 4 </a:t>
            </a:r>
            <a:r>
              <a:rPr lang="de-DE" err="1"/>
              <a:t>pixels</a:t>
            </a:r>
            <a:r>
              <a:rPr lang="de-DE"/>
              <a:t> in </a:t>
            </a:r>
            <a:r>
              <a:rPr lang="de-DE" err="1"/>
              <a:t>quad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</a:t>
            </a:r>
            <a:r>
              <a:rPr lang="de-DE" err="1"/>
              <a:t>similar</a:t>
            </a:r>
            <a:r>
              <a:rPr lang="de-DE"/>
              <a:t>)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reduced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1 </a:t>
            </a:r>
            <a:r>
              <a:rPr lang="de-DE" err="1"/>
              <a:t>uniquely</a:t>
            </a:r>
            <a:r>
              <a:rPr lang="de-DE"/>
              <a:t> </a:t>
            </a:r>
            <a:r>
              <a:rPr lang="de-DE" err="1"/>
              <a:t>calculated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whole</a:t>
            </a:r>
            <a:r>
              <a:rPr lang="de-DE"/>
              <a:t> </a:t>
            </a:r>
            <a:r>
              <a:rPr lang="de-DE" err="1"/>
              <a:t>quad</a:t>
            </a:r>
            <a:r>
              <a:rPr lang="de-DE"/>
              <a:t> and </a:t>
            </a:r>
            <a:r>
              <a:rPr lang="de-DE" err="1"/>
              <a:t>copied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neighbors</a:t>
            </a: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err="1"/>
              <a:t>Similarity</a:t>
            </a:r>
            <a:r>
              <a:rPr lang="de-DE"/>
              <a:t> </a:t>
            </a:r>
            <a:r>
              <a:rPr lang="de-DE" err="1"/>
              <a:t>metric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configurable</a:t>
            </a:r>
            <a:r>
              <a:rPr lang="de-DE"/>
              <a:t> via „VRS </a:t>
            </a:r>
            <a:r>
              <a:rPr lang="de-DE" err="1"/>
              <a:t>Tolerance</a:t>
            </a:r>
            <a:r>
              <a:rPr lang="de-DE"/>
              <a:t>“ </a:t>
            </a:r>
            <a:r>
              <a:rPr lang="de-DE" err="1"/>
              <a:t>setting</a:t>
            </a:r>
            <a:endParaRPr lang="de-DE"/>
          </a:p>
          <a:p>
            <a:endParaRPr lang="en-US"/>
          </a:p>
          <a:p>
            <a:r>
              <a:rPr lang="en-US"/>
              <a:t>When the image filtering is done, we determine one of 4 different shading rates for each tile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22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Here‘s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mapping</a:t>
            </a:r>
            <a:r>
              <a:rPr lang="de-DE"/>
              <a:t> </a:t>
            </a:r>
            <a:r>
              <a:rPr lang="de-DE" err="1"/>
              <a:t>between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shading</a:t>
            </a:r>
            <a:r>
              <a:rPr lang="de-DE"/>
              <a:t> rate and </a:t>
            </a:r>
            <a:r>
              <a:rPr lang="de-DE" err="1"/>
              <a:t>quad</a:t>
            </a:r>
            <a:r>
              <a:rPr lang="de-DE"/>
              <a:t> </a:t>
            </a:r>
            <a:r>
              <a:rPr lang="de-DE" err="1"/>
              <a:t>configuration</a:t>
            </a:r>
            <a:r>
              <a:rPr lang="de-DE"/>
              <a:t>. </a:t>
            </a:r>
          </a:p>
          <a:p>
            <a:r>
              <a:rPr lang="de-DE"/>
              <a:t>The </a:t>
            </a:r>
            <a:r>
              <a:rPr lang="de-DE" err="1"/>
              <a:t>green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r>
              <a:rPr lang="de-DE"/>
              <a:t> </a:t>
            </a:r>
            <a:r>
              <a:rPr lang="de-DE" err="1"/>
              <a:t>column</a:t>
            </a:r>
            <a:r>
              <a:rPr lang="de-DE"/>
              <a:t> </a:t>
            </a:r>
            <a:r>
              <a:rPr lang="de-DE" err="1"/>
              <a:t>depict</a:t>
            </a:r>
            <a:r>
              <a:rPr lang="de-DE"/>
              <a:t> „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“,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means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run</a:t>
            </a:r>
            <a:r>
              <a:rPr lang="de-DE"/>
              <a:t> a </a:t>
            </a:r>
            <a:r>
              <a:rPr lang="de-DE" err="1"/>
              <a:t>unique</a:t>
            </a:r>
            <a:r>
              <a:rPr lang="de-DE"/>
              <a:t> </a:t>
            </a:r>
            <a:r>
              <a:rPr lang="de-DE" err="1"/>
              <a:t>calculation</a:t>
            </a:r>
            <a:r>
              <a:rPr lang="de-DE"/>
              <a:t>, </a:t>
            </a:r>
            <a:r>
              <a:rPr lang="de-DE" err="1"/>
              <a:t>means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shader</a:t>
            </a:r>
            <a:endParaRPr lang="de-DE"/>
          </a:p>
          <a:p>
            <a:endParaRPr lang="de-DE"/>
          </a:p>
          <a:p>
            <a:r>
              <a:rPr lang="de-DE"/>
              <a:t>The </a:t>
            </a:r>
            <a:r>
              <a:rPr lang="de-DE" err="1"/>
              <a:t>blue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however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„</a:t>
            </a:r>
            <a:r>
              <a:rPr lang="de-DE" err="1"/>
              <a:t>duplicate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“, </a:t>
            </a:r>
            <a:r>
              <a:rPr lang="de-DE" err="1"/>
              <a:t>means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receice</a:t>
            </a:r>
            <a:r>
              <a:rPr lang="de-DE"/>
              <a:t> a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respective</a:t>
            </a:r>
            <a:r>
              <a:rPr lang="de-DE"/>
              <a:t> </a:t>
            </a:r>
            <a:r>
              <a:rPr lang="de-DE" err="1"/>
              <a:t>neighboring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</a:t>
            </a:r>
            <a:endParaRPr lang="de-DE"/>
          </a:p>
          <a:p>
            <a:endParaRPr lang="de-DE"/>
          </a:p>
          <a:p>
            <a:r>
              <a:rPr lang="de-DE"/>
              <a:t>The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Shading</a:t>
            </a:r>
            <a:r>
              <a:rPr lang="de-DE"/>
              <a:t> Rate in </a:t>
            </a:r>
            <a:r>
              <a:rPr lang="de-DE" err="1"/>
              <a:t>combination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primitive </a:t>
            </a:r>
            <a:r>
              <a:rPr lang="de-DE" err="1"/>
              <a:t>coverage</a:t>
            </a:r>
            <a:r>
              <a:rPr lang="de-DE"/>
              <a:t> </a:t>
            </a:r>
            <a:r>
              <a:rPr lang="de-DE" err="1"/>
              <a:t>determines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uniquely</a:t>
            </a:r>
            <a:r>
              <a:rPr lang="de-DE"/>
              <a:t> </a:t>
            </a:r>
            <a:r>
              <a:rPr lang="de-DE" err="1"/>
              <a:t>calculated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and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defined</a:t>
            </a:r>
            <a:r>
              <a:rPr lang="de-DE"/>
              <a:t> like </a:t>
            </a:r>
            <a:r>
              <a:rPr lang="de-DE" err="1"/>
              <a:t>this</a:t>
            </a:r>
            <a:endParaRPr lang="de-DE"/>
          </a:p>
          <a:p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1x1 </a:t>
            </a:r>
            <a:r>
              <a:rPr lang="de-DE" err="1"/>
              <a:t>Shading</a:t>
            </a:r>
            <a:r>
              <a:rPr lang="de-DE"/>
              <a:t> Rate = </a:t>
            </a:r>
            <a:r>
              <a:rPr lang="de-DE" err="1"/>
              <a:t>every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quad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uniquely</a:t>
            </a:r>
            <a:r>
              <a:rPr lang="de-DE"/>
              <a:t> </a:t>
            </a:r>
            <a:r>
              <a:rPr lang="de-DE" err="1"/>
              <a:t>calculated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2x1 </a:t>
            </a:r>
            <a:r>
              <a:rPr lang="de-DE" err="1"/>
              <a:t>Shading</a:t>
            </a:r>
            <a:r>
              <a:rPr lang="de-DE"/>
              <a:t> Rate = 2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calculated</a:t>
            </a:r>
            <a:r>
              <a:rPr lang="de-DE"/>
              <a:t> and </a:t>
            </a:r>
            <a:r>
              <a:rPr lang="de-DE" err="1"/>
              <a:t>copied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respective</a:t>
            </a:r>
            <a:r>
              <a:rPr lang="de-DE"/>
              <a:t> horizontal </a:t>
            </a:r>
            <a:r>
              <a:rPr lang="de-DE" err="1"/>
              <a:t>neighbors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1x2 = same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above</a:t>
            </a:r>
            <a:r>
              <a:rPr lang="de-DE"/>
              <a:t> but </a:t>
            </a:r>
            <a:r>
              <a:rPr lang="de-DE" err="1"/>
              <a:t>copied</a:t>
            </a:r>
            <a:r>
              <a:rPr lang="de-DE"/>
              <a:t> </a:t>
            </a:r>
            <a:r>
              <a:rPr lang="de-DE" err="1"/>
              <a:t>vertically</a:t>
            </a:r>
            <a:endParaRPr lang="de-DE"/>
          </a:p>
          <a:p>
            <a:endParaRPr lang="de-DE"/>
          </a:p>
          <a:p>
            <a:r>
              <a:rPr lang="de-DE"/>
              <a:t>Note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those</a:t>
            </a:r>
            <a:r>
              <a:rPr lang="de-DE"/>
              <a:t> half-rate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arranged</a:t>
            </a:r>
            <a:r>
              <a:rPr lang="de-DE"/>
              <a:t> in a </a:t>
            </a:r>
            <a:r>
              <a:rPr lang="de-DE" err="1"/>
              <a:t>checkerboard</a:t>
            </a:r>
            <a:r>
              <a:rPr lang="de-DE"/>
              <a:t> </a:t>
            </a:r>
            <a:r>
              <a:rPr lang="de-DE" err="1"/>
              <a:t>pattern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flip</a:t>
            </a:r>
            <a:r>
              <a:rPr lang="de-DE"/>
              <a:t> per frame so TAA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converge</a:t>
            </a:r>
            <a:r>
              <a:rPr lang="de-DE"/>
              <a:t> </a:t>
            </a:r>
            <a:r>
              <a:rPr lang="de-DE" err="1"/>
              <a:t>them</a:t>
            </a:r>
            <a:endParaRPr lang="de-DE"/>
          </a:p>
          <a:p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2x2 =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quad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uniquely</a:t>
            </a:r>
            <a:r>
              <a:rPr lang="de-DE"/>
              <a:t> </a:t>
            </a:r>
            <a:r>
              <a:rPr lang="de-DE" err="1"/>
              <a:t>calculated</a:t>
            </a:r>
            <a:r>
              <a:rPr lang="de-DE"/>
              <a:t> and </a:t>
            </a:r>
            <a:r>
              <a:rPr lang="de-DE" err="1"/>
              <a:t>copies</a:t>
            </a:r>
            <a:r>
              <a:rPr lang="de-DE"/>
              <a:t> </a:t>
            </a:r>
            <a:r>
              <a:rPr lang="de-DE" err="1"/>
              <a:t>its</a:t>
            </a:r>
            <a:r>
              <a:rPr lang="de-DE"/>
              <a:t> </a:t>
            </a:r>
            <a:r>
              <a:rPr lang="de-DE" err="1"/>
              <a:t>result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all 3 </a:t>
            </a:r>
            <a:r>
              <a:rPr lang="de-DE" err="1"/>
              <a:t>neighbors</a:t>
            </a:r>
            <a:endParaRPr lang="de-DE"/>
          </a:p>
          <a:p>
            <a:pPr marL="171450" indent="-171450">
              <a:buFontTx/>
              <a:buChar char="-"/>
            </a:pPr>
            <a:endParaRPr lang="de-DE"/>
          </a:p>
          <a:p>
            <a:r>
              <a:rPr lang="de-DE" err="1"/>
              <a:t>Speaking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duplicates</a:t>
            </a:r>
            <a:r>
              <a:rPr lang="de-DE"/>
              <a:t>,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compute</a:t>
            </a:r>
            <a:r>
              <a:rPr lang="de-DE"/>
              <a:t> </a:t>
            </a:r>
            <a:r>
              <a:rPr lang="de-DE" err="1"/>
              <a:t>threads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calculate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will also perform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neighbors</a:t>
            </a:r>
            <a:r>
              <a:rPr lang="de-DE"/>
              <a:t>, but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later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90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 </a:t>
            </a:r>
            <a:r>
              <a:rPr lang="de-DE" err="1"/>
              <a:t>fullscreen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visualize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and </a:t>
            </a:r>
            <a:r>
              <a:rPr lang="de-DE" err="1"/>
              <a:t>duplicate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debug</a:t>
            </a:r>
            <a:r>
              <a:rPr lang="de-DE"/>
              <a:t> </a:t>
            </a:r>
            <a:r>
              <a:rPr lang="de-DE" err="1"/>
              <a:t>view</a:t>
            </a:r>
            <a:r>
              <a:rPr lang="de-DE"/>
              <a:t>.</a:t>
            </a:r>
          </a:p>
          <a:p>
            <a:r>
              <a:rPr lang="de-DE"/>
              <a:t>Same </a:t>
            </a:r>
            <a:r>
              <a:rPr lang="de-DE" err="1"/>
              <a:t>color</a:t>
            </a:r>
            <a:r>
              <a:rPr lang="de-DE"/>
              <a:t> </a:t>
            </a:r>
            <a:r>
              <a:rPr lang="de-DE" err="1"/>
              <a:t>coding</a:t>
            </a:r>
            <a:r>
              <a:rPr lang="de-DE"/>
              <a:t>, but </a:t>
            </a:r>
            <a:r>
              <a:rPr lang="de-DE" err="1"/>
              <a:t>additionally</a:t>
            </a:r>
            <a:r>
              <a:rPr lang="de-DE"/>
              <a:t> </a:t>
            </a:r>
            <a:r>
              <a:rPr lang="de-DE" err="1"/>
              <a:t>highlighting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full</a:t>
            </a:r>
            <a:r>
              <a:rPr lang="de-DE"/>
              <a:t> 1x1 and </a:t>
            </a:r>
            <a:r>
              <a:rPr lang="de-DE" err="1"/>
              <a:t>full</a:t>
            </a:r>
            <a:r>
              <a:rPr lang="de-DE"/>
              <a:t> 2x2 rate </a:t>
            </a:r>
            <a:r>
              <a:rPr lang="de-DE" err="1"/>
              <a:t>tiles</a:t>
            </a:r>
            <a:r>
              <a:rPr lang="de-DE"/>
              <a:t> in </a:t>
            </a:r>
            <a:r>
              <a:rPr lang="de-DE" err="1"/>
              <a:t>yellow</a:t>
            </a:r>
            <a:r>
              <a:rPr lang="de-DE"/>
              <a:t> and pink</a:t>
            </a:r>
          </a:p>
          <a:p>
            <a:endParaRPr lang="de-DE"/>
          </a:p>
          <a:p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zooming</a:t>
            </a:r>
            <a:r>
              <a:rPr lang="de-DE"/>
              <a:t> in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green</a:t>
            </a:r>
            <a:r>
              <a:rPr lang="de-DE"/>
              <a:t>/</a:t>
            </a:r>
            <a:r>
              <a:rPr lang="de-DE" err="1"/>
              <a:t>blue</a:t>
            </a:r>
            <a:r>
              <a:rPr lang="de-DE"/>
              <a:t> </a:t>
            </a:r>
            <a:r>
              <a:rPr lang="de-DE" err="1"/>
              <a:t>areas</a:t>
            </a:r>
            <a:r>
              <a:rPr lang="de-DE"/>
              <a:t>,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spot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checkered</a:t>
            </a:r>
            <a:r>
              <a:rPr lang="de-DE"/>
              <a:t> </a:t>
            </a:r>
            <a:r>
              <a:rPr lang="de-DE" err="1"/>
              <a:t>setup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1-2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in </a:t>
            </a:r>
            <a:r>
              <a:rPr lang="de-DE" err="1"/>
              <a:t>green</a:t>
            </a:r>
            <a:r>
              <a:rPr lang="de-DE"/>
              <a:t> and 2-3 </a:t>
            </a:r>
            <a:r>
              <a:rPr lang="de-DE" err="1"/>
              <a:t>duplicate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in </a:t>
            </a:r>
            <a:r>
              <a:rPr lang="de-DE" err="1"/>
              <a:t>blue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56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So </a:t>
            </a:r>
            <a:r>
              <a:rPr lang="de-DE" err="1"/>
              <a:t>far</a:t>
            </a:r>
            <a:r>
              <a:rPr lang="de-DE"/>
              <a:t> so easy,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</a:t>
            </a:r>
            <a:r>
              <a:rPr lang="de-DE" err="1"/>
              <a:t>set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run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shader</a:t>
            </a:r>
            <a:r>
              <a:rPr lang="de-DE"/>
              <a:t> and </a:t>
            </a:r>
            <a:r>
              <a:rPr lang="de-DE" err="1"/>
              <a:t>another</a:t>
            </a:r>
            <a:r>
              <a:rPr lang="de-DE"/>
              <a:t> </a:t>
            </a:r>
            <a:r>
              <a:rPr lang="de-DE" err="1"/>
              <a:t>set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duplicates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-out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shader</a:t>
            </a:r>
            <a:r>
              <a:rPr lang="de-DE"/>
              <a:t> </a:t>
            </a:r>
            <a:r>
              <a:rPr lang="de-DE" err="1"/>
              <a:t>invocation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invocation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expensive,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other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cheap</a:t>
            </a:r>
            <a:r>
              <a:rPr lang="de-DE"/>
              <a:t>. The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cheap</a:t>
            </a:r>
            <a:r>
              <a:rPr lang="de-DE"/>
              <a:t> </a:t>
            </a:r>
            <a:r>
              <a:rPr lang="de-DE" err="1"/>
              <a:t>invocations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get</a:t>
            </a:r>
            <a:r>
              <a:rPr lang="de-DE"/>
              <a:t>,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performance</a:t>
            </a:r>
            <a:r>
              <a:rPr lang="de-DE"/>
              <a:t>. Right?</a:t>
            </a:r>
          </a:p>
          <a:p>
            <a:endParaRPr lang="de-DE"/>
          </a:p>
          <a:p>
            <a:r>
              <a:rPr lang="de-DE" err="1"/>
              <a:t>Unfortunately</a:t>
            </a:r>
            <a:r>
              <a:rPr lang="de-DE"/>
              <a:t>,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not </a:t>
            </a:r>
            <a:r>
              <a:rPr lang="de-DE" err="1"/>
              <a:t>exactly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modern GPUs </a:t>
            </a:r>
            <a:r>
              <a:rPr lang="de-DE" err="1"/>
              <a:t>work</a:t>
            </a:r>
            <a:r>
              <a:rPr lang="de-DE"/>
              <a:t>.</a:t>
            </a:r>
          </a:p>
          <a:p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compute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and </a:t>
            </a:r>
            <a:r>
              <a:rPr lang="de-DE" err="1"/>
              <a:t>duplicate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mixed</a:t>
            </a:r>
            <a:r>
              <a:rPr lang="de-DE"/>
              <a:t> </a:t>
            </a:r>
            <a:r>
              <a:rPr lang="de-DE" err="1"/>
              <a:t>within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same </a:t>
            </a:r>
            <a:r>
              <a:rPr lang="de-DE" err="1"/>
              <a:t>wave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gain</a:t>
            </a:r>
            <a:r>
              <a:rPr lang="de-DE"/>
              <a:t> </a:t>
            </a:r>
            <a:r>
              <a:rPr lang="de-DE" err="1"/>
              <a:t>nothing</a:t>
            </a:r>
            <a:r>
              <a:rPr lang="de-DE"/>
              <a:t> at all, so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pay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cost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all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were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/>
              <a:t>* Click *</a:t>
            </a:r>
          </a:p>
          <a:p>
            <a:endParaRPr lang="de-DE"/>
          </a:p>
          <a:p>
            <a:r>
              <a:rPr lang="en-US"/>
              <a:t>In order to gain an advantage, we have to group primary and duplicate pixels together. </a:t>
            </a:r>
          </a:p>
          <a:p>
            <a:r>
              <a:rPr lang="en-US"/>
              <a:t>The goal here is to it have full waves of duplicate pixels that can early-out and be recycled by the command processor as soon as possible.</a:t>
            </a:r>
          </a:p>
          <a:p>
            <a:endParaRPr lang="de-DE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04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In </a:t>
            </a:r>
            <a:r>
              <a:rPr lang="de-DE" err="1"/>
              <a:t>order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group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and </a:t>
            </a:r>
            <a:r>
              <a:rPr lang="de-DE" err="1"/>
              <a:t>secondary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schedule</a:t>
            </a:r>
            <a:r>
              <a:rPr lang="de-DE"/>
              <a:t> </a:t>
            </a:r>
            <a:r>
              <a:rPr lang="de-DE" err="1"/>
              <a:t>them</a:t>
            </a:r>
            <a:r>
              <a:rPr lang="de-DE"/>
              <a:t> in a different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remapping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coordinates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 err="1"/>
              <a:t>To</a:t>
            </a:r>
            <a:r>
              <a:rPr lang="de-DE"/>
              <a:t> pull </a:t>
            </a:r>
            <a:r>
              <a:rPr lang="de-DE" err="1"/>
              <a:t>this</a:t>
            </a:r>
            <a:r>
              <a:rPr lang="de-DE"/>
              <a:t> off,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another</a:t>
            </a:r>
            <a:r>
              <a:rPr lang="de-DE"/>
              <a:t> </a:t>
            </a:r>
            <a:r>
              <a:rPr lang="de-DE" err="1"/>
              <a:t>preprocessing</a:t>
            </a:r>
            <a:r>
              <a:rPr lang="de-DE"/>
              <a:t> </a:t>
            </a:r>
            <a:r>
              <a:rPr lang="de-DE" err="1"/>
              <a:t>step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segment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screen </a:t>
            </a:r>
            <a:r>
              <a:rPr lang="de-DE" err="1"/>
              <a:t>into</a:t>
            </a:r>
            <a:r>
              <a:rPr lang="de-DE"/>
              <a:t> 16x16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tiles</a:t>
            </a:r>
            <a:r>
              <a:rPr lang="de-DE"/>
              <a:t>,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represented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8 wave32s </a:t>
            </a:r>
            <a:r>
              <a:rPr lang="de-DE" err="1"/>
              <a:t>with</a:t>
            </a:r>
            <a:r>
              <a:rPr lang="de-DE"/>
              <a:t> an 8x4 </a:t>
            </a:r>
            <a:r>
              <a:rPr lang="de-DE" err="1"/>
              <a:t>threadgroup</a:t>
            </a:r>
            <a:r>
              <a:rPr lang="de-DE"/>
              <a:t> </a:t>
            </a:r>
            <a:r>
              <a:rPr lang="de-DE" err="1"/>
              <a:t>layout</a:t>
            </a:r>
            <a:endParaRPr lang="de-DE"/>
          </a:p>
          <a:p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interesting</a:t>
            </a:r>
            <a:r>
              <a:rPr lang="de-DE"/>
              <a:t> </a:t>
            </a:r>
            <a:r>
              <a:rPr lang="de-DE" err="1"/>
              <a:t>property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all </a:t>
            </a:r>
            <a:r>
              <a:rPr lang="de-DE" err="1"/>
              <a:t>threads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tile-local</a:t>
            </a:r>
            <a:r>
              <a:rPr lang="de-DE"/>
              <a:t>, so </a:t>
            </a:r>
            <a:r>
              <a:rPr lang="de-DE" err="1"/>
              <a:t>we</a:t>
            </a:r>
            <a:r>
              <a:rPr lang="de-DE"/>
              <a:t> still </a:t>
            </a:r>
            <a:r>
              <a:rPr lang="de-DE" err="1"/>
              <a:t>getting</a:t>
            </a:r>
            <a:r>
              <a:rPr lang="de-DE"/>
              <a:t> </a:t>
            </a:r>
            <a:r>
              <a:rPr lang="de-DE" err="1"/>
              <a:t>scalar</a:t>
            </a:r>
            <a:r>
              <a:rPr lang="de-DE"/>
              <a:t> light </a:t>
            </a:r>
            <a:r>
              <a:rPr lang="de-DE" err="1"/>
              <a:t>loads</a:t>
            </a:r>
            <a:endParaRPr lang="de-DE"/>
          </a:p>
          <a:p>
            <a:endParaRPr lang="de-DE"/>
          </a:p>
          <a:p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those</a:t>
            </a:r>
            <a:r>
              <a:rPr lang="de-DE"/>
              <a:t> </a:t>
            </a:r>
            <a:r>
              <a:rPr lang="de-DE" err="1"/>
              <a:t>tiles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store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count</a:t>
            </a:r>
            <a:endParaRPr lang="de-DE"/>
          </a:p>
          <a:p>
            <a:endParaRPr lang="de-DE"/>
          </a:p>
          <a:p>
            <a:r>
              <a:rPr lang="de-DE" err="1"/>
              <a:t>Additionally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store</a:t>
            </a:r>
            <a:r>
              <a:rPr lang="de-DE"/>
              <a:t>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 per </a:t>
            </a:r>
            <a:r>
              <a:rPr lang="de-DE" err="1"/>
              <a:t>pixel</a:t>
            </a:r>
            <a:r>
              <a:rPr lang="de-DE"/>
              <a:t>: </a:t>
            </a:r>
          </a:p>
          <a:p>
            <a:pPr marL="228600" indent="-228600">
              <a:buAutoNum type="arabicPeriod"/>
            </a:pPr>
            <a:r>
              <a:rPr lang="de-DE"/>
              <a:t>8 </a:t>
            </a:r>
            <a:r>
              <a:rPr lang="de-DE" err="1"/>
              <a:t>bits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a </a:t>
            </a:r>
            <a:r>
              <a:rPr lang="de-DE" err="1"/>
              <a:t>tile</a:t>
            </a:r>
            <a:r>
              <a:rPr lang="de-DE"/>
              <a:t>-relative </a:t>
            </a:r>
            <a:r>
              <a:rPr lang="de-DE" err="1"/>
              <a:t>offset</a:t>
            </a:r>
            <a:r>
              <a:rPr lang="de-DE"/>
              <a:t> (4 </a:t>
            </a:r>
            <a:r>
              <a:rPr lang="de-DE" err="1"/>
              <a:t>bits</a:t>
            </a:r>
            <a:r>
              <a:rPr lang="de-DE"/>
              <a:t> X + 4 </a:t>
            </a:r>
            <a:r>
              <a:rPr lang="de-DE" err="1"/>
              <a:t>bits</a:t>
            </a:r>
            <a:r>
              <a:rPr lang="de-DE"/>
              <a:t> Y)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locates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within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tile</a:t>
            </a:r>
            <a:endParaRPr lang="de-DE"/>
          </a:p>
          <a:p>
            <a:pPr marL="228600" indent="-228600">
              <a:buAutoNum type="arabicPeriod"/>
            </a:pPr>
            <a:r>
              <a:rPr lang="de-DE"/>
              <a:t>3 </a:t>
            </a:r>
            <a:r>
              <a:rPr lang="de-DE" err="1"/>
              <a:t>bits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commands</a:t>
            </a:r>
            <a:r>
              <a:rPr lang="de-DE"/>
              <a:t>, </a:t>
            </a:r>
            <a:r>
              <a:rPr lang="de-DE" err="1"/>
              <a:t>telling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later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result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(</a:t>
            </a:r>
            <a:r>
              <a:rPr lang="de-DE" err="1"/>
              <a:t>vertical</a:t>
            </a:r>
            <a:r>
              <a:rPr lang="de-DE"/>
              <a:t>, horizontal </a:t>
            </a:r>
            <a:r>
              <a:rPr lang="de-DE" err="1"/>
              <a:t>or</a:t>
            </a:r>
            <a:r>
              <a:rPr lang="de-DE"/>
              <a:t> diagonal)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94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And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shading</a:t>
            </a:r>
            <a:r>
              <a:rPr lang="de-DE"/>
              <a:t> rate and </a:t>
            </a:r>
            <a:r>
              <a:rPr lang="de-DE" err="1"/>
              <a:t>coordinate</a:t>
            </a:r>
            <a:r>
              <a:rPr lang="de-DE"/>
              <a:t> </a:t>
            </a:r>
            <a:r>
              <a:rPr lang="de-DE" err="1"/>
              <a:t>remapping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other</a:t>
            </a:r>
            <a:endParaRPr lang="de-DE"/>
          </a:p>
          <a:p>
            <a:endParaRPr lang="de-DE"/>
          </a:p>
          <a:p>
            <a:r>
              <a:rPr lang="de-DE"/>
              <a:t>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left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see</a:t>
            </a:r>
            <a:r>
              <a:rPr lang="de-DE"/>
              <a:t> an </a:t>
            </a:r>
            <a:r>
              <a:rPr lang="de-DE" err="1"/>
              <a:t>example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4 different </a:t>
            </a:r>
            <a:r>
              <a:rPr lang="de-DE" err="1"/>
              <a:t>Shading</a:t>
            </a:r>
            <a:r>
              <a:rPr lang="de-DE"/>
              <a:t> Rate </a:t>
            </a:r>
            <a:r>
              <a:rPr lang="de-DE" err="1"/>
              <a:t>tiles</a:t>
            </a:r>
            <a:endParaRPr lang="de-DE"/>
          </a:p>
          <a:p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relates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a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quad</a:t>
            </a:r>
            <a:r>
              <a:rPr lang="de-DE"/>
              <a:t>, so in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illustration</a:t>
            </a:r>
            <a:r>
              <a:rPr lang="de-DE"/>
              <a:t> </a:t>
            </a:r>
            <a:r>
              <a:rPr lang="de-DE" err="1"/>
              <a:t>we‘re</a:t>
            </a:r>
            <a:r>
              <a:rPr lang="de-DE"/>
              <a:t> </a:t>
            </a:r>
            <a:r>
              <a:rPr lang="de-DE" err="1"/>
              <a:t>dealing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16 </a:t>
            </a:r>
            <a:r>
              <a:rPr lang="de-DE" err="1"/>
              <a:t>pixels</a:t>
            </a:r>
            <a:r>
              <a:rPr lang="de-DE"/>
              <a:t> total</a:t>
            </a:r>
          </a:p>
          <a:p>
            <a:endParaRPr lang="de-DE"/>
          </a:p>
          <a:p>
            <a:r>
              <a:rPr lang="de-DE"/>
              <a:t>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middle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see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shading</a:t>
            </a:r>
            <a:r>
              <a:rPr lang="de-DE"/>
              <a:t> rate </a:t>
            </a:r>
            <a:r>
              <a:rPr lang="de-DE" err="1"/>
              <a:t>tiles</a:t>
            </a:r>
            <a:r>
              <a:rPr lang="de-DE"/>
              <a:t> </a:t>
            </a:r>
            <a:r>
              <a:rPr lang="de-DE" err="1"/>
              <a:t>unfold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and </a:t>
            </a:r>
            <a:r>
              <a:rPr lang="de-DE" err="1"/>
              <a:t>duplicate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. </a:t>
            </a:r>
          </a:p>
          <a:p>
            <a:endParaRPr lang="de-DE"/>
          </a:p>
          <a:p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we‘d</a:t>
            </a:r>
            <a:r>
              <a:rPr lang="de-DE"/>
              <a:t> </a:t>
            </a:r>
            <a:r>
              <a:rPr lang="de-DE" err="1"/>
              <a:t>schedule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 </a:t>
            </a:r>
            <a:r>
              <a:rPr lang="de-DE" err="1"/>
              <a:t>as-is</a:t>
            </a:r>
            <a:r>
              <a:rPr lang="de-DE"/>
              <a:t>, </a:t>
            </a:r>
            <a:r>
              <a:rPr lang="de-DE" err="1"/>
              <a:t>we‘d</a:t>
            </a:r>
            <a:r>
              <a:rPr lang="de-DE"/>
              <a:t> not </a:t>
            </a:r>
            <a:r>
              <a:rPr lang="de-DE" err="1"/>
              <a:t>see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perf</a:t>
            </a:r>
            <a:r>
              <a:rPr lang="de-DE"/>
              <a:t> </a:t>
            </a:r>
            <a:r>
              <a:rPr lang="de-DE" err="1"/>
              <a:t>gains</a:t>
            </a:r>
            <a:r>
              <a:rPr lang="de-DE"/>
              <a:t>, </a:t>
            </a:r>
            <a:r>
              <a:rPr lang="de-DE" err="1"/>
              <a:t>because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wave</a:t>
            </a:r>
            <a:r>
              <a:rPr lang="de-DE"/>
              <a:t> </a:t>
            </a:r>
            <a:r>
              <a:rPr lang="de-DE" err="1"/>
              <a:t>divergence</a:t>
            </a:r>
            <a:endParaRPr lang="de-DE"/>
          </a:p>
          <a:p>
            <a:endParaRPr lang="de-DE"/>
          </a:p>
          <a:p>
            <a:r>
              <a:rPr lang="de-DE" err="1"/>
              <a:t>Therefore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do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coordinate</a:t>
            </a:r>
            <a:r>
              <a:rPr lang="de-DE"/>
              <a:t> </a:t>
            </a:r>
            <a:r>
              <a:rPr lang="de-DE" err="1"/>
              <a:t>remapping</a:t>
            </a:r>
            <a:r>
              <a:rPr lang="de-DE"/>
              <a:t> on </a:t>
            </a:r>
            <a:r>
              <a:rPr lang="de-DE" err="1"/>
              <a:t>right</a:t>
            </a:r>
            <a:r>
              <a:rPr lang="de-DE"/>
              <a:t> </a:t>
            </a:r>
            <a:r>
              <a:rPr lang="de-DE" err="1"/>
              <a:t>diagram</a:t>
            </a:r>
            <a:r>
              <a:rPr lang="de-DE"/>
              <a:t> so all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ordered</a:t>
            </a:r>
            <a:r>
              <a:rPr lang="de-DE"/>
              <a:t> </a:t>
            </a:r>
            <a:r>
              <a:rPr lang="de-DE" err="1"/>
              <a:t>sequentially</a:t>
            </a:r>
            <a:endParaRPr lang="de-DE"/>
          </a:p>
          <a:p>
            <a:endParaRPr lang="de-DE"/>
          </a:p>
          <a:p>
            <a:r>
              <a:rPr lang="de-DE"/>
              <a:t>This </a:t>
            </a:r>
            <a:r>
              <a:rPr lang="de-DE" err="1"/>
              <a:t>illustration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not </a:t>
            </a:r>
            <a:r>
              <a:rPr lang="de-DE" err="1"/>
              <a:t>yet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actual</a:t>
            </a:r>
            <a:r>
              <a:rPr lang="de-DE"/>
              <a:t> </a:t>
            </a:r>
            <a:r>
              <a:rPr lang="de-DE" err="1"/>
              <a:t>compute</a:t>
            </a:r>
            <a:r>
              <a:rPr lang="de-DE"/>
              <a:t> </a:t>
            </a:r>
            <a:r>
              <a:rPr lang="de-DE" err="1"/>
              <a:t>waves</a:t>
            </a:r>
            <a:r>
              <a:rPr lang="de-DE"/>
              <a:t> - </a:t>
            </a:r>
            <a:r>
              <a:rPr lang="de-DE" err="1"/>
              <a:t>we‘ll</a:t>
            </a:r>
            <a:r>
              <a:rPr lang="de-DE"/>
              <a:t> do </a:t>
            </a:r>
            <a:r>
              <a:rPr lang="de-DE" err="1"/>
              <a:t>another</a:t>
            </a:r>
            <a:r>
              <a:rPr lang="de-DE"/>
              <a:t> </a:t>
            </a:r>
            <a:r>
              <a:rPr lang="de-DE" err="1"/>
              <a:t>example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4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85FBD-92D1-2936-2767-06C470B2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FAAC0-1257-A1DB-3BAD-7F063CE65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78F75-A656-1B59-C182-0C8E9E775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again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16x16 </a:t>
            </a:r>
            <a:r>
              <a:rPr lang="de-DE" err="1"/>
              <a:t>tile</a:t>
            </a:r>
            <a:r>
              <a:rPr lang="de-DE"/>
              <a:t>, </a:t>
            </a:r>
            <a:r>
              <a:rPr lang="de-DE" err="1"/>
              <a:t>covering</a:t>
            </a:r>
            <a:r>
              <a:rPr lang="de-DE"/>
              <a:t> 256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computed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8x wave32</a:t>
            </a:r>
          </a:p>
          <a:p>
            <a:r>
              <a:rPr lang="de-DE"/>
              <a:t>In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example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132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and 124 </a:t>
            </a:r>
            <a:r>
              <a:rPr lang="de-DE" err="1"/>
              <a:t>duplicate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(</a:t>
            </a:r>
            <a:r>
              <a:rPr lang="de-DE" err="1"/>
              <a:t>abitrary</a:t>
            </a:r>
            <a:r>
              <a:rPr lang="de-DE"/>
              <a:t>)</a:t>
            </a:r>
          </a:p>
          <a:p>
            <a:endParaRPr lang="de-DE"/>
          </a:p>
          <a:p>
            <a:r>
              <a:rPr lang="de-DE"/>
              <a:t>The </a:t>
            </a:r>
            <a:r>
              <a:rPr lang="de-DE" err="1"/>
              <a:t>diagram</a:t>
            </a:r>
            <a:r>
              <a:rPr lang="de-DE"/>
              <a:t> </a:t>
            </a:r>
            <a:r>
              <a:rPr lang="de-DE" err="1"/>
              <a:t>shows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 </a:t>
            </a:r>
            <a:r>
              <a:rPr lang="de-DE" err="1"/>
              <a:t>scheduled</a:t>
            </a:r>
            <a:r>
              <a:rPr lang="de-DE"/>
              <a:t> in screen </a:t>
            </a:r>
            <a:r>
              <a:rPr lang="de-DE" err="1"/>
              <a:t>coordinates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dispatched</a:t>
            </a:r>
            <a:r>
              <a:rPr lang="de-DE"/>
              <a:t> </a:t>
            </a:r>
            <a:r>
              <a:rPr lang="de-DE" err="1"/>
              <a:t>without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remapping</a:t>
            </a:r>
            <a:endParaRPr lang="de-DE"/>
          </a:p>
          <a:p>
            <a:endParaRPr lang="de-DE"/>
          </a:p>
          <a:p>
            <a:r>
              <a:rPr lang="de-DE"/>
              <a:t>As </a:t>
            </a:r>
            <a:r>
              <a:rPr lang="de-DE" err="1"/>
              <a:t>explained</a:t>
            </a:r>
            <a:r>
              <a:rPr lang="de-DE"/>
              <a:t> </a:t>
            </a:r>
            <a:r>
              <a:rPr lang="de-DE" err="1"/>
              <a:t>before</a:t>
            </a:r>
            <a:r>
              <a:rPr lang="de-DE"/>
              <a:t>, </a:t>
            </a: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mixing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and </a:t>
            </a:r>
            <a:r>
              <a:rPr lang="de-DE" err="1"/>
              <a:t>duplicates</a:t>
            </a:r>
            <a:r>
              <a:rPr lang="de-DE"/>
              <a:t> in all </a:t>
            </a:r>
            <a:r>
              <a:rPr lang="de-DE" err="1"/>
              <a:t>waves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pay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costs</a:t>
            </a:r>
            <a:r>
              <a:rPr lang="de-DE"/>
              <a:t>, </a:t>
            </a:r>
            <a:r>
              <a:rPr lang="de-DE" err="1"/>
              <a:t>won‘t</a:t>
            </a:r>
            <a:r>
              <a:rPr lang="de-DE"/>
              <a:t> </a:t>
            </a:r>
            <a:r>
              <a:rPr lang="de-DE" err="1"/>
              <a:t>see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gains</a:t>
            </a:r>
            <a:r>
              <a:rPr lang="de-DE"/>
              <a:t> </a:t>
            </a:r>
            <a:r>
              <a:rPr lang="de-DE" err="1"/>
              <a:t>even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VRCS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operating</a:t>
            </a:r>
            <a:endParaRPr lang="de-DE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0C0BE-04B4-7FF8-CA84-974DD795A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68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04A83-B607-4216-C602-DFC2EF17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8E1E4-FA09-84D0-490C-AE180B943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0DD99-8C5E-584B-A3A0-756FC07DC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remap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threads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in </a:t>
            </a:r>
            <a:r>
              <a:rPr lang="de-DE" err="1"/>
              <a:t>batch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get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4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waves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1 partial </a:t>
            </a:r>
            <a:r>
              <a:rPr lang="de-DE" err="1"/>
              <a:t>wave</a:t>
            </a:r>
            <a:r>
              <a:rPr lang="de-DE"/>
              <a:t>, </a:t>
            </a:r>
            <a:r>
              <a:rPr lang="de-DE" err="1"/>
              <a:t>which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still </a:t>
            </a:r>
            <a:r>
              <a:rPr lang="de-DE" err="1"/>
              <a:t>processed</a:t>
            </a:r>
            <a:r>
              <a:rPr lang="de-DE"/>
              <a:t> at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cost</a:t>
            </a:r>
            <a:r>
              <a:rPr lang="de-DE"/>
              <a:t>, </a:t>
            </a:r>
            <a:r>
              <a:rPr lang="de-DE" err="1"/>
              <a:t>despite</a:t>
            </a:r>
            <a:r>
              <a:rPr lang="de-DE"/>
              <a:t>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running</a:t>
            </a:r>
            <a:r>
              <a:rPr lang="de-DE"/>
              <a:t> 4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And 3 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waves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duplicate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. 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gain</a:t>
            </a:r>
            <a:r>
              <a:rPr lang="de-DE"/>
              <a:t> </a:t>
            </a:r>
            <a:r>
              <a:rPr lang="de-DE" err="1"/>
              <a:t>performance</a:t>
            </a:r>
            <a:r>
              <a:rPr lang="de-DE"/>
              <a:t>, </a:t>
            </a:r>
            <a:r>
              <a:rPr lang="de-DE" err="1"/>
              <a:t>since</a:t>
            </a:r>
            <a:r>
              <a:rPr lang="de-DE"/>
              <a:t> </a:t>
            </a:r>
            <a:r>
              <a:rPr lang="de-DE" err="1"/>
              <a:t>it‘ll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</a:t>
            </a:r>
            <a:r>
              <a:rPr lang="de-DE" err="1"/>
              <a:t>cheap</a:t>
            </a:r>
            <a:r>
              <a:rPr lang="de-DE"/>
              <a:t>. </a:t>
            </a:r>
            <a:r>
              <a:rPr lang="de-DE" err="1"/>
              <a:t>It‘ll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-out fast </a:t>
            </a:r>
            <a:r>
              <a:rPr lang="de-DE" err="1"/>
              <a:t>since</a:t>
            </a:r>
            <a:r>
              <a:rPr lang="de-DE"/>
              <a:t> all </a:t>
            </a:r>
            <a:r>
              <a:rPr lang="de-DE" err="1"/>
              <a:t>threads</a:t>
            </a:r>
            <a:r>
              <a:rPr lang="de-DE"/>
              <a:t> </a:t>
            </a:r>
            <a:r>
              <a:rPr lang="de-DE" err="1"/>
              <a:t>uniformly</a:t>
            </a:r>
            <a:r>
              <a:rPr lang="de-DE"/>
              <a:t> </a:t>
            </a:r>
            <a:r>
              <a:rPr lang="de-DE" err="1"/>
              <a:t>hit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-out </a:t>
            </a:r>
            <a:r>
              <a:rPr lang="de-DE" err="1"/>
              <a:t>branch</a:t>
            </a:r>
            <a:r>
              <a:rPr lang="de-DE"/>
              <a:t> and </a:t>
            </a:r>
            <a:r>
              <a:rPr lang="de-DE" err="1"/>
              <a:t>the</a:t>
            </a:r>
            <a:r>
              <a:rPr lang="de-DE"/>
              <a:t> CP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wave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other</a:t>
            </a:r>
            <a:r>
              <a:rPr lang="de-DE"/>
              <a:t> </a:t>
            </a:r>
            <a:r>
              <a:rPr lang="de-DE" err="1"/>
              <a:t>work</a:t>
            </a:r>
            <a:endParaRPr lang="de-DE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F7F89-8BB9-8355-867B-085D77FF0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43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9EB30-124D-AE41-DEF9-33B6832EE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60AFA-AE53-C37F-8656-087D39EEB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848BB2-55D4-3E2F-DC29-B6D19325A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detail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. </a:t>
            </a:r>
          </a:p>
          <a:p>
            <a:pPr marL="0" indent="0">
              <a:buFontTx/>
              <a:buNone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leverage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fact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save at least 1 </a:t>
            </a:r>
            <a:r>
              <a:rPr lang="de-DE" err="1"/>
              <a:t>wave</a:t>
            </a:r>
            <a:r>
              <a:rPr lang="de-DE"/>
              <a:t> in </a:t>
            </a:r>
            <a:r>
              <a:rPr lang="de-DE" err="1"/>
              <a:t>order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get</a:t>
            </a:r>
            <a:r>
              <a:rPr lang="de-DE"/>
              <a:t> a </a:t>
            </a:r>
            <a:r>
              <a:rPr lang="de-DE" err="1"/>
              <a:t>win</a:t>
            </a:r>
            <a:r>
              <a:rPr lang="de-DE"/>
              <a:t>.</a:t>
            </a:r>
          </a:p>
          <a:p>
            <a:pPr marL="0" indent="0">
              <a:buFontTx/>
              <a:buNone/>
            </a:pPr>
            <a:r>
              <a:rPr lang="de-DE" err="1"/>
              <a:t>If</a:t>
            </a:r>
            <a:r>
              <a:rPr lang="de-DE"/>
              <a:t> a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has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than</a:t>
            </a:r>
            <a:r>
              <a:rPr lang="de-DE"/>
              <a:t> 224 (256-32)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execute</a:t>
            </a:r>
            <a:r>
              <a:rPr lang="de-DE"/>
              <a:t> a 1x1 </a:t>
            </a:r>
            <a:r>
              <a:rPr lang="de-DE" err="1"/>
              <a:t>shading</a:t>
            </a:r>
            <a:r>
              <a:rPr lang="de-DE"/>
              <a:t> rate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whole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anyway</a:t>
            </a:r>
            <a:endParaRPr lang="de-DE"/>
          </a:p>
          <a:p>
            <a:pPr marL="0" indent="0">
              <a:buFontTx/>
              <a:buNone/>
            </a:pPr>
            <a:endParaRPr lang="de-DE"/>
          </a:p>
          <a:p>
            <a:pPr marL="0" indent="0">
              <a:buFontTx/>
              <a:buNone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don‘t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store</a:t>
            </a:r>
            <a:r>
              <a:rPr lang="de-DE"/>
              <a:t> and </a:t>
            </a:r>
            <a:r>
              <a:rPr lang="de-DE" err="1"/>
              <a:t>remap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coordinates</a:t>
            </a:r>
            <a:endParaRPr lang="de-DE"/>
          </a:p>
          <a:p>
            <a:pPr marL="0" indent="0">
              <a:buFontTx/>
              <a:buNone/>
            </a:pPr>
            <a:endParaRPr lang="de-DE"/>
          </a:p>
          <a:p>
            <a:pPr marL="0" indent="0">
              <a:buFontTx/>
              <a:buNone/>
            </a:pPr>
            <a:r>
              <a:rPr lang="de-DE" err="1"/>
              <a:t>Therefore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allocate</a:t>
            </a:r>
            <a:r>
              <a:rPr lang="de-DE"/>
              <a:t> </a:t>
            </a:r>
            <a:r>
              <a:rPr lang="de-DE" err="1"/>
              <a:t>memory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224 </a:t>
            </a:r>
            <a:r>
              <a:rPr lang="de-DE" err="1"/>
              <a:t>entries</a:t>
            </a:r>
            <a:r>
              <a:rPr lang="de-DE"/>
              <a:t> per </a:t>
            </a:r>
            <a:r>
              <a:rPr lang="de-DE" err="1"/>
              <a:t>tile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EA2B8-76A2-8267-1197-BEDCB8763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0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goal</a:t>
            </a:r>
            <a:r>
              <a:rPr lang="de-DE"/>
              <a:t> in DOOM was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ship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game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stable</a:t>
            </a:r>
            <a:r>
              <a:rPr lang="de-DE"/>
              <a:t> 60 FPS on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plaforms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matter </a:t>
            </a:r>
            <a:r>
              <a:rPr lang="de-DE" err="1"/>
              <a:t>what</a:t>
            </a:r>
            <a:r>
              <a:rPr lang="de-DE"/>
              <a:t>.</a:t>
            </a:r>
          </a:p>
          <a:p>
            <a:pPr marL="171450" indent="-171450">
              <a:buFontTx/>
              <a:buChar char="-"/>
            </a:pPr>
            <a:r>
              <a:rPr lang="de-DE"/>
              <a:t>At launch </a:t>
            </a:r>
            <a:r>
              <a:rPr lang="de-DE" err="1"/>
              <a:t>those</a:t>
            </a:r>
            <a:r>
              <a:rPr lang="de-DE"/>
              <a:t> </a:t>
            </a:r>
            <a:r>
              <a:rPr lang="de-DE" err="1"/>
              <a:t>were</a:t>
            </a:r>
            <a:r>
              <a:rPr lang="de-DE"/>
              <a:t> Xbox Series X and S, PS5 and </a:t>
            </a:r>
            <a:r>
              <a:rPr lang="de-DE" err="1"/>
              <a:t>raytracing-capable</a:t>
            </a:r>
            <a:r>
              <a:rPr lang="de-DE"/>
              <a:t> PCs</a:t>
            </a:r>
          </a:p>
          <a:p>
            <a:pPr marL="171450" indent="-171450">
              <a:buFontTx/>
              <a:buChar char="-"/>
            </a:pPr>
            <a:r>
              <a:rPr lang="de-DE" err="1"/>
              <a:t>Recently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also </a:t>
            </a:r>
            <a:r>
              <a:rPr lang="de-DE" err="1"/>
              <a:t>shipped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game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ROG Xbox Ally X on </a:t>
            </a:r>
            <a:r>
              <a:rPr lang="de-DE" err="1"/>
              <a:t>its</a:t>
            </a:r>
            <a:r>
              <a:rPr lang="de-DE"/>
              <a:t> launch</a:t>
            </a:r>
          </a:p>
          <a:p>
            <a:pPr marL="171450" indent="-171450">
              <a:buFontTx/>
              <a:buChar char="-"/>
            </a:pP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Performance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key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and a first-class </a:t>
            </a:r>
            <a:r>
              <a:rPr lang="de-DE" err="1"/>
              <a:t>citizen</a:t>
            </a:r>
            <a:r>
              <a:rPr lang="de-DE"/>
              <a:t> </a:t>
            </a:r>
            <a:r>
              <a:rPr lang="de-DE" err="1"/>
              <a:t>during</a:t>
            </a:r>
            <a:r>
              <a:rPr lang="de-DE"/>
              <a:t> </a:t>
            </a:r>
            <a:r>
              <a:rPr lang="de-DE" err="1"/>
              <a:t>development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 err="1"/>
              <a:t>However</a:t>
            </a:r>
            <a:r>
              <a:rPr lang="de-DE"/>
              <a:t>, </a:t>
            </a:r>
            <a:r>
              <a:rPr lang="de-DE" err="1"/>
              <a:t>this</a:t>
            </a:r>
            <a:r>
              <a:rPr lang="de-DE"/>
              <a:t> time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had</a:t>
            </a:r>
            <a:r>
              <a:rPr lang="de-DE"/>
              <a:t> </a:t>
            </a:r>
            <a:r>
              <a:rPr lang="de-DE" err="1"/>
              <a:t>much</a:t>
            </a:r>
            <a:r>
              <a:rPr lang="de-DE"/>
              <a:t> larger </a:t>
            </a:r>
            <a:r>
              <a:rPr lang="de-DE" err="1"/>
              <a:t>maps</a:t>
            </a:r>
            <a:r>
              <a:rPr lang="de-DE"/>
              <a:t>,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content</a:t>
            </a:r>
            <a:r>
              <a:rPr lang="de-DE"/>
              <a:t> on screen and </a:t>
            </a:r>
            <a:r>
              <a:rPr lang="de-DE" err="1"/>
              <a:t>generally</a:t>
            </a:r>
            <a:r>
              <a:rPr lang="de-DE"/>
              <a:t> a </a:t>
            </a:r>
            <a:r>
              <a:rPr lang="de-DE" err="1"/>
              <a:t>much</a:t>
            </a:r>
            <a:r>
              <a:rPr lang="de-DE"/>
              <a:t> </a:t>
            </a:r>
            <a:r>
              <a:rPr lang="de-DE" err="1"/>
              <a:t>higher</a:t>
            </a:r>
            <a:r>
              <a:rPr lang="de-DE"/>
              <a:t> </a:t>
            </a:r>
            <a:r>
              <a:rPr lang="de-DE" err="1"/>
              <a:t>scene</a:t>
            </a:r>
            <a:r>
              <a:rPr lang="de-DE"/>
              <a:t> </a:t>
            </a:r>
            <a:r>
              <a:rPr lang="de-DE" err="1"/>
              <a:t>complexity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Balance pixel-quality, </a:t>
            </a:r>
            <a:r>
              <a:rPr lang="de-DE" err="1"/>
              <a:t>resolution</a:t>
            </a:r>
            <a:r>
              <a:rPr lang="de-DE"/>
              <a:t> and </a:t>
            </a:r>
            <a:r>
              <a:rPr lang="de-DE" err="1"/>
              <a:t>performance</a:t>
            </a:r>
            <a:r>
              <a:rPr lang="de-DE"/>
              <a:t>.</a:t>
            </a:r>
          </a:p>
          <a:p>
            <a:pPr marL="171450" indent="-171450">
              <a:buFontTx/>
              <a:buChar char="-"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really</a:t>
            </a:r>
            <a:r>
              <a:rPr lang="de-DE"/>
              <a:t> </a:t>
            </a:r>
            <a:r>
              <a:rPr lang="de-DE" err="1"/>
              <a:t>want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compute</a:t>
            </a:r>
            <a:r>
              <a:rPr lang="de-DE"/>
              <a:t> </a:t>
            </a:r>
            <a:r>
              <a:rPr lang="de-DE" err="1"/>
              <a:t>those</a:t>
            </a:r>
            <a:r>
              <a:rPr lang="de-DE"/>
              <a:t> expensive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necessary</a:t>
            </a:r>
            <a:endParaRPr lang="de-DE"/>
          </a:p>
          <a:p>
            <a:pPr marL="0" indent="0">
              <a:buFontTx/>
              <a:buNone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25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How</a:t>
            </a:r>
            <a:r>
              <a:rPr lang="de-DE"/>
              <a:t> do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implement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? </a:t>
            </a:r>
          </a:p>
          <a:p>
            <a:r>
              <a:rPr lang="de-DE" err="1"/>
              <a:t>Again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follow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approach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original </a:t>
            </a:r>
            <a:r>
              <a:rPr lang="de-DE" err="1"/>
              <a:t>idea</a:t>
            </a:r>
            <a:r>
              <a:rPr lang="de-DE"/>
              <a:t>.</a:t>
            </a:r>
          </a:p>
          <a:p>
            <a:r>
              <a:rPr lang="de-DE" err="1"/>
              <a:t>Once</a:t>
            </a:r>
            <a:r>
              <a:rPr lang="de-DE"/>
              <a:t> </a:t>
            </a:r>
            <a:r>
              <a:rPr lang="de-DE" err="1"/>
              <a:t>everything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setup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</a:t>
            </a:r>
            <a:r>
              <a:rPr lang="de-DE" err="1"/>
              <a:t>buffer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coordinate</a:t>
            </a:r>
            <a:r>
              <a:rPr lang="de-DE"/>
              <a:t> </a:t>
            </a:r>
            <a:r>
              <a:rPr lang="de-DE" err="1"/>
              <a:t>remaps</a:t>
            </a:r>
            <a:r>
              <a:rPr lang="de-DE"/>
              <a:t> and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bits</a:t>
            </a:r>
            <a:r>
              <a:rPr lang="de-DE"/>
              <a:t>, all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do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adding</a:t>
            </a:r>
            <a:r>
              <a:rPr lang="de-DE"/>
              <a:t> a „</a:t>
            </a:r>
            <a:r>
              <a:rPr lang="de-DE" err="1"/>
              <a:t>Prefix</a:t>
            </a:r>
            <a:r>
              <a:rPr lang="de-DE"/>
              <a:t>“ and „Postfix“ </a:t>
            </a:r>
            <a:r>
              <a:rPr lang="de-DE" err="1"/>
              <a:t>functions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shaders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want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VRCS</a:t>
            </a:r>
          </a:p>
          <a:p>
            <a:endParaRPr lang="en-US"/>
          </a:p>
          <a:p>
            <a:r>
              <a:rPr lang="en-US"/>
              <a:t>The Prefix function remaps the original pixel location and retrieves an uint32 “</a:t>
            </a:r>
            <a:r>
              <a:rPr lang="en-US" err="1"/>
              <a:t>vrcsData</a:t>
            </a:r>
            <a:r>
              <a:rPr lang="en-US"/>
              <a:t>”, which contains the </a:t>
            </a:r>
            <a:r>
              <a:rPr lang="en-US" err="1"/>
              <a:t>bitpacked</a:t>
            </a:r>
            <a:r>
              <a:rPr lang="en-US"/>
              <a:t> tile-relative offsets and copy bits.</a:t>
            </a:r>
          </a:p>
          <a:p>
            <a:r>
              <a:rPr lang="en-US"/>
              <a:t>After that we run the shader as usual, no other changes needed </a:t>
            </a:r>
          </a:p>
          <a:p>
            <a:endParaRPr lang="en-US"/>
          </a:p>
          <a:p>
            <a:r>
              <a:rPr lang="en-US"/>
              <a:t>mind the pixel location is now different!</a:t>
            </a:r>
          </a:p>
          <a:p>
            <a:r>
              <a:rPr lang="en-US"/>
              <a:t>Caveat: things like quad shuffle subgroup operations will not work as intended, so you may want to find an alternative</a:t>
            </a:r>
          </a:p>
          <a:p>
            <a:endParaRPr lang="en-US"/>
          </a:p>
          <a:p>
            <a:r>
              <a:rPr lang="en-US"/>
              <a:t>At the end of the shader, we call </a:t>
            </a:r>
            <a:r>
              <a:rPr lang="en-US" err="1"/>
              <a:t>VRCSPostFix</a:t>
            </a:r>
            <a:r>
              <a:rPr lang="en-US"/>
              <a:t>, that writes the output value and does the copies to the duplicate pixels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0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The </a:t>
            </a:r>
            <a:r>
              <a:rPr lang="de-DE" err="1"/>
              <a:t>prefix</a:t>
            </a:r>
            <a:r>
              <a:rPr lang="de-DE"/>
              <a:t> </a:t>
            </a:r>
            <a:r>
              <a:rPr lang="de-DE" err="1"/>
              <a:t>function</a:t>
            </a:r>
            <a:r>
              <a:rPr lang="de-DE"/>
              <a:t> </a:t>
            </a:r>
            <a:r>
              <a:rPr lang="de-DE" err="1"/>
              <a:t>essentially</a:t>
            </a:r>
            <a:r>
              <a:rPr lang="de-DE"/>
              <a:t> </a:t>
            </a:r>
            <a:r>
              <a:rPr lang="de-DE" err="1"/>
              <a:t>computes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index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query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count</a:t>
            </a:r>
            <a:r>
              <a:rPr lang="de-DE"/>
              <a:t> (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vrcsCountBuffer</a:t>
            </a:r>
            <a:r>
              <a:rPr lang="de-DE"/>
              <a:t>) and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vrcs</a:t>
            </a:r>
            <a:r>
              <a:rPr lang="de-DE"/>
              <a:t> </a:t>
            </a:r>
            <a:r>
              <a:rPr lang="de-DE" err="1"/>
              <a:t>data</a:t>
            </a:r>
            <a:r>
              <a:rPr lang="de-DE"/>
              <a:t> (</a:t>
            </a:r>
            <a:r>
              <a:rPr lang="de-DE" err="1"/>
              <a:t>vrcsCoordsBuffer</a:t>
            </a:r>
            <a:r>
              <a:rPr lang="de-DE"/>
              <a:t>).</a:t>
            </a:r>
          </a:p>
          <a:p>
            <a:endParaRPr lang="de-DE"/>
          </a:p>
          <a:p>
            <a:r>
              <a:rPr lang="de-DE"/>
              <a:t>The </a:t>
            </a:r>
            <a:r>
              <a:rPr lang="de-DE" err="1"/>
              <a:t>vrcsData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used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remap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original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coordinate</a:t>
            </a:r>
            <a:r>
              <a:rPr lang="de-DE"/>
              <a:t>.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coordinate</a:t>
            </a:r>
            <a:r>
              <a:rPr lang="de-DE"/>
              <a:t> +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precomputed</a:t>
            </a:r>
            <a:r>
              <a:rPr lang="de-DE"/>
              <a:t> </a:t>
            </a:r>
            <a:r>
              <a:rPr lang="de-DE" err="1"/>
              <a:t>tile</a:t>
            </a:r>
            <a:r>
              <a:rPr lang="de-DE"/>
              <a:t>-relative </a:t>
            </a:r>
            <a:r>
              <a:rPr lang="de-DE" err="1"/>
              <a:t>offset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/>
              <a:t>The </a:t>
            </a:r>
            <a:r>
              <a:rPr lang="de-DE" err="1"/>
              <a:t>data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also </a:t>
            </a:r>
            <a:r>
              <a:rPr lang="de-DE" err="1"/>
              <a:t>returned</a:t>
            </a:r>
            <a:r>
              <a:rPr lang="de-DE"/>
              <a:t> so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retrieve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command</a:t>
            </a:r>
            <a:r>
              <a:rPr lang="de-DE"/>
              <a:t> </a:t>
            </a:r>
            <a:r>
              <a:rPr lang="de-DE" err="1"/>
              <a:t>later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0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The Postfix </a:t>
            </a:r>
            <a:r>
              <a:rPr lang="de-DE" err="1"/>
              <a:t>function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rather</a:t>
            </a:r>
            <a:r>
              <a:rPr lang="de-DE"/>
              <a:t> trivial:</a:t>
            </a:r>
          </a:p>
          <a:p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stores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output</a:t>
            </a:r>
            <a:r>
              <a:rPr lang="de-DE"/>
              <a:t> </a:t>
            </a:r>
            <a:r>
              <a:rPr lang="de-DE" err="1"/>
              <a:t>value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target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UAV. </a:t>
            </a:r>
          </a:p>
          <a:p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checks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kind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copy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needed</a:t>
            </a:r>
            <a:r>
              <a:rPr lang="de-DE"/>
              <a:t> (horizontal, </a:t>
            </a:r>
            <a:r>
              <a:rPr lang="de-DE" err="1"/>
              <a:t>vertical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diagonal): Note,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all 3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them</a:t>
            </a:r>
            <a:r>
              <a:rPr lang="de-DE"/>
              <a:t>, </a:t>
            </a:r>
            <a:r>
              <a:rPr lang="de-DE" err="1"/>
              <a:t>based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original </a:t>
            </a:r>
            <a:r>
              <a:rPr lang="de-DE" err="1"/>
              <a:t>shading</a:t>
            </a:r>
            <a:r>
              <a:rPr lang="de-DE"/>
              <a:t>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69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42931-53EC-0394-3AEC-A4968AD4F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8F219-A78D-E80D-214F-9ECAD717C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E5DE1C-9D2A-DFB4-1807-6D8CC1C8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Typical</a:t>
            </a:r>
            <a:r>
              <a:rPr lang="de-DE"/>
              <a:t> </a:t>
            </a:r>
            <a:r>
              <a:rPr lang="de-DE" err="1"/>
              <a:t>scenario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 normal </a:t>
            </a:r>
            <a:r>
              <a:rPr lang="de-DE" err="1"/>
              <a:t>fullscreen</a:t>
            </a:r>
            <a:r>
              <a:rPr lang="de-DE"/>
              <a:t> </a:t>
            </a:r>
            <a:r>
              <a:rPr lang="de-DE" err="1"/>
              <a:t>compute</a:t>
            </a:r>
            <a:r>
              <a:rPr lang="de-DE"/>
              <a:t> </a:t>
            </a:r>
            <a:r>
              <a:rPr lang="de-DE" err="1"/>
              <a:t>shader</a:t>
            </a:r>
            <a:r>
              <a:rPr lang="de-DE"/>
              <a:t>, e.g.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we‘re</a:t>
            </a:r>
            <a:r>
              <a:rPr lang="de-DE"/>
              <a:t> </a:t>
            </a:r>
            <a:r>
              <a:rPr lang="de-DE" err="1"/>
              <a:t>using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deferred</a:t>
            </a:r>
            <a:r>
              <a:rPr lang="de-DE"/>
              <a:t> </a:t>
            </a:r>
            <a:r>
              <a:rPr lang="de-DE" err="1"/>
              <a:t>lighting</a:t>
            </a:r>
            <a:r>
              <a:rPr lang="de-DE"/>
              <a:t> </a:t>
            </a:r>
            <a:r>
              <a:rPr lang="de-DE" err="1"/>
              <a:t>passes</a:t>
            </a:r>
            <a:endParaRPr lang="de-DE"/>
          </a:p>
          <a:p>
            <a:endParaRPr lang="de-DE"/>
          </a:p>
          <a:p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dispatch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many</a:t>
            </a:r>
            <a:r>
              <a:rPr lang="de-DE"/>
              <a:t> </a:t>
            </a:r>
            <a:r>
              <a:rPr lang="de-DE" err="1"/>
              <a:t>threadgroups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fill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screen (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usual</a:t>
            </a:r>
            <a:r>
              <a:rPr lang="de-DE"/>
              <a:t>)</a:t>
            </a:r>
          </a:p>
          <a:p>
            <a:r>
              <a:rPr lang="de-DE" err="1"/>
              <a:t>However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want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cash in on </a:t>
            </a:r>
            <a:r>
              <a:rPr lang="de-DE" err="1"/>
              <a:t>early</a:t>
            </a:r>
            <a:r>
              <a:rPr lang="de-DE"/>
              <a:t>-out </a:t>
            </a:r>
            <a:r>
              <a:rPr lang="de-DE" err="1"/>
              <a:t>waves</a:t>
            </a:r>
            <a:r>
              <a:rPr lang="de-DE"/>
              <a:t> (</a:t>
            </a:r>
            <a:r>
              <a:rPr lang="de-DE" err="1"/>
              <a:t>full</a:t>
            </a:r>
            <a:r>
              <a:rPr lang="de-DE"/>
              <a:t> </a:t>
            </a:r>
            <a:r>
              <a:rPr lang="de-DE" err="1"/>
              <a:t>waves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-out </a:t>
            </a:r>
            <a:r>
              <a:rPr lang="de-DE" err="1"/>
              <a:t>threads</a:t>
            </a:r>
            <a:r>
              <a:rPr lang="de-DE"/>
              <a:t>)</a:t>
            </a:r>
          </a:p>
          <a:p>
            <a:endParaRPr lang="de-DE"/>
          </a:p>
          <a:p>
            <a:r>
              <a:rPr lang="de-DE" err="1"/>
              <a:t>Usually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1 partial </a:t>
            </a:r>
            <a:r>
              <a:rPr lang="de-DE" err="1"/>
              <a:t>wave</a:t>
            </a:r>
            <a:r>
              <a:rPr lang="de-DE"/>
              <a:t> per 16x16 </a:t>
            </a:r>
            <a:r>
              <a:rPr lang="de-DE" err="1"/>
              <a:t>tile</a:t>
            </a:r>
            <a:endParaRPr lang="de-DE"/>
          </a:p>
          <a:p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means</a:t>
            </a:r>
            <a:r>
              <a:rPr lang="de-DE"/>
              <a:t>, in </a:t>
            </a:r>
            <a:r>
              <a:rPr lang="de-DE" err="1"/>
              <a:t>average</a:t>
            </a:r>
            <a:r>
              <a:rPr lang="de-DE"/>
              <a:t> 1/8 </a:t>
            </a:r>
            <a:r>
              <a:rPr lang="de-DE" err="1"/>
              <a:t>of</a:t>
            </a:r>
            <a:r>
              <a:rPr lang="de-DE"/>
              <a:t> all </a:t>
            </a:r>
            <a:r>
              <a:rPr lang="de-DE" err="1"/>
              <a:t>waves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a </a:t>
            </a:r>
            <a:r>
              <a:rPr lang="de-DE" err="1"/>
              <a:t>fullscreen</a:t>
            </a:r>
            <a:r>
              <a:rPr lang="de-DE"/>
              <a:t> </a:t>
            </a:r>
            <a:r>
              <a:rPr lang="de-DE" err="1"/>
              <a:t>dispatch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partial </a:t>
            </a:r>
            <a:r>
              <a:rPr lang="de-DE" err="1"/>
              <a:t>waves</a:t>
            </a:r>
            <a:endParaRPr lang="de-DE"/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CLICK *</a:t>
            </a:r>
          </a:p>
          <a:p>
            <a:endParaRPr lang="de-DE"/>
          </a:p>
          <a:p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around</a:t>
            </a:r>
            <a:r>
              <a:rPr lang="de-DE"/>
              <a:t> partial </a:t>
            </a:r>
            <a:r>
              <a:rPr lang="de-DE" err="1"/>
              <a:t>waves</a:t>
            </a:r>
            <a:r>
              <a:rPr lang="de-DE"/>
              <a:t> in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scenario</a:t>
            </a:r>
            <a:r>
              <a:rPr lang="de-DE"/>
              <a:t>, </a:t>
            </a:r>
            <a:r>
              <a:rPr lang="de-DE" err="1"/>
              <a:t>though</a:t>
            </a:r>
            <a:r>
              <a:rPr lang="de-DE"/>
              <a:t>.</a:t>
            </a:r>
          </a:p>
          <a:p>
            <a:r>
              <a:rPr lang="de-DE"/>
              <a:t>With a 1440p screen </a:t>
            </a:r>
            <a:r>
              <a:rPr lang="de-DE" err="1"/>
              <a:t>resolution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get</a:t>
            </a:r>
            <a:r>
              <a:rPr lang="de-DE"/>
              <a:t> 14400 </a:t>
            </a:r>
            <a:r>
              <a:rPr lang="de-DE" err="1"/>
              <a:t>tiles</a:t>
            </a:r>
            <a:r>
              <a:rPr lang="de-DE"/>
              <a:t> on screen: (2560 * 1440 =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3686400 pixels / 115200 wave32), (160 * 90 = 14400 tiles). </a:t>
            </a:r>
          </a:p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Partial </a:t>
            </a:r>
            <a:r>
              <a:rPr lang="de-DE" err="1"/>
              <a:t>waves</a:t>
            </a:r>
            <a:r>
              <a:rPr lang="de-DE"/>
              <a:t> </a:t>
            </a:r>
            <a:r>
              <a:rPr lang="de-DE" err="1"/>
              <a:t>steal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performance</a:t>
            </a:r>
            <a:r>
              <a:rPr lang="de-DE"/>
              <a:t>, but not a </a:t>
            </a:r>
            <a:r>
              <a:rPr lang="de-DE" err="1"/>
              <a:t>huge</a:t>
            </a:r>
            <a:r>
              <a:rPr lang="de-DE"/>
              <a:t> deal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even</a:t>
            </a:r>
            <a:r>
              <a:rPr lang="de-DE"/>
              <a:t> </a:t>
            </a:r>
            <a:r>
              <a:rPr lang="de-DE" err="1"/>
              <a:t>catastrophic</a:t>
            </a:r>
            <a:r>
              <a:rPr lang="de-DE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/>
              <a:t>CLICK *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everyone</a:t>
            </a:r>
            <a:r>
              <a:rPr lang="de-DE"/>
              <a:t> still </a:t>
            </a:r>
            <a:r>
              <a:rPr lang="de-DE" err="1"/>
              <a:t>paying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,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might</a:t>
            </a:r>
            <a:r>
              <a:rPr lang="de-DE"/>
              <a:t> </a:t>
            </a:r>
            <a:r>
              <a:rPr lang="de-DE" err="1"/>
              <a:t>notice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don‘t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1/8 partial </a:t>
            </a:r>
            <a:r>
              <a:rPr lang="de-DE" err="1"/>
              <a:t>waves</a:t>
            </a:r>
            <a:r>
              <a:rPr lang="de-DE"/>
              <a:t>. </a:t>
            </a:r>
            <a:r>
              <a:rPr lang="de-DE" err="1"/>
              <a:t>Sometimes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count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exactly</a:t>
            </a:r>
            <a:r>
              <a:rPr lang="de-DE"/>
              <a:t> a multiple </a:t>
            </a:r>
            <a:r>
              <a:rPr lang="de-DE" err="1"/>
              <a:t>of</a:t>
            </a:r>
            <a:r>
              <a:rPr lang="de-DE"/>
              <a:t> 32, so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tiles</a:t>
            </a:r>
            <a:r>
              <a:rPr lang="de-DE"/>
              <a:t> </a:t>
            </a:r>
            <a:r>
              <a:rPr lang="de-DE" err="1"/>
              <a:t>might</a:t>
            </a:r>
            <a:r>
              <a:rPr lang="de-DE"/>
              <a:t> not </a:t>
            </a:r>
            <a:r>
              <a:rPr lang="de-DE" err="1"/>
              <a:t>have</a:t>
            </a:r>
            <a:r>
              <a:rPr lang="de-DE"/>
              <a:t> a partial </a:t>
            </a:r>
            <a:r>
              <a:rPr lang="de-DE" err="1"/>
              <a:t>wave</a:t>
            </a:r>
            <a:r>
              <a:rPr lang="de-DE"/>
              <a:t> at all.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12D64-4688-FB0A-3418-2C30771094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1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However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</a:t>
            </a:r>
            <a:r>
              <a:rPr lang="de-DE" err="1"/>
              <a:t>better</a:t>
            </a:r>
            <a:r>
              <a:rPr lang="de-DE"/>
              <a:t> </a:t>
            </a:r>
            <a:r>
              <a:rPr lang="de-DE" err="1"/>
              <a:t>opportunity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Deferred</a:t>
            </a:r>
            <a:r>
              <a:rPr lang="de-DE"/>
              <a:t> Texturing </a:t>
            </a:r>
            <a:r>
              <a:rPr lang="de-DE" err="1"/>
              <a:t>dispatch</a:t>
            </a:r>
            <a:r>
              <a:rPr lang="de-DE"/>
              <a:t> </a:t>
            </a:r>
            <a:r>
              <a:rPr lang="de-DE" err="1"/>
              <a:t>setup</a:t>
            </a:r>
            <a:r>
              <a:rPr lang="de-DE"/>
              <a:t>. </a:t>
            </a:r>
          </a:p>
          <a:p>
            <a:endParaRPr lang="de-DE"/>
          </a:p>
          <a:p>
            <a:r>
              <a:rPr lang="de-DE" err="1"/>
              <a:t>Because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, </a:t>
            </a:r>
            <a:r>
              <a:rPr lang="de-DE" err="1"/>
              <a:t>we‘ll</a:t>
            </a:r>
            <a:r>
              <a:rPr lang="de-DE"/>
              <a:t> </a:t>
            </a:r>
            <a:r>
              <a:rPr lang="de-DE" err="1"/>
              <a:t>maintain</a:t>
            </a:r>
            <a:r>
              <a:rPr lang="de-DE"/>
              <a:t> a </a:t>
            </a:r>
            <a:r>
              <a:rPr lang="de-DE" err="1"/>
              <a:t>compact</a:t>
            </a:r>
            <a:r>
              <a:rPr lang="de-DE"/>
              <a:t> </a:t>
            </a:r>
            <a:r>
              <a:rPr lang="de-DE" err="1"/>
              <a:t>list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commands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will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dispatched</a:t>
            </a:r>
            <a:r>
              <a:rPr lang="de-DE"/>
              <a:t> in a </a:t>
            </a:r>
            <a:r>
              <a:rPr lang="de-DE" err="1"/>
              <a:t>later</a:t>
            </a:r>
            <a:r>
              <a:rPr lang="de-DE"/>
              <a:t> </a:t>
            </a:r>
            <a:r>
              <a:rPr lang="de-DE" err="1"/>
              <a:t>step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/>
              <a:t>And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don‘t</a:t>
            </a:r>
            <a:r>
              <a:rPr lang="de-DE"/>
              <a:t> do </a:t>
            </a:r>
            <a:r>
              <a:rPr lang="de-DE" err="1"/>
              <a:t>lighting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decals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, so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don‘t</a:t>
            </a:r>
            <a:r>
              <a:rPr lang="de-DE"/>
              <a:t> </a:t>
            </a:r>
            <a:r>
              <a:rPr lang="de-DE" err="1"/>
              <a:t>rely</a:t>
            </a:r>
            <a:r>
              <a:rPr lang="de-DE"/>
              <a:t> on </a:t>
            </a:r>
            <a:r>
              <a:rPr lang="de-DE" err="1"/>
              <a:t>scalar</a:t>
            </a:r>
            <a:r>
              <a:rPr lang="de-DE"/>
              <a:t> light </a:t>
            </a:r>
            <a:r>
              <a:rPr lang="de-DE" err="1"/>
              <a:t>loads</a:t>
            </a:r>
            <a:r>
              <a:rPr lang="de-DE"/>
              <a:t>, </a:t>
            </a:r>
            <a:r>
              <a:rPr lang="de-DE" err="1"/>
              <a:t>which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err="1"/>
              <a:t>require</a:t>
            </a:r>
            <a:r>
              <a:rPr lang="de-DE"/>
              <a:t> a </a:t>
            </a:r>
            <a:r>
              <a:rPr lang="de-DE" err="1"/>
              <a:t>tiled</a:t>
            </a:r>
            <a:r>
              <a:rPr lang="de-DE"/>
              <a:t> </a:t>
            </a:r>
            <a:r>
              <a:rPr lang="de-DE" err="1"/>
              <a:t>layout</a:t>
            </a:r>
            <a:r>
              <a:rPr lang="de-DE"/>
              <a:t> in </a:t>
            </a:r>
            <a:r>
              <a:rPr lang="de-DE" err="1"/>
              <a:t>order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efficient</a:t>
            </a:r>
            <a:endParaRPr lang="de-DE"/>
          </a:p>
          <a:p>
            <a:endParaRPr lang="de-D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The </a:t>
            </a: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here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primary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collecting</a:t>
            </a:r>
            <a:r>
              <a:rPr lang="de-DE"/>
              <a:t> </a:t>
            </a:r>
            <a:r>
              <a:rPr lang="de-DE" err="1"/>
              <a:t>those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  <a:p>
            <a:r>
              <a:rPr lang="de-DE"/>
              <a:t>This </a:t>
            </a:r>
            <a:r>
              <a:rPr lang="de-DE" err="1"/>
              <a:t>way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never</a:t>
            </a:r>
            <a:r>
              <a:rPr lang="de-DE"/>
              <a:t> </a:t>
            </a:r>
            <a:r>
              <a:rPr lang="de-DE" err="1"/>
              <a:t>dispatch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-out </a:t>
            </a:r>
            <a:r>
              <a:rPr lang="de-DE" err="1"/>
              <a:t>pixels</a:t>
            </a:r>
            <a:r>
              <a:rPr lang="de-DE"/>
              <a:t> (</a:t>
            </a:r>
            <a:r>
              <a:rPr lang="de-DE" err="1"/>
              <a:t>duplicates</a:t>
            </a:r>
            <a:r>
              <a:rPr lang="de-DE"/>
              <a:t>), </a:t>
            </a:r>
            <a:r>
              <a:rPr lang="de-DE" err="1"/>
              <a:t>which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even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efficient</a:t>
            </a:r>
            <a:endParaRPr lang="de-DE"/>
          </a:p>
          <a:p>
            <a:endParaRPr lang="de-DE"/>
          </a:p>
          <a:p>
            <a:r>
              <a:rPr lang="de-DE" err="1"/>
              <a:t>Since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aren‘t</a:t>
            </a:r>
            <a:r>
              <a:rPr lang="de-DE"/>
              <a:t> </a:t>
            </a:r>
            <a:r>
              <a:rPr lang="de-DE" err="1"/>
              <a:t>organized</a:t>
            </a:r>
            <a:r>
              <a:rPr lang="de-DE"/>
              <a:t> in </a:t>
            </a:r>
            <a:r>
              <a:rPr lang="de-DE" err="1"/>
              <a:t>this</a:t>
            </a:r>
            <a:r>
              <a:rPr lang="de-DE"/>
              <a:t> 16x16 </a:t>
            </a:r>
            <a:r>
              <a:rPr lang="de-DE" err="1"/>
              <a:t>tile</a:t>
            </a:r>
            <a:r>
              <a:rPr lang="de-DE"/>
              <a:t> </a:t>
            </a:r>
            <a:r>
              <a:rPr lang="de-DE" err="1"/>
              <a:t>setup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reduce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amount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partial </a:t>
            </a:r>
            <a:r>
              <a:rPr lang="de-DE" err="1"/>
              <a:t>waves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a maximum </a:t>
            </a:r>
            <a:r>
              <a:rPr lang="de-DE" err="1"/>
              <a:t>one</a:t>
            </a:r>
            <a:r>
              <a:rPr lang="de-DE"/>
              <a:t> per screen!</a:t>
            </a:r>
          </a:p>
          <a:p>
            <a:endParaRPr lang="en-US"/>
          </a:p>
          <a:p>
            <a:r>
              <a:rPr lang="en-US"/>
              <a:t>Our Deferred Texturing approach is quite interesting and we talk about it in detail in our other talk today about Visibility Buffer and Deferred Rendering.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3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63C2C-08A6-D365-1D32-44F0CCB44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163480-F9A2-2CEE-8557-AA80A8BCC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E89D91-7549-5A38-99B8-E214B86CE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Overall, we’re not done here. We already have ideas how to make this even more efficient.</a:t>
            </a:r>
          </a:p>
          <a:p>
            <a:endParaRPr lang="en-US"/>
          </a:p>
          <a:p>
            <a:r>
              <a:rPr lang="en-US"/>
              <a:t>We’ve seen VRCS being most effective with our pixel dispatch commands in Deferred Texturing. </a:t>
            </a:r>
          </a:p>
          <a:p>
            <a:r>
              <a:rPr lang="en-US"/>
              <a:t>We essentially eliminate partial waves and always launch fewer compute threads in the first place. </a:t>
            </a:r>
          </a:p>
          <a:p>
            <a:endParaRPr lang="en-US"/>
          </a:p>
          <a:p>
            <a:r>
              <a:rPr lang="en-US"/>
              <a:t>Consequently, we were toying with the idea of using that dispatch scheme also for the other deferred stages, such as deferred lighting, G-Buffer Update etc.</a:t>
            </a:r>
          </a:p>
          <a:p>
            <a:r>
              <a:rPr lang="en-US"/>
              <a:t>However, it’s again a larger architectural change and we need more GPU memory that we don’t have</a:t>
            </a:r>
          </a:p>
          <a:p>
            <a:endParaRPr lang="en-US"/>
          </a:p>
          <a:p>
            <a:r>
              <a:rPr lang="en-US"/>
              <a:t>Another idea is to run Deferred Texturing, Lighting and G-Buffer update in the same shader program again, similar to Forward+.</a:t>
            </a:r>
          </a:p>
          <a:p>
            <a:r>
              <a:rPr lang="en-US"/>
              <a:t>Actually, we’ve tried this already but it was slightly slower than separate dispatches.</a:t>
            </a:r>
          </a:p>
          <a:p>
            <a:r>
              <a:rPr lang="en-US"/>
              <a:t>This was mainly due to a much higher VGPR usage.</a:t>
            </a:r>
            <a:br>
              <a:rPr lang="en-US"/>
            </a:br>
            <a:r>
              <a:rPr lang="en-US"/>
              <a:t>Also, we’ve again seen difficulties with very long GPU programs that were also present with F+.  e.g. very long shader compile times and inconsistent </a:t>
            </a:r>
            <a:r>
              <a:rPr lang="en-US" err="1"/>
              <a:t>codegen</a:t>
            </a:r>
            <a:r>
              <a:rPr lang="en-US"/>
              <a:t> (trivial change will result completely different assembly, etc.)</a:t>
            </a:r>
          </a:p>
          <a:p>
            <a:endParaRPr lang="en-US"/>
          </a:p>
          <a:p>
            <a:r>
              <a:rPr lang="en-US"/>
              <a:t>This is something we’ll look into in the near future, so stay tuned.</a:t>
            </a:r>
          </a:p>
          <a:p>
            <a:endParaRPr lang="en-US"/>
          </a:p>
          <a:p>
            <a:r>
              <a:rPr lang="en-US"/>
              <a:t>I’m now handing over to Martin who will go even deeper into the weeds.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0A9E7-807E-9E9D-719A-0108F3355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58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36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22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Martin </a:t>
            </a:r>
            <a:r>
              <a:rPr lang="de-DE" err="1"/>
              <a:t>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8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161E0-3E44-A9E6-08B9-700D6D2EC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036998-9144-D97B-8C78-B62C696AC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C5452-F317-7362-3BB2-0B799F4DB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Martin </a:t>
            </a:r>
            <a:r>
              <a:rPr lang="de-DE" err="1"/>
              <a:t>slide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A2EBF-F0C8-36EC-DD8E-07E8D88E6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2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continue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err="1"/>
              <a:t>bit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history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ground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DOOM </a:t>
            </a:r>
            <a:r>
              <a:rPr lang="de-DE" err="1"/>
              <a:t>Eternal</a:t>
            </a:r>
            <a:r>
              <a:rPr lang="de-DE"/>
              <a:t> was </a:t>
            </a:r>
            <a:r>
              <a:rPr lang="de-DE" err="1"/>
              <a:t>originally</a:t>
            </a:r>
            <a:r>
              <a:rPr lang="de-DE"/>
              <a:t> </a:t>
            </a:r>
            <a:r>
              <a:rPr lang="de-DE" err="1"/>
              <a:t>released</a:t>
            </a:r>
            <a:r>
              <a:rPr lang="de-DE"/>
              <a:t> on Xbox </a:t>
            </a:r>
            <a:r>
              <a:rPr lang="de-DE" err="1"/>
              <a:t>One</a:t>
            </a:r>
            <a:r>
              <a:rPr lang="de-DE"/>
              <a:t> and PS4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hardware</a:t>
            </a:r>
            <a:r>
              <a:rPr lang="de-DE"/>
              <a:t> in </a:t>
            </a:r>
            <a:r>
              <a:rPr lang="de-DE" err="1"/>
              <a:t>early</a:t>
            </a:r>
            <a:r>
              <a:rPr lang="de-DE"/>
              <a:t> 2020.</a:t>
            </a:r>
          </a:p>
          <a:p>
            <a:pPr marL="171450" indent="-171450">
              <a:buFontTx/>
              <a:buChar char="-"/>
            </a:pP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ported</a:t>
            </a:r>
            <a:r>
              <a:rPr lang="de-DE"/>
              <a:t> DOOM </a:t>
            </a:r>
            <a:r>
              <a:rPr lang="de-DE" err="1"/>
              <a:t>Eternal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Gen9 </a:t>
            </a:r>
            <a:r>
              <a:rPr lang="de-DE" err="1"/>
              <a:t>consoles</a:t>
            </a:r>
            <a:r>
              <a:rPr lang="de-DE"/>
              <a:t> in 2022 (</a:t>
            </a:r>
            <a:r>
              <a:rPr lang="de-DE" err="1"/>
              <a:t>with</a:t>
            </a:r>
            <a:r>
              <a:rPr lang="de-DE"/>
              <a:t> RTR, 120Hz, </a:t>
            </a:r>
            <a:r>
              <a:rPr lang="de-DE" err="1"/>
              <a:t>etc</a:t>
            </a:r>
            <a:r>
              <a:rPr lang="de-DE"/>
              <a:t>), </a:t>
            </a:r>
            <a:r>
              <a:rPr lang="de-DE" err="1"/>
              <a:t>we</a:t>
            </a:r>
            <a:r>
              <a:rPr lang="de-DE"/>
              <a:t> also </a:t>
            </a:r>
            <a:r>
              <a:rPr lang="de-DE" err="1"/>
              <a:t>added</a:t>
            </a:r>
            <a:r>
              <a:rPr lang="de-DE"/>
              <a:t> VRS support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err="1"/>
              <a:t>Two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main</a:t>
            </a:r>
            <a:r>
              <a:rPr lang="de-DE"/>
              <a:t> </a:t>
            </a:r>
            <a:r>
              <a:rPr lang="de-DE" err="1"/>
              <a:t>passes</a:t>
            </a:r>
            <a:r>
              <a:rPr lang="de-DE"/>
              <a:t> (</a:t>
            </a:r>
            <a:r>
              <a:rPr lang="de-DE" err="1"/>
              <a:t>opaque</a:t>
            </a:r>
            <a:r>
              <a:rPr lang="de-DE"/>
              <a:t> / </a:t>
            </a:r>
            <a:r>
              <a:rPr lang="de-DE" err="1"/>
              <a:t>transparents</a:t>
            </a:r>
            <a:r>
              <a:rPr lang="de-DE"/>
              <a:t>) </a:t>
            </a:r>
            <a:r>
              <a:rPr lang="de-DE" err="1"/>
              <a:t>were</a:t>
            </a:r>
            <a:r>
              <a:rPr lang="de-DE"/>
              <a:t> </a:t>
            </a:r>
            <a:r>
              <a:rPr lang="de-DE" err="1"/>
              <a:t>rasterized</a:t>
            </a:r>
            <a:r>
              <a:rPr lang="de-DE"/>
              <a:t>, </a:t>
            </a:r>
            <a:r>
              <a:rPr lang="de-DE" err="1"/>
              <a:t>benefitting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Hardware VRS.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evaluate</a:t>
            </a:r>
            <a:r>
              <a:rPr lang="de-DE"/>
              <a:t> all </a:t>
            </a:r>
            <a:r>
              <a:rPr lang="de-DE" err="1"/>
              <a:t>materials</a:t>
            </a:r>
            <a:r>
              <a:rPr lang="de-DE"/>
              <a:t>, </a:t>
            </a:r>
            <a:r>
              <a:rPr lang="de-DE" err="1"/>
              <a:t>run</a:t>
            </a:r>
            <a:r>
              <a:rPr lang="de-DE"/>
              <a:t> </a:t>
            </a:r>
            <a:r>
              <a:rPr lang="de-DE" err="1"/>
              <a:t>lighting</a:t>
            </a:r>
            <a:r>
              <a:rPr lang="de-DE"/>
              <a:t>, </a:t>
            </a:r>
            <a:r>
              <a:rPr lang="de-DE" err="1"/>
              <a:t>blend</a:t>
            </a:r>
            <a:r>
              <a:rPr lang="de-DE"/>
              <a:t> </a:t>
            </a:r>
            <a:r>
              <a:rPr lang="de-DE" err="1"/>
              <a:t>decals</a:t>
            </a:r>
            <a:r>
              <a:rPr lang="de-DE"/>
              <a:t>, etc., </a:t>
            </a:r>
            <a:r>
              <a:rPr lang="de-DE" err="1"/>
              <a:t>basically</a:t>
            </a:r>
            <a:r>
              <a:rPr lang="de-DE"/>
              <a:t> </a:t>
            </a:r>
            <a:r>
              <a:rPr lang="de-DE" err="1"/>
              <a:t>outputting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final </a:t>
            </a:r>
            <a:r>
              <a:rPr lang="de-DE" err="1"/>
              <a:t>color</a:t>
            </a:r>
            <a:endParaRPr lang="en-US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85A5F-2C9A-CC41-B1FA-9B6E90FAC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93D78-2209-89B6-7E6C-B91C3F2A3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29B1BC-0D2F-1912-8FF4-09F76412D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Martin </a:t>
            </a:r>
            <a:r>
              <a:rPr lang="de-DE" err="1"/>
              <a:t>slide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4982-1908-E7B8-374C-2BD86A2C1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1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B4AB7-76E7-5C91-81AC-BE1534D8E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06976-B9A4-1024-CE94-43D60C948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E1C7BA-468B-F72A-4E1F-C22C9EBF95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Martin </a:t>
            </a:r>
            <a:r>
              <a:rPr lang="de-DE" err="1"/>
              <a:t>slide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5DE84-3257-05C1-7CF8-1901954FA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6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F6269-EF18-7E9D-48E8-0F72CDEC0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40B6DA-2361-5364-F9B7-210DE3469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F8573-A2C2-3C50-C8F7-B92F87FD5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found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VRS was a </a:t>
            </a:r>
            <a:r>
              <a:rPr lang="de-DE" err="1"/>
              <a:t>great</a:t>
            </a:r>
            <a:r>
              <a:rPr lang="de-DE"/>
              <a:t> fit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forward</a:t>
            </a:r>
            <a:r>
              <a:rPr lang="de-DE"/>
              <a:t> </a:t>
            </a:r>
            <a:r>
              <a:rPr lang="de-DE" err="1"/>
              <a:t>rendering</a:t>
            </a:r>
            <a:r>
              <a:rPr lang="de-DE"/>
              <a:t> </a:t>
            </a:r>
            <a:r>
              <a:rPr lang="de-DE" err="1"/>
              <a:t>pipeline</a:t>
            </a:r>
            <a:r>
              <a:rPr lang="de-DE"/>
              <a:t> in </a:t>
            </a:r>
            <a:r>
              <a:rPr lang="de-DE" err="1"/>
              <a:t>particular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Expensive </a:t>
            </a:r>
            <a:r>
              <a:rPr lang="de-DE" err="1"/>
              <a:t>pixels</a:t>
            </a:r>
            <a:r>
              <a:rPr lang="de-DE"/>
              <a:t> </a:t>
            </a:r>
            <a:r>
              <a:rPr lang="de-DE" err="1"/>
              <a:t>were</a:t>
            </a:r>
            <a:r>
              <a:rPr lang="de-DE"/>
              <a:t> </a:t>
            </a:r>
            <a:r>
              <a:rPr lang="de-DE" err="1"/>
              <a:t>calculated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forward</a:t>
            </a:r>
            <a:r>
              <a:rPr lang="de-DE"/>
              <a:t> </a:t>
            </a:r>
            <a:r>
              <a:rPr lang="de-DE" err="1"/>
              <a:t>pixel</a:t>
            </a:r>
            <a:r>
              <a:rPr lang="de-DE"/>
              <a:t> </a:t>
            </a:r>
            <a:r>
              <a:rPr lang="de-DE" err="1"/>
              <a:t>shaders</a:t>
            </a:r>
            <a:r>
              <a:rPr lang="de-DE"/>
              <a:t> and VRS </a:t>
            </a:r>
            <a:r>
              <a:rPr lang="de-DE" err="1"/>
              <a:t>helped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minimize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invocation</a:t>
            </a:r>
            <a:r>
              <a:rPr lang="de-DE"/>
              <a:t> </a:t>
            </a:r>
            <a:r>
              <a:rPr lang="de-DE" err="1"/>
              <a:t>count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also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collaboration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Martin </a:t>
            </a:r>
            <a:r>
              <a:rPr lang="de-DE" err="1"/>
              <a:t>first</a:t>
            </a:r>
            <a:r>
              <a:rPr lang="de-DE"/>
              <a:t> </a:t>
            </a:r>
            <a:r>
              <a:rPr lang="de-DE" err="1"/>
              <a:t>kicked</a:t>
            </a:r>
            <a:r>
              <a:rPr lang="de-DE"/>
              <a:t> off</a:t>
            </a:r>
          </a:p>
          <a:p>
            <a:pPr marL="171450" indent="-171450">
              <a:buFontTx/>
              <a:buChar char="-"/>
            </a:pPr>
            <a:r>
              <a:rPr lang="de-DE"/>
              <a:t>He </a:t>
            </a:r>
            <a:r>
              <a:rPr lang="de-DE" err="1"/>
              <a:t>invited</a:t>
            </a:r>
            <a:r>
              <a:rPr lang="de-DE"/>
              <a:t> </a:t>
            </a:r>
            <a:r>
              <a:rPr lang="de-DE" err="1"/>
              <a:t>me</a:t>
            </a:r>
            <a:r>
              <a:rPr lang="de-DE"/>
              <a:t> and Chris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contribute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his</a:t>
            </a:r>
            <a:r>
              <a:rPr lang="de-DE"/>
              <a:t> </a:t>
            </a:r>
            <a:r>
              <a:rPr lang="de-DE" err="1"/>
              <a:t>talks</a:t>
            </a:r>
            <a:r>
              <a:rPr lang="de-DE"/>
              <a:t> on YouTube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middle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pandemic</a:t>
            </a:r>
            <a:r>
              <a:rPr lang="de-DE"/>
              <a:t> (</a:t>
            </a:r>
            <a:r>
              <a:rPr lang="de-DE" err="1"/>
              <a:t>go</a:t>
            </a:r>
            <a:r>
              <a:rPr lang="de-DE"/>
              <a:t> </a:t>
            </a:r>
            <a:r>
              <a:rPr lang="de-DE" err="1"/>
              <a:t>watch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talk</a:t>
            </a:r>
            <a:r>
              <a:rPr lang="de-DE"/>
              <a:t>, still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good</a:t>
            </a:r>
            <a:r>
              <a:rPr lang="de-DE"/>
              <a:t> </a:t>
            </a:r>
            <a:r>
              <a:rPr lang="de-DE" err="1"/>
              <a:t>info</a:t>
            </a:r>
            <a:r>
              <a:rPr lang="de-DE"/>
              <a:t> </a:t>
            </a:r>
            <a:r>
              <a:rPr lang="de-DE" err="1"/>
              <a:t>today</a:t>
            </a:r>
            <a:r>
              <a:rPr lang="de-DE"/>
              <a:t>)</a:t>
            </a:r>
          </a:p>
          <a:p>
            <a:pPr marL="171450" indent="-171450">
              <a:buFontTx/>
              <a:buChar char="-"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a </a:t>
            </a:r>
            <a:r>
              <a:rPr lang="de-DE" err="1"/>
              <a:t>screenshot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showing</a:t>
            </a:r>
            <a:r>
              <a:rPr lang="de-DE"/>
              <a:t> </a:t>
            </a:r>
            <a:r>
              <a:rPr lang="de-DE" err="1"/>
              <a:t>some</a:t>
            </a:r>
            <a:r>
              <a:rPr lang="de-DE"/>
              <a:t> nice </a:t>
            </a:r>
            <a:r>
              <a:rPr lang="de-DE" err="1"/>
              <a:t>performance</a:t>
            </a:r>
            <a:r>
              <a:rPr lang="de-DE"/>
              <a:t> </a:t>
            </a:r>
            <a:r>
              <a:rPr lang="de-DE" err="1"/>
              <a:t>gains</a:t>
            </a:r>
            <a:endParaRPr lang="de-DE"/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13D39-D190-1E13-DACA-F88AFC4F4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38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changed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idTech7 </a:t>
            </a:r>
            <a:r>
              <a:rPr lang="de-DE" err="1"/>
              <a:t>to</a:t>
            </a:r>
            <a:r>
              <a:rPr lang="de-DE"/>
              <a:t> 8?</a:t>
            </a:r>
          </a:p>
          <a:p>
            <a:pPr marL="171450" indent="-171450">
              <a:buFontTx/>
              <a:buChar char="-"/>
            </a:pPr>
            <a:r>
              <a:rPr lang="de-DE" err="1"/>
              <a:t>Replaced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main</a:t>
            </a:r>
            <a:r>
              <a:rPr lang="de-DE"/>
              <a:t> </a:t>
            </a:r>
            <a:r>
              <a:rPr lang="de-DE" err="1"/>
              <a:t>opaque</a:t>
            </a:r>
            <a:r>
              <a:rPr lang="de-DE"/>
              <a:t> pass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deferred</a:t>
            </a:r>
            <a:r>
              <a:rPr lang="de-DE"/>
              <a:t> </a:t>
            </a:r>
            <a:r>
              <a:rPr lang="de-DE" err="1"/>
              <a:t>texturing</a:t>
            </a:r>
            <a:r>
              <a:rPr lang="de-DE"/>
              <a:t> + </a:t>
            </a:r>
            <a:r>
              <a:rPr lang="de-DE" err="1"/>
              <a:t>lighting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/>
              <a:t>Note,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formerly</a:t>
            </a:r>
            <a:r>
              <a:rPr lang="de-DE"/>
              <a:t> </a:t>
            </a:r>
            <a:r>
              <a:rPr lang="de-DE" err="1"/>
              <a:t>rasterized</a:t>
            </a:r>
            <a:r>
              <a:rPr lang="de-DE"/>
              <a:t> pass 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changed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a </a:t>
            </a:r>
            <a:r>
              <a:rPr lang="de-DE" err="1"/>
              <a:t>series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compute</a:t>
            </a:r>
            <a:r>
              <a:rPr lang="de-DE"/>
              <a:t> </a:t>
            </a:r>
            <a:r>
              <a:rPr lang="de-DE" err="1"/>
              <a:t>shaders</a:t>
            </a:r>
            <a:r>
              <a:rPr lang="de-DE"/>
              <a:t>.</a:t>
            </a:r>
          </a:p>
          <a:p>
            <a:pPr marL="171450" indent="-171450">
              <a:buFontTx/>
              <a:buChar char="-"/>
            </a:pPr>
            <a:r>
              <a:rPr lang="de-DE" err="1"/>
              <a:t>Only</a:t>
            </a:r>
            <a:r>
              <a:rPr lang="de-DE"/>
              <a:t> transparent </a:t>
            </a:r>
            <a:r>
              <a:rPr lang="de-DE" err="1"/>
              <a:t>rendering</a:t>
            </a:r>
            <a:r>
              <a:rPr lang="de-DE"/>
              <a:t> </a:t>
            </a:r>
            <a:r>
              <a:rPr lang="de-DE" err="1"/>
              <a:t>remains</a:t>
            </a:r>
            <a:r>
              <a:rPr lang="de-DE"/>
              <a:t> </a:t>
            </a:r>
            <a:r>
              <a:rPr lang="de-DE" err="1"/>
              <a:t>forward</a:t>
            </a:r>
            <a:r>
              <a:rPr lang="de-DE"/>
              <a:t>, </a:t>
            </a:r>
            <a:r>
              <a:rPr lang="de-DE" err="1"/>
              <a:t>pretty</a:t>
            </a:r>
            <a:r>
              <a:rPr lang="de-DE"/>
              <a:t> </a:t>
            </a:r>
            <a:r>
              <a:rPr lang="de-DE" err="1"/>
              <a:t>much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had</a:t>
            </a:r>
            <a:r>
              <a:rPr lang="de-DE"/>
              <a:t> in </a:t>
            </a:r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sincein</a:t>
            </a:r>
            <a:r>
              <a:rPr lang="de-DE"/>
              <a:t>  DOOM </a:t>
            </a:r>
            <a:r>
              <a:rPr lang="de-DE" err="1"/>
              <a:t>Eternal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6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Btw, replacing the opaque pipeline with a visibility buffer and deferred rendering approach was part of our other talk early today together with Dominik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Quick recap of our approach from the </a:t>
            </a:r>
            <a:r>
              <a:rPr lang="en-US" b="0"/>
              <a:t>“Visibility Buffer and Deferred Rendering in DOOM: The Dark Ages” talk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/>
              <a:t>Our main idea there was to minimize the amount of Helper Pixels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/>
              <a:t>Helper Pixels are pixel shader invocations that won’t end up in a visible pixel on screen, but are needed mainly to support hardware derivatives on primitive edges (e.g. for </a:t>
            </a:r>
            <a:r>
              <a:rPr lang="en-US" b="0" err="1"/>
              <a:t>mip</a:t>
            </a:r>
            <a:r>
              <a:rPr lang="en-US" b="0"/>
              <a:t> calculations, etc.)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/>
              <a:t>Heavy lighting calculations affect helper pixels as well, since they run the same code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/>
              <a:t>Moving that work to compute helped a lot here, since we only dispatch work for the visible pixels.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/>
              <a:t>The remaining raster work (visibility generation, shadow map rendering) remained lightweight (=no expensive shader work)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6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3E237-B1EA-98CD-68A4-2EAE2FDB1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BB8F3-7501-CFA5-F7FA-DAF00BCB7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36FD8-15CC-E435-6725-615080E9F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/>
              <a:t>Seen </a:t>
            </a:r>
            <a:r>
              <a:rPr lang="de-DE" err="1"/>
              <a:t>great</a:t>
            </a:r>
            <a:r>
              <a:rPr lang="de-DE"/>
              <a:t> </a:t>
            </a:r>
            <a:r>
              <a:rPr lang="de-DE" err="1"/>
              <a:t>results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approach</a:t>
            </a:r>
            <a:r>
              <a:rPr lang="de-DE"/>
              <a:t> </a:t>
            </a:r>
            <a:r>
              <a:rPr lang="de-DE" err="1"/>
              <a:t>first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 err="1"/>
              <a:t>We‘ve</a:t>
            </a:r>
            <a:r>
              <a:rPr lang="de-DE"/>
              <a:t> </a:t>
            </a:r>
            <a:r>
              <a:rPr lang="de-DE" err="1"/>
              <a:t>seen</a:t>
            </a:r>
            <a:r>
              <a:rPr lang="de-DE"/>
              <a:t> a solid 2-3 </a:t>
            </a:r>
            <a:r>
              <a:rPr lang="de-DE" err="1"/>
              <a:t>ms</a:t>
            </a:r>
            <a:r>
              <a:rPr lang="de-DE"/>
              <a:t> </a:t>
            </a:r>
            <a:r>
              <a:rPr lang="de-DE" err="1"/>
              <a:t>win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overall</a:t>
            </a:r>
            <a:r>
              <a:rPr lang="de-DE"/>
              <a:t> GPU frame time</a:t>
            </a:r>
          </a:p>
          <a:p>
            <a:pPr marL="628650" lvl="1" indent="-171450">
              <a:buFontTx/>
              <a:buChar char="-"/>
            </a:pPr>
            <a:r>
              <a:rPr lang="de-DE" err="1"/>
              <a:t>Hooray</a:t>
            </a:r>
            <a:r>
              <a:rPr lang="de-DE"/>
              <a:t>, </a:t>
            </a:r>
            <a:r>
              <a:rPr lang="de-DE" err="1"/>
              <a:t>we‘re</a:t>
            </a:r>
            <a:r>
              <a:rPr lang="de-DE"/>
              <a:t> </a:t>
            </a:r>
            <a:r>
              <a:rPr lang="de-DE" err="1"/>
              <a:t>done</a:t>
            </a:r>
            <a:r>
              <a:rPr lang="de-DE"/>
              <a:t>, </a:t>
            </a:r>
            <a:r>
              <a:rPr lang="de-DE" err="1"/>
              <a:t>right</a:t>
            </a:r>
            <a:r>
              <a:rPr lang="de-DE"/>
              <a:t>?</a:t>
            </a:r>
          </a:p>
          <a:p>
            <a:pPr marL="628650" lvl="1" indent="-171450">
              <a:buFontTx/>
              <a:buChar char="-"/>
            </a:pP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know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meme</a:t>
            </a:r>
            <a:r>
              <a:rPr lang="de-DE"/>
              <a:t>,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imagine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not </a:t>
            </a:r>
            <a:r>
              <a:rPr lang="de-DE" err="1"/>
              <a:t>the</a:t>
            </a:r>
            <a:r>
              <a:rPr lang="de-DE"/>
              <a:t> end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story</a:t>
            </a:r>
            <a:endParaRPr lang="de-DE"/>
          </a:p>
          <a:p>
            <a:pPr marL="171450" lvl="0" indent="-171450">
              <a:buFontTx/>
              <a:buChar char="-"/>
            </a:pP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quite</a:t>
            </a:r>
            <a:r>
              <a:rPr lang="de-DE"/>
              <a:t> a </a:t>
            </a:r>
            <a:r>
              <a:rPr lang="de-DE" err="1"/>
              <a:t>while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were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happy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much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render</a:t>
            </a:r>
            <a:r>
              <a:rPr lang="de-DE"/>
              <a:t> </a:t>
            </a:r>
            <a:r>
              <a:rPr lang="de-DE" err="1"/>
              <a:t>pipeline</a:t>
            </a:r>
            <a:r>
              <a:rPr lang="de-DE"/>
              <a:t> was </a:t>
            </a:r>
            <a:r>
              <a:rPr lang="de-DE" err="1"/>
              <a:t>performing</a:t>
            </a:r>
            <a:r>
              <a:rPr lang="de-DE"/>
              <a:t> </a:t>
            </a:r>
            <a:r>
              <a:rPr lang="de-DE" err="1"/>
              <a:t>better</a:t>
            </a:r>
            <a:r>
              <a:rPr lang="de-DE"/>
              <a:t> </a:t>
            </a:r>
            <a:r>
              <a:rPr lang="de-DE" err="1"/>
              <a:t>than</a:t>
            </a:r>
            <a:r>
              <a:rPr lang="de-DE"/>
              <a:t> Forward+</a:t>
            </a:r>
          </a:p>
          <a:p>
            <a:pPr marL="171450" lvl="0" indent="-171450">
              <a:buFontTx/>
              <a:buChar char="-"/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optimized</a:t>
            </a:r>
            <a:r>
              <a:rPr lang="de-DE"/>
              <a:t> </a:t>
            </a:r>
            <a:r>
              <a:rPr lang="de-DE" err="1"/>
              <a:t>everything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VRS disabled </a:t>
            </a:r>
            <a:r>
              <a:rPr lang="de-DE" err="1"/>
              <a:t>for</a:t>
            </a:r>
            <a:r>
              <a:rPr lang="de-DE"/>
              <a:t> a fair </a:t>
            </a:r>
            <a:r>
              <a:rPr lang="de-DE" err="1"/>
              <a:t>comparison</a:t>
            </a:r>
            <a:r>
              <a:rPr lang="de-DE"/>
              <a:t>. But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knew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needed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adress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missing</a:t>
            </a:r>
            <a:r>
              <a:rPr lang="de-DE"/>
              <a:t> VRS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pipeline</a:t>
            </a:r>
            <a:r>
              <a:rPr lang="de-DE"/>
              <a:t> at </a:t>
            </a:r>
            <a:r>
              <a:rPr lang="de-DE" err="1"/>
              <a:t>some</a:t>
            </a:r>
            <a:r>
              <a:rPr lang="de-DE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/>
              <a:t>* </a:t>
            </a:r>
            <a:r>
              <a:rPr lang="de-DE" err="1"/>
              <a:t>click</a:t>
            </a:r>
            <a:r>
              <a:rPr lang="de-DE"/>
              <a:t> *</a:t>
            </a:r>
          </a:p>
          <a:p>
            <a:pPr marL="171450" lvl="0" indent="-171450">
              <a:buFontTx/>
              <a:buChar char="-"/>
            </a:pPr>
            <a:r>
              <a:rPr lang="de-DE"/>
              <a:t>A real-</a:t>
            </a:r>
            <a:r>
              <a:rPr lang="de-DE" err="1"/>
              <a:t>world</a:t>
            </a:r>
            <a:r>
              <a:rPr lang="de-DE"/>
              <a:t> </a:t>
            </a:r>
            <a:r>
              <a:rPr lang="de-DE" err="1"/>
              <a:t>comparison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rendering</a:t>
            </a:r>
            <a:r>
              <a:rPr lang="de-DE"/>
              <a:t> </a:t>
            </a:r>
            <a:r>
              <a:rPr lang="de-DE" err="1"/>
              <a:t>pipeline</a:t>
            </a:r>
            <a:r>
              <a:rPr lang="de-DE"/>
              <a:t> </a:t>
            </a:r>
            <a:r>
              <a:rPr lang="de-DE" err="1"/>
              <a:t>efforts</a:t>
            </a:r>
            <a:r>
              <a:rPr lang="de-DE"/>
              <a:t> </a:t>
            </a:r>
            <a:r>
              <a:rPr lang="de-DE" err="1"/>
              <a:t>showed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optimized</a:t>
            </a:r>
            <a:r>
              <a:rPr lang="de-DE"/>
              <a:t> </a:t>
            </a:r>
            <a:r>
              <a:rPr lang="de-DE" err="1"/>
              <a:t>pipeline</a:t>
            </a:r>
            <a:r>
              <a:rPr lang="de-DE"/>
              <a:t> was </a:t>
            </a:r>
            <a:r>
              <a:rPr lang="de-DE" err="1"/>
              <a:t>outperformed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old</a:t>
            </a:r>
            <a:r>
              <a:rPr lang="de-DE"/>
              <a:t> F+ </a:t>
            </a:r>
            <a:r>
              <a:rPr lang="de-DE" err="1"/>
              <a:t>approach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VRS </a:t>
            </a:r>
            <a:r>
              <a:rPr lang="de-DE" err="1"/>
              <a:t>enabled</a:t>
            </a:r>
            <a:endParaRPr lang="de-DE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/>
              <a:t>* </a:t>
            </a:r>
            <a:r>
              <a:rPr lang="de-DE" err="1"/>
              <a:t>click</a:t>
            </a:r>
            <a:r>
              <a:rPr lang="de-DE"/>
              <a:t> *</a:t>
            </a:r>
          </a:p>
          <a:p>
            <a:pPr marL="171450" lvl="0" indent="-171450">
              <a:buFontTx/>
              <a:buChar char="-"/>
            </a:pPr>
            <a:r>
              <a:rPr lang="de-DE"/>
              <a:t>So, 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? </a:t>
            </a:r>
            <a:r>
              <a:rPr lang="de-DE" err="1"/>
              <a:t>I‘ll</a:t>
            </a:r>
            <a:r>
              <a:rPr lang="de-DE"/>
              <a:t> </a:t>
            </a:r>
            <a:r>
              <a:rPr lang="de-DE" err="1"/>
              <a:t>explain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approach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following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2C79A-321C-A3DB-2694-AEC7C63B0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98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We knew from the beginning that we need some sort of software Variable Rate Shading in our new rendering as well</a:t>
            </a:r>
          </a:p>
          <a:p>
            <a:pPr marL="171450" indent="-171450">
              <a:buFontTx/>
              <a:buChar char="-"/>
            </a:pPr>
            <a:r>
              <a:rPr lang="en-US"/>
              <a:t>We gravitated towards looking into Variable-Rate Compute Shaders, but there were no shipped games.</a:t>
            </a:r>
          </a:p>
          <a:p>
            <a:endParaRPr lang="en-US"/>
          </a:p>
          <a:p>
            <a:r>
              <a:rPr lang="en-US"/>
              <a:t>* Click * </a:t>
            </a:r>
          </a:p>
          <a:p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Uncharted territory, we only have Martin’s talk from 2022 and an ATG research sample</a:t>
            </a:r>
          </a:p>
          <a:p>
            <a:pPr marL="171450" indent="-171450">
              <a:buFontTx/>
              <a:buChar char="-"/>
            </a:pPr>
            <a:r>
              <a:rPr lang="en-US"/>
              <a:t>On the good side, we managed to get the technique implemented in around 2 weeks and we’ve seen very promising results</a:t>
            </a:r>
          </a:p>
          <a:p>
            <a:pPr marL="171450" indent="-171450">
              <a:buFontTx/>
              <a:buChar char="-"/>
            </a:pPr>
            <a:r>
              <a:rPr lang="en-US"/>
              <a:t>However, a proof-of-concept is very rarely ready for production</a:t>
            </a:r>
          </a:p>
          <a:p>
            <a:pPr marL="171450" indent="-171450">
              <a:buFontTx/>
              <a:buChar char="-"/>
            </a:pPr>
            <a:r>
              <a:rPr lang="en-US"/>
              <a:t>After the initial excitement, we’ve found many edge cases where VRCS didn’t work as intended, also quality issues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* click *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One of the benefits of working for a larger organization is that you’re not completely on your own.</a:t>
            </a:r>
          </a:p>
          <a:p>
            <a:pPr marL="171450" indent="-171450">
              <a:buFontTx/>
              <a:buChar char="-"/>
            </a:pPr>
            <a:r>
              <a:rPr lang="en-US"/>
              <a:t>Martin offered to fly over to the id Frankfurt office. Stayed for 8 days and together we finalized the implementation and shipped the game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1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46681-0F13-8218-5D69-A836CAACA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D50C7-1113-ADC7-6559-272011F12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38BF2-7EB5-4C70-9C83-8996D5852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What’s the purpose of VRCS? Save Performance by retiring entire compute waves early</a:t>
            </a:r>
          </a:p>
          <a:p>
            <a:r>
              <a:rPr lang="en-US"/>
              <a:t>We reduce the number of unique pixel calculations based on shading rate</a:t>
            </a:r>
          </a:p>
          <a:p>
            <a:r>
              <a:rPr lang="en-US"/>
              <a:t>Uniquely calculated pixels might copy their result to neighbors so we don’t get “holes”</a:t>
            </a:r>
          </a:p>
          <a:p>
            <a:endParaRPr lang="en-US"/>
          </a:p>
          <a:p>
            <a:r>
              <a:rPr lang="en-US"/>
              <a:t>We apply VRCS to </a:t>
            </a:r>
            <a:r>
              <a:rPr lang="en-US" err="1"/>
              <a:t>fullscreen</a:t>
            </a:r>
            <a:r>
              <a:rPr lang="en-US"/>
              <a:t> compute passes with expensive / ALU heavy pixels.</a:t>
            </a:r>
          </a:p>
          <a:p>
            <a:r>
              <a:rPr lang="en-US"/>
              <a:t>Lightweight pixel passes such as visibility and </a:t>
            </a:r>
            <a:r>
              <a:rPr lang="en-US" err="1"/>
              <a:t>shadowmap</a:t>
            </a:r>
            <a:r>
              <a:rPr lang="en-US"/>
              <a:t> generation do not benefit much from VRCS, so they just don’t use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CBDD1-1DED-A287-9F46-6667C2774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4A242-93F3-48DF-BA72-30833AE94D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3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1C27D4-1B29-471E-5F08-FD022ABBA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12192000" cy="6849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C44762-A795-0BF0-9DE6-D719CDBBB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60000"/>
                    <a:lumOff val="4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D2F8D-16DA-3B5A-94FA-5CC04EB5A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BA1AB6-FD46-D0B3-7E55-BCCE0625A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CC8FBA17-E6E7-A7A1-EE9F-053B877A4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38" y="124705"/>
            <a:ext cx="350722" cy="403572"/>
          </a:xfrm>
          <a:prstGeom prst="rect">
            <a:avLst/>
          </a:prstGeom>
        </p:spPr>
      </p:pic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7CBE453-7267-3E2C-E053-E253BA3A36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46" y="91541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5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77E569-0EC8-BC47-BD4E-24BBD7FF6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95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8B62265-8DE1-8F4C-D0CB-95D2AE656D1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393079"/>
          </a:xfrm>
          <a:prstGeom prst="rect">
            <a:avLst/>
          </a:prstGeom>
          <a:solidFill>
            <a:schemeClr val="bg2">
              <a:lumMod val="25000"/>
              <a:alpha val="41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</a:lstStyle>
          <a:p>
            <a:endParaRPr lang="en-US" sz="44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Narrow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B3E6B-8CA5-2058-09C3-9C31CEB0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DCC7-63F6-BAF1-6DD8-E7F99EA71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19C36-4F42-42FF-BD1F-ABA925AC32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2FC7-CC67-AB4C-F6D1-02843A37825F}"/>
              </a:ext>
            </a:extLst>
          </p:cNvPr>
          <p:cNvSpPr txBox="1"/>
          <p:nvPr userDrawn="1"/>
        </p:nvSpPr>
        <p:spPr>
          <a:xfrm>
            <a:off x="11771692" y="609889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CCAFE9-028D-484E-8083-140DF871FEA7}" type="slidenum">
              <a:rPr lang="en-US" sz="1000" smtClean="0">
                <a:solidFill>
                  <a:schemeClr val="bg2">
                    <a:lumMod val="5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‹#›</a:t>
            </a:fld>
            <a:endParaRPr lang="en-US" sz="1000">
              <a:solidFill>
                <a:schemeClr val="bg2">
                  <a:lumMod val="5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94E9AFB-1D1E-22A3-F650-6E87C783D9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38" y="124705"/>
            <a:ext cx="350722" cy="403572"/>
          </a:xfrm>
          <a:prstGeom prst="rect">
            <a:avLst/>
          </a:prstGeom>
        </p:spPr>
      </p:pic>
      <p:pic>
        <p:nvPicPr>
          <p:cNvPr id="6" name="Picture 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D91411F-7F0C-EE00-5376-AF2C96DC46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46" y="91541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DFFA-2408-C24C-6167-0B9A50033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E0F8E-5222-C320-48BD-816589D7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438BA-4EA5-58D5-5A59-D94FA2979C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DD62A6A8-2827-56F6-B844-15FBAE90FA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278" y="6421264"/>
            <a:ext cx="350722" cy="403572"/>
          </a:xfrm>
          <a:prstGeom prst="rect">
            <a:avLst/>
          </a:prstGeom>
        </p:spPr>
      </p:pic>
      <p:pic>
        <p:nvPicPr>
          <p:cNvPr id="8" name="Picture 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5B45A1E-64A9-A958-55D3-5910E205E7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78" y="6388100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34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7F86E7-3806-7FDE-079D-0A853C017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12192000" cy="684995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2E87F8E-11BE-CEBA-2738-112886A60C0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736746"/>
          </a:xfrm>
          <a:prstGeom prst="rect">
            <a:avLst/>
          </a:prstGeom>
          <a:solidFill>
            <a:schemeClr val="bg2">
              <a:lumMod val="25000"/>
              <a:alpha val="41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</a:lstStyle>
          <a:p>
            <a:endParaRPr lang="en-US" sz="44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Narrow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03E38-9088-19E5-2AB8-D4F44FF7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F0BE6-C1F8-99F6-8C8C-B883A2DAE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C9E6B-80A9-0DE7-1DFB-3E3669CB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  <a:lvl2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2pPr>
            <a:lvl3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3pPr>
            <a:lvl4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4pPr>
            <a:lvl5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28AFB9-049F-BF9D-9CD1-60D8692D2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D13E0-2763-E092-C36F-A0645F04E8AB}"/>
              </a:ext>
            </a:extLst>
          </p:cNvPr>
          <p:cNvSpPr txBox="1"/>
          <p:nvPr userDrawn="1"/>
        </p:nvSpPr>
        <p:spPr>
          <a:xfrm>
            <a:off x="11771692" y="609889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CCAFE9-028D-484E-8083-140DF871FEA7}" type="slidenum">
              <a:rPr lang="en-US" sz="1000" smtClean="0">
                <a:solidFill>
                  <a:schemeClr val="bg2">
                    <a:lumMod val="5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‹#›</a:t>
            </a:fld>
            <a:endParaRPr lang="en-US" sz="1000">
              <a:solidFill>
                <a:schemeClr val="bg2">
                  <a:lumMod val="5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4964B74D-D22E-915B-FC46-54E425DA0F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38" y="124705"/>
            <a:ext cx="350722" cy="403572"/>
          </a:xfrm>
          <a:prstGeom prst="rect">
            <a:avLst/>
          </a:prstGeom>
        </p:spPr>
      </p:pic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7233D59-44DB-C679-2F90-825395A3AD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46" y="91541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CD3E63-E468-65F4-623F-CED117F6C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12192000" cy="6849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E4AF6-1389-9597-2C9B-F7BF986E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B3E4F-F885-6A78-092D-B9B1A49DD1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EC773E-F01B-F759-BA0E-543BEEA54180}"/>
              </a:ext>
            </a:extLst>
          </p:cNvPr>
          <p:cNvSpPr txBox="1"/>
          <p:nvPr userDrawn="1"/>
        </p:nvSpPr>
        <p:spPr>
          <a:xfrm>
            <a:off x="11771692" y="609889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CCAFE9-028D-484E-8083-140DF871FEA7}" type="slidenum">
              <a:rPr lang="en-US" sz="1000" smtClean="0">
                <a:solidFill>
                  <a:schemeClr val="bg2">
                    <a:lumMod val="5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‹#›</a:t>
            </a:fld>
            <a:endParaRPr lang="en-US" sz="1000">
              <a:solidFill>
                <a:schemeClr val="bg2">
                  <a:lumMod val="5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E09F0BCC-BEE9-CF64-8EC2-6A2A26AE4F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38" y="124705"/>
            <a:ext cx="350722" cy="403572"/>
          </a:xfrm>
          <a:prstGeom prst="rect">
            <a:avLst/>
          </a:prstGeom>
        </p:spPr>
      </p:pic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F4A1EAC-8F97-1172-7D49-127FCD5F4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46" y="91541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CD3E63-E468-65F4-623F-CED117F6C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12192000" cy="6849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E4AF6-1389-9597-2C9B-F7BF986E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B3E4F-F885-6A78-092D-B9B1A49DD1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1EF112-116E-915B-C728-54DAC37B9F78}"/>
              </a:ext>
            </a:extLst>
          </p:cNvPr>
          <p:cNvSpPr txBox="1"/>
          <p:nvPr userDrawn="1"/>
        </p:nvSpPr>
        <p:spPr>
          <a:xfrm>
            <a:off x="11771692" y="609889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CCAFE9-028D-484E-8083-140DF871FEA7}" type="slidenum">
              <a:rPr lang="en-US" sz="1000" smtClean="0">
                <a:solidFill>
                  <a:schemeClr val="bg2">
                    <a:lumMod val="5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‹#›</a:t>
            </a:fld>
            <a:endParaRPr lang="en-US" sz="1000">
              <a:solidFill>
                <a:schemeClr val="bg2">
                  <a:lumMod val="5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462FD616-A739-42D8-3ED7-0CFCE151A2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38" y="124705"/>
            <a:ext cx="350722" cy="403572"/>
          </a:xfrm>
          <a:prstGeom prst="rect">
            <a:avLst/>
          </a:prstGeom>
        </p:spPr>
      </p:pic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70C55B4-9AFD-A07F-AA87-D5946835A3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46" y="91541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3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EC6F6A-D84D-9D3F-A712-3F5C5459C90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4"/>
            <a:ext cx="12192000" cy="6849952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7214B2C-8C1A-4264-8B7C-ADC8804210E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399216"/>
          </a:xfrm>
          <a:prstGeom prst="rect">
            <a:avLst/>
          </a:prstGeom>
          <a:solidFill>
            <a:schemeClr val="bg2">
              <a:lumMod val="25000"/>
              <a:alpha val="41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</a:lstStyle>
          <a:p>
            <a:endParaRPr 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Narrow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FE600-E490-BA44-DD5D-6D8F5205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F30B-61F7-80E4-A8E6-ABEDC88F6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3DE40-8308-2209-178E-F7F1FACB1AA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98EC4-24BE-7238-0D8C-667E27F6862B}"/>
              </a:ext>
            </a:extLst>
          </p:cNvPr>
          <p:cNvSpPr txBox="1"/>
          <p:nvPr userDrawn="1"/>
        </p:nvSpPr>
        <p:spPr>
          <a:xfrm>
            <a:off x="11771692" y="6098891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CCAFE9-028D-484E-8083-140DF871FEA7}" type="slidenum">
              <a:rPr lang="en-US" sz="1000" smtClean="0">
                <a:solidFill>
                  <a:schemeClr val="bg2">
                    <a:lumMod val="5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‹#›</a:t>
            </a:fld>
            <a:endParaRPr lang="en-US" sz="1000">
              <a:solidFill>
                <a:schemeClr val="bg2">
                  <a:lumMod val="5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A1E529D6-CB7D-497C-585B-442C4C3F62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38" y="124705"/>
            <a:ext cx="350722" cy="403572"/>
          </a:xfrm>
          <a:prstGeom prst="rect">
            <a:avLst/>
          </a:prstGeom>
        </p:spPr>
      </p:pic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8B4D608-9699-452B-A744-B09D5318108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46" y="91541"/>
            <a:ext cx="46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3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eiryo" panose="020B0604030504040204" pitchFamily="34" charset="-128"/>
          <a:ea typeface="Meiryo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Meiryo" panose="020B0604030504040204" pitchFamily="34" charset="-128"/>
          <a:ea typeface="Meiryo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PyN9r5QNb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PyN9r5QNbs" TargetMode="External"/><Relationship Id="rId2" Type="http://schemas.openxmlformats.org/officeDocument/2006/relationships/hyperlink" Target="https://www.youtube.com/watch?v=Sswuj7BFjG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dvances.realtimerendering.com/s2020/RenderingDoomEternal.pdf" TargetMode="External"/><Relationship Id="rId5" Type="http://schemas.openxmlformats.org/officeDocument/2006/relationships/hyperlink" Target="https://research.activision.com/publications/2020-09/software-basedvariable-rate-shading-in-call-of-duty--modern-war" TargetMode="External"/><Relationship Id="rId4" Type="http://schemas.openxmlformats.org/officeDocument/2006/relationships/hyperlink" Target="https://www.youtube.com/watch?v=2vKnKba0wxk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A video game scene of a city&#10;&#10;AI-generated content may be incorrect.">
            <a:extLst>
              <a:ext uri="{FF2B5EF4-FFF2-40B4-BE49-F238E27FC236}">
                <a16:creationId xmlns:a16="http://schemas.microsoft.com/office/drawing/2014/main" id="{449C91BF-B4F5-13C2-5996-2F2CACE7D1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35" y="247937"/>
            <a:ext cx="11310445" cy="636212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tint val="66000"/>
                  <a:satMod val="160000"/>
                </a:schemeClr>
              </a:gs>
              <a:gs pos="50000">
                <a:schemeClr val="tx1">
                  <a:lumMod val="85000"/>
                  <a:lumOff val="15000"/>
                  <a:tint val="44500"/>
                  <a:satMod val="160000"/>
                </a:schemeClr>
              </a:gs>
              <a:gs pos="100000">
                <a:schemeClr val="tx1">
                  <a:lumMod val="85000"/>
                  <a:lumOff val="1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787400"/>
          </a:effec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5861C57-392B-FE40-1B1C-7E5E538C6282}"/>
              </a:ext>
            </a:extLst>
          </p:cNvPr>
          <p:cNvSpPr txBox="1">
            <a:spLocks/>
          </p:cNvSpPr>
          <p:nvPr/>
        </p:nvSpPr>
        <p:spPr>
          <a:xfrm>
            <a:off x="8467128" y="4035735"/>
            <a:ext cx="3724872" cy="1726471"/>
          </a:xfrm>
          <a:prstGeom prst="rect">
            <a:avLst/>
          </a:prstGeom>
          <a:solidFill>
            <a:schemeClr val="bg2">
              <a:lumMod val="25000"/>
              <a:alpha val="41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</a:lstStyle>
          <a:p>
            <a:endParaRPr lang="en-US" sz="44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Narrow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6083AC-E530-6FBE-68CD-8DA897F5F6F1}"/>
              </a:ext>
            </a:extLst>
          </p:cNvPr>
          <p:cNvSpPr txBox="1">
            <a:spLocks/>
          </p:cNvSpPr>
          <p:nvPr/>
        </p:nvSpPr>
        <p:spPr>
          <a:xfrm>
            <a:off x="0" y="1878037"/>
            <a:ext cx="12192000" cy="1631852"/>
          </a:xfrm>
          <a:prstGeom prst="rect">
            <a:avLst/>
          </a:prstGeom>
          <a:solidFill>
            <a:schemeClr val="bg2">
              <a:lumMod val="25000"/>
              <a:alpha val="41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0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</a:lstStyle>
          <a:p>
            <a:endParaRPr lang="en-US" sz="40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VARIABLE-RATE COMPUTE SHADERS</a:t>
            </a:r>
            <a:br>
              <a:rPr lang="en-US" sz="40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in DOOM: The Dark Ages</a:t>
            </a:r>
          </a:p>
          <a:p>
            <a:endParaRPr lang="en-US" sz="44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 Narrow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B22B102-F50D-54C5-53A0-FAC795B5CC28}"/>
              </a:ext>
            </a:extLst>
          </p:cNvPr>
          <p:cNvSpPr txBox="1">
            <a:spLocks/>
          </p:cNvSpPr>
          <p:nvPr/>
        </p:nvSpPr>
        <p:spPr>
          <a:xfrm>
            <a:off x="8263976" y="4035735"/>
            <a:ext cx="3807374" cy="1726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Martin Fuller</a:t>
            </a:r>
          </a:p>
          <a:p>
            <a:pPr algn="r"/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Principal Engineer</a:t>
            </a:r>
          </a:p>
          <a:p>
            <a:pPr algn="r"/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Xbox Advanced Technology Group</a:t>
            </a:r>
            <a:endParaRPr lang="en-US" sz="14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"/>
              <a:ea typeface="Meiryo"/>
              <a:cs typeface="Arial Narrow" panose="020B0604020202020204" pitchFamily="34" charset="0"/>
            </a:endParaRPr>
          </a:p>
          <a:p>
            <a:pPr algn="r"/>
            <a:endParaRPr lang="en-US" sz="1600">
              <a:solidFill>
                <a:srgbClr val="9923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r"/>
            <a:r>
              <a:rPr lang="en-US" sz="160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Philip Hammer</a:t>
            </a:r>
          </a:p>
          <a:p>
            <a:pPr algn="r"/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Principal Engine Programmer</a:t>
            </a:r>
          </a:p>
          <a:p>
            <a:pPr algn="r"/>
            <a:r>
              <a:rPr lang="en-US" sz="14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/>
                <a:ea typeface="Meiryo"/>
              </a:rPr>
              <a:t>id Software</a:t>
            </a:r>
            <a:endParaRPr lang="en-US" sz="14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"/>
              <a:ea typeface="Meiryo"/>
              <a:cs typeface="Arial Narrow" panose="020B0604020202020204" pitchFamily="34" charset="0"/>
            </a:endParaRPr>
          </a:p>
        </p:txBody>
      </p:sp>
      <p:pic>
        <p:nvPicPr>
          <p:cNvPr id="2050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F3D7EC68-FD25-99EB-43C8-E122A3BC5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99" y="5139989"/>
            <a:ext cx="823538" cy="9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4D5BEB-8000-63A2-4F16-2AABF92B6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37" y="5199577"/>
            <a:ext cx="1751810" cy="87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0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2E90-5C83-FF59-DCD9-5B841CD9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Variable-Rate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Compute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Shader Passes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431EA-E134-BFD1-92AD-42F9AF8B4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57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err="1">
                <a:latin typeface="Meiryo"/>
                <a:ea typeface="Meiryo"/>
              </a:rPr>
              <a:t>Deferred</a:t>
            </a:r>
            <a:r>
              <a:rPr lang="de-DE" sz="1800">
                <a:latin typeface="Meiryo"/>
                <a:ea typeface="Meiryo"/>
              </a:rPr>
              <a:t> Texturing (material </a:t>
            </a:r>
            <a:r>
              <a:rPr lang="de-DE" sz="1800" err="1">
                <a:latin typeface="Meiryo"/>
                <a:ea typeface="Meiryo"/>
              </a:rPr>
              <a:t>evaluation</a:t>
            </a:r>
            <a:r>
              <a:rPr lang="de-DE" sz="1800">
                <a:latin typeface="Meiryo"/>
                <a:ea typeface="Meiryo"/>
              </a:rPr>
              <a:t>)</a:t>
            </a:r>
          </a:p>
          <a:p>
            <a:pPr marL="0" indent="0">
              <a:buNone/>
            </a:pPr>
            <a:r>
              <a:rPr lang="de-DE" sz="1800" err="1">
                <a:latin typeface="Meiryo"/>
                <a:ea typeface="Meiryo"/>
              </a:rPr>
              <a:t>Deferred</a:t>
            </a:r>
            <a:r>
              <a:rPr lang="de-DE" sz="1800">
                <a:latin typeface="Meiryo"/>
                <a:ea typeface="Meiryo"/>
              </a:rPr>
              <a:t> G-Buffer Update (</a:t>
            </a:r>
            <a:r>
              <a:rPr lang="de-DE" sz="1800" err="1">
                <a:latin typeface="Meiryo"/>
                <a:ea typeface="Meiryo"/>
              </a:rPr>
              <a:t>decals</a:t>
            </a:r>
            <a:r>
              <a:rPr lang="de-DE" sz="1800">
                <a:latin typeface="Meiryo"/>
                <a:ea typeface="Meiryo"/>
              </a:rPr>
              <a:t>, rain, </a:t>
            </a:r>
            <a:r>
              <a:rPr lang="de-DE" sz="1800" err="1">
                <a:latin typeface="Meiryo"/>
                <a:ea typeface="Meiryo"/>
              </a:rPr>
              <a:t>blood</a:t>
            </a:r>
            <a:r>
              <a:rPr lang="de-DE" sz="1800">
                <a:latin typeface="Meiryo"/>
                <a:ea typeface="Meiryo"/>
              </a:rPr>
              <a:t>)</a:t>
            </a:r>
          </a:p>
          <a:p>
            <a:pPr marL="0" indent="0">
              <a:buNone/>
            </a:pPr>
            <a:r>
              <a:rPr lang="de-DE" sz="1800" err="1">
                <a:latin typeface="Meiryo"/>
                <a:ea typeface="Meiryo"/>
              </a:rPr>
              <a:t>Deferred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Lighting</a:t>
            </a:r>
            <a:r>
              <a:rPr lang="de-DE" sz="1800">
                <a:latin typeface="Meiryo"/>
                <a:ea typeface="Meiryo"/>
              </a:rPr>
              <a:t> (</a:t>
            </a:r>
            <a:r>
              <a:rPr lang="de-DE" sz="1800" err="1">
                <a:latin typeface="Meiryo"/>
                <a:ea typeface="Meiryo"/>
              </a:rPr>
              <a:t>lighting</a:t>
            </a:r>
            <a:r>
              <a:rPr lang="de-DE" sz="1800">
                <a:latin typeface="Meiryo"/>
                <a:ea typeface="Meiryo"/>
              </a:rPr>
              <a:t>, </a:t>
            </a:r>
            <a:r>
              <a:rPr lang="de-DE" sz="1800" err="1">
                <a:latin typeface="Meiryo"/>
                <a:ea typeface="Meiryo"/>
              </a:rPr>
              <a:t>shadows</a:t>
            </a:r>
            <a:r>
              <a:rPr lang="de-DE" sz="1800">
                <a:latin typeface="Meiryo"/>
                <a:ea typeface="Meiryo"/>
              </a:rPr>
              <a:t>)</a:t>
            </a:r>
          </a:p>
          <a:p>
            <a:pPr marL="0" indent="0">
              <a:buNone/>
            </a:pPr>
            <a:r>
              <a:rPr lang="de-DE" sz="1800">
                <a:latin typeface="Meiryo"/>
                <a:ea typeface="Meiryo"/>
              </a:rPr>
              <a:t>(</a:t>
            </a:r>
            <a:r>
              <a:rPr lang="de-DE" sz="1800" err="1">
                <a:latin typeface="Meiryo"/>
                <a:ea typeface="Meiryo"/>
              </a:rPr>
              <a:t>initially</a:t>
            </a:r>
            <a:r>
              <a:rPr lang="de-DE" sz="1800">
                <a:latin typeface="Meiryo"/>
                <a:ea typeface="Meiryo"/>
              </a:rPr>
              <a:t>) </a:t>
            </a:r>
            <a:r>
              <a:rPr lang="de-DE" sz="1800" err="1">
                <a:latin typeface="Meiryo"/>
                <a:ea typeface="Meiryo"/>
              </a:rPr>
              <a:t>Deferred</a:t>
            </a:r>
            <a:r>
              <a:rPr lang="de-DE" sz="1800">
                <a:latin typeface="Meiryo"/>
                <a:ea typeface="Meiryo"/>
              </a:rPr>
              <a:t> Composite (GI, Fog, </a:t>
            </a:r>
            <a:r>
              <a:rPr lang="de-DE" sz="1800" err="1">
                <a:latin typeface="Meiryo"/>
                <a:ea typeface="Meiryo"/>
              </a:rPr>
              <a:t>Reflections</a:t>
            </a:r>
            <a:r>
              <a:rPr lang="de-DE" sz="1800">
                <a:latin typeface="Meiryo"/>
                <a:ea typeface="Meiryo"/>
              </a:rPr>
              <a:t>, </a:t>
            </a:r>
            <a:r>
              <a:rPr lang="de-DE" sz="1800" err="1">
                <a:latin typeface="Meiryo"/>
                <a:ea typeface="Meiryo"/>
              </a:rPr>
              <a:t>etc</a:t>
            </a:r>
            <a:r>
              <a:rPr lang="de-DE" sz="1800">
                <a:latin typeface="Meiryo"/>
                <a:ea typeface="Meiryo"/>
              </a:rPr>
              <a:t>)</a:t>
            </a: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369F2E-3479-8C9D-793D-478C7D38C7D3}"/>
              </a:ext>
            </a:extLst>
          </p:cNvPr>
          <p:cNvSpPr/>
          <p:nvPr/>
        </p:nvSpPr>
        <p:spPr>
          <a:xfrm>
            <a:off x="2085661" y="5484517"/>
            <a:ext cx="1187669" cy="42983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Rasterized Pass</a:t>
            </a:r>
          </a:p>
          <a:p>
            <a:pPr algn="ctr"/>
            <a:r>
              <a:rPr lang="en-US" sz="1000"/>
              <a:t>(VRS enabled)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148545-5703-AA52-5C38-65C95CEFB4D0}"/>
              </a:ext>
            </a:extLst>
          </p:cNvPr>
          <p:cNvSpPr/>
          <p:nvPr/>
        </p:nvSpPr>
        <p:spPr>
          <a:xfrm>
            <a:off x="3378939" y="5484517"/>
            <a:ext cx="1521489" cy="4388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Compute Pass</a:t>
            </a:r>
            <a:br>
              <a:rPr lang="en-US" sz="1000"/>
            </a:br>
            <a:r>
              <a:rPr lang="en-US" sz="1000"/>
              <a:t>(new in idTech8)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B0027A-E654-F140-5E2D-0DD0E9CCF08B}"/>
              </a:ext>
            </a:extLst>
          </p:cNvPr>
          <p:cNvSpPr/>
          <p:nvPr/>
        </p:nvSpPr>
        <p:spPr>
          <a:xfrm>
            <a:off x="781576" y="5484517"/>
            <a:ext cx="1187669" cy="4298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Rasterized Pass</a:t>
            </a:r>
          </a:p>
          <a:p>
            <a:pPr algn="ctr"/>
            <a:endParaRPr lang="en-US" sz="1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F8A128-5BB4-979E-2107-E8B2E8A4C7FD}"/>
              </a:ext>
            </a:extLst>
          </p:cNvPr>
          <p:cNvSpPr/>
          <p:nvPr/>
        </p:nvSpPr>
        <p:spPr>
          <a:xfrm>
            <a:off x="5006037" y="5484517"/>
            <a:ext cx="1521489" cy="4388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Compute Pass</a:t>
            </a:r>
            <a:br>
              <a:rPr lang="en-US" sz="1000"/>
            </a:br>
            <a:r>
              <a:rPr lang="en-US" sz="1000"/>
              <a:t>(VRCS enabled)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E45DF4-088F-873A-DF4F-3F4BD8B0065E}"/>
              </a:ext>
            </a:extLst>
          </p:cNvPr>
          <p:cNvGrpSpPr/>
          <p:nvPr/>
        </p:nvGrpSpPr>
        <p:grpSpPr>
          <a:xfrm>
            <a:off x="838200" y="3236070"/>
            <a:ext cx="10515599" cy="1983377"/>
            <a:chOff x="838200" y="3428119"/>
            <a:chExt cx="10515599" cy="1983377"/>
          </a:xfrm>
        </p:grpSpPr>
        <p:sp>
          <p:nvSpPr>
            <p:cNvPr id="94" name="Arrow: Right 93">
              <a:extLst>
                <a:ext uri="{FF2B5EF4-FFF2-40B4-BE49-F238E27FC236}">
                  <a16:creationId xmlns:a16="http://schemas.microsoft.com/office/drawing/2014/main" id="{09670CDB-E8CE-508B-1F85-683FDD3ABEAB}"/>
                </a:ext>
              </a:extLst>
            </p:cNvPr>
            <p:cNvSpPr/>
            <p:nvPr/>
          </p:nvSpPr>
          <p:spPr>
            <a:xfrm rot="5400000">
              <a:off x="6333046" y="4345995"/>
              <a:ext cx="370288" cy="210506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C0EAF1C-FBC1-BB0F-C432-BCC0B53FD03B}"/>
                </a:ext>
              </a:extLst>
            </p:cNvPr>
            <p:cNvSpPr/>
            <p:nvPr/>
          </p:nvSpPr>
          <p:spPr>
            <a:xfrm>
              <a:off x="4813401" y="3842274"/>
              <a:ext cx="1098588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Build Clusters</a:t>
              </a:r>
              <a:br>
                <a:rPr lang="en-US" sz="1000"/>
              </a:br>
              <a:r>
                <a:rPr lang="en-US" sz="1000"/>
                <a:t>(Lights, Decals)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E986C6A-5406-0749-5C76-AA4B462A2136}"/>
                </a:ext>
              </a:extLst>
            </p:cNvPr>
            <p:cNvSpPr/>
            <p:nvPr/>
          </p:nvSpPr>
          <p:spPr>
            <a:xfrm>
              <a:off x="6048124" y="3851297"/>
              <a:ext cx="959638" cy="4298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Opaque Pass </a:t>
              </a:r>
              <a:br>
                <a:rPr lang="en-US" sz="1000"/>
              </a:br>
              <a:r>
                <a:rPr lang="en-US" sz="1000"/>
                <a:t>(Deferred)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25E9F85-EEE2-7F8F-754D-4E08329DCEA8}"/>
                </a:ext>
              </a:extLst>
            </p:cNvPr>
            <p:cNvSpPr/>
            <p:nvPr/>
          </p:nvSpPr>
          <p:spPr>
            <a:xfrm>
              <a:off x="3668116" y="3842274"/>
              <a:ext cx="1009148" cy="438858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Visibility Pass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2BD483-7F83-E84E-C229-F1E103FF6B0E}"/>
                </a:ext>
              </a:extLst>
            </p:cNvPr>
            <p:cNvSpPr/>
            <p:nvPr/>
          </p:nvSpPr>
          <p:spPr>
            <a:xfrm>
              <a:off x="7144043" y="3842274"/>
              <a:ext cx="1308194" cy="43885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Deferred Passes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ED2D047-9F8B-EC90-B2E2-5DFED71DE155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>
              <a:off x="1007718" y="4061703"/>
              <a:ext cx="1929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E997D5E-F654-3387-65B3-922D112B6B7A}"/>
                </a:ext>
              </a:extLst>
            </p:cNvPr>
            <p:cNvCxnSpPr>
              <a:cxnSpLocks/>
              <a:stCxn id="103" idx="3"/>
              <a:endCxn id="104" idx="1"/>
            </p:cNvCxnSpPr>
            <p:nvPr/>
          </p:nvCxnSpPr>
          <p:spPr>
            <a:xfrm>
              <a:off x="2345970" y="4061705"/>
              <a:ext cx="1115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9DCE41E-1021-3528-69E2-D1D07FF49324}"/>
                </a:ext>
              </a:extLst>
            </p:cNvPr>
            <p:cNvCxnSpPr>
              <a:cxnSpLocks/>
              <a:stCxn id="104" idx="3"/>
            </p:cNvCxnSpPr>
            <p:nvPr/>
          </p:nvCxnSpPr>
          <p:spPr>
            <a:xfrm>
              <a:off x="3562730" y="4061705"/>
              <a:ext cx="105386" cy="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3795FA3-A742-BF60-DCD5-263B487BB5D6}"/>
                </a:ext>
              </a:extLst>
            </p:cNvPr>
            <p:cNvCxnSpPr>
              <a:cxnSpLocks/>
              <a:stCxn id="95" idx="3"/>
            </p:cNvCxnSpPr>
            <p:nvPr/>
          </p:nvCxnSpPr>
          <p:spPr>
            <a:xfrm>
              <a:off x="5911988" y="4061703"/>
              <a:ext cx="136136" cy="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6570288-55BA-0326-DCDC-716FF50B6635}"/>
                </a:ext>
              </a:extLst>
            </p:cNvPr>
            <p:cNvSpPr/>
            <p:nvPr/>
          </p:nvSpPr>
          <p:spPr>
            <a:xfrm>
              <a:off x="1200686" y="3842275"/>
              <a:ext cx="1145285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GPU Gather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185FE4A-F1F2-9D8A-FB58-0B35488415D4}"/>
                </a:ext>
              </a:extLst>
            </p:cNvPr>
            <p:cNvSpPr/>
            <p:nvPr/>
          </p:nvSpPr>
          <p:spPr>
            <a:xfrm>
              <a:off x="2457520" y="3842275"/>
              <a:ext cx="1105210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Triangle Culling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906D788-B15B-29F4-B8E0-7DA3513E3A31}"/>
                </a:ext>
              </a:extLst>
            </p:cNvPr>
            <p:cNvCxnSpPr>
              <a:cxnSpLocks/>
              <a:stCxn id="97" idx="3"/>
              <a:endCxn id="95" idx="1"/>
            </p:cNvCxnSpPr>
            <p:nvPr/>
          </p:nvCxnSpPr>
          <p:spPr>
            <a:xfrm>
              <a:off x="4677264" y="4061703"/>
              <a:ext cx="13613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601A22D-378E-E18A-8423-9B2274F3FB3A}"/>
                </a:ext>
              </a:extLst>
            </p:cNvPr>
            <p:cNvCxnSpPr>
              <a:cxnSpLocks/>
              <a:stCxn id="96" idx="3"/>
              <a:endCxn id="98" idx="1"/>
            </p:cNvCxnSpPr>
            <p:nvPr/>
          </p:nvCxnSpPr>
          <p:spPr>
            <a:xfrm flipV="1">
              <a:off x="7007763" y="4061703"/>
              <a:ext cx="136281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C6AF2C9-70E1-B6CD-83C8-E5AA6AA264A7}"/>
                </a:ext>
              </a:extLst>
            </p:cNvPr>
            <p:cNvSpPr txBox="1"/>
            <p:nvPr/>
          </p:nvSpPr>
          <p:spPr>
            <a:xfrm>
              <a:off x="9749072" y="3937113"/>
              <a:ext cx="3490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</a:rPr>
                <a:t>...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FCA42AE-1E48-1E16-D631-A7C380D86352}"/>
                </a:ext>
              </a:extLst>
            </p:cNvPr>
            <p:cNvSpPr/>
            <p:nvPr/>
          </p:nvSpPr>
          <p:spPr>
            <a:xfrm>
              <a:off x="8588375" y="3842274"/>
              <a:ext cx="959783" cy="42983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Transp. Pass </a:t>
              </a:r>
              <a:br>
                <a:rPr lang="en-US" sz="1000"/>
              </a:br>
              <a:r>
                <a:rPr lang="en-US" sz="1000"/>
                <a:t>(Forward+)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F620A2B3-B774-71AA-0C52-A7ED00DF8B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8013" y="4057190"/>
              <a:ext cx="215984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E2D82B0-7484-6FA8-B227-8BDE828CC1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2240" y="4057190"/>
              <a:ext cx="136136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B6070D6-DDB5-7DEB-A6FC-CEFB0983B962}"/>
                </a:ext>
              </a:extLst>
            </p:cNvPr>
            <p:cNvSpPr txBox="1"/>
            <p:nvPr/>
          </p:nvSpPr>
          <p:spPr>
            <a:xfrm>
              <a:off x="1200686" y="3428119"/>
              <a:ext cx="884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idTech8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1E767F22-1577-E0C7-2578-E6EEA5C573A5}"/>
                </a:ext>
              </a:extLst>
            </p:cNvPr>
            <p:cNvSpPr/>
            <p:nvPr/>
          </p:nvSpPr>
          <p:spPr>
            <a:xfrm>
              <a:off x="838200" y="3462443"/>
              <a:ext cx="10515599" cy="1949053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73B60D6-8B58-FA98-A692-A191762812B5}"/>
                </a:ext>
              </a:extLst>
            </p:cNvPr>
            <p:cNvSpPr/>
            <p:nvPr/>
          </p:nvSpPr>
          <p:spPr>
            <a:xfrm>
              <a:off x="4542725" y="4627915"/>
              <a:ext cx="4509208" cy="672633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9D89085-B15C-9B1A-9725-3A76B3604A06}"/>
                </a:ext>
              </a:extLst>
            </p:cNvPr>
            <p:cNvSpPr/>
            <p:nvPr/>
          </p:nvSpPr>
          <p:spPr>
            <a:xfrm>
              <a:off x="4671221" y="4747114"/>
              <a:ext cx="1240767" cy="4306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Deferred Texturing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BADD68F-0BF3-9A2D-CE3E-C458DB1F8D0C}"/>
                </a:ext>
              </a:extLst>
            </p:cNvPr>
            <p:cNvCxnSpPr>
              <a:cxnSpLocks/>
            </p:cNvCxnSpPr>
            <p:nvPr/>
          </p:nvCxnSpPr>
          <p:spPr>
            <a:xfrm>
              <a:off x="5370506" y="5013558"/>
              <a:ext cx="7075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44C8370-BF2D-0CEE-6B89-E5603382DDAA}"/>
                </a:ext>
              </a:extLst>
            </p:cNvPr>
            <p:cNvSpPr/>
            <p:nvPr/>
          </p:nvSpPr>
          <p:spPr>
            <a:xfrm>
              <a:off x="6046271" y="4737620"/>
              <a:ext cx="1341105" cy="4459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Tiled G-Buffer Update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C53AF00-A374-0D29-2561-322B6E304917}"/>
                </a:ext>
              </a:extLst>
            </p:cNvPr>
            <p:cNvSpPr/>
            <p:nvPr/>
          </p:nvSpPr>
          <p:spPr>
            <a:xfrm>
              <a:off x="7521659" y="4731868"/>
              <a:ext cx="1341105" cy="4459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Tiled Deferred Lighting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B3CABAE-0746-896E-D907-F036DC3931BF}"/>
                </a:ext>
              </a:extLst>
            </p:cNvPr>
            <p:cNvCxnSpPr>
              <a:cxnSpLocks/>
              <a:stCxn id="116" idx="3"/>
              <a:endCxn id="117" idx="1"/>
            </p:cNvCxnSpPr>
            <p:nvPr/>
          </p:nvCxnSpPr>
          <p:spPr>
            <a:xfrm flipV="1">
              <a:off x="7387378" y="4954840"/>
              <a:ext cx="134282" cy="57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B223A65E-CF2F-A619-3716-EE1081F047BF}"/>
                </a:ext>
              </a:extLst>
            </p:cNvPr>
            <p:cNvCxnSpPr>
              <a:cxnSpLocks/>
            </p:cNvCxnSpPr>
            <p:nvPr/>
          </p:nvCxnSpPr>
          <p:spPr>
            <a:xfrm>
              <a:off x="5897512" y="4972331"/>
              <a:ext cx="141303" cy="2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46A0720-2DAC-830E-4012-6EE8CA7E5288}"/>
                </a:ext>
              </a:extLst>
            </p:cNvPr>
            <p:cNvSpPr/>
            <p:nvPr/>
          </p:nvSpPr>
          <p:spPr>
            <a:xfrm>
              <a:off x="10276272" y="3844529"/>
              <a:ext cx="715042" cy="43885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Compute VRS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27E865B9-93D7-56A1-3AE9-10A589FC4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6150" y="4075115"/>
              <a:ext cx="215984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412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01EC-C42E-E810-ED5E-C7B46E7D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VRCS - Shading Rate Image</a:t>
            </a:r>
            <a:endParaRPr lang="de-DE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8B76-F130-B5F3-26D9-A3A024F6D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97823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400">
                <a:latin typeface="Meiryo"/>
                <a:ea typeface="Meiryo"/>
              </a:rPr>
              <a:t>2x2 </a:t>
            </a:r>
            <a:r>
              <a:rPr lang="de-DE" sz="2400" err="1">
                <a:latin typeface="Meiryo"/>
                <a:ea typeface="Meiryo"/>
              </a:rPr>
              <a:t>Shading</a:t>
            </a:r>
            <a:r>
              <a:rPr lang="de-DE" sz="2400">
                <a:latin typeface="Meiryo"/>
                <a:ea typeface="Meiryo"/>
              </a:rPr>
              <a:t> Rate Image (SRI) 8bpp UINT</a:t>
            </a:r>
          </a:p>
          <a:p>
            <a:pPr marL="457200" lvl="1" indent="0">
              <a:buNone/>
            </a:pPr>
            <a:endParaRPr lang="de-DE" sz="2000"/>
          </a:p>
          <a:p>
            <a:pPr marL="0" indent="0">
              <a:buNone/>
            </a:pPr>
            <a:r>
              <a:rPr lang="de-DE" sz="2400" err="1">
                <a:latin typeface="Meiryo"/>
                <a:ea typeface="Meiryo"/>
              </a:rPr>
              <a:t>Analyzing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luma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gradients</a:t>
            </a:r>
            <a:r>
              <a:rPr lang="de-DE" sz="2400">
                <a:latin typeface="Meiryo"/>
                <a:ea typeface="Meiryo"/>
              </a:rPr>
              <a:t> (</a:t>
            </a:r>
            <a:r>
              <a:rPr lang="de-DE" sz="2400" err="1">
                <a:latin typeface="Meiryo"/>
                <a:ea typeface="Meiryo"/>
              </a:rPr>
              <a:t>think</a:t>
            </a:r>
            <a:r>
              <a:rPr lang="de-DE" sz="2400">
                <a:latin typeface="Meiryo"/>
                <a:ea typeface="Meiryo"/>
              </a:rPr>
              <a:t> Sobel </a:t>
            </a:r>
            <a:r>
              <a:rPr lang="de-DE" sz="2400" err="1">
                <a:latin typeface="Meiryo"/>
                <a:ea typeface="Meiryo"/>
              </a:rPr>
              <a:t>filter</a:t>
            </a:r>
            <a:r>
              <a:rPr lang="de-DE" sz="2400">
                <a:latin typeface="Meiryo"/>
                <a:ea typeface="Meiryo"/>
              </a:rPr>
              <a:t>)</a:t>
            </a:r>
          </a:p>
          <a:p>
            <a:pPr marL="0" indent="0">
              <a:buNone/>
            </a:pPr>
            <a:endParaRPr lang="de-DE" sz="2400"/>
          </a:p>
          <a:p>
            <a:pPr marL="0" indent="0">
              <a:buNone/>
            </a:pPr>
            <a:r>
              <a:rPr lang="de-DE" sz="2400" err="1">
                <a:latin typeface="Meiryo"/>
                <a:ea typeface="Meiryo"/>
              </a:rPr>
              <a:t>Assign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shading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rates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to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each</a:t>
            </a:r>
            <a:r>
              <a:rPr lang="de-DE" sz="2400">
                <a:latin typeface="Meiryo"/>
                <a:ea typeface="Meiryo"/>
              </a:rPr>
              <a:t> 2x2 </a:t>
            </a:r>
            <a:r>
              <a:rPr lang="de-DE" sz="2400" err="1">
                <a:latin typeface="Meiryo"/>
                <a:ea typeface="Meiryo"/>
              </a:rPr>
              <a:t>tile</a:t>
            </a:r>
            <a:endParaRPr lang="de-DE" sz="2400">
              <a:latin typeface="Meiryo"/>
              <a:ea typeface="Meiryo"/>
            </a:endParaRP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985CE909-DD3C-7E0B-B085-73E00D68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6461" y="1391434"/>
            <a:ext cx="3978230" cy="2225040"/>
          </a:xfrm>
          <a:prstGeom prst="rect">
            <a:avLst/>
          </a:prstGeom>
        </p:spPr>
      </p:pic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1CAF8E02-CB4D-1EFE-14CC-9462D4D95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9606" y="4227967"/>
            <a:ext cx="3110456" cy="1746276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67839DF5-405E-4543-ED9F-88B37BE24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8611" y="4227967"/>
            <a:ext cx="3110454" cy="174627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A18FBD3-64BB-F0E7-2519-9A7BE90FA2E3}"/>
              </a:ext>
            </a:extLst>
          </p:cNvPr>
          <p:cNvSpPr/>
          <p:nvPr/>
        </p:nvSpPr>
        <p:spPr>
          <a:xfrm rot="5400000">
            <a:off x="7028988" y="3492497"/>
            <a:ext cx="502097" cy="6422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0E56E2-4203-C82C-57B1-1EB0110C5A56}"/>
              </a:ext>
            </a:extLst>
          </p:cNvPr>
          <p:cNvGrpSpPr/>
          <p:nvPr/>
        </p:nvGrpSpPr>
        <p:grpSpPr>
          <a:xfrm>
            <a:off x="969615" y="5444215"/>
            <a:ext cx="2314605" cy="491170"/>
            <a:chOff x="786735" y="5191599"/>
            <a:chExt cx="4277856" cy="90778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0F4D6E-C68D-DA3A-4864-E5A61AA26E8E}"/>
                </a:ext>
              </a:extLst>
            </p:cNvPr>
            <p:cNvSpPr/>
            <p:nvPr/>
          </p:nvSpPr>
          <p:spPr>
            <a:xfrm>
              <a:off x="786735" y="5191599"/>
              <a:ext cx="907779" cy="90777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1x1</a:t>
              </a:r>
              <a:endPara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4FB898-0AAB-A9CF-96F2-05BB71BA8860}"/>
                </a:ext>
              </a:extLst>
            </p:cNvPr>
            <p:cNvSpPr/>
            <p:nvPr/>
          </p:nvSpPr>
          <p:spPr>
            <a:xfrm>
              <a:off x="1910094" y="5191601"/>
              <a:ext cx="907779" cy="907779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2x1</a:t>
              </a:r>
              <a:endPara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EC72DF-3DC8-28B4-DA7F-8EC2BD6A5C69}"/>
                </a:ext>
              </a:extLst>
            </p:cNvPr>
            <p:cNvSpPr/>
            <p:nvPr/>
          </p:nvSpPr>
          <p:spPr>
            <a:xfrm>
              <a:off x="3033453" y="5191600"/>
              <a:ext cx="907779" cy="90777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1x2</a:t>
              </a:r>
              <a:endPara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3230C40-BF1A-6B30-0777-A09CB0CB314C}"/>
                </a:ext>
              </a:extLst>
            </p:cNvPr>
            <p:cNvSpPr/>
            <p:nvPr/>
          </p:nvSpPr>
          <p:spPr>
            <a:xfrm>
              <a:off x="4156812" y="5191599"/>
              <a:ext cx="907779" cy="907779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2x2</a:t>
              </a:r>
              <a:endPara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A1C937-20AC-9120-0141-9F74176C1ED7}"/>
              </a:ext>
            </a:extLst>
          </p:cNvPr>
          <p:cNvSpPr txBox="1"/>
          <p:nvPr/>
        </p:nvSpPr>
        <p:spPr>
          <a:xfrm>
            <a:off x="5054650" y="6008596"/>
            <a:ext cx="34124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Meiryo"/>
                <a:ea typeface="Meiryo"/>
              </a:rPr>
              <a:t>8x8 SRI </a:t>
            </a:r>
            <a:r>
              <a:rPr lang="de-DE" sz="1600" err="1">
                <a:solidFill>
                  <a:schemeClr val="bg1"/>
                </a:solidFill>
                <a:latin typeface="Meiryo"/>
                <a:ea typeface="Meiryo"/>
              </a:rPr>
              <a:t>for</a:t>
            </a:r>
            <a:r>
              <a:rPr lang="de-DE" sz="1600">
                <a:solidFill>
                  <a:schemeClr val="bg1"/>
                </a:solidFill>
                <a:latin typeface="Meiryo"/>
                <a:ea typeface="Meiryo"/>
              </a:rPr>
              <a:t> HW VRS (on AMD)</a:t>
            </a:r>
            <a:endParaRPr lang="en-US" sz="16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87C05-9E62-7744-B42B-976680CC033C}"/>
              </a:ext>
            </a:extLst>
          </p:cNvPr>
          <p:cNvSpPr txBox="1"/>
          <p:nvPr/>
        </p:nvSpPr>
        <p:spPr>
          <a:xfrm>
            <a:off x="8393421" y="5977366"/>
            <a:ext cx="311273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Meiryo"/>
                <a:ea typeface="Meiryo"/>
              </a:rPr>
              <a:t>2x2 SRI </a:t>
            </a:r>
            <a:r>
              <a:rPr lang="de-DE" sz="1600" err="1">
                <a:solidFill>
                  <a:schemeClr val="bg1"/>
                </a:solidFill>
                <a:latin typeface="Meiryo"/>
                <a:ea typeface="Meiryo"/>
              </a:rPr>
              <a:t>for</a:t>
            </a:r>
            <a:r>
              <a:rPr lang="de-DE" sz="1600">
                <a:solidFill>
                  <a:schemeClr val="bg1"/>
                </a:solidFill>
                <a:latin typeface="Meiryo"/>
                <a:ea typeface="Meiryo"/>
              </a:rPr>
              <a:t> VRCS (</a:t>
            </a:r>
            <a:r>
              <a:rPr lang="de-DE" sz="1600" err="1">
                <a:solidFill>
                  <a:schemeClr val="bg1"/>
                </a:solidFill>
                <a:latin typeface="Meiryo"/>
                <a:ea typeface="Meiryo"/>
              </a:rPr>
              <a:t>any</a:t>
            </a:r>
            <a:r>
              <a:rPr lang="de-DE" sz="1600">
                <a:solidFill>
                  <a:schemeClr val="bg1"/>
                </a:solidFill>
                <a:latin typeface="Meiryo"/>
                <a:ea typeface="Meiryo"/>
              </a:rPr>
              <a:t> IHV)</a:t>
            </a:r>
            <a:endParaRPr lang="en-US" sz="16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F6F99-965E-3180-734E-2FBFDD68E86D}"/>
              </a:ext>
            </a:extLst>
          </p:cNvPr>
          <p:cNvSpPr txBox="1"/>
          <p:nvPr/>
        </p:nvSpPr>
        <p:spPr>
          <a:xfrm>
            <a:off x="6403536" y="1036480"/>
            <a:ext cx="398076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1600">
                <a:solidFill>
                  <a:schemeClr val="bg1"/>
                </a:solidFill>
                <a:latin typeface="Meiryo"/>
                <a:ea typeface="Meiryo"/>
              </a:rPr>
              <a:t>Scene </a:t>
            </a:r>
            <a:r>
              <a:rPr lang="de-DE" sz="1600" err="1">
                <a:solidFill>
                  <a:schemeClr val="bg1"/>
                </a:solidFill>
                <a:latin typeface="Meiryo"/>
                <a:ea typeface="Meiryo"/>
              </a:rPr>
              <a:t>Luminance</a:t>
            </a:r>
            <a:endParaRPr lang="en-US" sz="1600">
              <a:solidFill>
                <a:schemeClr val="bg1"/>
              </a:solidFill>
              <a:latin typeface="Meiryo"/>
              <a:ea typeface="Meiryo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8EBDB9F-B6A7-59E3-885D-227D0756E33F}"/>
              </a:ext>
            </a:extLst>
          </p:cNvPr>
          <p:cNvSpPr/>
          <p:nvPr/>
        </p:nvSpPr>
        <p:spPr>
          <a:xfrm rot="5400000">
            <a:off x="9255721" y="3516525"/>
            <a:ext cx="502097" cy="6422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7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67D9E-64E9-9FB4-9F92-49E898675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6C353-3C60-4481-0D96-06FD71FF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7112" cy="1344148"/>
          </a:xfrm>
        </p:spPr>
        <p:txBody>
          <a:bodyPr/>
          <a:lstStyle/>
          <a:p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Shading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Rate + Coverage -&gt; VRCS Buffer</a:t>
            </a:r>
            <a:endParaRPr lang="de-DE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AF9DF-49D2-9B2F-4E9B-92AF334243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 </a:t>
            </a:r>
            <a:endParaRPr lang="de-DE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E83BB4F6-97C2-6DF2-8EC9-441D891B10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400">
                <a:latin typeface="Meiryo"/>
                <a:ea typeface="Meiryo"/>
              </a:rPr>
              <a:t>Primary vs. </a:t>
            </a:r>
            <a:r>
              <a:rPr lang="de-DE" sz="2400" err="1">
                <a:latin typeface="Meiryo"/>
                <a:ea typeface="Meiryo"/>
              </a:rPr>
              <a:t>Duplicate</a:t>
            </a:r>
            <a:r>
              <a:rPr lang="de-DE" sz="2400">
                <a:latin typeface="Meiryo"/>
                <a:ea typeface="Meiryo"/>
              </a:rPr>
              <a:t> Pixels</a:t>
            </a:r>
          </a:p>
          <a:p>
            <a:pPr marL="0" indent="0">
              <a:buNone/>
            </a:pPr>
            <a:endParaRPr lang="de-DE" sz="2400"/>
          </a:p>
          <a:p>
            <a:pPr marL="0" indent="0">
              <a:buNone/>
            </a:pPr>
            <a:r>
              <a:rPr lang="de-DE" sz="2400" err="1">
                <a:latin typeface="Meiryo"/>
                <a:ea typeface="Meiryo"/>
              </a:rPr>
              <a:t>Shading</a:t>
            </a:r>
            <a:r>
              <a:rPr lang="de-DE" sz="2400">
                <a:latin typeface="Meiryo"/>
                <a:ea typeface="Meiryo"/>
              </a:rPr>
              <a:t> Rate + Coverage </a:t>
            </a:r>
            <a:r>
              <a:rPr lang="de-DE" sz="2400" err="1">
                <a:latin typeface="Meiryo"/>
                <a:ea typeface="Meiryo"/>
              </a:rPr>
              <a:t>determines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uniquely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calculated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pixels</a:t>
            </a:r>
            <a:endParaRPr lang="de-DE" sz="2400">
              <a:latin typeface="Meiryo"/>
              <a:ea typeface="Meiryo"/>
            </a:endParaRP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>
                <a:latin typeface="Meiryo"/>
                <a:ea typeface="Meiryo"/>
              </a:rPr>
              <a:t>Primary Pixel result gets copied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6B0332-7695-2F76-38F3-3C0DCAF87DD1}"/>
              </a:ext>
            </a:extLst>
          </p:cNvPr>
          <p:cNvGrpSpPr/>
          <p:nvPr/>
        </p:nvGrpSpPr>
        <p:grpSpPr>
          <a:xfrm>
            <a:off x="1015987" y="1967019"/>
            <a:ext cx="2647756" cy="3971702"/>
            <a:chOff x="1015987" y="1967019"/>
            <a:chExt cx="2647756" cy="39717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5D3842-0474-EBAE-E827-754FE9CFB8C4}"/>
                </a:ext>
              </a:extLst>
            </p:cNvPr>
            <p:cNvSpPr/>
            <p:nvPr/>
          </p:nvSpPr>
          <p:spPr>
            <a:xfrm>
              <a:off x="2755964" y="1967019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9003DA-9E3F-DB64-94C9-A6E73BD4A9E4}"/>
                </a:ext>
              </a:extLst>
            </p:cNvPr>
            <p:cNvSpPr/>
            <p:nvPr/>
          </p:nvSpPr>
          <p:spPr>
            <a:xfrm>
              <a:off x="3209854" y="1967019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3830CD-BB59-D2F1-5AFB-C56E0FFBD369}"/>
                </a:ext>
              </a:extLst>
            </p:cNvPr>
            <p:cNvSpPr/>
            <p:nvPr/>
          </p:nvSpPr>
          <p:spPr>
            <a:xfrm>
              <a:off x="2755964" y="2420908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7355A0-AE41-0C92-EB95-A709118C9C6E}"/>
                </a:ext>
              </a:extLst>
            </p:cNvPr>
            <p:cNvSpPr/>
            <p:nvPr/>
          </p:nvSpPr>
          <p:spPr>
            <a:xfrm>
              <a:off x="3209854" y="2420908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3ADF97-3C8C-5093-AF3F-A3F1B0235665}"/>
                </a:ext>
              </a:extLst>
            </p:cNvPr>
            <p:cNvSpPr/>
            <p:nvPr/>
          </p:nvSpPr>
          <p:spPr>
            <a:xfrm>
              <a:off x="2755964" y="3979748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2203D5-464F-F526-5D0D-290C4C8BCA57}"/>
                </a:ext>
              </a:extLst>
            </p:cNvPr>
            <p:cNvSpPr/>
            <p:nvPr/>
          </p:nvSpPr>
          <p:spPr>
            <a:xfrm>
              <a:off x="3209854" y="3979748"/>
              <a:ext cx="453889" cy="4538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B330B1-1322-DDAD-B0F9-1FA95F475562}"/>
                </a:ext>
              </a:extLst>
            </p:cNvPr>
            <p:cNvSpPr/>
            <p:nvPr/>
          </p:nvSpPr>
          <p:spPr>
            <a:xfrm>
              <a:off x="2755964" y="4433637"/>
              <a:ext cx="453889" cy="4538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E4F4E67-A037-5798-8A2D-02603250590D}"/>
                </a:ext>
              </a:extLst>
            </p:cNvPr>
            <p:cNvSpPr/>
            <p:nvPr/>
          </p:nvSpPr>
          <p:spPr>
            <a:xfrm>
              <a:off x="3209854" y="4433637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61EF99-81BF-28F4-E8DA-C5C2F48F2BE0}"/>
                </a:ext>
              </a:extLst>
            </p:cNvPr>
            <p:cNvSpPr/>
            <p:nvPr/>
          </p:nvSpPr>
          <p:spPr>
            <a:xfrm>
              <a:off x="2755964" y="2973384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3AC577-AE7D-251A-9847-5F41F27120F0}"/>
                </a:ext>
              </a:extLst>
            </p:cNvPr>
            <p:cNvSpPr/>
            <p:nvPr/>
          </p:nvSpPr>
          <p:spPr>
            <a:xfrm>
              <a:off x="3209854" y="2973384"/>
              <a:ext cx="453889" cy="4538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960511-95CE-8E99-5DDD-34569CDEBCE6}"/>
                </a:ext>
              </a:extLst>
            </p:cNvPr>
            <p:cNvSpPr/>
            <p:nvPr/>
          </p:nvSpPr>
          <p:spPr>
            <a:xfrm>
              <a:off x="2755964" y="3427273"/>
              <a:ext cx="453889" cy="4538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F9C87C-F7CE-A166-E4FA-9444FA284902}"/>
                </a:ext>
              </a:extLst>
            </p:cNvPr>
            <p:cNvSpPr/>
            <p:nvPr/>
          </p:nvSpPr>
          <p:spPr>
            <a:xfrm>
              <a:off x="3209854" y="3427273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FBC1FDD-C3F0-2834-0830-E6713B1617E0}"/>
                </a:ext>
              </a:extLst>
            </p:cNvPr>
            <p:cNvSpPr/>
            <p:nvPr/>
          </p:nvSpPr>
          <p:spPr>
            <a:xfrm>
              <a:off x="1015987" y="1967019"/>
              <a:ext cx="907779" cy="90777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1x1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CF4C15-5E2A-B738-F656-177FA3992E14}"/>
                </a:ext>
              </a:extLst>
            </p:cNvPr>
            <p:cNvSpPr/>
            <p:nvPr/>
          </p:nvSpPr>
          <p:spPr>
            <a:xfrm>
              <a:off x="1015987" y="2973384"/>
              <a:ext cx="907779" cy="907779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2x1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1C27BB-047E-081E-CEF6-F69BD563EE59}"/>
                </a:ext>
              </a:extLst>
            </p:cNvPr>
            <p:cNvSpPr/>
            <p:nvPr/>
          </p:nvSpPr>
          <p:spPr>
            <a:xfrm>
              <a:off x="1015987" y="3979748"/>
              <a:ext cx="907779" cy="90777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1x2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4D300F-1F7C-E58E-5751-8729EBCDD360}"/>
                </a:ext>
              </a:extLst>
            </p:cNvPr>
            <p:cNvSpPr/>
            <p:nvPr/>
          </p:nvSpPr>
          <p:spPr>
            <a:xfrm>
              <a:off x="1015987" y="5009118"/>
              <a:ext cx="907779" cy="907779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" panose="020B0604030504040204" pitchFamily="34" charset="-128"/>
                  <a:ea typeface="Meiryo" panose="020B0604030504040204" pitchFamily="34" charset="-128"/>
                </a:rPr>
                <a:t>2x2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E57990-45A4-C05A-DF3A-849549BF3BAD}"/>
                </a:ext>
              </a:extLst>
            </p:cNvPr>
            <p:cNvSpPr/>
            <p:nvPr/>
          </p:nvSpPr>
          <p:spPr>
            <a:xfrm>
              <a:off x="2755964" y="5030942"/>
              <a:ext cx="453889" cy="4538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34F7970-A073-6C8A-7BE9-A09A9E775AA9}"/>
                </a:ext>
              </a:extLst>
            </p:cNvPr>
            <p:cNvSpPr/>
            <p:nvPr/>
          </p:nvSpPr>
          <p:spPr>
            <a:xfrm>
              <a:off x="3209854" y="5030942"/>
              <a:ext cx="453889" cy="4538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86838A-65FA-6E1A-020A-9EE5189F366A}"/>
                </a:ext>
              </a:extLst>
            </p:cNvPr>
            <p:cNvSpPr/>
            <p:nvPr/>
          </p:nvSpPr>
          <p:spPr>
            <a:xfrm>
              <a:off x="2755964" y="5484832"/>
              <a:ext cx="453889" cy="4538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1F3601-934F-AEC7-B2A5-B5EF719B3488}"/>
                </a:ext>
              </a:extLst>
            </p:cNvPr>
            <p:cNvSpPr/>
            <p:nvPr/>
          </p:nvSpPr>
          <p:spPr>
            <a:xfrm>
              <a:off x="3209854" y="5484832"/>
              <a:ext cx="453889" cy="45388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8683F02-A493-FB9B-C907-FEF42E972E03}"/>
                </a:ext>
              </a:extLst>
            </p:cNvPr>
            <p:cNvCxnSpPr/>
            <p:nvPr/>
          </p:nvCxnSpPr>
          <p:spPr>
            <a:xfrm>
              <a:off x="2985563" y="3197175"/>
              <a:ext cx="48768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0D47716-52B0-47CD-7946-9F7D899CA4BF}"/>
                </a:ext>
              </a:extLst>
            </p:cNvPr>
            <p:cNvCxnSpPr/>
            <p:nvPr/>
          </p:nvCxnSpPr>
          <p:spPr>
            <a:xfrm flipH="1">
              <a:off x="2979161" y="3642745"/>
              <a:ext cx="452807" cy="68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0D83C8-11D2-E8FC-BEC1-7EB10CFF43B5}"/>
                </a:ext>
              </a:extLst>
            </p:cNvPr>
            <p:cNvCxnSpPr>
              <a:cxnSpLocks/>
            </p:cNvCxnSpPr>
            <p:nvPr/>
          </p:nvCxnSpPr>
          <p:spPr>
            <a:xfrm>
              <a:off x="2985563" y="4195395"/>
              <a:ext cx="0" cy="5181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AF7B9C6-ACCC-D41F-E26A-EF50A8E40A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23678" y="4178096"/>
              <a:ext cx="13730" cy="5321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CC4D032-2ED3-14A0-2413-7C58BCD390E3}"/>
                </a:ext>
              </a:extLst>
            </p:cNvPr>
            <p:cNvCxnSpPr>
              <a:cxnSpLocks/>
            </p:cNvCxnSpPr>
            <p:nvPr/>
          </p:nvCxnSpPr>
          <p:spPr>
            <a:xfrm>
              <a:off x="2977943" y="5218131"/>
              <a:ext cx="0" cy="5181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7B5DD31-E607-7775-2423-FECABF02FBF8}"/>
                </a:ext>
              </a:extLst>
            </p:cNvPr>
            <p:cNvCxnSpPr/>
            <p:nvPr/>
          </p:nvCxnSpPr>
          <p:spPr>
            <a:xfrm>
              <a:off x="2985563" y="5218131"/>
              <a:ext cx="48768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6FBF196-CCA8-7B80-2F4F-3479BBCF037D}"/>
                </a:ext>
              </a:extLst>
            </p:cNvPr>
            <p:cNvCxnSpPr>
              <a:cxnSpLocks/>
            </p:cNvCxnSpPr>
            <p:nvPr/>
          </p:nvCxnSpPr>
          <p:spPr>
            <a:xfrm>
              <a:off x="2985563" y="5212898"/>
              <a:ext cx="446269" cy="4943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3E45FF57-D30A-44E6-84ED-4A4255ACE87B}"/>
                </a:ext>
              </a:extLst>
            </p:cNvPr>
            <p:cNvSpPr/>
            <p:nvPr/>
          </p:nvSpPr>
          <p:spPr>
            <a:xfrm>
              <a:off x="2094001" y="2263746"/>
              <a:ext cx="523897" cy="3238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D9241392-1A18-43B7-8E29-F7C075E1CD68}"/>
                </a:ext>
              </a:extLst>
            </p:cNvPr>
            <p:cNvSpPr/>
            <p:nvPr/>
          </p:nvSpPr>
          <p:spPr>
            <a:xfrm>
              <a:off x="2094000" y="3256774"/>
              <a:ext cx="523897" cy="3238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5570A3BB-4244-7066-3F83-8F99160235BA}"/>
                </a:ext>
              </a:extLst>
            </p:cNvPr>
            <p:cNvSpPr/>
            <p:nvPr/>
          </p:nvSpPr>
          <p:spPr>
            <a:xfrm>
              <a:off x="2094000" y="4292550"/>
              <a:ext cx="523897" cy="3238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007ACD5C-2E9E-E1A1-66CE-ED6AFB7A1189}"/>
                </a:ext>
              </a:extLst>
            </p:cNvPr>
            <p:cNvSpPr/>
            <p:nvPr/>
          </p:nvSpPr>
          <p:spPr>
            <a:xfrm>
              <a:off x="2094000" y="5355541"/>
              <a:ext cx="523897" cy="32385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eiryo" panose="020B0604030504040204" pitchFamily="34" charset="-128"/>
                <a:ea typeface="Meiryo" panose="020B0604030504040204" pitchFamily="34" charset="-128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115670A-3D07-662C-D486-4156A78544D6}"/>
              </a:ext>
            </a:extLst>
          </p:cNvPr>
          <p:cNvSpPr/>
          <p:nvPr/>
        </p:nvSpPr>
        <p:spPr>
          <a:xfrm>
            <a:off x="4095863" y="5290272"/>
            <a:ext cx="238172" cy="2381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3D3CFA-CD6A-60C7-9E5F-3179E12944E5}"/>
              </a:ext>
            </a:extLst>
          </p:cNvPr>
          <p:cNvSpPr txBox="1"/>
          <p:nvPr/>
        </p:nvSpPr>
        <p:spPr>
          <a:xfrm>
            <a:off x="4334035" y="5235060"/>
            <a:ext cx="165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Primary Pixel</a:t>
            </a:r>
            <a:endParaRPr 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A3B1EC-0720-E3AF-3CC2-27C9FE8CF069}"/>
              </a:ext>
            </a:extLst>
          </p:cNvPr>
          <p:cNvSpPr/>
          <p:nvPr/>
        </p:nvSpPr>
        <p:spPr>
          <a:xfrm>
            <a:off x="4095863" y="5624601"/>
            <a:ext cx="238172" cy="2381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2198A4-2CCD-6E79-61C5-74BA723CE3D5}"/>
              </a:ext>
            </a:extLst>
          </p:cNvPr>
          <p:cNvSpPr txBox="1"/>
          <p:nvPr/>
        </p:nvSpPr>
        <p:spPr>
          <a:xfrm>
            <a:off x="4334035" y="5569389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Duplicate</a:t>
            </a:r>
            <a:r>
              <a:rPr lang="de-DE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Pixel</a:t>
            </a:r>
            <a:endParaRPr lang="en-US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996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70601-33F6-7AC3-B54E-E29D6CF8F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279">
            <a:extLst>
              <a:ext uri="{FF2B5EF4-FFF2-40B4-BE49-F238E27FC236}">
                <a16:creationId xmlns:a16="http://schemas.microsoft.com/office/drawing/2014/main" id="{050BD3B8-012A-E406-01D3-679F6DC9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VRCS 16x16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Tile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Debug</a:t>
            </a:r>
            <a:endParaRPr lang="de-DE">
              <a:solidFill>
                <a:schemeClr val="accent4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37EEDC-C92F-12D6-96B6-B3F38DB430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Content Placeholder 3" descr="A green and yellow pixelated image of a city&#10;&#10;AI-generated content may be incorrect.">
            <a:extLst>
              <a:ext uri="{FF2B5EF4-FFF2-40B4-BE49-F238E27FC236}">
                <a16:creationId xmlns:a16="http://schemas.microsoft.com/office/drawing/2014/main" id="{F81D8A5E-12E4-CEA1-FD46-791BA7ECD9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" b="868"/>
          <a:stretch>
            <a:fillRect/>
          </a:stretch>
        </p:blipFill>
        <p:spPr>
          <a:xfrm>
            <a:off x="838200" y="1889309"/>
            <a:ext cx="7037036" cy="3920711"/>
          </a:xfrm>
        </p:spPr>
      </p:pic>
      <p:pic>
        <p:nvPicPr>
          <p:cNvPr id="7" name="Picture 6" descr="A green and blue squares&#10;&#10;AI-generated content may be incorrect.">
            <a:extLst>
              <a:ext uri="{FF2B5EF4-FFF2-40B4-BE49-F238E27FC236}">
                <a16:creationId xmlns:a16="http://schemas.microsoft.com/office/drawing/2014/main" id="{1F48B48A-6755-28F5-DF60-B8D234227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82" y="1889309"/>
            <a:ext cx="1752338" cy="1712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2AA712-1491-C680-25F5-77D1B4377942}"/>
              </a:ext>
            </a:extLst>
          </p:cNvPr>
          <p:cNvSpPr/>
          <p:nvPr/>
        </p:nvSpPr>
        <p:spPr>
          <a:xfrm>
            <a:off x="8542282" y="5395641"/>
            <a:ext cx="320040" cy="32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484BE3-683C-1089-4D18-4E0BD59A6A10}"/>
              </a:ext>
            </a:extLst>
          </p:cNvPr>
          <p:cNvSpPr txBox="1"/>
          <p:nvPr/>
        </p:nvSpPr>
        <p:spPr>
          <a:xfrm>
            <a:off x="9029962" y="5296097"/>
            <a:ext cx="304038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Tile</a:t>
            </a:r>
            <a:r>
              <a:rPr lang="de-DE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entirely</a:t>
            </a:r>
            <a:r>
              <a:rPr lang="de-DE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1x1 rate </a:t>
            </a:r>
            <a:br>
              <a:rPr lang="de-DE" sz="140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de-DE" sz="1200" i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(4 </a:t>
            </a:r>
            <a:r>
              <a:rPr lang="de-DE" sz="1200" i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primary</a:t>
            </a:r>
            <a:r>
              <a:rPr lang="de-DE" sz="1200" i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de-DE" sz="1200" i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pixels</a:t>
            </a:r>
            <a:r>
              <a:rPr lang="de-DE" sz="1200" i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per 2x2)</a:t>
            </a:r>
            <a:endParaRPr lang="en-US" sz="1200" i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5FB6D-581A-5324-55FB-2A4BB060F661}"/>
              </a:ext>
            </a:extLst>
          </p:cNvPr>
          <p:cNvSpPr/>
          <p:nvPr/>
        </p:nvSpPr>
        <p:spPr>
          <a:xfrm>
            <a:off x="8535417" y="3879961"/>
            <a:ext cx="320040" cy="32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821836-61BF-BE25-0C01-562370E5DEAF}"/>
              </a:ext>
            </a:extLst>
          </p:cNvPr>
          <p:cNvSpPr/>
          <p:nvPr/>
        </p:nvSpPr>
        <p:spPr>
          <a:xfrm>
            <a:off x="8535417" y="4364593"/>
            <a:ext cx="320040" cy="32004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EC4FB9-50E1-B53C-FC4E-0DD29F54F329}"/>
              </a:ext>
            </a:extLst>
          </p:cNvPr>
          <p:cNvSpPr/>
          <p:nvPr/>
        </p:nvSpPr>
        <p:spPr>
          <a:xfrm>
            <a:off x="8542282" y="4856090"/>
            <a:ext cx="320040" cy="32004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83F700-7CF2-EF01-BA14-F12FBD691B1F}"/>
              </a:ext>
            </a:extLst>
          </p:cNvPr>
          <p:cNvSpPr txBox="1"/>
          <p:nvPr/>
        </p:nvSpPr>
        <p:spPr>
          <a:xfrm>
            <a:off x="9029962" y="3878723"/>
            <a:ext cx="304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Primary </a:t>
            </a:r>
            <a:r>
              <a:rPr lang="de-DE" sz="140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pixel</a:t>
            </a:r>
            <a:endParaRPr lang="de-DE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8B7375-9013-ABBE-D9D4-C5EC5D1A03E6}"/>
              </a:ext>
            </a:extLst>
          </p:cNvPr>
          <p:cNvSpPr txBox="1"/>
          <p:nvPr/>
        </p:nvSpPr>
        <p:spPr>
          <a:xfrm>
            <a:off x="9029962" y="4367199"/>
            <a:ext cx="304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Duplicate</a:t>
            </a:r>
            <a:r>
              <a:rPr lang="de-DE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pixel</a:t>
            </a:r>
            <a:endParaRPr lang="de-DE" sz="1400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710A97-88E7-1629-AFA6-5B635542DACA}"/>
              </a:ext>
            </a:extLst>
          </p:cNvPr>
          <p:cNvSpPr txBox="1"/>
          <p:nvPr/>
        </p:nvSpPr>
        <p:spPr>
          <a:xfrm>
            <a:off x="9029962" y="4752702"/>
            <a:ext cx="3040380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40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Tile</a:t>
            </a:r>
            <a:r>
              <a:rPr lang="de-DE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de-DE" sz="1400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entirely</a:t>
            </a:r>
            <a:r>
              <a:rPr lang="de-DE" sz="140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2x2 rate </a:t>
            </a:r>
            <a:br>
              <a:rPr lang="de-DE" sz="1400"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de-DE" sz="1200" i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(1 </a:t>
            </a:r>
            <a:r>
              <a:rPr lang="de-DE" sz="1200" i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primary</a:t>
            </a:r>
            <a:r>
              <a:rPr lang="de-DE" sz="1200" i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, 3 </a:t>
            </a:r>
            <a:r>
              <a:rPr lang="de-DE" sz="1200" i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duplicates</a:t>
            </a:r>
            <a:r>
              <a:rPr lang="de-DE" sz="1200" i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per 2x2)</a:t>
            </a:r>
          </a:p>
        </p:txBody>
      </p:sp>
    </p:spTree>
    <p:extLst>
      <p:ext uri="{BB962C8B-B14F-4D97-AF65-F5344CB8AC3E}">
        <p14:creationId xmlns:p14="http://schemas.microsoft.com/office/powerpoint/2010/main" val="1729913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7282AE-8BB3-00D5-58C0-D8355217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VRCS </a:t>
            </a:r>
            <a:r>
              <a:rPr lang="de-DE" err="1"/>
              <a:t>Compute</a:t>
            </a:r>
            <a:r>
              <a:rPr lang="de-DE"/>
              <a:t> Scheduling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DD8E3E-38C1-B8F3-9DF2-BD34D659CC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GPU </a:t>
            </a:r>
            <a:r>
              <a:rPr lang="de-DE" sz="2000" err="1"/>
              <a:t>work</a:t>
            </a:r>
            <a:r>
              <a:rPr lang="de-DE" sz="2000"/>
              <a:t> </a:t>
            </a:r>
            <a:r>
              <a:rPr lang="de-DE" sz="2000" err="1"/>
              <a:t>scheduling</a:t>
            </a:r>
            <a:endParaRPr lang="de-DE" sz="2000"/>
          </a:p>
          <a:p>
            <a:pPr marL="0" indent="0">
              <a:buNone/>
            </a:pPr>
            <a:endParaRPr lang="de-DE" sz="2000"/>
          </a:p>
          <a:p>
            <a:pPr marL="0" indent="0">
              <a:buNone/>
            </a:pPr>
            <a:r>
              <a:rPr lang="de-DE" sz="2000" err="1"/>
              <a:t>No</a:t>
            </a:r>
            <a:r>
              <a:rPr lang="de-DE" sz="2000"/>
              <a:t> </a:t>
            </a:r>
            <a:r>
              <a:rPr lang="de-DE" sz="2000" err="1"/>
              <a:t>gain</a:t>
            </a:r>
            <a:r>
              <a:rPr lang="de-DE" sz="2000"/>
              <a:t> </a:t>
            </a:r>
            <a:r>
              <a:rPr lang="de-DE" sz="2000" err="1"/>
              <a:t>when</a:t>
            </a:r>
            <a:r>
              <a:rPr lang="de-DE" sz="2000"/>
              <a:t> </a:t>
            </a:r>
            <a:r>
              <a:rPr lang="de-DE" sz="2000" err="1"/>
              <a:t>mixing</a:t>
            </a:r>
            <a:r>
              <a:rPr lang="de-DE" sz="2000"/>
              <a:t> </a:t>
            </a:r>
            <a:r>
              <a:rPr lang="de-DE" sz="2000" err="1"/>
              <a:t>primaries</a:t>
            </a:r>
            <a:r>
              <a:rPr lang="de-DE" sz="2000"/>
              <a:t> and </a:t>
            </a:r>
            <a:r>
              <a:rPr lang="de-DE" sz="2000" err="1"/>
              <a:t>duplicates</a:t>
            </a:r>
            <a:r>
              <a:rPr lang="de-DE" sz="2000"/>
              <a:t> in </a:t>
            </a:r>
            <a:r>
              <a:rPr lang="de-DE" sz="2000" err="1"/>
              <a:t>the</a:t>
            </a:r>
            <a:r>
              <a:rPr lang="de-DE" sz="2000"/>
              <a:t> same </a:t>
            </a:r>
            <a:r>
              <a:rPr lang="de-DE" sz="2000" err="1"/>
              <a:t>wave</a:t>
            </a:r>
            <a:endParaRPr lang="de-DE" sz="2000"/>
          </a:p>
          <a:p>
            <a:pPr marL="0" indent="0">
              <a:buNone/>
            </a:pPr>
            <a:endParaRPr lang="de-DE" sz="2000"/>
          </a:p>
          <a:p>
            <a:pPr marL="0" indent="0">
              <a:buNone/>
            </a:pPr>
            <a:r>
              <a:rPr lang="de-DE" sz="2000" err="1"/>
              <a:t>Must</a:t>
            </a:r>
            <a:r>
              <a:rPr lang="de-DE" sz="2000"/>
              <a:t> </a:t>
            </a:r>
            <a:r>
              <a:rPr lang="de-DE" sz="2000" err="1"/>
              <a:t>compute</a:t>
            </a:r>
            <a:r>
              <a:rPr lang="de-DE" sz="2000"/>
              <a:t> </a:t>
            </a:r>
            <a:r>
              <a:rPr lang="de-DE" sz="2000" err="1"/>
              <a:t>primary</a:t>
            </a:r>
            <a:r>
              <a:rPr lang="de-DE" sz="2000"/>
              <a:t> </a:t>
            </a:r>
            <a:r>
              <a:rPr lang="de-DE" sz="2000" err="1"/>
              <a:t>pixels</a:t>
            </a:r>
            <a:r>
              <a:rPr lang="de-DE" sz="2000"/>
              <a:t> </a:t>
            </a:r>
            <a:r>
              <a:rPr lang="de-DE" sz="2000" err="1"/>
              <a:t>together</a:t>
            </a:r>
            <a:r>
              <a:rPr lang="de-DE" sz="2000"/>
              <a:t> in </a:t>
            </a:r>
            <a:r>
              <a:rPr lang="de-DE" sz="2000" err="1"/>
              <a:t>waves</a:t>
            </a:r>
            <a:endParaRPr lang="de-DE" sz="2000"/>
          </a:p>
          <a:p>
            <a:pPr marL="0" indent="0">
              <a:buNone/>
            </a:pPr>
            <a:endParaRPr lang="de-DE" sz="2000"/>
          </a:p>
          <a:p>
            <a:pPr marL="0" indent="0">
              <a:buNone/>
            </a:pPr>
            <a:r>
              <a:rPr lang="de-DE" sz="2000"/>
              <a:t>Goal: Uniform </a:t>
            </a:r>
            <a:r>
              <a:rPr lang="de-DE" sz="2000" err="1"/>
              <a:t>early</a:t>
            </a:r>
            <a:r>
              <a:rPr lang="de-DE" sz="2000"/>
              <a:t>-out </a:t>
            </a:r>
            <a:r>
              <a:rPr lang="de-DE" sz="2000" err="1"/>
              <a:t>for</a:t>
            </a:r>
            <a:r>
              <a:rPr lang="de-DE" sz="2000"/>
              <a:t> </a:t>
            </a:r>
            <a:r>
              <a:rPr lang="de-DE" sz="2000" err="1"/>
              <a:t>one</a:t>
            </a:r>
            <a:r>
              <a:rPr lang="de-DE" sz="2000"/>
              <a:t> </a:t>
            </a:r>
            <a:r>
              <a:rPr lang="de-DE" sz="2000" err="1"/>
              <a:t>or</a:t>
            </a:r>
            <a:r>
              <a:rPr lang="de-DE" sz="2000"/>
              <a:t> </a:t>
            </a:r>
            <a:r>
              <a:rPr lang="de-DE" sz="2000" err="1"/>
              <a:t>more</a:t>
            </a:r>
            <a:r>
              <a:rPr lang="de-DE" sz="2000"/>
              <a:t> </a:t>
            </a:r>
            <a:r>
              <a:rPr lang="de-DE" sz="2000" err="1"/>
              <a:t>waves</a:t>
            </a:r>
            <a:endParaRPr lang="de-DE" sz="2000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079E5959-9F09-6E5B-7B3E-FCE1BEE0A3FD}"/>
              </a:ext>
            </a:extLst>
          </p:cNvPr>
          <p:cNvGrpSpPr/>
          <p:nvPr/>
        </p:nvGrpSpPr>
        <p:grpSpPr>
          <a:xfrm>
            <a:off x="6172202" y="1825625"/>
            <a:ext cx="4041561" cy="1249331"/>
            <a:chOff x="6172202" y="1825625"/>
            <a:chExt cx="4041561" cy="1249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457A81-F18D-ED99-3846-75D7867451AF}"/>
                </a:ext>
              </a:extLst>
            </p:cNvPr>
            <p:cNvSpPr/>
            <p:nvPr/>
          </p:nvSpPr>
          <p:spPr>
            <a:xfrm>
              <a:off x="6410617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22A344-D125-DC6C-F3D1-FBA0FAC01012}"/>
                </a:ext>
              </a:extLst>
            </p:cNvPr>
            <p:cNvSpPr/>
            <p:nvPr/>
          </p:nvSpPr>
          <p:spPr>
            <a:xfrm>
              <a:off x="6649914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2B5B98-922E-9185-58CE-870A24573328}"/>
                </a:ext>
              </a:extLst>
            </p:cNvPr>
            <p:cNvSpPr/>
            <p:nvPr/>
          </p:nvSpPr>
          <p:spPr>
            <a:xfrm>
              <a:off x="6886462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D76F39-67C8-75D9-97DD-28E1F2CE17F5}"/>
                </a:ext>
              </a:extLst>
            </p:cNvPr>
            <p:cNvSpPr/>
            <p:nvPr/>
          </p:nvSpPr>
          <p:spPr>
            <a:xfrm>
              <a:off x="7125759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79F24E-6E3E-449D-ED0F-62884B30156F}"/>
                </a:ext>
              </a:extLst>
            </p:cNvPr>
            <p:cNvSpPr/>
            <p:nvPr/>
          </p:nvSpPr>
          <p:spPr>
            <a:xfrm>
              <a:off x="7365482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998F98-7E84-DDFC-6A97-57312BA5CF20}"/>
                </a:ext>
              </a:extLst>
            </p:cNvPr>
            <p:cNvSpPr/>
            <p:nvPr/>
          </p:nvSpPr>
          <p:spPr>
            <a:xfrm>
              <a:off x="7604779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D7E71E-3B53-179D-6154-2DB8827489A9}"/>
                </a:ext>
              </a:extLst>
            </p:cNvPr>
            <p:cNvSpPr/>
            <p:nvPr/>
          </p:nvSpPr>
          <p:spPr>
            <a:xfrm>
              <a:off x="7841327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D66091-8B4C-0C86-B052-C6FDA727BA3F}"/>
                </a:ext>
              </a:extLst>
            </p:cNvPr>
            <p:cNvSpPr/>
            <p:nvPr/>
          </p:nvSpPr>
          <p:spPr>
            <a:xfrm>
              <a:off x="8080624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3DE45-871F-5B3A-1DAE-EAA72A05E4D0}"/>
                </a:ext>
              </a:extLst>
            </p:cNvPr>
            <p:cNvSpPr txBox="1"/>
            <p:nvPr/>
          </p:nvSpPr>
          <p:spPr>
            <a:xfrm>
              <a:off x="6172202" y="2767179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err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</a:t>
              </a:r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 0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1F3257-BDB9-0135-47AD-BB2A1F254443}"/>
                </a:ext>
              </a:extLst>
            </p:cNvPr>
            <p:cNvSpPr/>
            <p:nvPr/>
          </p:nvSpPr>
          <p:spPr>
            <a:xfrm>
              <a:off x="6410617" y="206217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C604E2-E7CA-A577-DE36-4DF0CF796CE5}"/>
                </a:ext>
              </a:extLst>
            </p:cNvPr>
            <p:cNvSpPr/>
            <p:nvPr/>
          </p:nvSpPr>
          <p:spPr>
            <a:xfrm>
              <a:off x="6649914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CF61D6-C347-6B59-D285-B1A24F92B769}"/>
                </a:ext>
              </a:extLst>
            </p:cNvPr>
            <p:cNvSpPr/>
            <p:nvPr/>
          </p:nvSpPr>
          <p:spPr>
            <a:xfrm>
              <a:off x="6886462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FFE43C-5642-7E0A-CB1D-6A1F46C915FA}"/>
                </a:ext>
              </a:extLst>
            </p:cNvPr>
            <p:cNvSpPr/>
            <p:nvPr/>
          </p:nvSpPr>
          <p:spPr>
            <a:xfrm>
              <a:off x="7125759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6B8FA8-EBE4-D634-3BB4-25454E871CFA}"/>
                </a:ext>
              </a:extLst>
            </p:cNvPr>
            <p:cNvSpPr/>
            <p:nvPr/>
          </p:nvSpPr>
          <p:spPr>
            <a:xfrm>
              <a:off x="7365482" y="206217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4958DF9-DD41-E78D-58CE-72C2CAA3D1D1}"/>
                </a:ext>
              </a:extLst>
            </p:cNvPr>
            <p:cNvSpPr/>
            <p:nvPr/>
          </p:nvSpPr>
          <p:spPr>
            <a:xfrm>
              <a:off x="7604779" y="206217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EF76E3-BC8D-13BB-448E-AA22040C87E5}"/>
                </a:ext>
              </a:extLst>
            </p:cNvPr>
            <p:cNvSpPr/>
            <p:nvPr/>
          </p:nvSpPr>
          <p:spPr>
            <a:xfrm>
              <a:off x="7841327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BCA9D7-A9B6-4A9D-8857-C3E6F0C66BF4}"/>
                </a:ext>
              </a:extLst>
            </p:cNvPr>
            <p:cNvSpPr/>
            <p:nvPr/>
          </p:nvSpPr>
          <p:spPr>
            <a:xfrm>
              <a:off x="8080624" y="206217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5B5D11B-1B24-ABE6-EBB8-16C831FD8393}"/>
                </a:ext>
              </a:extLst>
            </p:cNvPr>
            <p:cNvSpPr/>
            <p:nvPr/>
          </p:nvSpPr>
          <p:spPr>
            <a:xfrm>
              <a:off x="6410617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6BCF35-718C-FE72-E70D-50F63C4B4925}"/>
                </a:ext>
              </a:extLst>
            </p:cNvPr>
            <p:cNvSpPr/>
            <p:nvPr/>
          </p:nvSpPr>
          <p:spPr>
            <a:xfrm>
              <a:off x="6649914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630072-5C2B-02F9-D913-E5659BDE0910}"/>
                </a:ext>
              </a:extLst>
            </p:cNvPr>
            <p:cNvSpPr/>
            <p:nvPr/>
          </p:nvSpPr>
          <p:spPr>
            <a:xfrm>
              <a:off x="6886462" y="2298721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7A1486-01FC-F197-BE89-83FC5F20AE36}"/>
                </a:ext>
              </a:extLst>
            </p:cNvPr>
            <p:cNvSpPr/>
            <p:nvPr/>
          </p:nvSpPr>
          <p:spPr>
            <a:xfrm>
              <a:off x="7125759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F1A036-A3F9-4C8A-F174-D12FE47B11BF}"/>
                </a:ext>
              </a:extLst>
            </p:cNvPr>
            <p:cNvSpPr/>
            <p:nvPr/>
          </p:nvSpPr>
          <p:spPr>
            <a:xfrm>
              <a:off x="7365482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125C4-C84E-D334-AF1C-A34078099667}"/>
                </a:ext>
              </a:extLst>
            </p:cNvPr>
            <p:cNvSpPr/>
            <p:nvPr/>
          </p:nvSpPr>
          <p:spPr>
            <a:xfrm>
              <a:off x="7604779" y="2298721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5590338-2FE9-EDFE-3137-5ACF86D922DA}"/>
                </a:ext>
              </a:extLst>
            </p:cNvPr>
            <p:cNvSpPr/>
            <p:nvPr/>
          </p:nvSpPr>
          <p:spPr>
            <a:xfrm>
              <a:off x="7841327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1F2067-CE8A-83F0-E956-ED2FC3A2DFCD}"/>
                </a:ext>
              </a:extLst>
            </p:cNvPr>
            <p:cNvSpPr/>
            <p:nvPr/>
          </p:nvSpPr>
          <p:spPr>
            <a:xfrm>
              <a:off x="8080624" y="2298721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54E016E-92D3-0093-AAB8-D4E954AA6BDF}"/>
                </a:ext>
              </a:extLst>
            </p:cNvPr>
            <p:cNvSpPr/>
            <p:nvPr/>
          </p:nvSpPr>
          <p:spPr>
            <a:xfrm>
              <a:off x="6410617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650E1C1-0774-FD6E-DCC7-1C7F1E79DDAC}"/>
                </a:ext>
              </a:extLst>
            </p:cNvPr>
            <p:cNvSpPr/>
            <p:nvPr/>
          </p:nvSpPr>
          <p:spPr>
            <a:xfrm>
              <a:off x="6649914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3EAB34E-2ED4-9B8B-07FB-343DB493526A}"/>
                </a:ext>
              </a:extLst>
            </p:cNvPr>
            <p:cNvSpPr/>
            <p:nvPr/>
          </p:nvSpPr>
          <p:spPr>
            <a:xfrm>
              <a:off x="6886462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37B2E9-1580-2634-E6E3-50FD6D48850C}"/>
                </a:ext>
              </a:extLst>
            </p:cNvPr>
            <p:cNvSpPr/>
            <p:nvPr/>
          </p:nvSpPr>
          <p:spPr>
            <a:xfrm>
              <a:off x="7125759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50F331-9A4B-BE32-8BC3-696CBE239EC0}"/>
                </a:ext>
              </a:extLst>
            </p:cNvPr>
            <p:cNvSpPr/>
            <p:nvPr/>
          </p:nvSpPr>
          <p:spPr>
            <a:xfrm>
              <a:off x="7365482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EFA967B-951A-37FA-A0F2-53F96FFE484A}"/>
                </a:ext>
              </a:extLst>
            </p:cNvPr>
            <p:cNvSpPr/>
            <p:nvPr/>
          </p:nvSpPr>
          <p:spPr>
            <a:xfrm>
              <a:off x="7604779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6CD3652-EEBE-B9BD-70E5-07A42409FD59}"/>
                </a:ext>
              </a:extLst>
            </p:cNvPr>
            <p:cNvSpPr/>
            <p:nvPr/>
          </p:nvSpPr>
          <p:spPr>
            <a:xfrm>
              <a:off x="7841327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20D9A3-C135-79F8-FBC5-4EE8EE38F5AC}"/>
                </a:ext>
              </a:extLst>
            </p:cNvPr>
            <p:cNvSpPr/>
            <p:nvPr/>
          </p:nvSpPr>
          <p:spPr>
            <a:xfrm>
              <a:off x="8080624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A20BE4B-C497-3103-1B7A-753CB33C2068}"/>
                </a:ext>
              </a:extLst>
            </p:cNvPr>
            <p:cNvSpPr/>
            <p:nvPr/>
          </p:nvSpPr>
          <p:spPr>
            <a:xfrm>
              <a:off x="6410616" y="1825625"/>
              <a:ext cx="1896591" cy="946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6DD0030-2772-1D73-6893-3F610A636668}"/>
                </a:ext>
              </a:extLst>
            </p:cNvPr>
            <p:cNvSpPr/>
            <p:nvPr/>
          </p:nvSpPr>
          <p:spPr>
            <a:xfrm>
              <a:off x="8307208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ADFB83D-CD9F-A689-7322-5BDDF605D358}"/>
                </a:ext>
              </a:extLst>
            </p:cNvPr>
            <p:cNvSpPr/>
            <p:nvPr/>
          </p:nvSpPr>
          <p:spPr>
            <a:xfrm>
              <a:off x="8546505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1ED52EC-E6C9-D28E-1C06-A0CB1F9A2B56}"/>
                </a:ext>
              </a:extLst>
            </p:cNvPr>
            <p:cNvSpPr/>
            <p:nvPr/>
          </p:nvSpPr>
          <p:spPr>
            <a:xfrm>
              <a:off x="8783053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DF6B9AD-B952-1A0E-354F-635870D00171}"/>
                </a:ext>
              </a:extLst>
            </p:cNvPr>
            <p:cNvSpPr/>
            <p:nvPr/>
          </p:nvSpPr>
          <p:spPr>
            <a:xfrm>
              <a:off x="9022350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ABFC90B-6BEC-E385-A28B-AE3D0789EA19}"/>
                </a:ext>
              </a:extLst>
            </p:cNvPr>
            <p:cNvSpPr/>
            <p:nvPr/>
          </p:nvSpPr>
          <p:spPr>
            <a:xfrm>
              <a:off x="9262073" y="182562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1128564-5346-F7A9-45E1-19770B2B64A3}"/>
                </a:ext>
              </a:extLst>
            </p:cNvPr>
            <p:cNvSpPr/>
            <p:nvPr/>
          </p:nvSpPr>
          <p:spPr>
            <a:xfrm>
              <a:off x="9501370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FF74953-5712-4E8D-FE5F-12CF4D34BED6}"/>
                </a:ext>
              </a:extLst>
            </p:cNvPr>
            <p:cNvSpPr/>
            <p:nvPr/>
          </p:nvSpPr>
          <p:spPr>
            <a:xfrm>
              <a:off x="9737918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660098D-D89F-50E8-BC5B-DEF3846EF6F3}"/>
                </a:ext>
              </a:extLst>
            </p:cNvPr>
            <p:cNvSpPr/>
            <p:nvPr/>
          </p:nvSpPr>
          <p:spPr>
            <a:xfrm>
              <a:off x="9977215" y="182562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5FFA18C-E646-79B1-191E-672901959A2E}"/>
                </a:ext>
              </a:extLst>
            </p:cNvPr>
            <p:cNvSpPr txBox="1"/>
            <p:nvPr/>
          </p:nvSpPr>
          <p:spPr>
            <a:xfrm>
              <a:off x="8068793" y="2767179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err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</a:t>
              </a:r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 1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CB61756-2F22-547B-C565-BE231B50A9E5}"/>
                </a:ext>
              </a:extLst>
            </p:cNvPr>
            <p:cNvSpPr/>
            <p:nvPr/>
          </p:nvSpPr>
          <p:spPr>
            <a:xfrm>
              <a:off x="8307208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6924AA9-7DBB-B18D-4CDB-74D6C4FC1114}"/>
                </a:ext>
              </a:extLst>
            </p:cNvPr>
            <p:cNvSpPr/>
            <p:nvPr/>
          </p:nvSpPr>
          <p:spPr>
            <a:xfrm>
              <a:off x="8546505" y="206217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CA846D0-5F7C-25F6-6854-8D164191C2A9}"/>
                </a:ext>
              </a:extLst>
            </p:cNvPr>
            <p:cNvSpPr/>
            <p:nvPr/>
          </p:nvSpPr>
          <p:spPr>
            <a:xfrm>
              <a:off x="8783053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73AA074-146D-FFA5-7DBB-87F5B0B5F3FB}"/>
                </a:ext>
              </a:extLst>
            </p:cNvPr>
            <p:cNvSpPr/>
            <p:nvPr/>
          </p:nvSpPr>
          <p:spPr>
            <a:xfrm>
              <a:off x="9022350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7A5E3AA-5EE3-8C7C-4F20-410221441C77}"/>
                </a:ext>
              </a:extLst>
            </p:cNvPr>
            <p:cNvSpPr/>
            <p:nvPr/>
          </p:nvSpPr>
          <p:spPr>
            <a:xfrm>
              <a:off x="9262073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A1AEE63-4458-7821-21FF-9E13BAC36B3A}"/>
                </a:ext>
              </a:extLst>
            </p:cNvPr>
            <p:cNvSpPr/>
            <p:nvPr/>
          </p:nvSpPr>
          <p:spPr>
            <a:xfrm>
              <a:off x="9501370" y="206217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ED09C27-1420-7D49-401C-6CE10F50DC95}"/>
                </a:ext>
              </a:extLst>
            </p:cNvPr>
            <p:cNvSpPr/>
            <p:nvPr/>
          </p:nvSpPr>
          <p:spPr>
            <a:xfrm>
              <a:off x="9737918" y="206217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93FB9C6-14E9-F565-C666-A51BFCE14BB5}"/>
                </a:ext>
              </a:extLst>
            </p:cNvPr>
            <p:cNvSpPr/>
            <p:nvPr/>
          </p:nvSpPr>
          <p:spPr>
            <a:xfrm>
              <a:off x="9977215" y="206217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2A3C53-DF57-8283-15F3-DC127D5268DA}"/>
                </a:ext>
              </a:extLst>
            </p:cNvPr>
            <p:cNvSpPr/>
            <p:nvPr/>
          </p:nvSpPr>
          <p:spPr>
            <a:xfrm>
              <a:off x="8307208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1EA6EA0-0D2B-33A4-054A-A440DD25E5B6}"/>
                </a:ext>
              </a:extLst>
            </p:cNvPr>
            <p:cNvSpPr/>
            <p:nvPr/>
          </p:nvSpPr>
          <p:spPr>
            <a:xfrm>
              <a:off x="8546505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F142E3D-9952-4F58-7094-0103D8617473}"/>
                </a:ext>
              </a:extLst>
            </p:cNvPr>
            <p:cNvSpPr/>
            <p:nvPr/>
          </p:nvSpPr>
          <p:spPr>
            <a:xfrm>
              <a:off x="8783053" y="2298721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05E358B-864A-6D60-AEC0-2768A1C53C8A}"/>
                </a:ext>
              </a:extLst>
            </p:cNvPr>
            <p:cNvSpPr/>
            <p:nvPr/>
          </p:nvSpPr>
          <p:spPr>
            <a:xfrm>
              <a:off x="9022350" y="2298721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77CF115-D2DB-12F7-48C2-C40D0D4B83CE}"/>
                </a:ext>
              </a:extLst>
            </p:cNvPr>
            <p:cNvSpPr/>
            <p:nvPr/>
          </p:nvSpPr>
          <p:spPr>
            <a:xfrm>
              <a:off x="9262073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72BAF3C-0AE9-3E20-0967-C52F01A6D7AC}"/>
                </a:ext>
              </a:extLst>
            </p:cNvPr>
            <p:cNvSpPr/>
            <p:nvPr/>
          </p:nvSpPr>
          <p:spPr>
            <a:xfrm>
              <a:off x="9501370" y="2298721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0CDAB33-A295-C022-A987-17ED5BD88809}"/>
                </a:ext>
              </a:extLst>
            </p:cNvPr>
            <p:cNvSpPr/>
            <p:nvPr/>
          </p:nvSpPr>
          <p:spPr>
            <a:xfrm>
              <a:off x="9737918" y="2298721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35BC5ED-07B2-8635-2C22-8E3A816E791C}"/>
                </a:ext>
              </a:extLst>
            </p:cNvPr>
            <p:cNvSpPr/>
            <p:nvPr/>
          </p:nvSpPr>
          <p:spPr>
            <a:xfrm>
              <a:off x="9977215" y="229872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9854EBD-F91D-094E-9784-6B151A555D9A}"/>
                </a:ext>
              </a:extLst>
            </p:cNvPr>
            <p:cNvSpPr/>
            <p:nvPr/>
          </p:nvSpPr>
          <p:spPr>
            <a:xfrm>
              <a:off x="8307208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CC7C6A8-69BC-A632-F73D-00E99B660EEE}"/>
                </a:ext>
              </a:extLst>
            </p:cNvPr>
            <p:cNvSpPr/>
            <p:nvPr/>
          </p:nvSpPr>
          <p:spPr>
            <a:xfrm>
              <a:off x="8546505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FE962D3-38EB-359A-572F-4A23F68596FC}"/>
                </a:ext>
              </a:extLst>
            </p:cNvPr>
            <p:cNvSpPr/>
            <p:nvPr/>
          </p:nvSpPr>
          <p:spPr>
            <a:xfrm>
              <a:off x="8783053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8C0486F-3D99-5695-B508-E822C8454E60}"/>
                </a:ext>
              </a:extLst>
            </p:cNvPr>
            <p:cNvSpPr/>
            <p:nvPr/>
          </p:nvSpPr>
          <p:spPr>
            <a:xfrm>
              <a:off x="9022350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F4B3A1C-8FBE-A756-EFCB-1774B0B5102A}"/>
                </a:ext>
              </a:extLst>
            </p:cNvPr>
            <p:cNvSpPr/>
            <p:nvPr/>
          </p:nvSpPr>
          <p:spPr>
            <a:xfrm>
              <a:off x="9262073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29544B4-0471-FE06-84EA-44171AAAA8E3}"/>
                </a:ext>
              </a:extLst>
            </p:cNvPr>
            <p:cNvSpPr/>
            <p:nvPr/>
          </p:nvSpPr>
          <p:spPr>
            <a:xfrm>
              <a:off x="9501370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0F22BCB-7FA6-F8F7-B122-1764287148AF}"/>
                </a:ext>
              </a:extLst>
            </p:cNvPr>
            <p:cNvSpPr/>
            <p:nvPr/>
          </p:nvSpPr>
          <p:spPr>
            <a:xfrm>
              <a:off x="9737918" y="253526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425150A-42E5-8F22-C712-19C8FF0CB860}"/>
                </a:ext>
              </a:extLst>
            </p:cNvPr>
            <p:cNvSpPr/>
            <p:nvPr/>
          </p:nvSpPr>
          <p:spPr>
            <a:xfrm>
              <a:off x="9977215" y="253526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85BF4CC-377C-6322-2B1B-E1E361A75AFA}"/>
                </a:ext>
              </a:extLst>
            </p:cNvPr>
            <p:cNvSpPr/>
            <p:nvPr/>
          </p:nvSpPr>
          <p:spPr>
            <a:xfrm>
              <a:off x="8307207" y="1825625"/>
              <a:ext cx="1896591" cy="946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C9B1711A-599C-402C-52C3-671CBECD9DEE}"/>
              </a:ext>
            </a:extLst>
          </p:cNvPr>
          <p:cNvGrpSpPr/>
          <p:nvPr/>
        </p:nvGrpSpPr>
        <p:grpSpPr>
          <a:xfrm>
            <a:off x="6208035" y="3430509"/>
            <a:ext cx="4026879" cy="1295675"/>
            <a:chOff x="6208035" y="3430509"/>
            <a:chExt cx="4026879" cy="1295675"/>
          </a:xfrm>
        </p:grpSpPr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7BF981DE-4AE3-0D89-91D7-10C34C1BFD7A}"/>
                </a:ext>
              </a:extLst>
            </p:cNvPr>
            <p:cNvSpPr/>
            <p:nvPr/>
          </p:nvSpPr>
          <p:spPr>
            <a:xfrm>
              <a:off x="6431768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E6D37AFE-CC38-6598-CD04-6B6BAD983F61}"/>
                </a:ext>
              </a:extLst>
            </p:cNvPr>
            <p:cNvSpPr/>
            <p:nvPr/>
          </p:nvSpPr>
          <p:spPr>
            <a:xfrm>
              <a:off x="6671065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88E10765-B18E-279A-E21A-AC05B3A7415D}"/>
                </a:ext>
              </a:extLst>
            </p:cNvPr>
            <p:cNvSpPr/>
            <p:nvPr/>
          </p:nvSpPr>
          <p:spPr>
            <a:xfrm>
              <a:off x="6907613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F98E2325-D5C2-0AFC-682B-B2916F43965E}"/>
                </a:ext>
              </a:extLst>
            </p:cNvPr>
            <p:cNvSpPr/>
            <p:nvPr/>
          </p:nvSpPr>
          <p:spPr>
            <a:xfrm>
              <a:off x="7146910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23FB0B84-6663-368D-F81E-CCDC1C97E00D}"/>
                </a:ext>
              </a:extLst>
            </p:cNvPr>
            <p:cNvSpPr/>
            <p:nvPr/>
          </p:nvSpPr>
          <p:spPr>
            <a:xfrm>
              <a:off x="7386633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D79E0065-8881-16B1-4ABC-A5A5561568D4}"/>
                </a:ext>
              </a:extLst>
            </p:cNvPr>
            <p:cNvSpPr/>
            <p:nvPr/>
          </p:nvSpPr>
          <p:spPr>
            <a:xfrm>
              <a:off x="7625930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B4BB0A4-DD72-6E0F-E53A-B078797E12EA}"/>
                </a:ext>
              </a:extLst>
            </p:cNvPr>
            <p:cNvSpPr/>
            <p:nvPr/>
          </p:nvSpPr>
          <p:spPr>
            <a:xfrm>
              <a:off x="7862478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6F9C8F4D-B5C6-DA45-5826-96B62CD6A120}"/>
                </a:ext>
              </a:extLst>
            </p:cNvPr>
            <p:cNvSpPr/>
            <p:nvPr/>
          </p:nvSpPr>
          <p:spPr>
            <a:xfrm>
              <a:off x="8101775" y="343050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2" name="TextBox 311">
              <a:extLst>
                <a:ext uri="{FF2B5EF4-FFF2-40B4-BE49-F238E27FC236}">
                  <a16:creationId xmlns:a16="http://schemas.microsoft.com/office/drawing/2014/main" id="{893AA27A-76A4-7284-5F94-37E7415E453A}"/>
                </a:ext>
              </a:extLst>
            </p:cNvPr>
            <p:cNvSpPr txBox="1"/>
            <p:nvPr/>
          </p:nvSpPr>
          <p:spPr>
            <a:xfrm>
              <a:off x="6208035" y="4418407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err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</a:t>
              </a:r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 0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9233FA54-EF12-7DAB-3010-4D6F13AE2813}"/>
                </a:ext>
              </a:extLst>
            </p:cNvPr>
            <p:cNvSpPr/>
            <p:nvPr/>
          </p:nvSpPr>
          <p:spPr>
            <a:xfrm>
              <a:off x="6431768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F722844-16FB-6EA4-EDDD-6BB71577D91D}"/>
                </a:ext>
              </a:extLst>
            </p:cNvPr>
            <p:cNvSpPr/>
            <p:nvPr/>
          </p:nvSpPr>
          <p:spPr>
            <a:xfrm>
              <a:off x="6671065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5B7902C1-DD9F-435B-1125-E3D3BA0D6320}"/>
                </a:ext>
              </a:extLst>
            </p:cNvPr>
            <p:cNvSpPr/>
            <p:nvPr/>
          </p:nvSpPr>
          <p:spPr>
            <a:xfrm>
              <a:off x="6907613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6A3A030-071A-2BC5-2B6D-75084A8E0A76}"/>
                </a:ext>
              </a:extLst>
            </p:cNvPr>
            <p:cNvSpPr/>
            <p:nvPr/>
          </p:nvSpPr>
          <p:spPr>
            <a:xfrm>
              <a:off x="7146910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BC0861B4-A7A6-9C98-AE1F-59F43B4275F8}"/>
                </a:ext>
              </a:extLst>
            </p:cNvPr>
            <p:cNvSpPr/>
            <p:nvPr/>
          </p:nvSpPr>
          <p:spPr>
            <a:xfrm>
              <a:off x="7386633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D847241C-063A-1740-3BDB-F89843F26842}"/>
                </a:ext>
              </a:extLst>
            </p:cNvPr>
            <p:cNvSpPr/>
            <p:nvPr/>
          </p:nvSpPr>
          <p:spPr>
            <a:xfrm>
              <a:off x="7625930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0F09CC12-177F-28F0-FCD4-1A5F91449C1F}"/>
                </a:ext>
              </a:extLst>
            </p:cNvPr>
            <p:cNvSpPr/>
            <p:nvPr/>
          </p:nvSpPr>
          <p:spPr>
            <a:xfrm>
              <a:off x="7862478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67BA85C6-3D61-79FF-A9E5-BD633B8AC8E3}"/>
                </a:ext>
              </a:extLst>
            </p:cNvPr>
            <p:cNvSpPr/>
            <p:nvPr/>
          </p:nvSpPr>
          <p:spPr>
            <a:xfrm>
              <a:off x="8101775" y="3667057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97C7B95E-F998-0A80-C47B-26F702F81E67}"/>
                </a:ext>
              </a:extLst>
            </p:cNvPr>
            <p:cNvSpPr/>
            <p:nvPr/>
          </p:nvSpPr>
          <p:spPr>
            <a:xfrm>
              <a:off x="6431768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A7C721C4-2C68-3DBA-C154-46A34FB502AA}"/>
                </a:ext>
              </a:extLst>
            </p:cNvPr>
            <p:cNvSpPr/>
            <p:nvPr/>
          </p:nvSpPr>
          <p:spPr>
            <a:xfrm>
              <a:off x="6671065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FD42846E-79B3-4D5D-CD37-E26DC9C0A85A}"/>
                </a:ext>
              </a:extLst>
            </p:cNvPr>
            <p:cNvSpPr/>
            <p:nvPr/>
          </p:nvSpPr>
          <p:spPr>
            <a:xfrm>
              <a:off x="6907613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21E6D51B-074E-A537-460A-45A865A70BC9}"/>
                </a:ext>
              </a:extLst>
            </p:cNvPr>
            <p:cNvSpPr/>
            <p:nvPr/>
          </p:nvSpPr>
          <p:spPr>
            <a:xfrm>
              <a:off x="7146910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27EF3D9-6CB7-7399-DFAC-A4A68462CCD4}"/>
                </a:ext>
              </a:extLst>
            </p:cNvPr>
            <p:cNvSpPr/>
            <p:nvPr/>
          </p:nvSpPr>
          <p:spPr>
            <a:xfrm>
              <a:off x="7386633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63A5EAF8-C026-8BAD-ADD1-2938A0D1EE7B}"/>
                </a:ext>
              </a:extLst>
            </p:cNvPr>
            <p:cNvSpPr/>
            <p:nvPr/>
          </p:nvSpPr>
          <p:spPr>
            <a:xfrm>
              <a:off x="7625930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2A97AEA4-734A-28E4-49BC-EB02D42F6B66}"/>
                </a:ext>
              </a:extLst>
            </p:cNvPr>
            <p:cNvSpPr/>
            <p:nvPr/>
          </p:nvSpPr>
          <p:spPr>
            <a:xfrm>
              <a:off x="7862478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FEBDA77D-7BBA-9C75-F061-DC197C47D1CD}"/>
                </a:ext>
              </a:extLst>
            </p:cNvPr>
            <p:cNvSpPr/>
            <p:nvPr/>
          </p:nvSpPr>
          <p:spPr>
            <a:xfrm>
              <a:off x="8101775" y="3903605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B81058E9-4627-1EF6-48EE-A8E5A8629C98}"/>
                </a:ext>
              </a:extLst>
            </p:cNvPr>
            <p:cNvSpPr/>
            <p:nvPr/>
          </p:nvSpPr>
          <p:spPr>
            <a:xfrm>
              <a:off x="6431768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FFFF0646-874B-7951-DFA7-72A418E30997}"/>
                </a:ext>
              </a:extLst>
            </p:cNvPr>
            <p:cNvSpPr/>
            <p:nvPr/>
          </p:nvSpPr>
          <p:spPr>
            <a:xfrm>
              <a:off x="6671065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78CF2E77-C9D7-F87B-1363-12F8B523861E}"/>
                </a:ext>
              </a:extLst>
            </p:cNvPr>
            <p:cNvSpPr/>
            <p:nvPr/>
          </p:nvSpPr>
          <p:spPr>
            <a:xfrm>
              <a:off x="6907613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A5F3E4C5-ACEF-9807-8A3C-D050DE867D38}"/>
                </a:ext>
              </a:extLst>
            </p:cNvPr>
            <p:cNvSpPr/>
            <p:nvPr/>
          </p:nvSpPr>
          <p:spPr>
            <a:xfrm>
              <a:off x="7146910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6FF90532-B8DE-682D-3236-4305DD656B72}"/>
                </a:ext>
              </a:extLst>
            </p:cNvPr>
            <p:cNvSpPr/>
            <p:nvPr/>
          </p:nvSpPr>
          <p:spPr>
            <a:xfrm>
              <a:off x="7386633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CF5B744A-1E9D-AACE-4FDB-A162B39A09C5}"/>
                </a:ext>
              </a:extLst>
            </p:cNvPr>
            <p:cNvSpPr/>
            <p:nvPr/>
          </p:nvSpPr>
          <p:spPr>
            <a:xfrm>
              <a:off x="7625930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0775948-90BD-1FB7-3AF6-424B1AE2B732}"/>
                </a:ext>
              </a:extLst>
            </p:cNvPr>
            <p:cNvSpPr/>
            <p:nvPr/>
          </p:nvSpPr>
          <p:spPr>
            <a:xfrm>
              <a:off x="7862478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C2CE2FC3-374E-D68C-2C3B-48FDB1381866}"/>
                </a:ext>
              </a:extLst>
            </p:cNvPr>
            <p:cNvSpPr/>
            <p:nvPr/>
          </p:nvSpPr>
          <p:spPr>
            <a:xfrm>
              <a:off x="8101775" y="414015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4F87390-E9A6-AB33-D83F-CAC97ABC47AD}"/>
                </a:ext>
              </a:extLst>
            </p:cNvPr>
            <p:cNvSpPr/>
            <p:nvPr/>
          </p:nvSpPr>
          <p:spPr>
            <a:xfrm>
              <a:off x="6431767" y="3430509"/>
              <a:ext cx="1896591" cy="946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7BE7A85C-4CE0-1450-D1EE-BD6D6EC03F9A}"/>
                </a:ext>
              </a:extLst>
            </p:cNvPr>
            <p:cNvSpPr/>
            <p:nvPr/>
          </p:nvSpPr>
          <p:spPr>
            <a:xfrm>
              <a:off x="8328359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AF6F3D21-AB67-C1C3-21DC-8398B910E938}"/>
                </a:ext>
              </a:extLst>
            </p:cNvPr>
            <p:cNvSpPr/>
            <p:nvPr/>
          </p:nvSpPr>
          <p:spPr>
            <a:xfrm>
              <a:off x="8567656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6CBC4242-D6A5-0E3E-6889-3EBD660FB50C}"/>
                </a:ext>
              </a:extLst>
            </p:cNvPr>
            <p:cNvSpPr/>
            <p:nvPr/>
          </p:nvSpPr>
          <p:spPr>
            <a:xfrm>
              <a:off x="8804204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E246AB9B-31A5-B6B6-BD5C-C161F2F68046}"/>
                </a:ext>
              </a:extLst>
            </p:cNvPr>
            <p:cNvSpPr/>
            <p:nvPr/>
          </p:nvSpPr>
          <p:spPr>
            <a:xfrm>
              <a:off x="9043501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A1AF7631-A2C4-8175-B332-8547B7DF5B88}"/>
                </a:ext>
              </a:extLst>
            </p:cNvPr>
            <p:cNvSpPr/>
            <p:nvPr/>
          </p:nvSpPr>
          <p:spPr>
            <a:xfrm>
              <a:off x="9283224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59EEC015-6138-7602-EEA3-345A9598CF33}"/>
                </a:ext>
              </a:extLst>
            </p:cNvPr>
            <p:cNvSpPr/>
            <p:nvPr/>
          </p:nvSpPr>
          <p:spPr>
            <a:xfrm>
              <a:off x="9522521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B89E104A-8D3A-E9EF-58EF-6A4F090A5059}"/>
                </a:ext>
              </a:extLst>
            </p:cNvPr>
            <p:cNvSpPr/>
            <p:nvPr/>
          </p:nvSpPr>
          <p:spPr>
            <a:xfrm>
              <a:off x="9759069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5160B16D-BE21-A422-A5FA-357ED3937973}"/>
                </a:ext>
              </a:extLst>
            </p:cNvPr>
            <p:cNvSpPr/>
            <p:nvPr/>
          </p:nvSpPr>
          <p:spPr>
            <a:xfrm>
              <a:off x="9998366" y="3430509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6" name="TextBox 345">
              <a:extLst>
                <a:ext uri="{FF2B5EF4-FFF2-40B4-BE49-F238E27FC236}">
                  <a16:creationId xmlns:a16="http://schemas.microsoft.com/office/drawing/2014/main" id="{FA73B912-943B-CBB9-CE17-E25E78891553}"/>
                </a:ext>
              </a:extLst>
            </p:cNvPr>
            <p:cNvSpPr txBox="1"/>
            <p:nvPr/>
          </p:nvSpPr>
          <p:spPr>
            <a:xfrm>
              <a:off x="8104626" y="4418407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 err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</a:t>
              </a:r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 1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023643C9-59B0-C1C1-5B9E-C0B8E8D0F196}"/>
                </a:ext>
              </a:extLst>
            </p:cNvPr>
            <p:cNvSpPr/>
            <p:nvPr/>
          </p:nvSpPr>
          <p:spPr>
            <a:xfrm>
              <a:off x="8328359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796235E6-A40E-DF3D-4F98-84E209BDF30E}"/>
                </a:ext>
              </a:extLst>
            </p:cNvPr>
            <p:cNvSpPr/>
            <p:nvPr/>
          </p:nvSpPr>
          <p:spPr>
            <a:xfrm>
              <a:off x="8567656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195437F7-E9ED-FD76-344F-469C25A3D382}"/>
                </a:ext>
              </a:extLst>
            </p:cNvPr>
            <p:cNvSpPr/>
            <p:nvPr/>
          </p:nvSpPr>
          <p:spPr>
            <a:xfrm>
              <a:off x="8804204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BF487D5C-1FAE-C253-250D-FBEED96D87C2}"/>
                </a:ext>
              </a:extLst>
            </p:cNvPr>
            <p:cNvSpPr/>
            <p:nvPr/>
          </p:nvSpPr>
          <p:spPr>
            <a:xfrm>
              <a:off x="9043501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CD52344F-9106-DD3B-1AE0-A50ED8D41CAD}"/>
                </a:ext>
              </a:extLst>
            </p:cNvPr>
            <p:cNvSpPr/>
            <p:nvPr/>
          </p:nvSpPr>
          <p:spPr>
            <a:xfrm>
              <a:off x="9283224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09B64550-B000-6791-79D0-34300ADF83DB}"/>
                </a:ext>
              </a:extLst>
            </p:cNvPr>
            <p:cNvSpPr/>
            <p:nvPr/>
          </p:nvSpPr>
          <p:spPr>
            <a:xfrm>
              <a:off x="9522521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01F187EE-CFBA-01FE-375E-43DF55E33922}"/>
                </a:ext>
              </a:extLst>
            </p:cNvPr>
            <p:cNvSpPr/>
            <p:nvPr/>
          </p:nvSpPr>
          <p:spPr>
            <a:xfrm>
              <a:off x="9759069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8893000B-B695-A4D3-100B-120B2E9BAF58}"/>
                </a:ext>
              </a:extLst>
            </p:cNvPr>
            <p:cNvSpPr/>
            <p:nvPr/>
          </p:nvSpPr>
          <p:spPr>
            <a:xfrm>
              <a:off x="9998366" y="3667057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ECE35DF9-C7FE-281D-4E99-0ED16A52D0EB}"/>
                </a:ext>
              </a:extLst>
            </p:cNvPr>
            <p:cNvSpPr/>
            <p:nvPr/>
          </p:nvSpPr>
          <p:spPr>
            <a:xfrm>
              <a:off x="8328359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15684705-2FB2-D892-E6C9-28D271A890A9}"/>
                </a:ext>
              </a:extLst>
            </p:cNvPr>
            <p:cNvSpPr/>
            <p:nvPr/>
          </p:nvSpPr>
          <p:spPr>
            <a:xfrm>
              <a:off x="8567656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54DDE715-19A0-BBAE-4CA9-A54C53D95E3C}"/>
                </a:ext>
              </a:extLst>
            </p:cNvPr>
            <p:cNvSpPr/>
            <p:nvPr/>
          </p:nvSpPr>
          <p:spPr>
            <a:xfrm>
              <a:off x="8804204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3AD6768A-EA85-107B-0672-FFED42392E2E}"/>
                </a:ext>
              </a:extLst>
            </p:cNvPr>
            <p:cNvSpPr/>
            <p:nvPr/>
          </p:nvSpPr>
          <p:spPr>
            <a:xfrm>
              <a:off x="9043501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E8B453E-9640-6A0A-5EAD-F91229E79809}"/>
                </a:ext>
              </a:extLst>
            </p:cNvPr>
            <p:cNvSpPr/>
            <p:nvPr/>
          </p:nvSpPr>
          <p:spPr>
            <a:xfrm>
              <a:off x="9283224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A52B240-5FAD-39F2-4AE1-8101C07887D8}"/>
                </a:ext>
              </a:extLst>
            </p:cNvPr>
            <p:cNvSpPr/>
            <p:nvPr/>
          </p:nvSpPr>
          <p:spPr>
            <a:xfrm>
              <a:off x="9522521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24502937-3962-2330-4D4B-B382C1A9D6C4}"/>
                </a:ext>
              </a:extLst>
            </p:cNvPr>
            <p:cNvSpPr/>
            <p:nvPr/>
          </p:nvSpPr>
          <p:spPr>
            <a:xfrm>
              <a:off x="9759069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F8490F4D-264F-7211-1447-8D580AEC0B5D}"/>
                </a:ext>
              </a:extLst>
            </p:cNvPr>
            <p:cNvSpPr/>
            <p:nvPr/>
          </p:nvSpPr>
          <p:spPr>
            <a:xfrm>
              <a:off x="9998366" y="3903605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996EFF09-2713-BACE-5584-35CFED4D933C}"/>
                </a:ext>
              </a:extLst>
            </p:cNvPr>
            <p:cNvSpPr/>
            <p:nvPr/>
          </p:nvSpPr>
          <p:spPr>
            <a:xfrm>
              <a:off x="8328359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30F085B5-8C23-2AF9-0BC0-BD8130D68DD4}"/>
                </a:ext>
              </a:extLst>
            </p:cNvPr>
            <p:cNvSpPr/>
            <p:nvPr/>
          </p:nvSpPr>
          <p:spPr>
            <a:xfrm>
              <a:off x="8567656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DE1C2F04-882E-0B26-BEC4-754642FBFF18}"/>
                </a:ext>
              </a:extLst>
            </p:cNvPr>
            <p:cNvSpPr/>
            <p:nvPr/>
          </p:nvSpPr>
          <p:spPr>
            <a:xfrm>
              <a:off x="8804204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DED3064D-8F3D-EAB9-041B-D0BF1DFCF874}"/>
                </a:ext>
              </a:extLst>
            </p:cNvPr>
            <p:cNvSpPr/>
            <p:nvPr/>
          </p:nvSpPr>
          <p:spPr>
            <a:xfrm>
              <a:off x="9043501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FB72DCB5-078B-ECDF-E603-B70110DB36FC}"/>
                </a:ext>
              </a:extLst>
            </p:cNvPr>
            <p:cNvSpPr/>
            <p:nvPr/>
          </p:nvSpPr>
          <p:spPr>
            <a:xfrm>
              <a:off x="9283224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51E49848-B327-D9F6-84D9-EF76704CDC73}"/>
                </a:ext>
              </a:extLst>
            </p:cNvPr>
            <p:cNvSpPr/>
            <p:nvPr/>
          </p:nvSpPr>
          <p:spPr>
            <a:xfrm>
              <a:off x="9522521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664F9DEC-B6DA-4F22-5B3B-3F4EC096D25E}"/>
                </a:ext>
              </a:extLst>
            </p:cNvPr>
            <p:cNvSpPr/>
            <p:nvPr/>
          </p:nvSpPr>
          <p:spPr>
            <a:xfrm>
              <a:off x="9759069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56B446A4-EB22-3764-E695-7F3FAEEC8BC6}"/>
                </a:ext>
              </a:extLst>
            </p:cNvPr>
            <p:cNvSpPr/>
            <p:nvPr/>
          </p:nvSpPr>
          <p:spPr>
            <a:xfrm>
              <a:off x="9998366" y="4140153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18EDE753-D5AC-01E5-54DE-16A9E9DA7C1D}"/>
                </a:ext>
              </a:extLst>
            </p:cNvPr>
            <p:cNvSpPr/>
            <p:nvPr/>
          </p:nvSpPr>
          <p:spPr>
            <a:xfrm>
              <a:off x="8328358" y="3430509"/>
              <a:ext cx="1896591" cy="9461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31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279">
            <a:extLst>
              <a:ext uri="{FF2B5EF4-FFF2-40B4-BE49-F238E27FC236}">
                <a16:creationId xmlns:a16="http://schemas.microsoft.com/office/drawing/2014/main" id="{D602401B-B40D-ADEF-EFE3-D0AB6B9E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VRCS: </a:t>
            </a:r>
            <a:r>
              <a:rPr lang="de-DE" err="1"/>
              <a:t>Coordinate</a:t>
            </a:r>
            <a:r>
              <a:rPr lang="de-DE"/>
              <a:t> </a:t>
            </a:r>
            <a:r>
              <a:rPr lang="de-DE" err="1"/>
              <a:t>Remapping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BA31A2-4E6A-2021-FA97-E24823F51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7104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000"/>
              <a:t>Segment screen </a:t>
            </a:r>
            <a:r>
              <a:rPr lang="de-DE" sz="2000" err="1"/>
              <a:t>into</a:t>
            </a:r>
            <a:r>
              <a:rPr lang="de-DE" sz="2000"/>
              <a:t> 16x16 </a:t>
            </a:r>
            <a:r>
              <a:rPr lang="de-DE" sz="2000" err="1"/>
              <a:t>pixel</a:t>
            </a:r>
            <a:r>
              <a:rPr lang="de-DE" sz="2000"/>
              <a:t> </a:t>
            </a:r>
            <a:r>
              <a:rPr lang="de-DE" sz="2000" err="1"/>
              <a:t>tiles</a:t>
            </a:r>
            <a:r>
              <a:rPr lang="de-DE" sz="2000"/>
              <a:t> </a:t>
            </a:r>
          </a:p>
          <a:p>
            <a:pPr marL="0" indent="0">
              <a:buNone/>
            </a:pPr>
            <a:r>
              <a:rPr lang="de-DE" sz="1800"/>
              <a:t>   8x wave32 </a:t>
            </a:r>
            <a:r>
              <a:rPr lang="de-DE" sz="1800" err="1"/>
              <a:t>with</a:t>
            </a:r>
            <a:r>
              <a:rPr lang="de-DE" sz="1800"/>
              <a:t> 8x4 </a:t>
            </a:r>
            <a:r>
              <a:rPr lang="de-DE" sz="1800" err="1"/>
              <a:t>threads</a:t>
            </a:r>
            <a:r>
              <a:rPr lang="de-DE" sz="1800"/>
              <a:t> </a:t>
            </a:r>
            <a:r>
              <a:rPr lang="de-DE" sz="1800" err="1"/>
              <a:t>each</a:t>
            </a:r>
            <a:endParaRPr lang="de-DE" sz="1800"/>
          </a:p>
          <a:p>
            <a:pPr marL="0" indent="0">
              <a:buNone/>
            </a:pPr>
            <a:r>
              <a:rPr lang="de-DE" sz="1800">
                <a:latin typeface="Meiryo"/>
                <a:ea typeface="Meiryo"/>
              </a:rPr>
              <a:t>   All </a:t>
            </a:r>
            <a:r>
              <a:rPr lang="de-DE" sz="1800" err="1">
                <a:latin typeface="Meiryo"/>
                <a:ea typeface="Meiryo"/>
              </a:rPr>
              <a:t>threads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tile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local</a:t>
            </a:r>
            <a:r>
              <a:rPr lang="de-DE" sz="1800">
                <a:latin typeface="Meiryo"/>
                <a:ea typeface="Meiryo"/>
              </a:rPr>
              <a:t> =&gt; </a:t>
            </a:r>
            <a:r>
              <a:rPr lang="de-DE" sz="1800" err="1">
                <a:latin typeface="Meiryo"/>
                <a:ea typeface="Meiryo"/>
              </a:rPr>
              <a:t>scalar</a:t>
            </a:r>
            <a:r>
              <a:rPr lang="de-DE" sz="1800">
                <a:latin typeface="Meiryo"/>
                <a:ea typeface="Meiryo"/>
              </a:rPr>
              <a:t> light </a:t>
            </a:r>
            <a:r>
              <a:rPr lang="de-DE" sz="1800" err="1">
                <a:latin typeface="Meiryo"/>
                <a:ea typeface="Meiryo"/>
              </a:rPr>
              <a:t>load</a:t>
            </a:r>
            <a:r>
              <a:rPr lang="de-DE" sz="1800">
                <a:latin typeface="Meiryo"/>
                <a:ea typeface="Meiryo"/>
              </a:rPr>
              <a:t> </a:t>
            </a:r>
          </a:p>
          <a:p>
            <a:pPr marL="0" indent="0">
              <a:buNone/>
            </a:pPr>
            <a:endParaRPr lang="de-DE" sz="1800"/>
          </a:p>
          <a:p>
            <a:pPr marL="0" indent="0">
              <a:buNone/>
            </a:pPr>
            <a:r>
              <a:rPr lang="de-DE" sz="2000"/>
              <a:t>Store </a:t>
            </a:r>
            <a:r>
              <a:rPr lang="de-DE" sz="2000" err="1"/>
              <a:t>primary</a:t>
            </a:r>
            <a:r>
              <a:rPr lang="de-DE" sz="2000"/>
              <a:t> </a:t>
            </a:r>
            <a:r>
              <a:rPr lang="de-DE" sz="2000" err="1"/>
              <a:t>pixel</a:t>
            </a:r>
            <a:r>
              <a:rPr lang="de-DE" sz="2000"/>
              <a:t> </a:t>
            </a:r>
            <a:r>
              <a:rPr lang="de-DE" sz="2000" err="1"/>
              <a:t>count</a:t>
            </a:r>
            <a:r>
              <a:rPr lang="de-DE" sz="2000"/>
              <a:t> per </a:t>
            </a:r>
            <a:r>
              <a:rPr lang="de-DE" sz="2000" err="1"/>
              <a:t>tile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Store per </a:t>
            </a:r>
            <a:r>
              <a:rPr lang="de-DE" sz="2000" err="1"/>
              <a:t>pixel</a:t>
            </a:r>
            <a:r>
              <a:rPr lang="de-DE" sz="2000"/>
              <a:t> </a:t>
            </a:r>
            <a:r>
              <a:rPr lang="de-DE" sz="2000" err="1"/>
              <a:t>payload</a:t>
            </a:r>
            <a:r>
              <a:rPr lang="de-DE" sz="2000"/>
              <a:t>:</a:t>
            </a:r>
          </a:p>
          <a:p>
            <a:pPr marL="0" indent="0">
              <a:buNone/>
            </a:pPr>
            <a:r>
              <a:rPr lang="de-DE" sz="1800"/>
              <a:t>   8 </a:t>
            </a:r>
            <a:r>
              <a:rPr lang="de-DE" sz="1800" err="1"/>
              <a:t>bits</a:t>
            </a:r>
            <a:r>
              <a:rPr lang="de-DE" sz="1800"/>
              <a:t> </a:t>
            </a:r>
            <a:r>
              <a:rPr lang="de-DE" sz="1800" err="1"/>
              <a:t>tile</a:t>
            </a:r>
            <a:r>
              <a:rPr lang="de-DE" sz="1800"/>
              <a:t>-relative XY </a:t>
            </a:r>
            <a:r>
              <a:rPr lang="de-DE" sz="1800" err="1"/>
              <a:t>offset</a:t>
            </a:r>
            <a:r>
              <a:rPr lang="de-DE" sz="1800"/>
              <a:t> (4 </a:t>
            </a:r>
            <a:r>
              <a:rPr lang="de-DE" sz="1800" err="1"/>
              <a:t>bits</a:t>
            </a:r>
            <a:r>
              <a:rPr lang="de-DE" sz="1800"/>
              <a:t> per </a:t>
            </a:r>
            <a:r>
              <a:rPr lang="de-DE" sz="1800" err="1"/>
              <a:t>dim</a:t>
            </a:r>
            <a:r>
              <a:rPr lang="de-DE" sz="1800"/>
              <a:t>)</a:t>
            </a:r>
          </a:p>
          <a:p>
            <a:pPr marL="0" indent="0">
              <a:buNone/>
            </a:pPr>
            <a:r>
              <a:rPr lang="de-DE" sz="1800"/>
              <a:t>   3 </a:t>
            </a:r>
            <a:r>
              <a:rPr lang="de-DE" sz="1800" err="1"/>
              <a:t>bits</a:t>
            </a:r>
            <a:r>
              <a:rPr lang="de-DE" sz="1800"/>
              <a:t> </a:t>
            </a:r>
            <a:r>
              <a:rPr lang="de-DE" sz="1800" err="1"/>
              <a:t>copy</a:t>
            </a:r>
            <a:r>
              <a:rPr lang="de-DE" sz="1800"/>
              <a:t> </a:t>
            </a:r>
            <a:r>
              <a:rPr lang="de-DE" sz="1800" err="1"/>
              <a:t>commands</a:t>
            </a:r>
            <a:r>
              <a:rPr lang="de-DE" sz="1800"/>
              <a:t> (</a:t>
            </a:r>
            <a:r>
              <a:rPr lang="de-DE" sz="1800" err="1"/>
              <a:t>vert</a:t>
            </a:r>
            <a:r>
              <a:rPr lang="de-DE" sz="1800"/>
              <a:t>, </a:t>
            </a:r>
            <a:r>
              <a:rPr lang="de-DE" sz="1800" err="1"/>
              <a:t>horz</a:t>
            </a:r>
            <a:r>
              <a:rPr lang="de-DE" sz="1800"/>
              <a:t>, </a:t>
            </a:r>
            <a:r>
              <a:rPr lang="de-DE" sz="1800" err="1"/>
              <a:t>diag</a:t>
            </a:r>
            <a:r>
              <a:rPr lang="de-DE" sz="1800"/>
              <a:t>)</a:t>
            </a:r>
          </a:p>
          <a:p>
            <a:pPr marL="0" indent="0">
              <a:buNone/>
            </a:pPr>
            <a:endParaRPr lang="de-DE" sz="1800"/>
          </a:p>
          <a:p>
            <a:pPr marL="0" indent="0">
              <a:buNone/>
            </a:pPr>
            <a:endParaRPr lang="en-US" sz="2000"/>
          </a:p>
        </p:txBody>
      </p: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458297B0-7808-7414-F3D3-D657D10ABBE1}"/>
              </a:ext>
            </a:extLst>
          </p:cNvPr>
          <p:cNvGrpSpPr/>
          <p:nvPr/>
        </p:nvGrpSpPr>
        <p:grpSpPr>
          <a:xfrm>
            <a:off x="6307175" y="1825625"/>
            <a:ext cx="5716485" cy="3855997"/>
            <a:chOff x="2721137" y="1440945"/>
            <a:chExt cx="5716485" cy="3855997"/>
          </a:xfrm>
        </p:grpSpPr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595AE1CD-80C0-281B-E9C9-FE051C22A085}"/>
                </a:ext>
              </a:extLst>
            </p:cNvPr>
            <p:cNvSpPr/>
            <p:nvPr/>
          </p:nvSpPr>
          <p:spPr>
            <a:xfrm>
              <a:off x="3678408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B0D4700-11CA-94C6-5016-FF83EBF4E5B9}"/>
                </a:ext>
              </a:extLst>
            </p:cNvPr>
            <p:cNvSpPr/>
            <p:nvPr/>
          </p:nvSpPr>
          <p:spPr>
            <a:xfrm>
              <a:off x="3917705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717FAF21-3783-39B6-2479-7F714D174EFA}"/>
                </a:ext>
              </a:extLst>
            </p:cNvPr>
            <p:cNvSpPr/>
            <p:nvPr/>
          </p:nvSpPr>
          <p:spPr>
            <a:xfrm>
              <a:off x="4154253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4E0F9343-BC4A-954A-51B9-9741804747D3}"/>
                </a:ext>
              </a:extLst>
            </p:cNvPr>
            <p:cNvSpPr/>
            <p:nvPr/>
          </p:nvSpPr>
          <p:spPr>
            <a:xfrm>
              <a:off x="4393550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C694E322-8C56-AFC7-9FBA-219AB5614360}"/>
                </a:ext>
              </a:extLst>
            </p:cNvPr>
            <p:cNvSpPr/>
            <p:nvPr/>
          </p:nvSpPr>
          <p:spPr>
            <a:xfrm>
              <a:off x="4633273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C2BD01A0-B035-551F-B704-CCDC70560F76}"/>
                </a:ext>
              </a:extLst>
            </p:cNvPr>
            <p:cNvSpPr/>
            <p:nvPr/>
          </p:nvSpPr>
          <p:spPr>
            <a:xfrm>
              <a:off x="4872570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B19311A-ADF9-196E-C675-A75D97629580}"/>
                </a:ext>
              </a:extLst>
            </p:cNvPr>
            <p:cNvSpPr/>
            <p:nvPr/>
          </p:nvSpPr>
          <p:spPr>
            <a:xfrm>
              <a:off x="5109118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63313EC2-F718-B05C-BDB3-F407BF2A95D5}"/>
                </a:ext>
              </a:extLst>
            </p:cNvPr>
            <p:cNvSpPr/>
            <p:nvPr/>
          </p:nvSpPr>
          <p:spPr>
            <a:xfrm>
              <a:off x="5348415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6078FA9B-913C-A2FD-25A8-65951684D8D9}"/>
                </a:ext>
              </a:extLst>
            </p:cNvPr>
            <p:cNvSpPr txBox="1"/>
            <p:nvPr/>
          </p:nvSpPr>
          <p:spPr>
            <a:xfrm>
              <a:off x="2725307" y="1476559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0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BB7B3D32-C2B7-6321-D00B-8892A7D56087}"/>
                </a:ext>
              </a:extLst>
            </p:cNvPr>
            <p:cNvSpPr txBox="1"/>
            <p:nvPr/>
          </p:nvSpPr>
          <p:spPr>
            <a:xfrm>
              <a:off x="2721137" y="2412262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1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9EB4009-F832-0014-1E63-43CA22BEE43B}"/>
                </a:ext>
              </a:extLst>
            </p:cNvPr>
            <p:cNvSpPr txBox="1"/>
            <p:nvPr/>
          </p:nvSpPr>
          <p:spPr>
            <a:xfrm>
              <a:off x="2725905" y="340455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2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329289FE-9C86-8EF4-FE2B-098E1840D4F4}"/>
                </a:ext>
              </a:extLst>
            </p:cNvPr>
            <p:cNvSpPr txBox="1"/>
            <p:nvPr/>
          </p:nvSpPr>
          <p:spPr>
            <a:xfrm>
              <a:off x="2727279" y="4350750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3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33960419-D491-8FF5-38B4-346837A2D9D5}"/>
                </a:ext>
              </a:extLst>
            </p:cNvPr>
            <p:cNvSpPr txBox="1"/>
            <p:nvPr/>
          </p:nvSpPr>
          <p:spPr>
            <a:xfrm>
              <a:off x="7485724" y="1440945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4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70F6F724-6E7D-F9F9-BC36-212B001D7A6D}"/>
                </a:ext>
              </a:extLst>
            </p:cNvPr>
            <p:cNvSpPr txBox="1"/>
            <p:nvPr/>
          </p:nvSpPr>
          <p:spPr>
            <a:xfrm>
              <a:off x="7481554" y="237664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5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E177BC4B-7381-BF49-D84B-A4D48A9C1A44}"/>
                </a:ext>
              </a:extLst>
            </p:cNvPr>
            <p:cNvSpPr txBox="1"/>
            <p:nvPr/>
          </p:nvSpPr>
          <p:spPr>
            <a:xfrm>
              <a:off x="7486322" y="3368944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6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E09F0DE9-C89A-FB4D-6E8F-E9F3416F0789}"/>
                </a:ext>
              </a:extLst>
            </p:cNvPr>
            <p:cNvSpPr txBox="1"/>
            <p:nvPr/>
          </p:nvSpPr>
          <p:spPr>
            <a:xfrm>
              <a:off x="7487696" y="4315136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7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25B5CA1-33EF-3B32-A9A4-33700007F017}"/>
                </a:ext>
              </a:extLst>
            </p:cNvPr>
            <p:cNvSpPr/>
            <p:nvPr/>
          </p:nvSpPr>
          <p:spPr>
            <a:xfrm>
              <a:off x="3678408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BFABB124-5ED3-06FB-30DF-08E2BDAB3EFD}"/>
                </a:ext>
              </a:extLst>
            </p:cNvPr>
            <p:cNvSpPr/>
            <p:nvPr/>
          </p:nvSpPr>
          <p:spPr>
            <a:xfrm>
              <a:off x="3917705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A25EBB13-7ED8-117C-8A44-B388491A93F0}"/>
                </a:ext>
              </a:extLst>
            </p:cNvPr>
            <p:cNvSpPr/>
            <p:nvPr/>
          </p:nvSpPr>
          <p:spPr>
            <a:xfrm>
              <a:off x="4154253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80349BEB-0023-10C1-1BB1-799025BBA53F}"/>
                </a:ext>
              </a:extLst>
            </p:cNvPr>
            <p:cNvSpPr/>
            <p:nvPr/>
          </p:nvSpPr>
          <p:spPr>
            <a:xfrm>
              <a:off x="4393550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5298F5A-A08B-B648-AC30-D8A935B03ECF}"/>
                </a:ext>
              </a:extLst>
            </p:cNvPr>
            <p:cNvSpPr/>
            <p:nvPr/>
          </p:nvSpPr>
          <p:spPr>
            <a:xfrm>
              <a:off x="4633273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C681C79B-31E2-15EF-AEEA-59EA3340C524}"/>
                </a:ext>
              </a:extLst>
            </p:cNvPr>
            <p:cNvSpPr/>
            <p:nvPr/>
          </p:nvSpPr>
          <p:spPr>
            <a:xfrm>
              <a:off x="4872570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1F850BF-3D41-1B9B-C58A-288C709245B5}"/>
                </a:ext>
              </a:extLst>
            </p:cNvPr>
            <p:cNvSpPr/>
            <p:nvPr/>
          </p:nvSpPr>
          <p:spPr>
            <a:xfrm>
              <a:off x="5109118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B29B4FA-1354-FFBC-6D63-CAA4082947FE}"/>
                </a:ext>
              </a:extLst>
            </p:cNvPr>
            <p:cNvSpPr/>
            <p:nvPr/>
          </p:nvSpPr>
          <p:spPr>
            <a:xfrm>
              <a:off x="5348415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91870F7-09D3-BA35-7D16-DBAF65492BD5}"/>
                </a:ext>
              </a:extLst>
            </p:cNvPr>
            <p:cNvSpPr/>
            <p:nvPr/>
          </p:nvSpPr>
          <p:spPr>
            <a:xfrm>
              <a:off x="3678408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F1E38552-B602-AE8A-3611-8C259226504A}"/>
                </a:ext>
              </a:extLst>
            </p:cNvPr>
            <p:cNvSpPr/>
            <p:nvPr/>
          </p:nvSpPr>
          <p:spPr>
            <a:xfrm>
              <a:off x="3917705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ED272091-B43C-8D36-E842-C3972FD26B46}"/>
                </a:ext>
              </a:extLst>
            </p:cNvPr>
            <p:cNvSpPr/>
            <p:nvPr/>
          </p:nvSpPr>
          <p:spPr>
            <a:xfrm>
              <a:off x="4154253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266BD819-6ABB-C21E-EA9F-47D052A4E100}"/>
                </a:ext>
              </a:extLst>
            </p:cNvPr>
            <p:cNvSpPr/>
            <p:nvPr/>
          </p:nvSpPr>
          <p:spPr>
            <a:xfrm>
              <a:off x="4393550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F46FE5-5981-5BC6-23F4-54C2B743BAB5}"/>
                </a:ext>
              </a:extLst>
            </p:cNvPr>
            <p:cNvSpPr/>
            <p:nvPr/>
          </p:nvSpPr>
          <p:spPr>
            <a:xfrm>
              <a:off x="4633273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1E46DBCE-671B-5BD4-9F45-8B57202ED7EE}"/>
                </a:ext>
              </a:extLst>
            </p:cNvPr>
            <p:cNvSpPr/>
            <p:nvPr/>
          </p:nvSpPr>
          <p:spPr>
            <a:xfrm>
              <a:off x="4872570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EB45C805-F473-6881-44A2-D4B4F59F786C}"/>
                </a:ext>
              </a:extLst>
            </p:cNvPr>
            <p:cNvSpPr/>
            <p:nvPr/>
          </p:nvSpPr>
          <p:spPr>
            <a:xfrm>
              <a:off x="5109118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862712F-E7EE-98B9-9A07-6765AF902D92}"/>
                </a:ext>
              </a:extLst>
            </p:cNvPr>
            <p:cNvSpPr/>
            <p:nvPr/>
          </p:nvSpPr>
          <p:spPr>
            <a:xfrm>
              <a:off x="5348415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E7B1B5B3-DA23-CFDB-2D91-0631FCAD67D0}"/>
                </a:ext>
              </a:extLst>
            </p:cNvPr>
            <p:cNvSpPr/>
            <p:nvPr/>
          </p:nvSpPr>
          <p:spPr>
            <a:xfrm>
              <a:off x="3678408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095D3CA3-41B1-5C40-E216-C7CCA7BF86E3}"/>
                </a:ext>
              </a:extLst>
            </p:cNvPr>
            <p:cNvSpPr/>
            <p:nvPr/>
          </p:nvSpPr>
          <p:spPr>
            <a:xfrm>
              <a:off x="3917705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8087F05C-0805-D61A-F5D8-AA01B23F3BBC}"/>
                </a:ext>
              </a:extLst>
            </p:cNvPr>
            <p:cNvSpPr/>
            <p:nvPr/>
          </p:nvSpPr>
          <p:spPr>
            <a:xfrm>
              <a:off x="4154253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89B076AB-D331-9AC1-BD75-511EA24364E0}"/>
                </a:ext>
              </a:extLst>
            </p:cNvPr>
            <p:cNvSpPr/>
            <p:nvPr/>
          </p:nvSpPr>
          <p:spPr>
            <a:xfrm>
              <a:off x="4393550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FED66828-0D3E-64CF-C795-81B5BE5B9D69}"/>
                </a:ext>
              </a:extLst>
            </p:cNvPr>
            <p:cNvSpPr/>
            <p:nvPr/>
          </p:nvSpPr>
          <p:spPr>
            <a:xfrm>
              <a:off x="4633273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8275B65C-06AB-0E92-38F7-680A222FB2D5}"/>
                </a:ext>
              </a:extLst>
            </p:cNvPr>
            <p:cNvSpPr/>
            <p:nvPr/>
          </p:nvSpPr>
          <p:spPr>
            <a:xfrm>
              <a:off x="4872570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81996CAA-22BE-E414-6C70-572F99469481}"/>
                </a:ext>
              </a:extLst>
            </p:cNvPr>
            <p:cNvSpPr/>
            <p:nvPr/>
          </p:nvSpPr>
          <p:spPr>
            <a:xfrm>
              <a:off x="5109118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43F596D7-D95C-8762-FBF7-07FF4EB932CE}"/>
                </a:ext>
              </a:extLst>
            </p:cNvPr>
            <p:cNvSpPr/>
            <p:nvPr/>
          </p:nvSpPr>
          <p:spPr>
            <a:xfrm>
              <a:off x="5348415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E3019709-67E6-F5F7-51C2-C786B6622829}"/>
                </a:ext>
              </a:extLst>
            </p:cNvPr>
            <p:cNvSpPr/>
            <p:nvPr/>
          </p:nvSpPr>
          <p:spPr>
            <a:xfrm>
              <a:off x="3678407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59C2C07F-D914-9E89-B490-C729533C454C}"/>
                </a:ext>
              </a:extLst>
            </p:cNvPr>
            <p:cNvSpPr/>
            <p:nvPr/>
          </p:nvSpPr>
          <p:spPr>
            <a:xfrm>
              <a:off x="3678408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C17553F3-2D83-5AD2-A826-78BD7FC81D30}"/>
                </a:ext>
              </a:extLst>
            </p:cNvPr>
            <p:cNvSpPr/>
            <p:nvPr/>
          </p:nvSpPr>
          <p:spPr>
            <a:xfrm>
              <a:off x="3917705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FFB46ADB-59EF-6878-5B5F-FF18D9C1EEBC}"/>
                </a:ext>
              </a:extLst>
            </p:cNvPr>
            <p:cNvSpPr/>
            <p:nvPr/>
          </p:nvSpPr>
          <p:spPr>
            <a:xfrm>
              <a:off x="4154253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4180F9C3-44E8-9229-36A7-61888DC883D2}"/>
                </a:ext>
              </a:extLst>
            </p:cNvPr>
            <p:cNvSpPr/>
            <p:nvPr/>
          </p:nvSpPr>
          <p:spPr>
            <a:xfrm>
              <a:off x="4393550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0A46307F-0DF1-B6BF-30F1-991B68923862}"/>
                </a:ext>
              </a:extLst>
            </p:cNvPr>
            <p:cNvSpPr/>
            <p:nvPr/>
          </p:nvSpPr>
          <p:spPr>
            <a:xfrm>
              <a:off x="4633273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616AC457-0B93-800F-FF7F-B6958BA5DE4C}"/>
                </a:ext>
              </a:extLst>
            </p:cNvPr>
            <p:cNvSpPr/>
            <p:nvPr/>
          </p:nvSpPr>
          <p:spPr>
            <a:xfrm>
              <a:off x="4872570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D177683B-0A72-5A2F-E53A-2A603F3EE32D}"/>
                </a:ext>
              </a:extLst>
            </p:cNvPr>
            <p:cNvSpPr/>
            <p:nvPr/>
          </p:nvSpPr>
          <p:spPr>
            <a:xfrm>
              <a:off x="5109118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D3B75C2C-9ED6-1CBE-CC0D-5087D26EB778}"/>
                </a:ext>
              </a:extLst>
            </p:cNvPr>
            <p:cNvSpPr/>
            <p:nvPr/>
          </p:nvSpPr>
          <p:spPr>
            <a:xfrm>
              <a:off x="5348415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5653EEE-4C76-17A3-4FA3-A92B2D579286}"/>
                </a:ext>
              </a:extLst>
            </p:cNvPr>
            <p:cNvSpPr/>
            <p:nvPr/>
          </p:nvSpPr>
          <p:spPr>
            <a:xfrm>
              <a:off x="3678408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9C61E430-8F59-9DFB-C0D5-0A503166A7FD}"/>
                </a:ext>
              </a:extLst>
            </p:cNvPr>
            <p:cNvSpPr/>
            <p:nvPr/>
          </p:nvSpPr>
          <p:spPr>
            <a:xfrm>
              <a:off x="3917705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2D99158C-B921-F622-9FA6-14D935A3E90C}"/>
                </a:ext>
              </a:extLst>
            </p:cNvPr>
            <p:cNvSpPr/>
            <p:nvPr/>
          </p:nvSpPr>
          <p:spPr>
            <a:xfrm>
              <a:off x="4154253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E33086EF-CB05-46DD-70AB-77DAFFB423B7}"/>
                </a:ext>
              </a:extLst>
            </p:cNvPr>
            <p:cNvSpPr/>
            <p:nvPr/>
          </p:nvSpPr>
          <p:spPr>
            <a:xfrm>
              <a:off x="4393550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90208B90-6D34-269B-FA31-D44A2C91A8CE}"/>
                </a:ext>
              </a:extLst>
            </p:cNvPr>
            <p:cNvSpPr/>
            <p:nvPr/>
          </p:nvSpPr>
          <p:spPr>
            <a:xfrm>
              <a:off x="4633273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08234502-E897-A3D9-0E51-FC3005958740}"/>
                </a:ext>
              </a:extLst>
            </p:cNvPr>
            <p:cNvSpPr/>
            <p:nvPr/>
          </p:nvSpPr>
          <p:spPr>
            <a:xfrm>
              <a:off x="4872570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A1F5F49D-F0FA-131B-C495-51AEF5FEB0A1}"/>
                </a:ext>
              </a:extLst>
            </p:cNvPr>
            <p:cNvSpPr/>
            <p:nvPr/>
          </p:nvSpPr>
          <p:spPr>
            <a:xfrm>
              <a:off x="5109118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CDC52F62-8BA2-BC75-7D8C-D836EDE72E52}"/>
                </a:ext>
              </a:extLst>
            </p:cNvPr>
            <p:cNvSpPr/>
            <p:nvPr/>
          </p:nvSpPr>
          <p:spPr>
            <a:xfrm>
              <a:off x="5348415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AAA758A-A889-AB43-92B9-134D6E697531}"/>
                </a:ext>
              </a:extLst>
            </p:cNvPr>
            <p:cNvSpPr/>
            <p:nvPr/>
          </p:nvSpPr>
          <p:spPr>
            <a:xfrm>
              <a:off x="3678408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44082F1E-1DDA-EB77-E6C6-441031FF5371}"/>
                </a:ext>
              </a:extLst>
            </p:cNvPr>
            <p:cNvSpPr/>
            <p:nvPr/>
          </p:nvSpPr>
          <p:spPr>
            <a:xfrm>
              <a:off x="3917705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8F2F6842-608F-A584-6765-E8187E684306}"/>
                </a:ext>
              </a:extLst>
            </p:cNvPr>
            <p:cNvSpPr/>
            <p:nvPr/>
          </p:nvSpPr>
          <p:spPr>
            <a:xfrm>
              <a:off x="4154253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682C9A13-D16C-8E91-B675-F27EA3227D4E}"/>
                </a:ext>
              </a:extLst>
            </p:cNvPr>
            <p:cNvSpPr/>
            <p:nvPr/>
          </p:nvSpPr>
          <p:spPr>
            <a:xfrm>
              <a:off x="4393550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B3EC4114-9C82-F14F-0DB3-1EEEAB83CC38}"/>
                </a:ext>
              </a:extLst>
            </p:cNvPr>
            <p:cNvSpPr/>
            <p:nvPr/>
          </p:nvSpPr>
          <p:spPr>
            <a:xfrm>
              <a:off x="4633273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E1081746-5751-1079-D800-480D46C7D2E9}"/>
                </a:ext>
              </a:extLst>
            </p:cNvPr>
            <p:cNvSpPr/>
            <p:nvPr/>
          </p:nvSpPr>
          <p:spPr>
            <a:xfrm>
              <a:off x="4872570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3F3059A1-7D8A-063A-7583-38158E1866DD}"/>
                </a:ext>
              </a:extLst>
            </p:cNvPr>
            <p:cNvSpPr/>
            <p:nvPr/>
          </p:nvSpPr>
          <p:spPr>
            <a:xfrm>
              <a:off x="5109118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DC5419D1-3E9E-73E3-EFFB-DB9135BAC10A}"/>
                </a:ext>
              </a:extLst>
            </p:cNvPr>
            <p:cNvSpPr/>
            <p:nvPr/>
          </p:nvSpPr>
          <p:spPr>
            <a:xfrm>
              <a:off x="5348415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5D9B34E9-2600-E1B9-5B90-C50206DA73E2}"/>
                </a:ext>
              </a:extLst>
            </p:cNvPr>
            <p:cNvSpPr/>
            <p:nvPr/>
          </p:nvSpPr>
          <p:spPr>
            <a:xfrm>
              <a:off x="3678408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9F14AD58-0922-CC6E-01AD-F83D40B40C87}"/>
                </a:ext>
              </a:extLst>
            </p:cNvPr>
            <p:cNvSpPr/>
            <p:nvPr/>
          </p:nvSpPr>
          <p:spPr>
            <a:xfrm>
              <a:off x="3917705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98DE85AE-0243-0EE7-A7F3-D16CD27BCFC5}"/>
                </a:ext>
              </a:extLst>
            </p:cNvPr>
            <p:cNvSpPr/>
            <p:nvPr/>
          </p:nvSpPr>
          <p:spPr>
            <a:xfrm>
              <a:off x="4154253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83AAF7BC-E4F5-B962-13A0-F73200E9AACB}"/>
                </a:ext>
              </a:extLst>
            </p:cNvPr>
            <p:cNvSpPr/>
            <p:nvPr/>
          </p:nvSpPr>
          <p:spPr>
            <a:xfrm>
              <a:off x="4393550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30D8A2C3-93F3-D2D6-1F04-D6DD58A3EA39}"/>
                </a:ext>
              </a:extLst>
            </p:cNvPr>
            <p:cNvSpPr/>
            <p:nvPr/>
          </p:nvSpPr>
          <p:spPr>
            <a:xfrm>
              <a:off x="4633273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C7BF6C70-7B2A-C34C-31D8-D2A8B40E3A21}"/>
                </a:ext>
              </a:extLst>
            </p:cNvPr>
            <p:cNvSpPr/>
            <p:nvPr/>
          </p:nvSpPr>
          <p:spPr>
            <a:xfrm>
              <a:off x="4872570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77D4054C-55D8-4924-013E-425D2F066625}"/>
                </a:ext>
              </a:extLst>
            </p:cNvPr>
            <p:cNvSpPr/>
            <p:nvPr/>
          </p:nvSpPr>
          <p:spPr>
            <a:xfrm>
              <a:off x="5109118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0953212-3ECC-6308-2843-45B815663A0C}"/>
                </a:ext>
              </a:extLst>
            </p:cNvPr>
            <p:cNvSpPr/>
            <p:nvPr/>
          </p:nvSpPr>
          <p:spPr>
            <a:xfrm>
              <a:off x="5348415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9F9237B-010C-DD17-192A-ED2FDAA04614}"/>
                </a:ext>
              </a:extLst>
            </p:cNvPr>
            <p:cNvSpPr/>
            <p:nvPr/>
          </p:nvSpPr>
          <p:spPr>
            <a:xfrm>
              <a:off x="3678407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AC0C8AD-0FFC-CDFB-8845-AB5D36CE3667}"/>
                </a:ext>
              </a:extLst>
            </p:cNvPr>
            <p:cNvSpPr/>
            <p:nvPr/>
          </p:nvSpPr>
          <p:spPr>
            <a:xfrm>
              <a:off x="3678408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90C99776-7F11-FFF5-10CF-2A16C3735921}"/>
                </a:ext>
              </a:extLst>
            </p:cNvPr>
            <p:cNvSpPr/>
            <p:nvPr/>
          </p:nvSpPr>
          <p:spPr>
            <a:xfrm>
              <a:off x="3917705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ED914D49-ECB5-520C-7A76-3362F6A41E12}"/>
                </a:ext>
              </a:extLst>
            </p:cNvPr>
            <p:cNvSpPr/>
            <p:nvPr/>
          </p:nvSpPr>
          <p:spPr>
            <a:xfrm>
              <a:off x="4154253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CBF4EEB0-B44B-F62F-708D-F9BA3ABA0C2D}"/>
                </a:ext>
              </a:extLst>
            </p:cNvPr>
            <p:cNvSpPr/>
            <p:nvPr/>
          </p:nvSpPr>
          <p:spPr>
            <a:xfrm>
              <a:off x="4393550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ADA421DF-1015-ED3F-2349-2125C045BC12}"/>
                </a:ext>
              </a:extLst>
            </p:cNvPr>
            <p:cNvSpPr/>
            <p:nvPr/>
          </p:nvSpPr>
          <p:spPr>
            <a:xfrm>
              <a:off x="4633273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1ABF5B40-5E20-55A5-5218-BE867CA93BA7}"/>
                </a:ext>
              </a:extLst>
            </p:cNvPr>
            <p:cNvSpPr/>
            <p:nvPr/>
          </p:nvSpPr>
          <p:spPr>
            <a:xfrm>
              <a:off x="4872570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30777C57-B432-77A7-0E8F-50949AE2C8DA}"/>
                </a:ext>
              </a:extLst>
            </p:cNvPr>
            <p:cNvSpPr/>
            <p:nvPr/>
          </p:nvSpPr>
          <p:spPr>
            <a:xfrm>
              <a:off x="5109118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9E4033B4-BCB7-21E3-233C-30CAC034B2A1}"/>
                </a:ext>
              </a:extLst>
            </p:cNvPr>
            <p:cNvSpPr/>
            <p:nvPr/>
          </p:nvSpPr>
          <p:spPr>
            <a:xfrm>
              <a:off x="5348415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1C729409-0A3A-8254-D886-1BB734BFBF44}"/>
                </a:ext>
              </a:extLst>
            </p:cNvPr>
            <p:cNvSpPr/>
            <p:nvPr/>
          </p:nvSpPr>
          <p:spPr>
            <a:xfrm>
              <a:off x="3678408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339E240E-33E0-ED63-2F5D-99EBEF95BE2F}"/>
                </a:ext>
              </a:extLst>
            </p:cNvPr>
            <p:cNvSpPr/>
            <p:nvPr/>
          </p:nvSpPr>
          <p:spPr>
            <a:xfrm>
              <a:off x="3917705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96FAAF3D-D36F-2938-3573-DA6169582942}"/>
                </a:ext>
              </a:extLst>
            </p:cNvPr>
            <p:cNvSpPr/>
            <p:nvPr/>
          </p:nvSpPr>
          <p:spPr>
            <a:xfrm>
              <a:off x="4154253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08309ED8-6079-1835-76FF-E45A47A94373}"/>
                </a:ext>
              </a:extLst>
            </p:cNvPr>
            <p:cNvSpPr/>
            <p:nvPr/>
          </p:nvSpPr>
          <p:spPr>
            <a:xfrm>
              <a:off x="4393550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8E871B5A-7CD5-A047-8FBD-AAD061AB3C94}"/>
                </a:ext>
              </a:extLst>
            </p:cNvPr>
            <p:cNvSpPr/>
            <p:nvPr/>
          </p:nvSpPr>
          <p:spPr>
            <a:xfrm>
              <a:off x="4633273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1470D8F8-36A6-8418-B259-669254C12739}"/>
                </a:ext>
              </a:extLst>
            </p:cNvPr>
            <p:cNvSpPr/>
            <p:nvPr/>
          </p:nvSpPr>
          <p:spPr>
            <a:xfrm>
              <a:off x="4872570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F83C596B-F262-DFCF-24E3-E194981C354D}"/>
                </a:ext>
              </a:extLst>
            </p:cNvPr>
            <p:cNvSpPr/>
            <p:nvPr/>
          </p:nvSpPr>
          <p:spPr>
            <a:xfrm>
              <a:off x="5109118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42CA16BB-2F82-A10E-40A0-C93FF603C4E9}"/>
                </a:ext>
              </a:extLst>
            </p:cNvPr>
            <p:cNvSpPr/>
            <p:nvPr/>
          </p:nvSpPr>
          <p:spPr>
            <a:xfrm>
              <a:off x="5348415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D02B9AF5-F868-0492-4473-8AD5DCDFAFB6}"/>
                </a:ext>
              </a:extLst>
            </p:cNvPr>
            <p:cNvSpPr/>
            <p:nvPr/>
          </p:nvSpPr>
          <p:spPr>
            <a:xfrm>
              <a:off x="3678408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C489F15F-E1A1-938D-7C5B-3BDEF8E23E75}"/>
                </a:ext>
              </a:extLst>
            </p:cNvPr>
            <p:cNvSpPr/>
            <p:nvPr/>
          </p:nvSpPr>
          <p:spPr>
            <a:xfrm>
              <a:off x="3917705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9F9F0C79-FFBB-F8AC-3D72-BCB969658FF9}"/>
                </a:ext>
              </a:extLst>
            </p:cNvPr>
            <p:cNvSpPr/>
            <p:nvPr/>
          </p:nvSpPr>
          <p:spPr>
            <a:xfrm>
              <a:off x="4154253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9C60155-B5EA-60FB-BED9-1FCEA75B65A9}"/>
                </a:ext>
              </a:extLst>
            </p:cNvPr>
            <p:cNvSpPr/>
            <p:nvPr/>
          </p:nvSpPr>
          <p:spPr>
            <a:xfrm>
              <a:off x="4393550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4B124AE5-DD61-82A7-8C19-93C09833A7EE}"/>
                </a:ext>
              </a:extLst>
            </p:cNvPr>
            <p:cNvSpPr/>
            <p:nvPr/>
          </p:nvSpPr>
          <p:spPr>
            <a:xfrm>
              <a:off x="4633273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C4E33EDD-FD33-B144-297E-0BFE20531FCD}"/>
                </a:ext>
              </a:extLst>
            </p:cNvPr>
            <p:cNvSpPr/>
            <p:nvPr/>
          </p:nvSpPr>
          <p:spPr>
            <a:xfrm>
              <a:off x="4872570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E4DE2A71-8B4B-1644-63D9-D814BE5880CB}"/>
                </a:ext>
              </a:extLst>
            </p:cNvPr>
            <p:cNvSpPr/>
            <p:nvPr/>
          </p:nvSpPr>
          <p:spPr>
            <a:xfrm>
              <a:off x="5109118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77089A3C-C0DA-2B5E-39D3-71871E1DBC36}"/>
                </a:ext>
              </a:extLst>
            </p:cNvPr>
            <p:cNvSpPr/>
            <p:nvPr/>
          </p:nvSpPr>
          <p:spPr>
            <a:xfrm>
              <a:off x="5348415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D7B1DC08-0EA9-DF0D-A4DC-4AB5851D4E3A}"/>
                </a:ext>
              </a:extLst>
            </p:cNvPr>
            <p:cNvSpPr/>
            <p:nvPr/>
          </p:nvSpPr>
          <p:spPr>
            <a:xfrm>
              <a:off x="3678408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1BFD0A5B-A5AA-8A4C-7719-390B9481992F}"/>
                </a:ext>
              </a:extLst>
            </p:cNvPr>
            <p:cNvSpPr/>
            <p:nvPr/>
          </p:nvSpPr>
          <p:spPr>
            <a:xfrm>
              <a:off x="3917705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146E4E3C-D5C6-8F58-07E8-28E50084C3F0}"/>
                </a:ext>
              </a:extLst>
            </p:cNvPr>
            <p:cNvSpPr/>
            <p:nvPr/>
          </p:nvSpPr>
          <p:spPr>
            <a:xfrm>
              <a:off x="4154253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9095E536-17AD-CCC9-80BF-06226EECA029}"/>
                </a:ext>
              </a:extLst>
            </p:cNvPr>
            <p:cNvSpPr/>
            <p:nvPr/>
          </p:nvSpPr>
          <p:spPr>
            <a:xfrm>
              <a:off x="4393550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FF63164-2554-3592-8530-A0239C829AD2}"/>
                </a:ext>
              </a:extLst>
            </p:cNvPr>
            <p:cNvSpPr/>
            <p:nvPr/>
          </p:nvSpPr>
          <p:spPr>
            <a:xfrm>
              <a:off x="4633273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3F36CCCA-15D4-5661-E8FC-28FB5F60AFC4}"/>
                </a:ext>
              </a:extLst>
            </p:cNvPr>
            <p:cNvSpPr/>
            <p:nvPr/>
          </p:nvSpPr>
          <p:spPr>
            <a:xfrm>
              <a:off x="4872570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ABEB009C-AF40-5608-BA86-BF18DBB6C8E0}"/>
                </a:ext>
              </a:extLst>
            </p:cNvPr>
            <p:cNvSpPr/>
            <p:nvPr/>
          </p:nvSpPr>
          <p:spPr>
            <a:xfrm>
              <a:off x="5109118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1A225246-9C58-A85B-CC29-B783A4B376FA}"/>
                </a:ext>
              </a:extLst>
            </p:cNvPr>
            <p:cNvSpPr/>
            <p:nvPr/>
          </p:nvSpPr>
          <p:spPr>
            <a:xfrm>
              <a:off x="5348415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5953093B-2264-6847-3E4C-F049C17FA25C}"/>
                </a:ext>
              </a:extLst>
            </p:cNvPr>
            <p:cNvSpPr/>
            <p:nvPr/>
          </p:nvSpPr>
          <p:spPr>
            <a:xfrm>
              <a:off x="3678407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A6C97CDA-A838-9347-4B6E-5A2D6AE6C691}"/>
                </a:ext>
              </a:extLst>
            </p:cNvPr>
            <p:cNvSpPr/>
            <p:nvPr/>
          </p:nvSpPr>
          <p:spPr>
            <a:xfrm>
              <a:off x="3678408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AEB5F81A-B068-6C5B-47A7-FE68EFD2DE0A}"/>
                </a:ext>
              </a:extLst>
            </p:cNvPr>
            <p:cNvSpPr/>
            <p:nvPr/>
          </p:nvSpPr>
          <p:spPr>
            <a:xfrm>
              <a:off x="3917705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CF2DCA79-9379-9E32-211D-D1291370E00C}"/>
                </a:ext>
              </a:extLst>
            </p:cNvPr>
            <p:cNvSpPr/>
            <p:nvPr/>
          </p:nvSpPr>
          <p:spPr>
            <a:xfrm>
              <a:off x="4154253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A8459DB2-AFB7-F506-4E6E-F5DDE8155A53}"/>
                </a:ext>
              </a:extLst>
            </p:cNvPr>
            <p:cNvSpPr/>
            <p:nvPr/>
          </p:nvSpPr>
          <p:spPr>
            <a:xfrm>
              <a:off x="4393550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1F4B288C-5E2C-A385-0272-7BD89B7C5B5C}"/>
                </a:ext>
              </a:extLst>
            </p:cNvPr>
            <p:cNvSpPr/>
            <p:nvPr/>
          </p:nvSpPr>
          <p:spPr>
            <a:xfrm>
              <a:off x="4633273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03C0C5A0-C620-1C78-46B9-42741E717DEB}"/>
                </a:ext>
              </a:extLst>
            </p:cNvPr>
            <p:cNvSpPr/>
            <p:nvPr/>
          </p:nvSpPr>
          <p:spPr>
            <a:xfrm>
              <a:off x="4872570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01EE980A-1A4C-C67F-24AF-A114F9FE1282}"/>
                </a:ext>
              </a:extLst>
            </p:cNvPr>
            <p:cNvSpPr/>
            <p:nvPr/>
          </p:nvSpPr>
          <p:spPr>
            <a:xfrm>
              <a:off x="5109118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DC650F8B-0557-E753-C351-55536808B9E1}"/>
                </a:ext>
              </a:extLst>
            </p:cNvPr>
            <p:cNvSpPr/>
            <p:nvPr/>
          </p:nvSpPr>
          <p:spPr>
            <a:xfrm>
              <a:off x="5348415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783B4EC7-5E63-DC79-8211-7C4FD86C833D}"/>
                </a:ext>
              </a:extLst>
            </p:cNvPr>
            <p:cNvSpPr/>
            <p:nvPr/>
          </p:nvSpPr>
          <p:spPr>
            <a:xfrm>
              <a:off x="3678408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6C1F76E2-0D3E-3778-BBD4-4921E216FBE0}"/>
                </a:ext>
              </a:extLst>
            </p:cNvPr>
            <p:cNvSpPr/>
            <p:nvPr/>
          </p:nvSpPr>
          <p:spPr>
            <a:xfrm>
              <a:off x="3917705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98E82D2B-38D7-346F-7D84-43DE79883F9D}"/>
                </a:ext>
              </a:extLst>
            </p:cNvPr>
            <p:cNvSpPr/>
            <p:nvPr/>
          </p:nvSpPr>
          <p:spPr>
            <a:xfrm>
              <a:off x="4154253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6811D5DA-5CCC-83F1-F2E4-AB89F2E7CAA6}"/>
                </a:ext>
              </a:extLst>
            </p:cNvPr>
            <p:cNvSpPr/>
            <p:nvPr/>
          </p:nvSpPr>
          <p:spPr>
            <a:xfrm>
              <a:off x="4393550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9A512325-2837-EA38-6624-7AF205EFAF04}"/>
                </a:ext>
              </a:extLst>
            </p:cNvPr>
            <p:cNvSpPr/>
            <p:nvPr/>
          </p:nvSpPr>
          <p:spPr>
            <a:xfrm>
              <a:off x="4633273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4D04ABEB-4E32-46A4-DD45-80AECF2C339D}"/>
                </a:ext>
              </a:extLst>
            </p:cNvPr>
            <p:cNvSpPr/>
            <p:nvPr/>
          </p:nvSpPr>
          <p:spPr>
            <a:xfrm>
              <a:off x="4872570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D9ACEFA6-E3A5-E824-9C3E-43666C91E6EE}"/>
                </a:ext>
              </a:extLst>
            </p:cNvPr>
            <p:cNvSpPr/>
            <p:nvPr/>
          </p:nvSpPr>
          <p:spPr>
            <a:xfrm>
              <a:off x="5109118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34489C91-88A3-0787-C308-98CE442055EE}"/>
                </a:ext>
              </a:extLst>
            </p:cNvPr>
            <p:cNvSpPr/>
            <p:nvPr/>
          </p:nvSpPr>
          <p:spPr>
            <a:xfrm>
              <a:off x="5348415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6804B795-0E7B-6ED1-3655-59C1C836545D}"/>
                </a:ext>
              </a:extLst>
            </p:cNvPr>
            <p:cNvSpPr/>
            <p:nvPr/>
          </p:nvSpPr>
          <p:spPr>
            <a:xfrm>
              <a:off x="3678408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87DC1C7F-AE09-FBCE-16B7-27E22AD0972A}"/>
                </a:ext>
              </a:extLst>
            </p:cNvPr>
            <p:cNvSpPr/>
            <p:nvPr/>
          </p:nvSpPr>
          <p:spPr>
            <a:xfrm>
              <a:off x="3917705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FAC443BB-4804-80D7-0119-A2222D33154E}"/>
                </a:ext>
              </a:extLst>
            </p:cNvPr>
            <p:cNvSpPr/>
            <p:nvPr/>
          </p:nvSpPr>
          <p:spPr>
            <a:xfrm>
              <a:off x="4154253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5D7122DC-BE22-283F-8C9D-5910B0887A6D}"/>
                </a:ext>
              </a:extLst>
            </p:cNvPr>
            <p:cNvSpPr/>
            <p:nvPr/>
          </p:nvSpPr>
          <p:spPr>
            <a:xfrm>
              <a:off x="4393550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98C9B2CF-8454-832B-7A12-665DDD111784}"/>
                </a:ext>
              </a:extLst>
            </p:cNvPr>
            <p:cNvSpPr/>
            <p:nvPr/>
          </p:nvSpPr>
          <p:spPr>
            <a:xfrm>
              <a:off x="4633273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EF473EAC-32B8-7C8C-0AEE-A875BB5E0BD2}"/>
                </a:ext>
              </a:extLst>
            </p:cNvPr>
            <p:cNvSpPr/>
            <p:nvPr/>
          </p:nvSpPr>
          <p:spPr>
            <a:xfrm>
              <a:off x="4872570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08698813-6556-3468-8126-489703993F52}"/>
                </a:ext>
              </a:extLst>
            </p:cNvPr>
            <p:cNvSpPr/>
            <p:nvPr/>
          </p:nvSpPr>
          <p:spPr>
            <a:xfrm>
              <a:off x="5109118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C4CE2D3A-9117-AE8A-527D-B1C1EEBFFA19}"/>
                </a:ext>
              </a:extLst>
            </p:cNvPr>
            <p:cNvSpPr/>
            <p:nvPr/>
          </p:nvSpPr>
          <p:spPr>
            <a:xfrm>
              <a:off x="5348415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B642EFB5-D291-8890-8363-6D5473F255BB}"/>
                </a:ext>
              </a:extLst>
            </p:cNvPr>
            <p:cNvSpPr/>
            <p:nvPr/>
          </p:nvSpPr>
          <p:spPr>
            <a:xfrm>
              <a:off x="3678408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CB593FEB-1064-B767-C2AB-D3984297CE4F}"/>
                </a:ext>
              </a:extLst>
            </p:cNvPr>
            <p:cNvSpPr/>
            <p:nvPr/>
          </p:nvSpPr>
          <p:spPr>
            <a:xfrm>
              <a:off x="3917705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5E514469-389F-E640-42C3-81565EF0A1C5}"/>
                </a:ext>
              </a:extLst>
            </p:cNvPr>
            <p:cNvSpPr/>
            <p:nvPr/>
          </p:nvSpPr>
          <p:spPr>
            <a:xfrm>
              <a:off x="4154253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7CEA1E1F-91BA-A45F-156B-E58E0B90CA7C}"/>
                </a:ext>
              </a:extLst>
            </p:cNvPr>
            <p:cNvSpPr/>
            <p:nvPr/>
          </p:nvSpPr>
          <p:spPr>
            <a:xfrm>
              <a:off x="4393550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5B55EBE3-43F5-2F73-A92C-918AE4448A28}"/>
                </a:ext>
              </a:extLst>
            </p:cNvPr>
            <p:cNvSpPr/>
            <p:nvPr/>
          </p:nvSpPr>
          <p:spPr>
            <a:xfrm>
              <a:off x="4633273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714C523A-DBF7-C4F1-A782-A7AEC8C26F37}"/>
                </a:ext>
              </a:extLst>
            </p:cNvPr>
            <p:cNvSpPr/>
            <p:nvPr/>
          </p:nvSpPr>
          <p:spPr>
            <a:xfrm>
              <a:off x="4872570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DF573E42-0000-87CF-3C86-BA53567A672D}"/>
                </a:ext>
              </a:extLst>
            </p:cNvPr>
            <p:cNvSpPr/>
            <p:nvPr/>
          </p:nvSpPr>
          <p:spPr>
            <a:xfrm>
              <a:off x="5109118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FE3E3E0C-B4B5-4431-9062-BE1E9A8FF12A}"/>
                </a:ext>
              </a:extLst>
            </p:cNvPr>
            <p:cNvSpPr/>
            <p:nvPr/>
          </p:nvSpPr>
          <p:spPr>
            <a:xfrm>
              <a:off x="5348415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2EE35180-54BC-1785-B3D8-8AC15AC563B1}"/>
                </a:ext>
              </a:extLst>
            </p:cNvPr>
            <p:cNvSpPr/>
            <p:nvPr/>
          </p:nvSpPr>
          <p:spPr>
            <a:xfrm>
              <a:off x="3678407" y="4350750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C818DF2E-1E2D-FD32-1BC1-85AD50F285E3}"/>
                </a:ext>
              </a:extLst>
            </p:cNvPr>
            <p:cNvSpPr/>
            <p:nvPr/>
          </p:nvSpPr>
          <p:spPr>
            <a:xfrm>
              <a:off x="5567655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311757E5-AC85-601A-0D10-08BAAFABF5EC}"/>
                </a:ext>
              </a:extLst>
            </p:cNvPr>
            <p:cNvSpPr/>
            <p:nvPr/>
          </p:nvSpPr>
          <p:spPr>
            <a:xfrm>
              <a:off x="5806952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60D005CB-D584-BAA8-8E81-C752AA02D119}"/>
                </a:ext>
              </a:extLst>
            </p:cNvPr>
            <p:cNvSpPr/>
            <p:nvPr/>
          </p:nvSpPr>
          <p:spPr>
            <a:xfrm>
              <a:off x="6043500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FA1AEB54-AD94-C52B-4E70-321B5D7D3996}"/>
                </a:ext>
              </a:extLst>
            </p:cNvPr>
            <p:cNvSpPr/>
            <p:nvPr/>
          </p:nvSpPr>
          <p:spPr>
            <a:xfrm>
              <a:off x="6282797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C2DDF2D3-88EF-495B-341B-F06512ECC382}"/>
                </a:ext>
              </a:extLst>
            </p:cNvPr>
            <p:cNvSpPr/>
            <p:nvPr/>
          </p:nvSpPr>
          <p:spPr>
            <a:xfrm>
              <a:off x="6522520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D75A99B8-B3F1-910C-9A42-AE0E11F8A613}"/>
                </a:ext>
              </a:extLst>
            </p:cNvPr>
            <p:cNvSpPr/>
            <p:nvPr/>
          </p:nvSpPr>
          <p:spPr>
            <a:xfrm>
              <a:off x="6761817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6FE5E805-AB24-E5C8-4CBD-2ED25186167D}"/>
                </a:ext>
              </a:extLst>
            </p:cNvPr>
            <p:cNvSpPr/>
            <p:nvPr/>
          </p:nvSpPr>
          <p:spPr>
            <a:xfrm>
              <a:off x="6998365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F3B0F5C-1FDC-847A-9219-74499B7F093E}"/>
                </a:ext>
              </a:extLst>
            </p:cNvPr>
            <p:cNvSpPr/>
            <p:nvPr/>
          </p:nvSpPr>
          <p:spPr>
            <a:xfrm>
              <a:off x="7237662" y="151217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7AD2B84B-B2D6-A52D-F9B5-F973272D1D39}"/>
                </a:ext>
              </a:extLst>
            </p:cNvPr>
            <p:cNvSpPr/>
            <p:nvPr/>
          </p:nvSpPr>
          <p:spPr>
            <a:xfrm>
              <a:off x="5567655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448AACB2-2CCB-3C75-0899-FF02E675CADA}"/>
                </a:ext>
              </a:extLst>
            </p:cNvPr>
            <p:cNvSpPr/>
            <p:nvPr/>
          </p:nvSpPr>
          <p:spPr>
            <a:xfrm>
              <a:off x="5806952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F266779B-89C0-0F71-5AAF-2DB3639C7D01}"/>
                </a:ext>
              </a:extLst>
            </p:cNvPr>
            <p:cNvSpPr/>
            <p:nvPr/>
          </p:nvSpPr>
          <p:spPr>
            <a:xfrm>
              <a:off x="6043500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03A7120B-C38D-19E0-C5CC-BE27D333552A}"/>
                </a:ext>
              </a:extLst>
            </p:cNvPr>
            <p:cNvSpPr/>
            <p:nvPr/>
          </p:nvSpPr>
          <p:spPr>
            <a:xfrm>
              <a:off x="6282797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0EB0F449-BD14-559B-6A85-64B99D98D685}"/>
                </a:ext>
              </a:extLst>
            </p:cNvPr>
            <p:cNvSpPr/>
            <p:nvPr/>
          </p:nvSpPr>
          <p:spPr>
            <a:xfrm>
              <a:off x="6522520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03B6A6E9-D87A-20C9-7938-D5A4B1976A0B}"/>
                </a:ext>
              </a:extLst>
            </p:cNvPr>
            <p:cNvSpPr/>
            <p:nvPr/>
          </p:nvSpPr>
          <p:spPr>
            <a:xfrm>
              <a:off x="6761817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5B9BEDD8-C8E2-6D6F-5392-3318BE4D7882}"/>
                </a:ext>
              </a:extLst>
            </p:cNvPr>
            <p:cNvSpPr/>
            <p:nvPr/>
          </p:nvSpPr>
          <p:spPr>
            <a:xfrm>
              <a:off x="6998365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C0A65AF2-8B1A-8D16-7052-22915F3C88CB}"/>
                </a:ext>
              </a:extLst>
            </p:cNvPr>
            <p:cNvSpPr/>
            <p:nvPr/>
          </p:nvSpPr>
          <p:spPr>
            <a:xfrm>
              <a:off x="7237662" y="174872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889864F6-C164-A4FB-3F9A-2EDD72850BE5}"/>
                </a:ext>
              </a:extLst>
            </p:cNvPr>
            <p:cNvSpPr/>
            <p:nvPr/>
          </p:nvSpPr>
          <p:spPr>
            <a:xfrm>
              <a:off x="5567655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A5889FC1-1D8F-A368-72D5-1202F0D7E25B}"/>
                </a:ext>
              </a:extLst>
            </p:cNvPr>
            <p:cNvSpPr/>
            <p:nvPr/>
          </p:nvSpPr>
          <p:spPr>
            <a:xfrm>
              <a:off x="5806952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88D85C14-69E8-8A06-8B22-7EE1BD2F65D0}"/>
                </a:ext>
              </a:extLst>
            </p:cNvPr>
            <p:cNvSpPr/>
            <p:nvPr/>
          </p:nvSpPr>
          <p:spPr>
            <a:xfrm>
              <a:off x="6043500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7D2342ED-53D2-933D-3FFB-A2E53146DB58}"/>
                </a:ext>
              </a:extLst>
            </p:cNvPr>
            <p:cNvSpPr/>
            <p:nvPr/>
          </p:nvSpPr>
          <p:spPr>
            <a:xfrm>
              <a:off x="6282797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29431B6C-872A-9878-4093-6BC232C731AF}"/>
                </a:ext>
              </a:extLst>
            </p:cNvPr>
            <p:cNvSpPr/>
            <p:nvPr/>
          </p:nvSpPr>
          <p:spPr>
            <a:xfrm>
              <a:off x="6522520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DE7E8E61-3F51-F7CC-7687-D481F616F276}"/>
                </a:ext>
              </a:extLst>
            </p:cNvPr>
            <p:cNvSpPr/>
            <p:nvPr/>
          </p:nvSpPr>
          <p:spPr>
            <a:xfrm>
              <a:off x="6761817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EFB6724A-0626-B691-86A2-F3B305259661}"/>
                </a:ext>
              </a:extLst>
            </p:cNvPr>
            <p:cNvSpPr/>
            <p:nvPr/>
          </p:nvSpPr>
          <p:spPr>
            <a:xfrm>
              <a:off x="6998365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8EE4293A-DDC4-22F3-8419-1BF3E468B6D9}"/>
                </a:ext>
              </a:extLst>
            </p:cNvPr>
            <p:cNvSpPr/>
            <p:nvPr/>
          </p:nvSpPr>
          <p:spPr>
            <a:xfrm>
              <a:off x="7237662" y="198527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F064E3A2-73A5-30F8-8590-635FB37C42E4}"/>
                </a:ext>
              </a:extLst>
            </p:cNvPr>
            <p:cNvSpPr/>
            <p:nvPr/>
          </p:nvSpPr>
          <p:spPr>
            <a:xfrm>
              <a:off x="5567655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342C8D61-FAD4-62C3-AB42-2B8B4BEC71D5}"/>
                </a:ext>
              </a:extLst>
            </p:cNvPr>
            <p:cNvSpPr/>
            <p:nvPr/>
          </p:nvSpPr>
          <p:spPr>
            <a:xfrm>
              <a:off x="5806952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90A202E2-4227-6E7C-8DA1-864FE6BCDC61}"/>
                </a:ext>
              </a:extLst>
            </p:cNvPr>
            <p:cNvSpPr/>
            <p:nvPr/>
          </p:nvSpPr>
          <p:spPr>
            <a:xfrm>
              <a:off x="6043500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11FBC42D-E8C0-D376-FFAB-0EFB40C91AB1}"/>
                </a:ext>
              </a:extLst>
            </p:cNvPr>
            <p:cNvSpPr/>
            <p:nvPr/>
          </p:nvSpPr>
          <p:spPr>
            <a:xfrm>
              <a:off x="6282797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E100CBDF-08B7-92B9-334E-E46CD3575F26}"/>
                </a:ext>
              </a:extLst>
            </p:cNvPr>
            <p:cNvSpPr/>
            <p:nvPr/>
          </p:nvSpPr>
          <p:spPr>
            <a:xfrm>
              <a:off x="6522520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1B35FF85-CC35-09D6-0636-9BD7CF57C299}"/>
                </a:ext>
              </a:extLst>
            </p:cNvPr>
            <p:cNvSpPr/>
            <p:nvPr/>
          </p:nvSpPr>
          <p:spPr>
            <a:xfrm>
              <a:off x="6761817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20602E10-26F3-F159-B9B6-0B3162E7656C}"/>
                </a:ext>
              </a:extLst>
            </p:cNvPr>
            <p:cNvSpPr/>
            <p:nvPr/>
          </p:nvSpPr>
          <p:spPr>
            <a:xfrm>
              <a:off x="6998365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4585CDE8-DBE0-DB42-E3FD-9646F957AC22}"/>
                </a:ext>
              </a:extLst>
            </p:cNvPr>
            <p:cNvSpPr/>
            <p:nvPr/>
          </p:nvSpPr>
          <p:spPr>
            <a:xfrm>
              <a:off x="7237662" y="222181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6F48E23A-57A6-1593-3F53-671876AADC8C}"/>
                </a:ext>
              </a:extLst>
            </p:cNvPr>
            <p:cNvSpPr/>
            <p:nvPr/>
          </p:nvSpPr>
          <p:spPr>
            <a:xfrm>
              <a:off x="5567654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A4113400-1632-4F56-1AB7-E15B89D1B437}"/>
                </a:ext>
              </a:extLst>
            </p:cNvPr>
            <p:cNvSpPr/>
            <p:nvPr/>
          </p:nvSpPr>
          <p:spPr>
            <a:xfrm>
              <a:off x="5567655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733E0EC1-133F-E9B7-0F60-D18F974E1927}"/>
                </a:ext>
              </a:extLst>
            </p:cNvPr>
            <p:cNvSpPr/>
            <p:nvPr/>
          </p:nvSpPr>
          <p:spPr>
            <a:xfrm>
              <a:off x="5806952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D12030C2-4251-1962-F0EB-2241B75333BA}"/>
                </a:ext>
              </a:extLst>
            </p:cNvPr>
            <p:cNvSpPr/>
            <p:nvPr/>
          </p:nvSpPr>
          <p:spPr>
            <a:xfrm>
              <a:off x="6043500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3619C222-A63F-3750-FE20-7D9E120F4409}"/>
                </a:ext>
              </a:extLst>
            </p:cNvPr>
            <p:cNvSpPr/>
            <p:nvPr/>
          </p:nvSpPr>
          <p:spPr>
            <a:xfrm>
              <a:off x="6282797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EAD6A3D0-1C15-CB90-4540-F819F08B82DC}"/>
                </a:ext>
              </a:extLst>
            </p:cNvPr>
            <p:cNvSpPr/>
            <p:nvPr/>
          </p:nvSpPr>
          <p:spPr>
            <a:xfrm>
              <a:off x="6522520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36B97C1B-3F2C-F7DA-21CE-44617722C028}"/>
                </a:ext>
              </a:extLst>
            </p:cNvPr>
            <p:cNvSpPr/>
            <p:nvPr/>
          </p:nvSpPr>
          <p:spPr>
            <a:xfrm>
              <a:off x="6761817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65291636-39D4-FBEE-DDCD-E5E1AAD9CCB7}"/>
                </a:ext>
              </a:extLst>
            </p:cNvPr>
            <p:cNvSpPr/>
            <p:nvPr/>
          </p:nvSpPr>
          <p:spPr>
            <a:xfrm>
              <a:off x="6998365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D71274AF-7D46-B499-5601-0CA274AA8334}"/>
                </a:ext>
              </a:extLst>
            </p:cNvPr>
            <p:cNvSpPr/>
            <p:nvPr/>
          </p:nvSpPr>
          <p:spPr>
            <a:xfrm>
              <a:off x="7237662" y="245836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3F843780-088A-1403-D160-39E1214A1DAE}"/>
                </a:ext>
              </a:extLst>
            </p:cNvPr>
            <p:cNvSpPr/>
            <p:nvPr/>
          </p:nvSpPr>
          <p:spPr>
            <a:xfrm>
              <a:off x="5567655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00E2D6F6-ACC3-7108-B5A7-7B24C0B5175C}"/>
                </a:ext>
              </a:extLst>
            </p:cNvPr>
            <p:cNvSpPr/>
            <p:nvPr/>
          </p:nvSpPr>
          <p:spPr>
            <a:xfrm>
              <a:off x="5806952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99E6E411-8B46-11C7-BDB0-22EABC4AA193}"/>
                </a:ext>
              </a:extLst>
            </p:cNvPr>
            <p:cNvSpPr/>
            <p:nvPr/>
          </p:nvSpPr>
          <p:spPr>
            <a:xfrm>
              <a:off x="6043500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F08FC7AB-42AB-904B-A15F-B2C270198281}"/>
                </a:ext>
              </a:extLst>
            </p:cNvPr>
            <p:cNvSpPr/>
            <p:nvPr/>
          </p:nvSpPr>
          <p:spPr>
            <a:xfrm>
              <a:off x="6282797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1BA85FAA-51CD-50B0-98EB-255396D7E71E}"/>
                </a:ext>
              </a:extLst>
            </p:cNvPr>
            <p:cNvSpPr/>
            <p:nvPr/>
          </p:nvSpPr>
          <p:spPr>
            <a:xfrm>
              <a:off x="6522520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C346D731-A6FA-B734-7046-CD74B1FCBC73}"/>
                </a:ext>
              </a:extLst>
            </p:cNvPr>
            <p:cNvSpPr/>
            <p:nvPr/>
          </p:nvSpPr>
          <p:spPr>
            <a:xfrm>
              <a:off x="6761817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C2E60682-A987-3AFA-9FE9-B720653F4BCB}"/>
                </a:ext>
              </a:extLst>
            </p:cNvPr>
            <p:cNvSpPr/>
            <p:nvPr/>
          </p:nvSpPr>
          <p:spPr>
            <a:xfrm>
              <a:off x="6998365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C4217731-48E7-61AC-B5D6-8A4682ABDA29}"/>
                </a:ext>
              </a:extLst>
            </p:cNvPr>
            <p:cNvSpPr/>
            <p:nvPr/>
          </p:nvSpPr>
          <p:spPr>
            <a:xfrm>
              <a:off x="7237662" y="269491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770E7F1B-53D6-A61C-6C50-08842FF924B6}"/>
                </a:ext>
              </a:extLst>
            </p:cNvPr>
            <p:cNvSpPr/>
            <p:nvPr/>
          </p:nvSpPr>
          <p:spPr>
            <a:xfrm>
              <a:off x="5567655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DF47EAAC-6625-2AD5-F6D5-1D4F7D5447A4}"/>
                </a:ext>
              </a:extLst>
            </p:cNvPr>
            <p:cNvSpPr/>
            <p:nvPr/>
          </p:nvSpPr>
          <p:spPr>
            <a:xfrm>
              <a:off x="5806952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CEE313E5-104B-EEDE-5F70-B5AF041EE0E5}"/>
                </a:ext>
              </a:extLst>
            </p:cNvPr>
            <p:cNvSpPr/>
            <p:nvPr/>
          </p:nvSpPr>
          <p:spPr>
            <a:xfrm>
              <a:off x="6043500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8E2FEE54-3B8F-9F33-1AAE-41230CE4C8EE}"/>
                </a:ext>
              </a:extLst>
            </p:cNvPr>
            <p:cNvSpPr/>
            <p:nvPr/>
          </p:nvSpPr>
          <p:spPr>
            <a:xfrm>
              <a:off x="6282797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9559EC1A-2B9E-6DDA-8EA7-695AB7186EB8}"/>
                </a:ext>
              </a:extLst>
            </p:cNvPr>
            <p:cNvSpPr/>
            <p:nvPr/>
          </p:nvSpPr>
          <p:spPr>
            <a:xfrm>
              <a:off x="6522520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DA998B4C-5479-C32E-3CD0-5E79ABA030F8}"/>
                </a:ext>
              </a:extLst>
            </p:cNvPr>
            <p:cNvSpPr/>
            <p:nvPr/>
          </p:nvSpPr>
          <p:spPr>
            <a:xfrm>
              <a:off x="6761817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1B67DD9C-AA52-7953-E69F-8B9879F62001}"/>
                </a:ext>
              </a:extLst>
            </p:cNvPr>
            <p:cNvSpPr/>
            <p:nvPr/>
          </p:nvSpPr>
          <p:spPr>
            <a:xfrm>
              <a:off x="6998365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A5DA71E3-E25E-CD27-36EC-EC0A1A6709F4}"/>
                </a:ext>
              </a:extLst>
            </p:cNvPr>
            <p:cNvSpPr/>
            <p:nvPr/>
          </p:nvSpPr>
          <p:spPr>
            <a:xfrm>
              <a:off x="7237662" y="293146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D2A63127-F084-25D8-965A-E64A459B65FF}"/>
                </a:ext>
              </a:extLst>
            </p:cNvPr>
            <p:cNvSpPr/>
            <p:nvPr/>
          </p:nvSpPr>
          <p:spPr>
            <a:xfrm>
              <a:off x="5567655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33EB13AE-1C0D-F700-40D4-73A9C4709698}"/>
                </a:ext>
              </a:extLst>
            </p:cNvPr>
            <p:cNvSpPr/>
            <p:nvPr/>
          </p:nvSpPr>
          <p:spPr>
            <a:xfrm>
              <a:off x="5806952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D1EA6C6B-2924-0222-DDEF-B5ED1ACB0DBB}"/>
                </a:ext>
              </a:extLst>
            </p:cNvPr>
            <p:cNvSpPr/>
            <p:nvPr/>
          </p:nvSpPr>
          <p:spPr>
            <a:xfrm>
              <a:off x="6043500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AD6A2AF8-E7EC-2B41-633B-6F7C7A31FBB3}"/>
                </a:ext>
              </a:extLst>
            </p:cNvPr>
            <p:cNvSpPr/>
            <p:nvPr/>
          </p:nvSpPr>
          <p:spPr>
            <a:xfrm>
              <a:off x="6282797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10E211D8-B0CF-9EA8-88BD-353D94F33487}"/>
                </a:ext>
              </a:extLst>
            </p:cNvPr>
            <p:cNvSpPr/>
            <p:nvPr/>
          </p:nvSpPr>
          <p:spPr>
            <a:xfrm>
              <a:off x="6522520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6E8F3F09-380C-E8A8-32BD-497333269FDF}"/>
                </a:ext>
              </a:extLst>
            </p:cNvPr>
            <p:cNvSpPr/>
            <p:nvPr/>
          </p:nvSpPr>
          <p:spPr>
            <a:xfrm>
              <a:off x="6761817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B365FB99-EA86-9B85-67A6-B2B2338ED54C}"/>
                </a:ext>
              </a:extLst>
            </p:cNvPr>
            <p:cNvSpPr/>
            <p:nvPr/>
          </p:nvSpPr>
          <p:spPr>
            <a:xfrm>
              <a:off x="6998365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B772EE82-5091-35DD-0506-9E3FC5C4FF98}"/>
                </a:ext>
              </a:extLst>
            </p:cNvPr>
            <p:cNvSpPr/>
            <p:nvPr/>
          </p:nvSpPr>
          <p:spPr>
            <a:xfrm>
              <a:off x="7237662" y="316801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26FC97DB-F249-F42F-6318-C4B5173B5DA2}"/>
                </a:ext>
              </a:extLst>
            </p:cNvPr>
            <p:cNvSpPr/>
            <p:nvPr/>
          </p:nvSpPr>
          <p:spPr>
            <a:xfrm>
              <a:off x="5567654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C59A5ED5-ACD6-2F23-4392-9C8427C773FD}"/>
                </a:ext>
              </a:extLst>
            </p:cNvPr>
            <p:cNvSpPr/>
            <p:nvPr/>
          </p:nvSpPr>
          <p:spPr>
            <a:xfrm>
              <a:off x="5567655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3B7CFD27-3B06-94AF-52B4-B34F1A8228D0}"/>
                </a:ext>
              </a:extLst>
            </p:cNvPr>
            <p:cNvSpPr/>
            <p:nvPr/>
          </p:nvSpPr>
          <p:spPr>
            <a:xfrm>
              <a:off x="5806952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5AE4E3C8-1797-7A41-98FC-E6829A745D8C}"/>
                </a:ext>
              </a:extLst>
            </p:cNvPr>
            <p:cNvSpPr/>
            <p:nvPr/>
          </p:nvSpPr>
          <p:spPr>
            <a:xfrm>
              <a:off x="6043500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D9585C56-A21A-21DC-1447-0479EF2EE696}"/>
                </a:ext>
              </a:extLst>
            </p:cNvPr>
            <p:cNvSpPr/>
            <p:nvPr/>
          </p:nvSpPr>
          <p:spPr>
            <a:xfrm>
              <a:off x="6282797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02A0CA16-8F35-69A6-02C5-BC2AD08B31E1}"/>
                </a:ext>
              </a:extLst>
            </p:cNvPr>
            <p:cNvSpPr/>
            <p:nvPr/>
          </p:nvSpPr>
          <p:spPr>
            <a:xfrm>
              <a:off x="6522520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2D8A8C41-733C-5933-F51B-C92F2441142A}"/>
                </a:ext>
              </a:extLst>
            </p:cNvPr>
            <p:cNvSpPr/>
            <p:nvPr/>
          </p:nvSpPr>
          <p:spPr>
            <a:xfrm>
              <a:off x="6761817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1FEF1E3F-2000-DA18-D5BF-842ED6759E89}"/>
                </a:ext>
              </a:extLst>
            </p:cNvPr>
            <p:cNvSpPr/>
            <p:nvPr/>
          </p:nvSpPr>
          <p:spPr>
            <a:xfrm>
              <a:off x="6998365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8ACCC92C-ED8D-CCAE-5FA6-837F3A5C0364}"/>
                </a:ext>
              </a:extLst>
            </p:cNvPr>
            <p:cNvSpPr/>
            <p:nvPr/>
          </p:nvSpPr>
          <p:spPr>
            <a:xfrm>
              <a:off x="7237662" y="340455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9EDF52B8-A529-11F9-07B7-E4750732E5AD}"/>
                </a:ext>
              </a:extLst>
            </p:cNvPr>
            <p:cNvSpPr/>
            <p:nvPr/>
          </p:nvSpPr>
          <p:spPr>
            <a:xfrm>
              <a:off x="5567655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01407E9E-4763-6AAF-82B1-65B9EA950B2C}"/>
                </a:ext>
              </a:extLst>
            </p:cNvPr>
            <p:cNvSpPr/>
            <p:nvPr/>
          </p:nvSpPr>
          <p:spPr>
            <a:xfrm>
              <a:off x="5806952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A1624ED8-7B34-BFD0-06EA-CDD455EDF60C}"/>
                </a:ext>
              </a:extLst>
            </p:cNvPr>
            <p:cNvSpPr/>
            <p:nvPr/>
          </p:nvSpPr>
          <p:spPr>
            <a:xfrm>
              <a:off x="6043500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C0EACBBF-2A54-CBEE-A2C1-7D899DAC9337}"/>
                </a:ext>
              </a:extLst>
            </p:cNvPr>
            <p:cNvSpPr/>
            <p:nvPr/>
          </p:nvSpPr>
          <p:spPr>
            <a:xfrm>
              <a:off x="6282797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5D860013-2781-E1C1-6DA0-9A7D50B21744}"/>
                </a:ext>
              </a:extLst>
            </p:cNvPr>
            <p:cNvSpPr/>
            <p:nvPr/>
          </p:nvSpPr>
          <p:spPr>
            <a:xfrm>
              <a:off x="6522520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D66E293E-4E74-C1A3-8F38-7D218309EDBD}"/>
                </a:ext>
              </a:extLst>
            </p:cNvPr>
            <p:cNvSpPr/>
            <p:nvPr/>
          </p:nvSpPr>
          <p:spPr>
            <a:xfrm>
              <a:off x="6761817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F0D7F1B6-AFE4-A1C3-A1F4-D860CC8B16B6}"/>
                </a:ext>
              </a:extLst>
            </p:cNvPr>
            <p:cNvSpPr/>
            <p:nvPr/>
          </p:nvSpPr>
          <p:spPr>
            <a:xfrm>
              <a:off x="6998365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F4949AC3-B2BA-A5CE-F8EA-4D4CC4797CF0}"/>
                </a:ext>
              </a:extLst>
            </p:cNvPr>
            <p:cNvSpPr/>
            <p:nvPr/>
          </p:nvSpPr>
          <p:spPr>
            <a:xfrm>
              <a:off x="7237662" y="364110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92BC63E9-76FF-529C-AA71-3FC209C3E42C}"/>
                </a:ext>
              </a:extLst>
            </p:cNvPr>
            <p:cNvSpPr/>
            <p:nvPr/>
          </p:nvSpPr>
          <p:spPr>
            <a:xfrm>
              <a:off x="5567655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6E3B9DEC-EFE3-2BDD-8B67-051C1180C5CB}"/>
                </a:ext>
              </a:extLst>
            </p:cNvPr>
            <p:cNvSpPr/>
            <p:nvPr/>
          </p:nvSpPr>
          <p:spPr>
            <a:xfrm>
              <a:off x="5806952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6A80AA10-E910-0C41-0C8D-C8A80976C406}"/>
                </a:ext>
              </a:extLst>
            </p:cNvPr>
            <p:cNvSpPr/>
            <p:nvPr/>
          </p:nvSpPr>
          <p:spPr>
            <a:xfrm>
              <a:off x="6043500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A84C16CE-CDED-9D43-ED0E-6668EA9FD86E}"/>
                </a:ext>
              </a:extLst>
            </p:cNvPr>
            <p:cNvSpPr/>
            <p:nvPr/>
          </p:nvSpPr>
          <p:spPr>
            <a:xfrm>
              <a:off x="6282797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927B91D5-5BD6-709F-C718-D99EFF14AA23}"/>
                </a:ext>
              </a:extLst>
            </p:cNvPr>
            <p:cNvSpPr/>
            <p:nvPr/>
          </p:nvSpPr>
          <p:spPr>
            <a:xfrm>
              <a:off x="6522520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97F36C31-C8A5-0EA5-BD91-386EA03D11D6}"/>
                </a:ext>
              </a:extLst>
            </p:cNvPr>
            <p:cNvSpPr/>
            <p:nvPr/>
          </p:nvSpPr>
          <p:spPr>
            <a:xfrm>
              <a:off x="6761817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83349B77-1BC6-AEAC-9C16-0754EC44AF00}"/>
                </a:ext>
              </a:extLst>
            </p:cNvPr>
            <p:cNvSpPr/>
            <p:nvPr/>
          </p:nvSpPr>
          <p:spPr>
            <a:xfrm>
              <a:off x="6998365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0662D1C7-3827-E5AA-622F-04D7DE72C06E}"/>
                </a:ext>
              </a:extLst>
            </p:cNvPr>
            <p:cNvSpPr/>
            <p:nvPr/>
          </p:nvSpPr>
          <p:spPr>
            <a:xfrm>
              <a:off x="7237662" y="387765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484F3F2B-6982-4F80-B664-FEE3BD93CCCB}"/>
                </a:ext>
              </a:extLst>
            </p:cNvPr>
            <p:cNvSpPr/>
            <p:nvPr/>
          </p:nvSpPr>
          <p:spPr>
            <a:xfrm>
              <a:off x="5567655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F6BC0AD3-89C6-0EC0-4CFC-65231D9C73E4}"/>
                </a:ext>
              </a:extLst>
            </p:cNvPr>
            <p:cNvSpPr/>
            <p:nvPr/>
          </p:nvSpPr>
          <p:spPr>
            <a:xfrm>
              <a:off x="5806952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CC8C3A9C-597D-8C09-6CE3-90D5BC5EC492}"/>
                </a:ext>
              </a:extLst>
            </p:cNvPr>
            <p:cNvSpPr/>
            <p:nvPr/>
          </p:nvSpPr>
          <p:spPr>
            <a:xfrm>
              <a:off x="6043500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C91BD9F6-D1EC-9C5B-6E02-6B6BB46E8657}"/>
                </a:ext>
              </a:extLst>
            </p:cNvPr>
            <p:cNvSpPr/>
            <p:nvPr/>
          </p:nvSpPr>
          <p:spPr>
            <a:xfrm>
              <a:off x="6282797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E686D106-5D6F-4426-AFFF-723715118068}"/>
                </a:ext>
              </a:extLst>
            </p:cNvPr>
            <p:cNvSpPr/>
            <p:nvPr/>
          </p:nvSpPr>
          <p:spPr>
            <a:xfrm>
              <a:off x="6522520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3225D33D-3E9D-B456-4BD9-39EE939BE44A}"/>
                </a:ext>
              </a:extLst>
            </p:cNvPr>
            <p:cNvSpPr/>
            <p:nvPr/>
          </p:nvSpPr>
          <p:spPr>
            <a:xfrm>
              <a:off x="6761817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3F94B85C-EC67-A010-605C-625484B40302}"/>
                </a:ext>
              </a:extLst>
            </p:cNvPr>
            <p:cNvSpPr/>
            <p:nvPr/>
          </p:nvSpPr>
          <p:spPr>
            <a:xfrm>
              <a:off x="6998365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65D5CCA-4E76-EEDA-D81F-73ED0A2FC358}"/>
                </a:ext>
              </a:extLst>
            </p:cNvPr>
            <p:cNvSpPr/>
            <p:nvPr/>
          </p:nvSpPr>
          <p:spPr>
            <a:xfrm>
              <a:off x="7237662" y="4114202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92CD7E57-9D61-BFAA-CC2E-E3223C64DDC7}"/>
                </a:ext>
              </a:extLst>
            </p:cNvPr>
            <p:cNvSpPr/>
            <p:nvPr/>
          </p:nvSpPr>
          <p:spPr>
            <a:xfrm>
              <a:off x="5567654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973038A1-5DD0-8E98-72C1-5ADB266E49CF}"/>
                </a:ext>
              </a:extLst>
            </p:cNvPr>
            <p:cNvSpPr/>
            <p:nvPr/>
          </p:nvSpPr>
          <p:spPr>
            <a:xfrm>
              <a:off x="5567655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FE791039-65F8-6D08-CA92-AE4DCC997FC1}"/>
                </a:ext>
              </a:extLst>
            </p:cNvPr>
            <p:cNvSpPr/>
            <p:nvPr/>
          </p:nvSpPr>
          <p:spPr>
            <a:xfrm>
              <a:off x="5806952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45CD21F6-AA5F-D978-C9ED-D4EAD4646556}"/>
                </a:ext>
              </a:extLst>
            </p:cNvPr>
            <p:cNvSpPr/>
            <p:nvPr/>
          </p:nvSpPr>
          <p:spPr>
            <a:xfrm>
              <a:off x="6043500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F433F577-5C59-1AC1-ED7B-D5E0F459920B}"/>
                </a:ext>
              </a:extLst>
            </p:cNvPr>
            <p:cNvSpPr/>
            <p:nvPr/>
          </p:nvSpPr>
          <p:spPr>
            <a:xfrm>
              <a:off x="6282797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44BB248A-EA90-A7A8-DE34-42DA78A6C11A}"/>
                </a:ext>
              </a:extLst>
            </p:cNvPr>
            <p:cNvSpPr/>
            <p:nvPr/>
          </p:nvSpPr>
          <p:spPr>
            <a:xfrm>
              <a:off x="6522520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4534FDBF-47D7-BC88-D962-4B10993CD73D}"/>
                </a:ext>
              </a:extLst>
            </p:cNvPr>
            <p:cNvSpPr/>
            <p:nvPr/>
          </p:nvSpPr>
          <p:spPr>
            <a:xfrm>
              <a:off x="6761817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3B21C1D3-AFF6-E878-CCF8-3A14E1B6E22B}"/>
                </a:ext>
              </a:extLst>
            </p:cNvPr>
            <p:cNvSpPr/>
            <p:nvPr/>
          </p:nvSpPr>
          <p:spPr>
            <a:xfrm>
              <a:off x="6998365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8AEA2EB9-79DB-99A0-F1EC-D47AC7662041}"/>
                </a:ext>
              </a:extLst>
            </p:cNvPr>
            <p:cNvSpPr/>
            <p:nvPr/>
          </p:nvSpPr>
          <p:spPr>
            <a:xfrm>
              <a:off x="7237662" y="4350750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13CC98BF-BAED-5CB9-D8AA-8DF2685E2537}"/>
                </a:ext>
              </a:extLst>
            </p:cNvPr>
            <p:cNvSpPr/>
            <p:nvPr/>
          </p:nvSpPr>
          <p:spPr>
            <a:xfrm>
              <a:off x="5567655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4E1C49B4-CC90-495F-14B8-60F6F41E69E8}"/>
                </a:ext>
              </a:extLst>
            </p:cNvPr>
            <p:cNvSpPr/>
            <p:nvPr/>
          </p:nvSpPr>
          <p:spPr>
            <a:xfrm>
              <a:off x="5806952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78A9ED49-0C2C-4108-D0D2-D6A0A628AF34}"/>
                </a:ext>
              </a:extLst>
            </p:cNvPr>
            <p:cNvSpPr/>
            <p:nvPr/>
          </p:nvSpPr>
          <p:spPr>
            <a:xfrm>
              <a:off x="6043500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6F9C70AF-1B91-F93E-0F2A-7C4F5D59C763}"/>
                </a:ext>
              </a:extLst>
            </p:cNvPr>
            <p:cNvSpPr/>
            <p:nvPr/>
          </p:nvSpPr>
          <p:spPr>
            <a:xfrm>
              <a:off x="6282797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3FEE0500-CDB3-B362-48EC-698EBBCDC294}"/>
                </a:ext>
              </a:extLst>
            </p:cNvPr>
            <p:cNvSpPr/>
            <p:nvPr/>
          </p:nvSpPr>
          <p:spPr>
            <a:xfrm>
              <a:off x="6522520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423B5BCB-800A-C273-20CE-A5BF065584FB}"/>
                </a:ext>
              </a:extLst>
            </p:cNvPr>
            <p:cNvSpPr/>
            <p:nvPr/>
          </p:nvSpPr>
          <p:spPr>
            <a:xfrm>
              <a:off x="6761817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D5F1C376-FCDE-5101-EC23-0261B6C3A124}"/>
                </a:ext>
              </a:extLst>
            </p:cNvPr>
            <p:cNvSpPr/>
            <p:nvPr/>
          </p:nvSpPr>
          <p:spPr>
            <a:xfrm>
              <a:off x="6998365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852DA18B-34A5-AB0F-0AC2-58D31F032A23}"/>
                </a:ext>
              </a:extLst>
            </p:cNvPr>
            <p:cNvSpPr/>
            <p:nvPr/>
          </p:nvSpPr>
          <p:spPr>
            <a:xfrm>
              <a:off x="7237662" y="4587298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80B1B795-B0E0-8894-83CA-24FF1004B41D}"/>
                </a:ext>
              </a:extLst>
            </p:cNvPr>
            <p:cNvSpPr/>
            <p:nvPr/>
          </p:nvSpPr>
          <p:spPr>
            <a:xfrm>
              <a:off x="5567655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FBAD955A-D512-235E-F878-2E55C6680262}"/>
                </a:ext>
              </a:extLst>
            </p:cNvPr>
            <p:cNvSpPr/>
            <p:nvPr/>
          </p:nvSpPr>
          <p:spPr>
            <a:xfrm>
              <a:off x="5806952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386176C-0929-6CD1-C5C5-C8EF52C71A82}"/>
                </a:ext>
              </a:extLst>
            </p:cNvPr>
            <p:cNvSpPr/>
            <p:nvPr/>
          </p:nvSpPr>
          <p:spPr>
            <a:xfrm>
              <a:off x="6043500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261D1659-DE06-40D7-D4FD-DF1D341CED4E}"/>
                </a:ext>
              </a:extLst>
            </p:cNvPr>
            <p:cNvSpPr/>
            <p:nvPr/>
          </p:nvSpPr>
          <p:spPr>
            <a:xfrm>
              <a:off x="6282797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11F78F9F-0CC4-F64D-108C-97847EAF82E5}"/>
                </a:ext>
              </a:extLst>
            </p:cNvPr>
            <p:cNvSpPr/>
            <p:nvPr/>
          </p:nvSpPr>
          <p:spPr>
            <a:xfrm>
              <a:off x="6522520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71751788-82CF-5241-16CD-870B0A4B43D7}"/>
                </a:ext>
              </a:extLst>
            </p:cNvPr>
            <p:cNvSpPr/>
            <p:nvPr/>
          </p:nvSpPr>
          <p:spPr>
            <a:xfrm>
              <a:off x="6761817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EC6CAEB3-BC6C-F839-66AA-EF5E4B00FCC8}"/>
                </a:ext>
              </a:extLst>
            </p:cNvPr>
            <p:cNvSpPr/>
            <p:nvPr/>
          </p:nvSpPr>
          <p:spPr>
            <a:xfrm>
              <a:off x="6998365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2DFD07D0-4EA5-C238-B680-5B7EC6F95B5D}"/>
                </a:ext>
              </a:extLst>
            </p:cNvPr>
            <p:cNvSpPr/>
            <p:nvPr/>
          </p:nvSpPr>
          <p:spPr>
            <a:xfrm>
              <a:off x="7237662" y="4823846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0DEF281D-9381-F7E5-2A5E-BB19E0A5EEAC}"/>
                </a:ext>
              </a:extLst>
            </p:cNvPr>
            <p:cNvSpPr/>
            <p:nvPr/>
          </p:nvSpPr>
          <p:spPr>
            <a:xfrm>
              <a:off x="5567655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B9BCE7AA-BD48-D596-F43B-0101C57C27C6}"/>
                </a:ext>
              </a:extLst>
            </p:cNvPr>
            <p:cNvSpPr/>
            <p:nvPr/>
          </p:nvSpPr>
          <p:spPr>
            <a:xfrm>
              <a:off x="5806952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9CF0D154-59F5-099F-CD38-7931B08D6343}"/>
                </a:ext>
              </a:extLst>
            </p:cNvPr>
            <p:cNvSpPr/>
            <p:nvPr/>
          </p:nvSpPr>
          <p:spPr>
            <a:xfrm>
              <a:off x="6043500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90FABEBD-088C-670E-B385-359584539DD0}"/>
                </a:ext>
              </a:extLst>
            </p:cNvPr>
            <p:cNvSpPr/>
            <p:nvPr/>
          </p:nvSpPr>
          <p:spPr>
            <a:xfrm>
              <a:off x="6282797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BDBEE5CB-197B-C369-4808-A328140E7F2D}"/>
                </a:ext>
              </a:extLst>
            </p:cNvPr>
            <p:cNvSpPr/>
            <p:nvPr/>
          </p:nvSpPr>
          <p:spPr>
            <a:xfrm>
              <a:off x="6522520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85FB47A2-F9B3-C934-BB44-4B3326A26502}"/>
                </a:ext>
              </a:extLst>
            </p:cNvPr>
            <p:cNvSpPr/>
            <p:nvPr/>
          </p:nvSpPr>
          <p:spPr>
            <a:xfrm>
              <a:off x="6761817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5CCC87D9-4869-9F3F-800A-5D382F480FDA}"/>
                </a:ext>
              </a:extLst>
            </p:cNvPr>
            <p:cNvSpPr/>
            <p:nvPr/>
          </p:nvSpPr>
          <p:spPr>
            <a:xfrm>
              <a:off x="6998365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6DD0E9E5-B511-078D-9B18-36D21BBFB983}"/>
                </a:ext>
              </a:extLst>
            </p:cNvPr>
            <p:cNvSpPr/>
            <p:nvPr/>
          </p:nvSpPr>
          <p:spPr>
            <a:xfrm>
              <a:off x="7237662" y="5060394"/>
              <a:ext cx="236548" cy="23654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EEC2B917-8D48-B7A4-9130-2E2A83FD84AD}"/>
                </a:ext>
              </a:extLst>
            </p:cNvPr>
            <p:cNvSpPr/>
            <p:nvPr/>
          </p:nvSpPr>
          <p:spPr>
            <a:xfrm>
              <a:off x="5567654" y="4350750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324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284E-BF56-6043-4D71-02E654BEB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279">
            <a:extLst>
              <a:ext uri="{FF2B5EF4-FFF2-40B4-BE49-F238E27FC236}">
                <a16:creationId xmlns:a16="http://schemas.microsoft.com/office/drawing/2014/main" id="{212F620D-26ED-9838-E9C3-6F58B876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VRCS: </a:t>
            </a:r>
            <a:r>
              <a:rPr lang="de-DE" err="1"/>
              <a:t>Coordinate</a:t>
            </a:r>
            <a:r>
              <a:rPr lang="de-DE"/>
              <a:t> </a:t>
            </a:r>
            <a:r>
              <a:rPr lang="de-DE" err="1"/>
              <a:t>Remapping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442102-8D2F-9A74-0CFE-712FA7C8C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err="1"/>
              <a:t>Tile</a:t>
            </a:r>
            <a:r>
              <a:rPr lang="de-DE" sz="2000"/>
              <a:t>-relative </a:t>
            </a:r>
            <a:r>
              <a:rPr lang="de-DE" sz="2000" err="1"/>
              <a:t>offset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remap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</a:t>
            </a:r>
            <a:r>
              <a:rPr lang="de-DE" sz="2000" err="1"/>
              <a:t>pixel</a:t>
            </a:r>
            <a:r>
              <a:rPr lang="de-DE" sz="2000"/>
              <a:t> </a:t>
            </a:r>
            <a:r>
              <a:rPr lang="de-DE" sz="2000" err="1"/>
              <a:t>coordinate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Not </a:t>
            </a:r>
            <a:r>
              <a:rPr lang="de-DE" sz="2000" err="1"/>
              <a:t>moving</a:t>
            </a:r>
            <a:r>
              <a:rPr lang="de-DE" sz="2000"/>
              <a:t> </a:t>
            </a:r>
            <a:r>
              <a:rPr lang="de-DE" sz="2000" err="1"/>
              <a:t>any</a:t>
            </a:r>
            <a:r>
              <a:rPr lang="de-DE" sz="2000"/>
              <a:t> </a:t>
            </a:r>
            <a:r>
              <a:rPr lang="de-DE" sz="2000" err="1"/>
              <a:t>memory</a:t>
            </a:r>
            <a:r>
              <a:rPr lang="de-DE" sz="2000"/>
              <a:t>, just </a:t>
            </a:r>
            <a:r>
              <a:rPr lang="de-DE" sz="2000" err="1"/>
              <a:t>remapping</a:t>
            </a:r>
            <a:r>
              <a:rPr lang="de-DE" sz="2000"/>
              <a:t> </a:t>
            </a:r>
            <a:r>
              <a:rPr lang="de-DE" sz="2000" err="1"/>
              <a:t>threads</a:t>
            </a:r>
            <a:endParaRPr lang="de-DE" sz="2000"/>
          </a:p>
          <a:p>
            <a:pPr marL="0" indent="0">
              <a:buNone/>
            </a:pPr>
            <a:endParaRPr lang="en-US" sz="20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A99344-06C6-522C-949A-D71D3141004C}"/>
              </a:ext>
            </a:extLst>
          </p:cNvPr>
          <p:cNvGrpSpPr/>
          <p:nvPr/>
        </p:nvGrpSpPr>
        <p:grpSpPr>
          <a:xfrm>
            <a:off x="7049032" y="3422650"/>
            <a:ext cx="2179200" cy="2179200"/>
            <a:chOff x="2073713" y="387023"/>
            <a:chExt cx="946192" cy="94619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3687DDA-AB27-D148-103D-57FDB0C7EE8F}"/>
                </a:ext>
              </a:extLst>
            </p:cNvPr>
            <p:cNvSpPr/>
            <p:nvPr/>
          </p:nvSpPr>
          <p:spPr>
            <a:xfrm>
              <a:off x="2073713" y="38702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00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5A721F5-4C6B-57AC-5063-4EAADA0F263E}"/>
                </a:ext>
              </a:extLst>
            </p:cNvPr>
            <p:cNvSpPr/>
            <p:nvPr/>
          </p:nvSpPr>
          <p:spPr>
            <a:xfrm>
              <a:off x="2310261" y="38702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02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745C0AD-C111-E387-BD15-D37157F117BA}"/>
                </a:ext>
              </a:extLst>
            </p:cNvPr>
            <p:cNvSpPr/>
            <p:nvPr/>
          </p:nvSpPr>
          <p:spPr>
            <a:xfrm>
              <a:off x="2546809" y="38702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13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F2009B8-E6A8-55C3-711A-1ADA0609E442}"/>
                </a:ext>
              </a:extLst>
            </p:cNvPr>
            <p:cNvSpPr/>
            <p:nvPr/>
          </p:nvSpPr>
          <p:spPr>
            <a:xfrm>
              <a:off x="2783357" y="387023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20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D5CCAC5-5D29-EE28-9449-82A13BA181A1}"/>
                </a:ext>
              </a:extLst>
            </p:cNvPr>
            <p:cNvSpPr/>
            <p:nvPr/>
          </p:nvSpPr>
          <p:spPr>
            <a:xfrm>
              <a:off x="2073713" y="62357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22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9A4D63B-3374-F673-7F4B-23426483C4E2}"/>
                </a:ext>
              </a:extLst>
            </p:cNvPr>
            <p:cNvSpPr/>
            <p:nvPr/>
          </p:nvSpPr>
          <p:spPr>
            <a:xfrm>
              <a:off x="2310261" y="62357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23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EE18773-E047-74DB-7A21-31EDD3941BF5}"/>
                </a:ext>
              </a:extLst>
            </p:cNvPr>
            <p:cNvSpPr/>
            <p:nvPr/>
          </p:nvSpPr>
          <p:spPr>
            <a:xfrm>
              <a:off x="2546809" y="62357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31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EAC711E-0C04-15CF-45B4-CAF149F1EB55}"/>
                </a:ext>
              </a:extLst>
            </p:cNvPr>
            <p:cNvSpPr/>
            <p:nvPr/>
          </p:nvSpPr>
          <p:spPr>
            <a:xfrm>
              <a:off x="2783357" y="623571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32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383EF41-97F5-5EE7-B441-B0E7EEE7BF38}"/>
                </a:ext>
              </a:extLst>
            </p:cNvPr>
            <p:cNvSpPr/>
            <p:nvPr/>
          </p:nvSpPr>
          <p:spPr>
            <a:xfrm>
              <a:off x="2073713" y="860119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33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598BF8F-C2EA-53ED-9BCB-1288E6F9BA63}"/>
                </a:ext>
              </a:extLst>
            </p:cNvPr>
            <p:cNvSpPr/>
            <p:nvPr/>
          </p:nvSpPr>
          <p:spPr>
            <a:xfrm>
              <a:off x="2310261" y="860119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01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56842D-2CBF-9CE2-6225-F2323EE64CFE}"/>
                </a:ext>
              </a:extLst>
            </p:cNvPr>
            <p:cNvSpPr/>
            <p:nvPr/>
          </p:nvSpPr>
          <p:spPr>
            <a:xfrm>
              <a:off x="2546809" y="860119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03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2C83498-7841-99B1-F795-EF778B78C99E}"/>
                </a:ext>
              </a:extLst>
            </p:cNvPr>
            <p:cNvSpPr/>
            <p:nvPr/>
          </p:nvSpPr>
          <p:spPr>
            <a:xfrm>
              <a:off x="2783357" y="860119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10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CBC960-94B5-E2AB-C5DC-047183D2C89E}"/>
                </a:ext>
              </a:extLst>
            </p:cNvPr>
            <p:cNvSpPr/>
            <p:nvPr/>
          </p:nvSpPr>
          <p:spPr>
            <a:xfrm>
              <a:off x="2073713" y="1096667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11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46B86A3-50D0-E539-E5AC-155BC4F2B34F}"/>
                </a:ext>
              </a:extLst>
            </p:cNvPr>
            <p:cNvSpPr/>
            <p:nvPr/>
          </p:nvSpPr>
          <p:spPr>
            <a:xfrm>
              <a:off x="2310261" y="1096667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12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D48EB2D-284A-E701-2331-4355438016F6}"/>
                </a:ext>
              </a:extLst>
            </p:cNvPr>
            <p:cNvSpPr/>
            <p:nvPr/>
          </p:nvSpPr>
          <p:spPr>
            <a:xfrm>
              <a:off x="2546809" y="1096667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21</a:t>
              </a:r>
              <a:endParaRPr lang="en-US" b="1">
                <a:latin typeface="Consolas" panose="020B0609020204030204" pitchFamily="49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309E9D-F770-4C97-DBFB-C1693CB4DF18}"/>
                </a:ext>
              </a:extLst>
            </p:cNvPr>
            <p:cNvSpPr/>
            <p:nvPr/>
          </p:nvSpPr>
          <p:spPr>
            <a:xfrm>
              <a:off x="2783357" y="1096667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>
                  <a:latin typeface="Consolas" panose="020B0609020204030204" pitchFamily="49" charset="0"/>
                </a:rPr>
                <a:t>30</a:t>
              </a:r>
              <a:endParaRPr lang="en-US" b="1">
                <a:latin typeface="Consolas" panose="020B0609020204030204" pitchFamily="49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48F0EC8-0D07-B0E0-C3F7-16571C73EE2D}"/>
              </a:ext>
            </a:extLst>
          </p:cNvPr>
          <p:cNvGrpSpPr/>
          <p:nvPr/>
        </p:nvGrpSpPr>
        <p:grpSpPr>
          <a:xfrm>
            <a:off x="4329112" y="3422650"/>
            <a:ext cx="2183963" cy="2183963"/>
            <a:chOff x="397313" y="386696"/>
            <a:chExt cx="946192" cy="94619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776F52-2A2B-F69C-FF3C-3C266121B6AA}"/>
                </a:ext>
              </a:extLst>
            </p:cNvPr>
            <p:cNvSpPr/>
            <p:nvPr/>
          </p:nvSpPr>
          <p:spPr>
            <a:xfrm>
              <a:off x="397313" y="38669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31408C4-D135-64E4-DC98-CC0E7659E705}"/>
                </a:ext>
              </a:extLst>
            </p:cNvPr>
            <p:cNvSpPr/>
            <p:nvPr/>
          </p:nvSpPr>
          <p:spPr>
            <a:xfrm>
              <a:off x="633861" y="386696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94A8725-0B90-EFFB-0270-0AB4ABF181DE}"/>
                </a:ext>
              </a:extLst>
            </p:cNvPr>
            <p:cNvSpPr/>
            <p:nvPr/>
          </p:nvSpPr>
          <p:spPr>
            <a:xfrm>
              <a:off x="870409" y="38669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520BCC3C-4C99-4991-9DFD-B95F62B208AE}"/>
                </a:ext>
              </a:extLst>
            </p:cNvPr>
            <p:cNvSpPr/>
            <p:nvPr/>
          </p:nvSpPr>
          <p:spPr>
            <a:xfrm>
              <a:off x="1106957" y="386696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F8D5D80B-2A50-A272-78ED-24E24401C25C}"/>
                </a:ext>
              </a:extLst>
            </p:cNvPr>
            <p:cNvSpPr/>
            <p:nvPr/>
          </p:nvSpPr>
          <p:spPr>
            <a:xfrm>
              <a:off x="397313" y="623244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9B86375B-E0FF-E392-0796-277522CF267A}"/>
                </a:ext>
              </a:extLst>
            </p:cNvPr>
            <p:cNvSpPr/>
            <p:nvPr/>
          </p:nvSpPr>
          <p:spPr>
            <a:xfrm>
              <a:off x="633861" y="623244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EBDAD16-41C0-D4A2-FBFF-FBAED36E64FE}"/>
                </a:ext>
              </a:extLst>
            </p:cNvPr>
            <p:cNvSpPr/>
            <p:nvPr/>
          </p:nvSpPr>
          <p:spPr>
            <a:xfrm>
              <a:off x="870409" y="623244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D9C90270-3443-F9F5-602D-1D5BB47C7121}"/>
                </a:ext>
              </a:extLst>
            </p:cNvPr>
            <p:cNvSpPr/>
            <p:nvPr/>
          </p:nvSpPr>
          <p:spPr>
            <a:xfrm>
              <a:off x="1106957" y="62324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C8CD7AE-CFF5-38B8-9DFD-49E3055CD517}"/>
                </a:ext>
              </a:extLst>
            </p:cNvPr>
            <p:cNvSpPr/>
            <p:nvPr/>
          </p:nvSpPr>
          <p:spPr>
            <a:xfrm>
              <a:off x="397313" y="85979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C223B49-268F-1E90-F64F-B09632CB886B}"/>
                </a:ext>
              </a:extLst>
            </p:cNvPr>
            <p:cNvSpPr/>
            <p:nvPr/>
          </p:nvSpPr>
          <p:spPr>
            <a:xfrm>
              <a:off x="633861" y="859792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14436192-D7E7-2E19-B92F-77627B6273DB}"/>
                </a:ext>
              </a:extLst>
            </p:cNvPr>
            <p:cNvSpPr/>
            <p:nvPr/>
          </p:nvSpPr>
          <p:spPr>
            <a:xfrm>
              <a:off x="870409" y="85979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A9FBE274-35E3-7D44-27B7-93B6E098AA36}"/>
                </a:ext>
              </a:extLst>
            </p:cNvPr>
            <p:cNvSpPr/>
            <p:nvPr/>
          </p:nvSpPr>
          <p:spPr>
            <a:xfrm>
              <a:off x="1106957" y="85979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2209F4ED-672E-6BC9-8787-7F787C2F31E6}"/>
                </a:ext>
              </a:extLst>
            </p:cNvPr>
            <p:cNvSpPr/>
            <p:nvPr/>
          </p:nvSpPr>
          <p:spPr>
            <a:xfrm>
              <a:off x="397313" y="1096340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5C396F06-482B-F5C3-C120-1D4F39133BDE}"/>
                </a:ext>
              </a:extLst>
            </p:cNvPr>
            <p:cNvSpPr/>
            <p:nvPr/>
          </p:nvSpPr>
          <p:spPr>
            <a:xfrm>
              <a:off x="633861" y="109634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E55AB1A7-5103-471A-B526-214F4459D47F}"/>
                </a:ext>
              </a:extLst>
            </p:cNvPr>
            <p:cNvSpPr/>
            <p:nvPr/>
          </p:nvSpPr>
          <p:spPr>
            <a:xfrm>
              <a:off x="870409" y="109634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FB19F400-4C51-F352-788D-CBC9AB0E2AF6}"/>
                </a:ext>
              </a:extLst>
            </p:cNvPr>
            <p:cNvSpPr/>
            <p:nvPr/>
          </p:nvSpPr>
          <p:spPr>
            <a:xfrm>
              <a:off x="1106957" y="109634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909E553-3987-2719-4AE8-745E1BB21C82}"/>
                </a:ext>
              </a:extLst>
            </p:cNvPr>
            <p:cNvSpPr/>
            <p:nvPr/>
          </p:nvSpPr>
          <p:spPr>
            <a:xfrm>
              <a:off x="397313" y="38669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DA844D2D-D35F-C39A-084D-47CB1F00881B}"/>
                </a:ext>
              </a:extLst>
            </p:cNvPr>
            <p:cNvSpPr/>
            <p:nvPr/>
          </p:nvSpPr>
          <p:spPr>
            <a:xfrm>
              <a:off x="870409" y="38669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69F45916-C9CC-692D-5416-5EA71D1E24FF}"/>
                </a:ext>
              </a:extLst>
            </p:cNvPr>
            <p:cNvSpPr/>
            <p:nvPr/>
          </p:nvSpPr>
          <p:spPr>
            <a:xfrm>
              <a:off x="397313" y="86044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3E58ABFF-6C10-4E52-EA62-C877834B16C9}"/>
                </a:ext>
              </a:extLst>
            </p:cNvPr>
            <p:cNvSpPr/>
            <p:nvPr/>
          </p:nvSpPr>
          <p:spPr>
            <a:xfrm>
              <a:off x="869830" y="86044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</p:grpSp>
      <p:cxnSp>
        <p:nvCxnSpPr>
          <p:cNvPr id="273" name="Connector: Elbow 272">
            <a:extLst>
              <a:ext uri="{FF2B5EF4-FFF2-40B4-BE49-F238E27FC236}">
                <a16:creationId xmlns:a16="http://schemas.microsoft.com/office/drawing/2014/main" id="{556D967C-1F96-7B93-C7A1-CE95B87C8D5F}"/>
              </a:ext>
            </a:extLst>
          </p:cNvPr>
          <p:cNvCxnSpPr>
            <a:cxnSpLocks/>
            <a:stCxn id="61" idx="0"/>
          </p:cNvCxnSpPr>
          <p:nvPr/>
        </p:nvCxnSpPr>
        <p:spPr>
          <a:xfrm rot="5400000" flipH="1" flipV="1">
            <a:off x="5961770" y="2062988"/>
            <a:ext cx="12700" cy="2719324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Connector: Elbow 273">
            <a:extLst>
              <a:ext uri="{FF2B5EF4-FFF2-40B4-BE49-F238E27FC236}">
                <a16:creationId xmlns:a16="http://schemas.microsoft.com/office/drawing/2014/main" id="{CDBAC3FE-ABF6-D646-9FF8-28BB01659DBF}"/>
              </a:ext>
            </a:extLst>
          </p:cNvPr>
          <p:cNvCxnSpPr>
            <a:cxnSpLocks/>
            <a:stCxn id="256" idx="3"/>
          </p:cNvCxnSpPr>
          <p:nvPr/>
        </p:nvCxnSpPr>
        <p:spPr>
          <a:xfrm>
            <a:off x="6513075" y="3695646"/>
            <a:ext cx="535957" cy="108900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A47FA73C-E90A-C5B6-19DB-6CBD37690CF4}"/>
              </a:ext>
            </a:extLst>
          </p:cNvPr>
          <p:cNvSpPr/>
          <p:nvPr/>
        </p:nvSpPr>
        <p:spPr>
          <a:xfrm>
            <a:off x="1472327" y="3429000"/>
            <a:ext cx="1085664" cy="10904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>
                <a:latin typeface="Consolas" panose="020B0609020204030204" pitchFamily="49" charset="0"/>
              </a:rPr>
              <a:t>2x2</a:t>
            </a:r>
          </a:p>
          <a:p>
            <a:pPr algn="ctr"/>
            <a:r>
              <a:rPr lang="de-DE" sz="1200" b="1">
                <a:latin typeface="Consolas" panose="020B0609020204030204" pitchFamily="49" charset="0"/>
              </a:rPr>
              <a:t>(1 prim)</a:t>
            </a:r>
            <a:endParaRPr lang="en-US" sz="1200" b="1">
              <a:latin typeface="Consolas" panose="020B0609020204030204" pitchFamily="49" charset="0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83766FB5-B507-9482-607C-487AA075194D}"/>
              </a:ext>
            </a:extLst>
          </p:cNvPr>
          <p:cNvSpPr/>
          <p:nvPr/>
        </p:nvSpPr>
        <p:spPr>
          <a:xfrm>
            <a:off x="2559959" y="3429000"/>
            <a:ext cx="1085664" cy="1090472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200" b="1">
                <a:latin typeface="Consolas"/>
              </a:rPr>
              <a:t>2x1</a:t>
            </a:r>
            <a:endParaRPr lang="de-DE" sz="1200" b="1">
              <a:latin typeface="Consolas" panose="020B0609020204030204" pitchFamily="49" charset="0"/>
            </a:endParaRPr>
          </a:p>
          <a:p>
            <a:pPr algn="ctr"/>
            <a:r>
              <a:rPr lang="de-DE" sz="1200" b="1">
                <a:latin typeface="Consolas"/>
              </a:rPr>
              <a:t>(2 prim)</a:t>
            </a:r>
            <a:endParaRPr lang="en-US" sz="1200" b="1">
              <a:latin typeface="Consolas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E5FF853C-1CF0-FC55-F0E8-F9594A07419F}"/>
              </a:ext>
            </a:extLst>
          </p:cNvPr>
          <p:cNvSpPr/>
          <p:nvPr/>
        </p:nvSpPr>
        <p:spPr>
          <a:xfrm>
            <a:off x="1472327" y="4519472"/>
            <a:ext cx="1085664" cy="109047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200" b="1">
                <a:latin typeface="Consolas"/>
              </a:rPr>
              <a:t>1x2</a:t>
            </a:r>
            <a:endParaRPr lang="de-DE" sz="1200" b="1">
              <a:latin typeface="Consolas" panose="020B0609020204030204" pitchFamily="49" charset="0"/>
            </a:endParaRPr>
          </a:p>
          <a:p>
            <a:pPr algn="ctr"/>
            <a:r>
              <a:rPr lang="de-DE" sz="1200" b="1">
                <a:latin typeface="Consolas"/>
              </a:rPr>
              <a:t>(2 prim)</a:t>
            </a:r>
            <a:endParaRPr lang="en-US" sz="1200" b="1">
              <a:latin typeface="Consolas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7DF82CEC-B46B-2DB1-A514-8DE782530819}"/>
              </a:ext>
            </a:extLst>
          </p:cNvPr>
          <p:cNvSpPr/>
          <p:nvPr/>
        </p:nvSpPr>
        <p:spPr>
          <a:xfrm>
            <a:off x="2559959" y="4519472"/>
            <a:ext cx="1085664" cy="10904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>
                <a:latin typeface="Consolas" panose="020B0609020204030204" pitchFamily="49" charset="0"/>
              </a:rPr>
              <a:t>1x1</a:t>
            </a:r>
          </a:p>
          <a:p>
            <a:pPr algn="ctr"/>
            <a:r>
              <a:rPr lang="de-DE" sz="1200" b="1">
                <a:latin typeface="Consolas" panose="020B0609020204030204" pitchFamily="49" charset="0"/>
              </a:rPr>
              <a:t>(4 prim)</a:t>
            </a:r>
            <a:endParaRPr lang="en-US" sz="1200" b="1">
              <a:latin typeface="Consolas" panose="020B0609020204030204" pitchFamily="49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D863285B-35A9-6967-B9CC-15F1991B5C3A}"/>
              </a:ext>
            </a:extLst>
          </p:cNvPr>
          <p:cNvSpPr txBox="1"/>
          <p:nvPr/>
        </p:nvSpPr>
        <p:spPr>
          <a:xfrm>
            <a:off x="1472327" y="580346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2x2 SRI </a:t>
            </a:r>
            <a:r>
              <a:rPr lang="de-DE" sz="1400" b="1" err="1">
                <a:solidFill>
                  <a:schemeClr val="bg1"/>
                </a:solidFill>
              </a:rPr>
              <a:t>Tiles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F76258DC-2E57-ABBD-D50C-F0D2DC451365}"/>
              </a:ext>
            </a:extLst>
          </p:cNvPr>
          <p:cNvSpPr txBox="1"/>
          <p:nvPr/>
        </p:nvSpPr>
        <p:spPr>
          <a:xfrm>
            <a:off x="4329112" y="5821023"/>
            <a:ext cx="20020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Primaries / </a:t>
            </a:r>
            <a:r>
              <a:rPr lang="de-DE" sz="1400" b="1" err="1">
                <a:solidFill>
                  <a:schemeClr val="bg1"/>
                </a:solidFill>
              </a:rPr>
              <a:t>Duplicates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1ED62D89-7A49-104A-CE63-E54941858778}"/>
              </a:ext>
            </a:extLst>
          </p:cNvPr>
          <p:cNvSpPr txBox="1"/>
          <p:nvPr/>
        </p:nvSpPr>
        <p:spPr>
          <a:xfrm>
            <a:off x="6958564" y="5803462"/>
            <a:ext cx="261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Dispatch: </a:t>
            </a:r>
            <a:r>
              <a:rPr lang="de-DE" sz="1400" b="1" err="1">
                <a:solidFill>
                  <a:schemeClr val="bg1"/>
                </a:solidFill>
              </a:rPr>
              <a:t>wave-packed</a:t>
            </a:r>
            <a:r>
              <a:rPr lang="de-DE" sz="1400" b="1">
                <a:solidFill>
                  <a:schemeClr val="bg1"/>
                </a:solidFill>
              </a:rPr>
              <a:t> </a:t>
            </a:r>
            <a:r>
              <a:rPr lang="de-DE" sz="1400" b="1" err="1">
                <a:solidFill>
                  <a:schemeClr val="bg1"/>
                </a:solidFill>
              </a:rPr>
              <a:t>pixels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83" name="Arrow: Right 282">
            <a:extLst>
              <a:ext uri="{FF2B5EF4-FFF2-40B4-BE49-F238E27FC236}">
                <a16:creationId xmlns:a16="http://schemas.microsoft.com/office/drawing/2014/main" id="{A2CE8C3D-CBBF-C3BC-465E-FC3ED3573D31}"/>
              </a:ext>
            </a:extLst>
          </p:cNvPr>
          <p:cNvSpPr/>
          <p:nvPr/>
        </p:nvSpPr>
        <p:spPr>
          <a:xfrm>
            <a:off x="3821221" y="5816382"/>
            <a:ext cx="355023" cy="336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84" name="Arrow: Right 283">
            <a:extLst>
              <a:ext uri="{FF2B5EF4-FFF2-40B4-BE49-F238E27FC236}">
                <a16:creationId xmlns:a16="http://schemas.microsoft.com/office/drawing/2014/main" id="{20BC4B85-1BCB-12AE-9073-1812C66820CD}"/>
              </a:ext>
            </a:extLst>
          </p:cNvPr>
          <p:cNvSpPr/>
          <p:nvPr/>
        </p:nvSpPr>
        <p:spPr>
          <a:xfrm>
            <a:off x="6603541" y="5816382"/>
            <a:ext cx="355023" cy="336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2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3D09E-3BD7-599F-1698-1143DC699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F64929-091A-6CA6-CD64-C3444B5B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VRCS: Wave </a:t>
            </a:r>
            <a:r>
              <a:rPr lang="de-DE" err="1"/>
              <a:t>Packing</a:t>
            </a:r>
            <a:r>
              <a:rPr lang="de-DE"/>
              <a:t> </a:t>
            </a:r>
            <a:r>
              <a:rPr lang="de-DE" err="1"/>
              <a:t>Example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CAF2DF-6ACF-5F73-2EA7-5B6D3AEA5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7158"/>
            <a:ext cx="5821680" cy="1891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err="1"/>
              <a:t>Example</a:t>
            </a:r>
            <a:r>
              <a:rPr lang="de-DE" sz="2000"/>
              <a:t> 16x16 </a:t>
            </a:r>
            <a:r>
              <a:rPr lang="de-DE" sz="2000" err="1"/>
              <a:t>tile</a:t>
            </a:r>
            <a:r>
              <a:rPr lang="de-DE" sz="2000"/>
              <a:t>:</a:t>
            </a:r>
          </a:p>
          <a:p>
            <a:pPr marL="0" indent="0">
              <a:buNone/>
            </a:pPr>
            <a:r>
              <a:rPr lang="de-DE" sz="2000"/>
              <a:t>	132 </a:t>
            </a:r>
            <a:r>
              <a:rPr lang="de-DE" sz="2000" err="1"/>
              <a:t>primary</a:t>
            </a:r>
            <a:r>
              <a:rPr lang="de-DE" sz="2000"/>
              <a:t> </a:t>
            </a:r>
            <a:r>
              <a:rPr lang="de-DE" sz="2000" err="1"/>
              <a:t>pixels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	124 </a:t>
            </a:r>
            <a:r>
              <a:rPr lang="de-DE" sz="2000" err="1"/>
              <a:t>duplicate</a:t>
            </a:r>
            <a:r>
              <a:rPr lang="de-DE" sz="2000"/>
              <a:t> </a:t>
            </a:r>
            <a:r>
              <a:rPr lang="de-DE" sz="2000" err="1"/>
              <a:t>pixels</a:t>
            </a:r>
            <a:endParaRPr lang="de-DE" sz="2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9654A1-311C-4057-75E3-84327EB2AAC4}"/>
              </a:ext>
            </a:extLst>
          </p:cNvPr>
          <p:cNvGrpSpPr/>
          <p:nvPr/>
        </p:nvGrpSpPr>
        <p:grpSpPr>
          <a:xfrm>
            <a:off x="6259467" y="1825625"/>
            <a:ext cx="5716485" cy="3855997"/>
            <a:chOff x="2721137" y="1440945"/>
            <a:chExt cx="5716485" cy="385599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BA3718C-84AC-42F0-5AF4-B9F39B00BB46}"/>
                </a:ext>
              </a:extLst>
            </p:cNvPr>
            <p:cNvSpPr/>
            <p:nvPr/>
          </p:nvSpPr>
          <p:spPr>
            <a:xfrm>
              <a:off x="3678408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2C9A47-DBBD-8611-6B77-3FBABDACA4D1}"/>
                </a:ext>
              </a:extLst>
            </p:cNvPr>
            <p:cNvSpPr/>
            <p:nvPr/>
          </p:nvSpPr>
          <p:spPr>
            <a:xfrm>
              <a:off x="391770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4B5ED4-A851-7AE8-4551-0C4EBB6D93AF}"/>
                </a:ext>
              </a:extLst>
            </p:cNvPr>
            <p:cNvSpPr/>
            <p:nvPr/>
          </p:nvSpPr>
          <p:spPr>
            <a:xfrm>
              <a:off x="4154253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DA9FB13F-B4D2-1198-22AF-CC21131DF01E}"/>
                </a:ext>
              </a:extLst>
            </p:cNvPr>
            <p:cNvSpPr/>
            <p:nvPr/>
          </p:nvSpPr>
          <p:spPr>
            <a:xfrm>
              <a:off x="4393550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DFF58091-83BB-D593-D2D3-7D57488275F5}"/>
                </a:ext>
              </a:extLst>
            </p:cNvPr>
            <p:cNvSpPr/>
            <p:nvPr/>
          </p:nvSpPr>
          <p:spPr>
            <a:xfrm>
              <a:off x="4633273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03A23CC1-9AD3-5BEB-1163-941A12068B3B}"/>
                </a:ext>
              </a:extLst>
            </p:cNvPr>
            <p:cNvSpPr/>
            <p:nvPr/>
          </p:nvSpPr>
          <p:spPr>
            <a:xfrm>
              <a:off x="4872570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ADA31C33-8D33-99AF-AB76-4AFECD0D128F}"/>
                </a:ext>
              </a:extLst>
            </p:cNvPr>
            <p:cNvSpPr/>
            <p:nvPr/>
          </p:nvSpPr>
          <p:spPr>
            <a:xfrm>
              <a:off x="5109118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99163AB1-D7FE-8C77-E2E5-3D8B793682E9}"/>
                </a:ext>
              </a:extLst>
            </p:cNvPr>
            <p:cNvSpPr/>
            <p:nvPr/>
          </p:nvSpPr>
          <p:spPr>
            <a:xfrm>
              <a:off x="534841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190C3C09-3337-6E17-0670-561A8809B1B0}"/>
                </a:ext>
              </a:extLst>
            </p:cNvPr>
            <p:cNvSpPr txBox="1"/>
            <p:nvPr/>
          </p:nvSpPr>
          <p:spPr>
            <a:xfrm>
              <a:off x="2725307" y="1476559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0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1ABF1B8-4F3D-D6A6-1474-E23A279984BD}"/>
                </a:ext>
              </a:extLst>
            </p:cNvPr>
            <p:cNvSpPr txBox="1"/>
            <p:nvPr/>
          </p:nvSpPr>
          <p:spPr>
            <a:xfrm>
              <a:off x="2721137" y="2412262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1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794A3786-868E-A363-4E46-9E6715D6A9EE}"/>
                </a:ext>
              </a:extLst>
            </p:cNvPr>
            <p:cNvSpPr txBox="1"/>
            <p:nvPr/>
          </p:nvSpPr>
          <p:spPr>
            <a:xfrm>
              <a:off x="2725905" y="340455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2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AB425C6F-CD56-8C54-E770-A041A899F5D3}"/>
                </a:ext>
              </a:extLst>
            </p:cNvPr>
            <p:cNvSpPr txBox="1"/>
            <p:nvPr/>
          </p:nvSpPr>
          <p:spPr>
            <a:xfrm>
              <a:off x="2727279" y="4350750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3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F191F688-F612-D6B6-E536-87EE892D6B1E}"/>
                </a:ext>
              </a:extLst>
            </p:cNvPr>
            <p:cNvSpPr txBox="1"/>
            <p:nvPr/>
          </p:nvSpPr>
          <p:spPr>
            <a:xfrm>
              <a:off x="7485724" y="1440945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4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D596A5C-8B57-01A5-3817-23B978EA7AF5}"/>
                </a:ext>
              </a:extLst>
            </p:cNvPr>
            <p:cNvSpPr txBox="1"/>
            <p:nvPr/>
          </p:nvSpPr>
          <p:spPr>
            <a:xfrm>
              <a:off x="7481554" y="237664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5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83BD5008-B88A-1076-6568-B4910FE9095C}"/>
                </a:ext>
              </a:extLst>
            </p:cNvPr>
            <p:cNvSpPr txBox="1"/>
            <p:nvPr/>
          </p:nvSpPr>
          <p:spPr>
            <a:xfrm>
              <a:off x="7486322" y="3368944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6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7D07B6E3-FF64-5545-F99C-061405B9458B}"/>
                </a:ext>
              </a:extLst>
            </p:cNvPr>
            <p:cNvSpPr txBox="1"/>
            <p:nvPr/>
          </p:nvSpPr>
          <p:spPr>
            <a:xfrm>
              <a:off x="7487696" y="4315136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7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E0D2F862-D0DD-99FB-EC7E-97570F9275DB}"/>
                </a:ext>
              </a:extLst>
            </p:cNvPr>
            <p:cNvSpPr/>
            <p:nvPr/>
          </p:nvSpPr>
          <p:spPr>
            <a:xfrm>
              <a:off x="3678408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F49B9A1B-8D2D-0A13-7634-5BBD59B08E47}"/>
                </a:ext>
              </a:extLst>
            </p:cNvPr>
            <p:cNvSpPr/>
            <p:nvPr/>
          </p:nvSpPr>
          <p:spPr>
            <a:xfrm>
              <a:off x="3917705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DB29627F-A807-3B7E-583A-4CC7AA890B2D}"/>
                </a:ext>
              </a:extLst>
            </p:cNvPr>
            <p:cNvSpPr/>
            <p:nvPr/>
          </p:nvSpPr>
          <p:spPr>
            <a:xfrm>
              <a:off x="4154253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151C6288-75DB-6149-16DF-FAB8C36535A0}"/>
                </a:ext>
              </a:extLst>
            </p:cNvPr>
            <p:cNvSpPr/>
            <p:nvPr/>
          </p:nvSpPr>
          <p:spPr>
            <a:xfrm>
              <a:off x="4393550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EA45BFA8-511A-D4A4-BF4C-15825B46630B}"/>
                </a:ext>
              </a:extLst>
            </p:cNvPr>
            <p:cNvSpPr/>
            <p:nvPr/>
          </p:nvSpPr>
          <p:spPr>
            <a:xfrm>
              <a:off x="4633273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A7D8EA10-4AE4-AC58-EEA0-BB05E93D653F}"/>
                </a:ext>
              </a:extLst>
            </p:cNvPr>
            <p:cNvSpPr/>
            <p:nvPr/>
          </p:nvSpPr>
          <p:spPr>
            <a:xfrm>
              <a:off x="4872570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994910D9-656B-8E46-6ABD-75414E85B199}"/>
                </a:ext>
              </a:extLst>
            </p:cNvPr>
            <p:cNvSpPr/>
            <p:nvPr/>
          </p:nvSpPr>
          <p:spPr>
            <a:xfrm>
              <a:off x="5109118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CEFA9C5E-FF3B-3F59-1E35-470DE451B9E1}"/>
                </a:ext>
              </a:extLst>
            </p:cNvPr>
            <p:cNvSpPr/>
            <p:nvPr/>
          </p:nvSpPr>
          <p:spPr>
            <a:xfrm>
              <a:off x="5348415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23B34161-A866-5083-8BA6-A96F27BBBA2C}"/>
                </a:ext>
              </a:extLst>
            </p:cNvPr>
            <p:cNvSpPr/>
            <p:nvPr/>
          </p:nvSpPr>
          <p:spPr>
            <a:xfrm>
              <a:off x="3678408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111B4693-5BC7-75F2-7E6A-360B20B5ECC4}"/>
                </a:ext>
              </a:extLst>
            </p:cNvPr>
            <p:cNvSpPr/>
            <p:nvPr/>
          </p:nvSpPr>
          <p:spPr>
            <a:xfrm>
              <a:off x="3917705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35E464D-67B6-CB23-00DC-0A61D7CCD257}"/>
                </a:ext>
              </a:extLst>
            </p:cNvPr>
            <p:cNvSpPr/>
            <p:nvPr/>
          </p:nvSpPr>
          <p:spPr>
            <a:xfrm>
              <a:off x="4154253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BD46C142-4C75-C944-48CE-6889653AA8A2}"/>
                </a:ext>
              </a:extLst>
            </p:cNvPr>
            <p:cNvSpPr/>
            <p:nvPr/>
          </p:nvSpPr>
          <p:spPr>
            <a:xfrm>
              <a:off x="4393550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231CC236-D441-9DA7-852C-E9DE2560512A}"/>
                </a:ext>
              </a:extLst>
            </p:cNvPr>
            <p:cNvSpPr/>
            <p:nvPr/>
          </p:nvSpPr>
          <p:spPr>
            <a:xfrm>
              <a:off x="4633273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4557DC42-EE83-391D-82F7-E48838355ECC}"/>
                </a:ext>
              </a:extLst>
            </p:cNvPr>
            <p:cNvSpPr/>
            <p:nvPr/>
          </p:nvSpPr>
          <p:spPr>
            <a:xfrm>
              <a:off x="4872570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E7022-73F1-1F65-7D94-6D4B64CAC23A}"/>
                </a:ext>
              </a:extLst>
            </p:cNvPr>
            <p:cNvSpPr/>
            <p:nvPr/>
          </p:nvSpPr>
          <p:spPr>
            <a:xfrm>
              <a:off x="5109118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5EE4B0E1-1C20-35E3-E75C-B789571F38E3}"/>
                </a:ext>
              </a:extLst>
            </p:cNvPr>
            <p:cNvSpPr/>
            <p:nvPr/>
          </p:nvSpPr>
          <p:spPr>
            <a:xfrm>
              <a:off x="5348415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79208FC6-5707-3CF2-AB08-363247DE8DDB}"/>
                </a:ext>
              </a:extLst>
            </p:cNvPr>
            <p:cNvSpPr/>
            <p:nvPr/>
          </p:nvSpPr>
          <p:spPr>
            <a:xfrm>
              <a:off x="3678408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87069E4A-EBFE-CE39-F6A2-D7360C9E858E}"/>
                </a:ext>
              </a:extLst>
            </p:cNvPr>
            <p:cNvSpPr/>
            <p:nvPr/>
          </p:nvSpPr>
          <p:spPr>
            <a:xfrm>
              <a:off x="3917705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CD52741D-6B84-01B1-0A87-D1EAEC091F2B}"/>
                </a:ext>
              </a:extLst>
            </p:cNvPr>
            <p:cNvSpPr/>
            <p:nvPr/>
          </p:nvSpPr>
          <p:spPr>
            <a:xfrm>
              <a:off x="4154253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2C67B91-FB09-CB3B-F366-15037E65B3C9}"/>
                </a:ext>
              </a:extLst>
            </p:cNvPr>
            <p:cNvSpPr/>
            <p:nvPr/>
          </p:nvSpPr>
          <p:spPr>
            <a:xfrm>
              <a:off x="4393550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40764210-1EBF-9CC2-3969-871E37ACB02D}"/>
                </a:ext>
              </a:extLst>
            </p:cNvPr>
            <p:cNvSpPr/>
            <p:nvPr/>
          </p:nvSpPr>
          <p:spPr>
            <a:xfrm>
              <a:off x="4633273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201424D7-5BBD-2E6F-1C46-713B177DB110}"/>
                </a:ext>
              </a:extLst>
            </p:cNvPr>
            <p:cNvSpPr/>
            <p:nvPr/>
          </p:nvSpPr>
          <p:spPr>
            <a:xfrm>
              <a:off x="4872570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7C69BDBE-3C64-8241-5B0A-9B771B02E5D3}"/>
                </a:ext>
              </a:extLst>
            </p:cNvPr>
            <p:cNvSpPr/>
            <p:nvPr/>
          </p:nvSpPr>
          <p:spPr>
            <a:xfrm>
              <a:off x="5109118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E4998B2-AA08-5F83-A02F-9384BDBF162B}"/>
                </a:ext>
              </a:extLst>
            </p:cNvPr>
            <p:cNvSpPr/>
            <p:nvPr/>
          </p:nvSpPr>
          <p:spPr>
            <a:xfrm>
              <a:off x="5348415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516FA86E-A21C-E1FE-249D-BAE25147A1E5}"/>
                </a:ext>
              </a:extLst>
            </p:cNvPr>
            <p:cNvSpPr/>
            <p:nvPr/>
          </p:nvSpPr>
          <p:spPr>
            <a:xfrm>
              <a:off x="3678407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B19F343D-52A6-A7B4-20D4-8E43DAC113BB}"/>
                </a:ext>
              </a:extLst>
            </p:cNvPr>
            <p:cNvSpPr/>
            <p:nvPr/>
          </p:nvSpPr>
          <p:spPr>
            <a:xfrm>
              <a:off x="3678408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5F7F8787-464B-1730-1C2B-EF801057ACDB}"/>
                </a:ext>
              </a:extLst>
            </p:cNvPr>
            <p:cNvSpPr/>
            <p:nvPr/>
          </p:nvSpPr>
          <p:spPr>
            <a:xfrm>
              <a:off x="3917705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8B9DE7F3-3C8F-CA11-7CF2-DD3ABD7894BB}"/>
                </a:ext>
              </a:extLst>
            </p:cNvPr>
            <p:cNvSpPr/>
            <p:nvPr/>
          </p:nvSpPr>
          <p:spPr>
            <a:xfrm>
              <a:off x="4154253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DB5D536A-ABC0-AB95-9FA4-98FA9E106968}"/>
                </a:ext>
              </a:extLst>
            </p:cNvPr>
            <p:cNvSpPr/>
            <p:nvPr/>
          </p:nvSpPr>
          <p:spPr>
            <a:xfrm>
              <a:off x="4393550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5B0B3683-CB51-7940-E018-C83DC0C77C24}"/>
                </a:ext>
              </a:extLst>
            </p:cNvPr>
            <p:cNvSpPr/>
            <p:nvPr/>
          </p:nvSpPr>
          <p:spPr>
            <a:xfrm>
              <a:off x="4633273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CCAA29BA-E950-13F9-0D1E-29A63A12B712}"/>
                </a:ext>
              </a:extLst>
            </p:cNvPr>
            <p:cNvSpPr/>
            <p:nvPr/>
          </p:nvSpPr>
          <p:spPr>
            <a:xfrm>
              <a:off x="4872570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2F209AE0-A3E8-7C93-911C-51FA474CE457}"/>
                </a:ext>
              </a:extLst>
            </p:cNvPr>
            <p:cNvSpPr/>
            <p:nvPr/>
          </p:nvSpPr>
          <p:spPr>
            <a:xfrm>
              <a:off x="5109118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F1693845-F1A8-C704-8393-B7103795DC3C}"/>
                </a:ext>
              </a:extLst>
            </p:cNvPr>
            <p:cNvSpPr/>
            <p:nvPr/>
          </p:nvSpPr>
          <p:spPr>
            <a:xfrm>
              <a:off x="5348415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B72257EA-3AFD-F316-8436-102C7A7E8875}"/>
                </a:ext>
              </a:extLst>
            </p:cNvPr>
            <p:cNvSpPr/>
            <p:nvPr/>
          </p:nvSpPr>
          <p:spPr>
            <a:xfrm>
              <a:off x="3678408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3331E4D4-ACC2-59C4-C581-95FE04E41BF0}"/>
                </a:ext>
              </a:extLst>
            </p:cNvPr>
            <p:cNvSpPr/>
            <p:nvPr/>
          </p:nvSpPr>
          <p:spPr>
            <a:xfrm>
              <a:off x="3917705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9975005E-F243-3EC9-5708-CF815341E4C5}"/>
                </a:ext>
              </a:extLst>
            </p:cNvPr>
            <p:cNvSpPr/>
            <p:nvPr/>
          </p:nvSpPr>
          <p:spPr>
            <a:xfrm>
              <a:off x="4154253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1A41F820-7244-F14C-1B9D-20BE94945CFE}"/>
                </a:ext>
              </a:extLst>
            </p:cNvPr>
            <p:cNvSpPr/>
            <p:nvPr/>
          </p:nvSpPr>
          <p:spPr>
            <a:xfrm>
              <a:off x="4393550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C8397956-73A5-337E-0E2B-A497269C5971}"/>
                </a:ext>
              </a:extLst>
            </p:cNvPr>
            <p:cNvSpPr/>
            <p:nvPr/>
          </p:nvSpPr>
          <p:spPr>
            <a:xfrm>
              <a:off x="4633273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8557FC86-6AE7-F4E4-A551-92F44B032CAE}"/>
                </a:ext>
              </a:extLst>
            </p:cNvPr>
            <p:cNvSpPr/>
            <p:nvPr/>
          </p:nvSpPr>
          <p:spPr>
            <a:xfrm>
              <a:off x="4872570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10367127-E23C-CFBE-3A77-A3653AEFB2F4}"/>
                </a:ext>
              </a:extLst>
            </p:cNvPr>
            <p:cNvSpPr/>
            <p:nvPr/>
          </p:nvSpPr>
          <p:spPr>
            <a:xfrm>
              <a:off x="5109118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FE89B41F-F517-1371-0CDF-D01B0EF04CF4}"/>
                </a:ext>
              </a:extLst>
            </p:cNvPr>
            <p:cNvSpPr/>
            <p:nvPr/>
          </p:nvSpPr>
          <p:spPr>
            <a:xfrm>
              <a:off x="5348415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2FDA723C-9C8E-9192-5456-4E681D6B7F1F}"/>
                </a:ext>
              </a:extLst>
            </p:cNvPr>
            <p:cNvSpPr/>
            <p:nvPr/>
          </p:nvSpPr>
          <p:spPr>
            <a:xfrm>
              <a:off x="3678408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7CFC12A0-D40B-322C-A224-85004C810F32}"/>
                </a:ext>
              </a:extLst>
            </p:cNvPr>
            <p:cNvSpPr/>
            <p:nvPr/>
          </p:nvSpPr>
          <p:spPr>
            <a:xfrm>
              <a:off x="3917705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3B73F9B5-F320-5AFA-7B6B-422F20040338}"/>
                </a:ext>
              </a:extLst>
            </p:cNvPr>
            <p:cNvSpPr/>
            <p:nvPr/>
          </p:nvSpPr>
          <p:spPr>
            <a:xfrm>
              <a:off x="4154253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824A0A3A-0E59-5AE3-A637-EA8DE3ABEC14}"/>
                </a:ext>
              </a:extLst>
            </p:cNvPr>
            <p:cNvSpPr/>
            <p:nvPr/>
          </p:nvSpPr>
          <p:spPr>
            <a:xfrm>
              <a:off x="4393550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34F4FF5E-422D-995A-5321-F71E1DA84A47}"/>
                </a:ext>
              </a:extLst>
            </p:cNvPr>
            <p:cNvSpPr/>
            <p:nvPr/>
          </p:nvSpPr>
          <p:spPr>
            <a:xfrm>
              <a:off x="4633273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08C28CE8-10C0-F1E2-A5DB-0E496B5630E4}"/>
                </a:ext>
              </a:extLst>
            </p:cNvPr>
            <p:cNvSpPr/>
            <p:nvPr/>
          </p:nvSpPr>
          <p:spPr>
            <a:xfrm>
              <a:off x="4872570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2AF986E5-D01C-7D80-EE4F-0203AA83F314}"/>
                </a:ext>
              </a:extLst>
            </p:cNvPr>
            <p:cNvSpPr/>
            <p:nvPr/>
          </p:nvSpPr>
          <p:spPr>
            <a:xfrm>
              <a:off x="5109118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30A701CB-2AC9-4FA5-704A-6AA266349F03}"/>
                </a:ext>
              </a:extLst>
            </p:cNvPr>
            <p:cNvSpPr/>
            <p:nvPr/>
          </p:nvSpPr>
          <p:spPr>
            <a:xfrm>
              <a:off x="5348415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8EDF2997-28EC-7366-7FAF-A456A880A8E9}"/>
                </a:ext>
              </a:extLst>
            </p:cNvPr>
            <p:cNvSpPr/>
            <p:nvPr/>
          </p:nvSpPr>
          <p:spPr>
            <a:xfrm>
              <a:off x="3678408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B160FA2E-E0AA-D1E8-9F78-2F1FF0E8E2E9}"/>
                </a:ext>
              </a:extLst>
            </p:cNvPr>
            <p:cNvSpPr/>
            <p:nvPr/>
          </p:nvSpPr>
          <p:spPr>
            <a:xfrm>
              <a:off x="3917705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D952713B-DE1A-06C1-7839-C69A03F2793D}"/>
                </a:ext>
              </a:extLst>
            </p:cNvPr>
            <p:cNvSpPr/>
            <p:nvPr/>
          </p:nvSpPr>
          <p:spPr>
            <a:xfrm>
              <a:off x="4154253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97E9F9D5-D44A-A3C6-2462-47CD288FB48A}"/>
                </a:ext>
              </a:extLst>
            </p:cNvPr>
            <p:cNvSpPr/>
            <p:nvPr/>
          </p:nvSpPr>
          <p:spPr>
            <a:xfrm>
              <a:off x="4393550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41D4724B-CFA3-0939-FF1C-846F3F39395B}"/>
                </a:ext>
              </a:extLst>
            </p:cNvPr>
            <p:cNvSpPr/>
            <p:nvPr/>
          </p:nvSpPr>
          <p:spPr>
            <a:xfrm>
              <a:off x="4633273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1EBF0B01-52C9-AB80-A51C-6B8C550E6E99}"/>
                </a:ext>
              </a:extLst>
            </p:cNvPr>
            <p:cNvSpPr/>
            <p:nvPr/>
          </p:nvSpPr>
          <p:spPr>
            <a:xfrm>
              <a:off x="4872570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793F3F9E-2816-1644-5680-D4CAE210C3A3}"/>
                </a:ext>
              </a:extLst>
            </p:cNvPr>
            <p:cNvSpPr/>
            <p:nvPr/>
          </p:nvSpPr>
          <p:spPr>
            <a:xfrm>
              <a:off x="5109118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5D4417E8-798B-C022-D551-2F40F852CBF5}"/>
                </a:ext>
              </a:extLst>
            </p:cNvPr>
            <p:cNvSpPr/>
            <p:nvPr/>
          </p:nvSpPr>
          <p:spPr>
            <a:xfrm>
              <a:off x="5348415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3E873BA2-EAD3-826E-14E7-B7EC0326BEAB}"/>
                </a:ext>
              </a:extLst>
            </p:cNvPr>
            <p:cNvSpPr/>
            <p:nvPr/>
          </p:nvSpPr>
          <p:spPr>
            <a:xfrm>
              <a:off x="3678407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062AE6AB-6EF1-B3F5-EDA7-DBCA384B8484}"/>
                </a:ext>
              </a:extLst>
            </p:cNvPr>
            <p:cNvSpPr/>
            <p:nvPr/>
          </p:nvSpPr>
          <p:spPr>
            <a:xfrm>
              <a:off x="3678408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1A928DBF-4947-83DC-D3B2-E2DB3747E6F4}"/>
                </a:ext>
              </a:extLst>
            </p:cNvPr>
            <p:cNvSpPr/>
            <p:nvPr/>
          </p:nvSpPr>
          <p:spPr>
            <a:xfrm>
              <a:off x="391770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0BE6AEEE-06C5-E311-ECE9-905DCE7FA7A7}"/>
                </a:ext>
              </a:extLst>
            </p:cNvPr>
            <p:cNvSpPr/>
            <p:nvPr/>
          </p:nvSpPr>
          <p:spPr>
            <a:xfrm>
              <a:off x="4154253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A0D9F803-C262-DD49-A47A-9BA5388847F1}"/>
                </a:ext>
              </a:extLst>
            </p:cNvPr>
            <p:cNvSpPr/>
            <p:nvPr/>
          </p:nvSpPr>
          <p:spPr>
            <a:xfrm>
              <a:off x="4393550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0AC06677-C803-A91A-318F-87D89AD34A1B}"/>
                </a:ext>
              </a:extLst>
            </p:cNvPr>
            <p:cNvSpPr/>
            <p:nvPr/>
          </p:nvSpPr>
          <p:spPr>
            <a:xfrm>
              <a:off x="4633273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DBBDCE5B-EC10-64F6-EEC5-BD95830A60C3}"/>
                </a:ext>
              </a:extLst>
            </p:cNvPr>
            <p:cNvSpPr/>
            <p:nvPr/>
          </p:nvSpPr>
          <p:spPr>
            <a:xfrm>
              <a:off x="4872570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61294C0D-5C77-E5FB-5D5D-F269757BEB14}"/>
                </a:ext>
              </a:extLst>
            </p:cNvPr>
            <p:cNvSpPr/>
            <p:nvPr/>
          </p:nvSpPr>
          <p:spPr>
            <a:xfrm>
              <a:off x="5109118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5E41EC11-2CDB-48A1-ACD2-DCC60AA517CD}"/>
                </a:ext>
              </a:extLst>
            </p:cNvPr>
            <p:cNvSpPr/>
            <p:nvPr/>
          </p:nvSpPr>
          <p:spPr>
            <a:xfrm>
              <a:off x="534841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5D6106CC-DCC8-B90A-F8C6-F15A772DD1B3}"/>
                </a:ext>
              </a:extLst>
            </p:cNvPr>
            <p:cNvSpPr/>
            <p:nvPr/>
          </p:nvSpPr>
          <p:spPr>
            <a:xfrm>
              <a:off x="3678408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8BC29B3E-7937-BA86-589D-7DA7E48E4800}"/>
                </a:ext>
              </a:extLst>
            </p:cNvPr>
            <p:cNvSpPr/>
            <p:nvPr/>
          </p:nvSpPr>
          <p:spPr>
            <a:xfrm>
              <a:off x="391770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99B01EB4-74DA-A621-B360-2656FB6EA0B8}"/>
                </a:ext>
              </a:extLst>
            </p:cNvPr>
            <p:cNvSpPr/>
            <p:nvPr/>
          </p:nvSpPr>
          <p:spPr>
            <a:xfrm>
              <a:off x="4154253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16748A3D-5D8D-F84D-4610-6DD4D525B548}"/>
                </a:ext>
              </a:extLst>
            </p:cNvPr>
            <p:cNvSpPr/>
            <p:nvPr/>
          </p:nvSpPr>
          <p:spPr>
            <a:xfrm>
              <a:off x="4393550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622DE94D-62ED-2A60-64EF-D5ECCDDB1484}"/>
                </a:ext>
              </a:extLst>
            </p:cNvPr>
            <p:cNvSpPr/>
            <p:nvPr/>
          </p:nvSpPr>
          <p:spPr>
            <a:xfrm>
              <a:off x="4633273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5E622074-ACCA-07AC-105B-F666193A27B3}"/>
                </a:ext>
              </a:extLst>
            </p:cNvPr>
            <p:cNvSpPr/>
            <p:nvPr/>
          </p:nvSpPr>
          <p:spPr>
            <a:xfrm>
              <a:off x="4872570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A46B721D-5631-4EE5-F1D0-CF21E9F604B6}"/>
                </a:ext>
              </a:extLst>
            </p:cNvPr>
            <p:cNvSpPr/>
            <p:nvPr/>
          </p:nvSpPr>
          <p:spPr>
            <a:xfrm>
              <a:off x="5109118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59E27851-96C4-E06C-35B8-D6F314006A1C}"/>
                </a:ext>
              </a:extLst>
            </p:cNvPr>
            <p:cNvSpPr/>
            <p:nvPr/>
          </p:nvSpPr>
          <p:spPr>
            <a:xfrm>
              <a:off x="534841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6AF5F293-7F35-BFA9-34FD-59CF140FBEC6}"/>
                </a:ext>
              </a:extLst>
            </p:cNvPr>
            <p:cNvSpPr/>
            <p:nvPr/>
          </p:nvSpPr>
          <p:spPr>
            <a:xfrm>
              <a:off x="3678408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494D0EA2-7FF8-7C88-5D52-F211A31FB114}"/>
                </a:ext>
              </a:extLst>
            </p:cNvPr>
            <p:cNvSpPr/>
            <p:nvPr/>
          </p:nvSpPr>
          <p:spPr>
            <a:xfrm>
              <a:off x="3917705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F82D90FC-B97C-EEFF-B072-73DEFE63241C}"/>
                </a:ext>
              </a:extLst>
            </p:cNvPr>
            <p:cNvSpPr/>
            <p:nvPr/>
          </p:nvSpPr>
          <p:spPr>
            <a:xfrm>
              <a:off x="4154253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9D964855-E390-C48B-B80F-7F1389C4C441}"/>
                </a:ext>
              </a:extLst>
            </p:cNvPr>
            <p:cNvSpPr/>
            <p:nvPr/>
          </p:nvSpPr>
          <p:spPr>
            <a:xfrm>
              <a:off x="4393550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0DE5DD8C-2B3D-8BD2-F01C-07A99DA8312A}"/>
                </a:ext>
              </a:extLst>
            </p:cNvPr>
            <p:cNvSpPr/>
            <p:nvPr/>
          </p:nvSpPr>
          <p:spPr>
            <a:xfrm>
              <a:off x="4633273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9F4B3677-2B89-67BC-F141-24EE31B2EA38}"/>
                </a:ext>
              </a:extLst>
            </p:cNvPr>
            <p:cNvSpPr/>
            <p:nvPr/>
          </p:nvSpPr>
          <p:spPr>
            <a:xfrm>
              <a:off x="4872570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9E1A0FD3-5004-EEEF-FF0E-B6497D0D9251}"/>
                </a:ext>
              </a:extLst>
            </p:cNvPr>
            <p:cNvSpPr/>
            <p:nvPr/>
          </p:nvSpPr>
          <p:spPr>
            <a:xfrm>
              <a:off x="5109118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4AC6E17E-6733-3011-9A8D-FDFD48B108BB}"/>
                </a:ext>
              </a:extLst>
            </p:cNvPr>
            <p:cNvSpPr/>
            <p:nvPr/>
          </p:nvSpPr>
          <p:spPr>
            <a:xfrm>
              <a:off x="5348415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E291CE9A-17C1-E078-1F5A-D309D58C091C}"/>
                </a:ext>
              </a:extLst>
            </p:cNvPr>
            <p:cNvSpPr/>
            <p:nvPr/>
          </p:nvSpPr>
          <p:spPr>
            <a:xfrm>
              <a:off x="3678408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A1A1B32A-40BA-A05D-463A-F2B54C228E93}"/>
                </a:ext>
              </a:extLst>
            </p:cNvPr>
            <p:cNvSpPr/>
            <p:nvPr/>
          </p:nvSpPr>
          <p:spPr>
            <a:xfrm>
              <a:off x="3917705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795F31D-EC48-C005-E559-F3E382D5079C}"/>
                </a:ext>
              </a:extLst>
            </p:cNvPr>
            <p:cNvSpPr/>
            <p:nvPr/>
          </p:nvSpPr>
          <p:spPr>
            <a:xfrm>
              <a:off x="4154253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7BDDEC3A-D54D-C5CF-D1A2-4FC959AB21E2}"/>
                </a:ext>
              </a:extLst>
            </p:cNvPr>
            <p:cNvSpPr/>
            <p:nvPr/>
          </p:nvSpPr>
          <p:spPr>
            <a:xfrm>
              <a:off x="4393550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F46B14BE-E676-C593-851D-D04D4955B5EC}"/>
                </a:ext>
              </a:extLst>
            </p:cNvPr>
            <p:cNvSpPr/>
            <p:nvPr/>
          </p:nvSpPr>
          <p:spPr>
            <a:xfrm>
              <a:off x="4633273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B36347E6-6EA7-40CC-1510-160758439C70}"/>
                </a:ext>
              </a:extLst>
            </p:cNvPr>
            <p:cNvSpPr/>
            <p:nvPr/>
          </p:nvSpPr>
          <p:spPr>
            <a:xfrm>
              <a:off x="4872570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6B053155-D45C-2015-CCD2-60EA22E0FE89}"/>
                </a:ext>
              </a:extLst>
            </p:cNvPr>
            <p:cNvSpPr/>
            <p:nvPr/>
          </p:nvSpPr>
          <p:spPr>
            <a:xfrm>
              <a:off x="5109118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EA69C064-1322-9D30-F484-380282349716}"/>
                </a:ext>
              </a:extLst>
            </p:cNvPr>
            <p:cNvSpPr/>
            <p:nvPr/>
          </p:nvSpPr>
          <p:spPr>
            <a:xfrm>
              <a:off x="5348415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CAEBD94A-598D-5ED2-C821-584CF4A9F89F}"/>
                </a:ext>
              </a:extLst>
            </p:cNvPr>
            <p:cNvSpPr/>
            <p:nvPr/>
          </p:nvSpPr>
          <p:spPr>
            <a:xfrm>
              <a:off x="3678407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07A92ABE-F56F-6658-C9AF-96D854B99A7D}"/>
                </a:ext>
              </a:extLst>
            </p:cNvPr>
            <p:cNvSpPr/>
            <p:nvPr/>
          </p:nvSpPr>
          <p:spPr>
            <a:xfrm>
              <a:off x="3678408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5C740796-5F82-587A-C428-05BDC237EEBE}"/>
                </a:ext>
              </a:extLst>
            </p:cNvPr>
            <p:cNvSpPr/>
            <p:nvPr/>
          </p:nvSpPr>
          <p:spPr>
            <a:xfrm>
              <a:off x="3917705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91E08132-9B9F-E474-13F5-886283562574}"/>
                </a:ext>
              </a:extLst>
            </p:cNvPr>
            <p:cNvSpPr/>
            <p:nvPr/>
          </p:nvSpPr>
          <p:spPr>
            <a:xfrm>
              <a:off x="4154253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45ED3A38-9165-81F0-71D0-9A986BC0936D}"/>
                </a:ext>
              </a:extLst>
            </p:cNvPr>
            <p:cNvSpPr/>
            <p:nvPr/>
          </p:nvSpPr>
          <p:spPr>
            <a:xfrm>
              <a:off x="4393550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041A0F04-CB67-8777-DA25-23271F5FE1F0}"/>
                </a:ext>
              </a:extLst>
            </p:cNvPr>
            <p:cNvSpPr/>
            <p:nvPr/>
          </p:nvSpPr>
          <p:spPr>
            <a:xfrm>
              <a:off x="4633273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56B4EAA-4DCB-1EED-720A-D7FBA6015FBA}"/>
                </a:ext>
              </a:extLst>
            </p:cNvPr>
            <p:cNvSpPr/>
            <p:nvPr/>
          </p:nvSpPr>
          <p:spPr>
            <a:xfrm>
              <a:off x="4872570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8A0E4241-D343-66ED-F8AC-6566A20009D0}"/>
                </a:ext>
              </a:extLst>
            </p:cNvPr>
            <p:cNvSpPr/>
            <p:nvPr/>
          </p:nvSpPr>
          <p:spPr>
            <a:xfrm>
              <a:off x="5109118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DC029DC4-6881-2370-7C24-27E391F32F0D}"/>
                </a:ext>
              </a:extLst>
            </p:cNvPr>
            <p:cNvSpPr/>
            <p:nvPr/>
          </p:nvSpPr>
          <p:spPr>
            <a:xfrm>
              <a:off x="5348415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5B34200D-E871-1560-A289-8DB89F26C277}"/>
                </a:ext>
              </a:extLst>
            </p:cNvPr>
            <p:cNvSpPr/>
            <p:nvPr/>
          </p:nvSpPr>
          <p:spPr>
            <a:xfrm>
              <a:off x="3678408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B52BCE39-8FDB-412C-E01E-4A924F6AF4E5}"/>
                </a:ext>
              </a:extLst>
            </p:cNvPr>
            <p:cNvSpPr/>
            <p:nvPr/>
          </p:nvSpPr>
          <p:spPr>
            <a:xfrm>
              <a:off x="3917705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E8EA1D61-E31E-A224-A5EE-55583F38DA31}"/>
                </a:ext>
              </a:extLst>
            </p:cNvPr>
            <p:cNvSpPr/>
            <p:nvPr/>
          </p:nvSpPr>
          <p:spPr>
            <a:xfrm>
              <a:off x="4154253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ABC0DAF6-9856-1682-BA5C-F863C444BDEC}"/>
                </a:ext>
              </a:extLst>
            </p:cNvPr>
            <p:cNvSpPr/>
            <p:nvPr/>
          </p:nvSpPr>
          <p:spPr>
            <a:xfrm>
              <a:off x="4393550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B725B1C4-8A12-F992-DAA1-A9C6CA6BCB8D}"/>
                </a:ext>
              </a:extLst>
            </p:cNvPr>
            <p:cNvSpPr/>
            <p:nvPr/>
          </p:nvSpPr>
          <p:spPr>
            <a:xfrm>
              <a:off x="4633273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8BC7E1E9-49DD-54EC-1EF4-6C064842EDA6}"/>
                </a:ext>
              </a:extLst>
            </p:cNvPr>
            <p:cNvSpPr/>
            <p:nvPr/>
          </p:nvSpPr>
          <p:spPr>
            <a:xfrm>
              <a:off x="4872570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2B6EC2C7-061B-7F7B-4603-C6D4C4C0E2F8}"/>
                </a:ext>
              </a:extLst>
            </p:cNvPr>
            <p:cNvSpPr/>
            <p:nvPr/>
          </p:nvSpPr>
          <p:spPr>
            <a:xfrm>
              <a:off x="5109118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2ED0BE10-E404-1DE4-FA84-AC5CC294431C}"/>
                </a:ext>
              </a:extLst>
            </p:cNvPr>
            <p:cNvSpPr/>
            <p:nvPr/>
          </p:nvSpPr>
          <p:spPr>
            <a:xfrm>
              <a:off x="5348415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F583DDA0-3CA1-44F8-0230-84337CEB4467}"/>
                </a:ext>
              </a:extLst>
            </p:cNvPr>
            <p:cNvSpPr/>
            <p:nvPr/>
          </p:nvSpPr>
          <p:spPr>
            <a:xfrm>
              <a:off x="3678408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A0E5071A-C699-6790-D3AA-BD4E07109F3E}"/>
                </a:ext>
              </a:extLst>
            </p:cNvPr>
            <p:cNvSpPr/>
            <p:nvPr/>
          </p:nvSpPr>
          <p:spPr>
            <a:xfrm>
              <a:off x="391770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D0330B6-DC81-78AD-2CE0-2C2F99ECE1B8}"/>
                </a:ext>
              </a:extLst>
            </p:cNvPr>
            <p:cNvSpPr/>
            <p:nvPr/>
          </p:nvSpPr>
          <p:spPr>
            <a:xfrm>
              <a:off x="4154253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3F727674-528A-42EC-CF0C-73AF340154BA}"/>
                </a:ext>
              </a:extLst>
            </p:cNvPr>
            <p:cNvSpPr/>
            <p:nvPr/>
          </p:nvSpPr>
          <p:spPr>
            <a:xfrm>
              <a:off x="4393550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BA570AD0-2E8E-F6F7-25DF-A27BC22F8BEF}"/>
                </a:ext>
              </a:extLst>
            </p:cNvPr>
            <p:cNvSpPr/>
            <p:nvPr/>
          </p:nvSpPr>
          <p:spPr>
            <a:xfrm>
              <a:off x="4633273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035C2E52-5371-7777-F3A3-587E63CD9CB7}"/>
                </a:ext>
              </a:extLst>
            </p:cNvPr>
            <p:cNvSpPr/>
            <p:nvPr/>
          </p:nvSpPr>
          <p:spPr>
            <a:xfrm>
              <a:off x="4872570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AE872081-4D6A-5E76-3AD2-C3A6ADF666A7}"/>
                </a:ext>
              </a:extLst>
            </p:cNvPr>
            <p:cNvSpPr/>
            <p:nvPr/>
          </p:nvSpPr>
          <p:spPr>
            <a:xfrm>
              <a:off x="5109118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C066115E-5EFE-BA3B-BABD-3A30123D618E}"/>
                </a:ext>
              </a:extLst>
            </p:cNvPr>
            <p:cNvSpPr/>
            <p:nvPr/>
          </p:nvSpPr>
          <p:spPr>
            <a:xfrm>
              <a:off x="534841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C4846B87-9D7D-C264-CB4A-0289DD2F9DD1}"/>
                </a:ext>
              </a:extLst>
            </p:cNvPr>
            <p:cNvSpPr/>
            <p:nvPr/>
          </p:nvSpPr>
          <p:spPr>
            <a:xfrm>
              <a:off x="3678408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97C5FA50-6840-5DCE-6AF9-0576549738A9}"/>
                </a:ext>
              </a:extLst>
            </p:cNvPr>
            <p:cNvSpPr/>
            <p:nvPr/>
          </p:nvSpPr>
          <p:spPr>
            <a:xfrm>
              <a:off x="3917705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41857FD3-0DDF-1966-65FC-D7D6BDE372C8}"/>
                </a:ext>
              </a:extLst>
            </p:cNvPr>
            <p:cNvSpPr/>
            <p:nvPr/>
          </p:nvSpPr>
          <p:spPr>
            <a:xfrm>
              <a:off x="4154253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375E0C8-E9E3-CE1F-F7F2-F5D953C0FDF8}"/>
                </a:ext>
              </a:extLst>
            </p:cNvPr>
            <p:cNvSpPr/>
            <p:nvPr/>
          </p:nvSpPr>
          <p:spPr>
            <a:xfrm>
              <a:off x="4393550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5156EB49-657D-7B86-7E12-5BDFCA86448B}"/>
                </a:ext>
              </a:extLst>
            </p:cNvPr>
            <p:cNvSpPr/>
            <p:nvPr/>
          </p:nvSpPr>
          <p:spPr>
            <a:xfrm>
              <a:off x="4633273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8B6D0463-41DD-F9A4-C249-EB5930500C17}"/>
                </a:ext>
              </a:extLst>
            </p:cNvPr>
            <p:cNvSpPr/>
            <p:nvPr/>
          </p:nvSpPr>
          <p:spPr>
            <a:xfrm>
              <a:off x="4872570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B10E045F-F599-10B6-3670-077BF4FA207E}"/>
                </a:ext>
              </a:extLst>
            </p:cNvPr>
            <p:cNvSpPr/>
            <p:nvPr/>
          </p:nvSpPr>
          <p:spPr>
            <a:xfrm>
              <a:off x="5109118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CC07735E-501B-B7F5-01AA-2B906E5566B8}"/>
                </a:ext>
              </a:extLst>
            </p:cNvPr>
            <p:cNvSpPr/>
            <p:nvPr/>
          </p:nvSpPr>
          <p:spPr>
            <a:xfrm>
              <a:off x="5348415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B3890A4-C86A-BAA7-753E-5E7BB495B7F8}"/>
                </a:ext>
              </a:extLst>
            </p:cNvPr>
            <p:cNvSpPr/>
            <p:nvPr/>
          </p:nvSpPr>
          <p:spPr>
            <a:xfrm>
              <a:off x="3678407" y="4350750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27CDA233-C4B7-5F1E-5464-BD2FC1C49C2E}"/>
                </a:ext>
              </a:extLst>
            </p:cNvPr>
            <p:cNvSpPr/>
            <p:nvPr/>
          </p:nvSpPr>
          <p:spPr>
            <a:xfrm>
              <a:off x="556765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D7581E60-9555-EF6B-5930-B62C32801381}"/>
                </a:ext>
              </a:extLst>
            </p:cNvPr>
            <p:cNvSpPr/>
            <p:nvPr/>
          </p:nvSpPr>
          <p:spPr>
            <a:xfrm>
              <a:off x="5806952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C8F9A341-6617-00A7-911F-CE87721C2D79}"/>
                </a:ext>
              </a:extLst>
            </p:cNvPr>
            <p:cNvSpPr/>
            <p:nvPr/>
          </p:nvSpPr>
          <p:spPr>
            <a:xfrm>
              <a:off x="6043500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E4189233-F95A-6A0B-2C45-B2D5C9BCCB0D}"/>
                </a:ext>
              </a:extLst>
            </p:cNvPr>
            <p:cNvSpPr/>
            <p:nvPr/>
          </p:nvSpPr>
          <p:spPr>
            <a:xfrm>
              <a:off x="6282797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480B87C5-7C8C-3022-5F09-BAC5170E54F1}"/>
                </a:ext>
              </a:extLst>
            </p:cNvPr>
            <p:cNvSpPr/>
            <p:nvPr/>
          </p:nvSpPr>
          <p:spPr>
            <a:xfrm>
              <a:off x="6522520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4AEC1E72-0A5C-8339-4EEF-6CE04B7F8ED6}"/>
                </a:ext>
              </a:extLst>
            </p:cNvPr>
            <p:cNvSpPr/>
            <p:nvPr/>
          </p:nvSpPr>
          <p:spPr>
            <a:xfrm>
              <a:off x="6761817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198DBBFA-C662-4658-7CCE-1850BE7DE06A}"/>
                </a:ext>
              </a:extLst>
            </p:cNvPr>
            <p:cNvSpPr/>
            <p:nvPr/>
          </p:nvSpPr>
          <p:spPr>
            <a:xfrm>
              <a:off x="699836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6832863F-A31D-D9C0-1BE2-A70B6E83054C}"/>
                </a:ext>
              </a:extLst>
            </p:cNvPr>
            <p:cNvSpPr/>
            <p:nvPr/>
          </p:nvSpPr>
          <p:spPr>
            <a:xfrm>
              <a:off x="7237662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732578B3-EAD1-741D-014E-287C030F344C}"/>
                </a:ext>
              </a:extLst>
            </p:cNvPr>
            <p:cNvSpPr/>
            <p:nvPr/>
          </p:nvSpPr>
          <p:spPr>
            <a:xfrm>
              <a:off x="5567655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C1EB6414-2A0D-3215-EFBE-3E33A35562AF}"/>
                </a:ext>
              </a:extLst>
            </p:cNvPr>
            <p:cNvSpPr/>
            <p:nvPr/>
          </p:nvSpPr>
          <p:spPr>
            <a:xfrm>
              <a:off x="5806952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EFC84357-06FA-92BE-3330-F0D86B7D20B2}"/>
                </a:ext>
              </a:extLst>
            </p:cNvPr>
            <p:cNvSpPr/>
            <p:nvPr/>
          </p:nvSpPr>
          <p:spPr>
            <a:xfrm>
              <a:off x="6043500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F525E189-D071-FFE2-1BC3-C2DD7B31B01C}"/>
                </a:ext>
              </a:extLst>
            </p:cNvPr>
            <p:cNvSpPr/>
            <p:nvPr/>
          </p:nvSpPr>
          <p:spPr>
            <a:xfrm>
              <a:off x="6282797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A54A1C19-665D-EA24-52C6-EF6870935CCC}"/>
                </a:ext>
              </a:extLst>
            </p:cNvPr>
            <p:cNvSpPr/>
            <p:nvPr/>
          </p:nvSpPr>
          <p:spPr>
            <a:xfrm>
              <a:off x="6522520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B2333DDB-E57D-DC53-83DD-BFD2A770549B}"/>
                </a:ext>
              </a:extLst>
            </p:cNvPr>
            <p:cNvSpPr/>
            <p:nvPr/>
          </p:nvSpPr>
          <p:spPr>
            <a:xfrm>
              <a:off x="6761817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12B528F2-E7F4-B9CA-04B6-DEEB9925317B}"/>
                </a:ext>
              </a:extLst>
            </p:cNvPr>
            <p:cNvSpPr/>
            <p:nvPr/>
          </p:nvSpPr>
          <p:spPr>
            <a:xfrm>
              <a:off x="6998365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CF5ACC75-9739-BD28-3423-31A273EDFB3D}"/>
                </a:ext>
              </a:extLst>
            </p:cNvPr>
            <p:cNvSpPr/>
            <p:nvPr/>
          </p:nvSpPr>
          <p:spPr>
            <a:xfrm>
              <a:off x="7237662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6BDE8E62-3721-BDFC-9347-140B4C1FE16D}"/>
                </a:ext>
              </a:extLst>
            </p:cNvPr>
            <p:cNvSpPr/>
            <p:nvPr/>
          </p:nvSpPr>
          <p:spPr>
            <a:xfrm>
              <a:off x="5567655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C18513F8-EEE9-F686-706B-91F912EB4B5F}"/>
                </a:ext>
              </a:extLst>
            </p:cNvPr>
            <p:cNvSpPr/>
            <p:nvPr/>
          </p:nvSpPr>
          <p:spPr>
            <a:xfrm>
              <a:off x="5806952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A5C411F4-4CA3-7F36-297B-3EA335A2D12A}"/>
                </a:ext>
              </a:extLst>
            </p:cNvPr>
            <p:cNvSpPr/>
            <p:nvPr/>
          </p:nvSpPr>
          <p:spPr>
            <a:xfrm>
              <a:off x="6043500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00BF5989-B56F-8139-753E-CF96E36AE458}"/>
                </a:ext>
              </a:extLst>
            </p:cNvPr>
            <p:cNvSpPr/>
            <p:nvPr/>
          </p:nvSpPr>
          <p:spPr>
            <a:xfrm>
              <a:off x="6282797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E510FD73-9712-6C89-56F7-41185117C12B}"/>
                </a:ext>
              </a:extLst>
            </p:cNvPr>
            <p:cNvSpPr/>
            <p:nvPr/>
          </p:nvSpPr>
          <p:spPr>
            <a:xfrm>
              <a:off x="6522520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1625DC67-4F8C-9FF1-B7D8-12DE0096AECF}"/>
                </a:ext>
              </a:extLst>
            </p:cNvPr>
            <p:cNvSpPr/>
            <p:nvPr/>
          </p:nvSpPr>
          <p:spPr>
            <a:xfrm>
              <a:off x="6761817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6391E2E3-F399-7370-A281-18A9FA0A4523}"/>
                </a:ext>
              </a:extLst>
            </p:cNvPr>
            <p:cNvSpPr/>
            <p:nvPr/>
          </p:nvSpPr>
          <p:spPr>
            <a:xfrm>
              <a:off x="6998365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A9454A55-92C1-F47E-D3A8-071D7CDA6EE9}"/>
                </a:ext>
              </a:extLst>
            </p:cNvPr>
            <p:cNvSpPr/>
            <p:nvPr/>
          </p:nvSpPr>
          <p:spPr>
            <a:xfrm>
              <a:off x="7237662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827280F2-DA4E-5BFD-4488-58410755D9BD}"/>
                </a:ext>
              </a:extLst>
            </p:cNvPr>
            <p:cNvSpPr/>
            <p:nvPr/>
          </p:nvSpPr>
          <p:spPr>
            <a:xfrm>
              <a:off x="5567655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0BB2F39F-328E-26FA-620E-510395A38787}"/>
                </a:ext>
              </a:extLst>
            </p:cNvPr>
            <p:cNvSpPr/>
            <p:nvPr/>
          </p:nvSpPr>
          <p:spPr>
            <a:xfrm>
              <a:off x="5806952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AF8AE7C9-E6AA-057D-DD1A-92230BECEECC}"/>
                </a:ext>
              </a:extLst>
            </p:cNvPr>
            <p:cNvSpPr/>
            <p:nvPr/>
          </p:nvSpPr>
          <p:spPr>
            <a:xfrm>
              <a:off x="6043500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CB84D8A7-E979-CEE3-3051-890D28711EE1}"/>
                </a:ext>
              </a:extLst>
            </p:cNvPr>
            <p:cNvSpPr/>
            <p:nvPr/>
          </p:nvSpPr>
          <p:spPr>
            <a:xfrm>
              <a:off x="6282797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1044F9EA-BF03-60A8-07F6-63F026AD6F25}"/>
                </a:ext>
              </a:extLst>
            </p:cNvPr>
            <p:cNvSpPr/>
            <p:nvPr/>
          </p:nvSpPr>
          <p:spPr>
            <a:xfrm>
              <a:off x="6522520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6FF12BBD-497A-65B8-1781-85B7549D0CFA}"/>
                </a:ext>
              </a:extLst>
            </p:cNvPr>
            <p:cNvSpPr/>
            <p:nvPr/>
          </p:nvSpPr>
          <p:spPr>
            <a:xfrm>
              <a:off x="6761817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EFCE0B76-A63B-C110-E41D-F1998EBD61BF}"/>
                </a:ext>
              </a:extLst>
            </p:cNvPr>
            <p:cNvSpPr/>
            <p:nvPr/>
          </p:nvSpPr>
          <p:spPr>
            <a:xfrm>
              <a:off x="6998365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19622A49-83E8-6D35-E743-BD5016541D4C}"/>
                </a:ext>
              </a:extLst>
            </p:cNvPr>
            <p:cNvSpPr/>
            <p:nvPr/>
          </p:nvSpPr>
          <p:spPr>
            <a:xfrm>
              <a:off x="7237662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69FF2EE5-5755-9AB8-3243-972976B340C1}"/>
                </a:ext>
              </a:extLst>
            </p:cNvPr>
            <p:cNvSpPr/>
            <p:nvPr/>
          </p:nvSpPr>
          <p:spPr>
            <a:xfrm>
              <a:off x="5567654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5D744B7A-649E-C680-2B6D-3F5F07E84D77}"/>
                </a:ext>
              </a:extLst>
            </p:cNvPr>
            <p:cNvSpPr/>
            <p:nvPr/>
          </p:nvSpPr>
          <p:spPr>
            <a:xfrm>
              <a:off x="5567655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F3B0081E-47BA-89E9-580F-4A4699AA9E78}"/>
                </a:ext>
              </a:extLst>
            </p:cNvPr>
            <p:cNvSpPr/>
            <p:nvPr/>
          </p:nvSpPr>
          <p:spPr>
            <a:xfrm>
              <a:off x="5806952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5C39D21D-66C8-F14B-A9E0-661D7C1C33A6}"/>
                </a:ext>
              </a:extLst>
            </p:cNvPr>
            <p:cNvSpPr/>
            <p:nvPr/>
          </p:nvSpPr>
          <p:spPr>
            <a:xfrm>
              <a:off x="6043500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1A20F1A8-EACE-C6BA-BDB5-7496B93F85C8}"/>
                </a:ext>
              </a:extLst>
            </p:cNvPr>
            <p:cNvSpPr/>
            <p:nvPr/>
          </p:nvSpPr>
          <p:spPr>
            <a:xfrm>
              <a:off x="6282797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913F2909-EC52-8C26-04FD-B7F02BB59E78}"/>
                </a:ext>
              </a:extLst>
            </p:cNvPr>
            <p:cNvSpPr/>
            <p:nvPr/>
          </p:nvSpPr>
          <p:spPr>
            <a:xfrm>
              <a:off x="6522520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68052460-4E7C-DF36-89F5-17872B867687}"/>
                </a:ext>
              </a:extLst>
            </p:cNvPr>
            <p:cNvSpPr/>
            <p:nvPr/>
          </p:nvSpPr>
          <p:spPr>
            <a:xfrm>
              <a:off x="6761817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F1CAB5BE-9D62-8531-C415-CC8682294FBD}"/>
                </a:ext>
              </a:extLst>
            </p:cNvPr>
            <p:cNvSpPr/>
            <p:nvPr/>
          </p:nvSpPr>
          <p:spPr>
            <a:xfrm>
              <a:off x="6998365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B18FFAE9-8676-52DF-2F33-08583E50E9F3}"/>
                </a:ext>
              </a:extLst>
            </p:cNvPr>
            <p:cNvSpPr/>
            <p:nvPr/>
          </p:nvSpPr>
          <p:spPr>
            <a:xfrm>
              <a:off x="7237662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EB24A574-F255-1EE3-D4C0-916093599E7D}"/>
                </a:ext>
              </a:extLst>
            </p:cNvPr>
            <p:cNvSpPr/>
            <p:nvPr/>
          </p:nvSpPr>
          <p:spPr>
            <a:xfrm>
              <a:off x="5567655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09D25800-018A-5EDD-512D-C141CB851B36}"/>
                </a:ext>
              </a:extLst>
            </p:cNvPr>
            <p:cNvSpPr/>
            <p:nvPr/>
          </p:nvSpPr>
          <p:spPr>
            <a:xfrm>
              <a:off x="5806952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4C45F8CB-2247-00A4-E152-D7E766F3215E}"/>
                </a:ext>
              </a:extLst>
            </p:cNvPr>
            <p:cNvSpPr/>
            <p:nvPr/>
          </p:nvSpPr>
          <p:spPr>
            <a:xfrm>
              <a:off x="6043500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3860CAB5-42AE-B0F3-FBBC-9DEEC87BE89D}"/>
                </a:ext>
              </a:extLst>
            </p:cNvPr>
            <p:cNvSpPr/>
            <p:nvPr/>
          </p:nvSpPr>
          <p:spPr>
            <a:xfrm>
              <a:off x="6282797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40B0FB33-8AC5-5AB0-A700-CAE64124F466}"/>
                </a:ext>
              </a:extLst>
            </p:cNvPr>
            <p:cNvSpPr/>
            <p:nvPr/>
          </p:nvSpPr>
          <p:spPr>
            <a:xfrm>
              <a:off x="6522520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8E826AF2-CA10-304C-18C7-FB6841F91730}"/>
                </a:ext>
              </a:extLst>
            </p:cNvPr>
            <p:cNvSpPr/>
            <p:nvPr/>
          </p:nvSpPr>
          <p:spPr>
            <a:xfrm>
              <a:off x="6761817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B5D94BE1-43F6-2E96-8289-90972E4BCBE8}"/>
                </a:ext>
              </a:extLst>
            </p:cNvPr>
            <p:cNvSpPr/>
            <p:nvPr/>
          </p:nvSpPr>
          <p:spPr>
            <a:xfrm>
              <a:off x="6998365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155827A1-1799-4D74-8AB4-94560EDEA5EC}"/>
                </a:ext>
              </a:extLst>
            </p:cNvPr>
            <p:cNvSpPr/>
            <p:nvPr/>
          </p:nvSpPr>
          <p:spPr>
            <a:xfrm>
              <a:off x="7237662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1BF9E9C4-2D56-305F-B42A-7F29F961C12C}"/>
                </a:ext>
              </a:extLst>
            </p:cNvPr>
            <p:cNvSpPr/>
            <p:nvPr/>
          </p:nvSpPr>
          <p:spPr>
            <a:xfrm>
              <a:off x="5567655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6BEE5376-75F0-5324-4BF6-F0D68148ECE2}"/>
                </a:ext>
              </a:extLst>
            </p:cNvPr>
            <p:cNvSpPr/>
            <p:nvPr/>
          </p:nvSpPr>
          <p:spPr>
            <a:xfrm>
              <a:off x="5806952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E88B85CC-0512-C56D-1B25-9EF20F15EBE1}"/>
                </a:ext>
              </a:extLst>
            </p:cNvPr>
            <p:cNvSpPr/>
            <p:nvPr/>
          </p:nvSpPr>
          <p:spPr>
            <a:xfrm>
              <a:off x="6043500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821B3D69-A2F7-81F1-40EB-E40DAC618DB4}"/>
                </a:ext>
              </a:extLst>
            </p:cNvPr>
            <p:cNvSpPr/>
            <p:nvPr/>
          </p:nvSpPr>
          <p:spPr>
            <a:xfrm>
              <a:off x="6282797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2C6C36EB-0AF1-5B8E-FF01-A31B835B36B9}"/>
                </a:ext>
              </a:extLst>
            </p:cNvPr>
            <p:cNvSpPr/>
            <p:nvPr/>
          </p:nvSpPr>
          <p:spPr>
            <a:xfrm>
              <a:off x="6522520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8F6ECFDC-9224-6AA4-3A47-8B57DAFC6F34}"/>
                </a:ext>
              </a:extLst>
            </p:cNvPr>
            <p:cNvSpPr/>
            <p:nvPr/>
          </p:nvSpPr>
          <p:spPr>
            <a:xfrm>
              <a:off x="6761817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A5CCFAE9-8D6A-CBBB-88F7-01AC4BFF2778}"/>
                </a:ext>
              </a:extLst>
            </p:cNvPr>
            <p:cNvSpPr/>
            <p:nvPr/>
          </p:nvSpPr>
          <p:spPr>
            <a:xfrm>
              <a:off x="6998365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04C17753-6F3D-3DF5-2F9E-47308706D343}"/>
                </a:ext>
              </a:extLst>
            </p:cNvPr>
            <p:cNvSpPr/>
            <p:nvPr/>
          </p:nvSpPr>
          <p:spPr>
            <a:xfrm>
              <a:off x="7237662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5C8B6565-BE9E-2F5C-8600-65CD42E175F9}"/>
                </a:ext>
              </a:extLst>
            </p:cNvPr>
            <p:cNvSpPr/>
            <p:nvPr/>
          </p:nvSpPr>
          <p:spPr>
            <a:xfrm>
              <a:off x="5567655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8C4CF60C-63C4-99C3-986B-03C3D1322C26}"/>
                </a:ext>
              </a:extLst>
            </p:cNvPr>
            <p:cNvSpPr/>
            <p:nvPr/>
          </p:nvSpPr>
          <p:spPr>
            <a:xfrm>
              <a:off x="5806952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0A6AC709-83CB-9CE2-026D-5BC1D6822D62}"/>
                </a:ext>
              </a:extLst>
            </p:cNvPr>
            <p:cNvSpPr/>
            <p:nvPr/>
          </p:nvSpPr>
          <p:spPr>
            <a:xfrm>
              <a:off x="6043500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021D0919-EB75-5AF7-A0A6-7CDF7E0C8BA4}"/>
                </a:ext>
              </a:extLst>
            </p:cNvPr>
            <p:cNvSpPr/>
            <p:nvPr/>
          </p:nvSpPr>
          <p:spPr>
            <a:xfrm>
              <a:off x="6282797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F3AC3F84-49DB-020E-DA36-0154648F1960}"/>
                </a:ext>
              </a:extLst>
            </p:cNvPr>
            <p:cNvSpPr/>
            <p:nvPr/>
          </p:nvSpPr>
          <p:spPr>
            <a:xfrm>
              <a:off x="6522520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F72A102A-1031-A0EA-8849-335DA985D066}"/>
                </a:ext>
              </a:extLst>
            </p:cNvPr>
            <p:cNvSpPr/>
            <p:nvPr/>
          </p:nvSpPr>
          <p:spPr>
            <a:xfrm>
              <a:off x="6761817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8BE7548E-FCE5-DB99-1A48-AB82F56C6036}"/>
                </a:ext>
              </a:extLst>
            </p:cNvPr>
            <p:cNvSpPr/>
            <p:nvPr/>
          </p:nvSpPr>
          <p:spPr>
            <a:xfrm>
              <a:off x="6998365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3F25567F-331C-CC27-2A30-8C18F88396F1}"/>
                </a:ext>
              </a:extLst>
            </p:cNvPr>
            <p:cNvSpPr/>
            <p:nvPr/>
          </p:nvSpPr>
          <p:spPr>
            <a:xfrm>
              <a:off x="7237662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4DFD521F-21C2-7405-695E-7F7EB1331EDD}"/>
                </a:ext>
              </a:extLst>
            </p:cNvPr>
            <p:cNvSpPr/>
            <p:nvPr/>
          </p:nvSpPr>
          <p:spPr>
            <a:xfrm>
              <a:off x="5567654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4A7B89C6-97FC-13C9-8994-52026EAB6FCF}"/>
                </a:ext>
              </a:extLst>
            </p:cNvPr>
            <p:cNvSpPr/>
            <p:nvPr/>
          </p:nvSpPr>
          <p:spPr>
            <a:xfrm>
              <a:off x="556765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4DDAEAD3-97B2-6EED-8A4A-FC65FF2B6F0E}"/>
                </a:ext>
              </a:extLst>
            </p:cNvPr>
            <p:cNvSpPr/>
            <p:nvPr/>
          </p:nvSpPr>
          <p:spPr>
            <a:xfrm>
              <a:off x="5806952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3FC5E81B-4FF1-4999-8840-FCE368E01DCA}"/>
                </a:ext>
              </a:extLst>
            </p:cNvPr>
            <p:cNvSpPr/>
            <p:nvPr/>
          </p:nvSpPr>
          <p:spPr>
            <a:xfrm>
              <a:off x="6043500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D7D24805-0C2A-B061-2282-5F4E1D740CCB}"/>
                </a:ext>
              </a:extLst>
            </p:cNvPr>
            <p:cNvSpPr/>
            <p:nvPr/>
          </p:nvSpPr>
          <p:spPr>
            <a:xfrm>
              <a:off x="6282797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9604B429-8DEF-78A2-8DB4-C2A28257A564}"/>
                </a:ext>
              </a:extLst>
            </p:cNvPr>
            <p:cNvSpPr/>
            <p:nvPr/>
          </p:nvSpPr>
          <p:spPr>
            <a:xfrm>
              <a:off x="6522520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3B879034-0286-D1D8-FECE-3EBA39D4073C}"/>
                </a:ext>
              </a:extLst>
            </p:cNvPr>
            <p:cNvSpPr/>
            <p:nvPr/>
          </p:nvSpPr>
          <p:spPr>
            <a:xfrm>
              <a:off x="6761817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96A15938-56DB-010F-5880-1C4309A49367}"/>
                </a:ext>
              </a:extLst>
            </p:cNvPr>
            <p:cNvSpPr/>
            <p:nvPr/>
          </p:nvSpPr>
          <p:spPr>
            <a:xfrm>
              <a:off x="699836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BA64F125-858B-4EF7-1E58-91B14F84F827}"/>
                </a:ext>
              </a:extLst>
            </p:cNvPr>
            <p:cNvSpPr/>
            <p:nvPr/>
          </p:nvSpPr>
          <p:spPr>
            <a:xfrm>
              <a:off x="7237662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32E25B50-8A44-1E14-A61E-63AA3F8E1F64}"/>
                </a:ext>
              </a:extLst>
            </p:cNvPr>
            <p:cNvSpPr/>
            <p:nvPr/>
          </p:nvSpPr>
          <p:spPr>
            <a:xfrm>
              <a:off x="556765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C5A63203-A9F5-CACE-59BC-3CCE70A21FC9}"/>
                </a:ext>
              </a:extLst>
            </p:cNvPr>
            <p:cNvSpPr/>
            <p:nvPr/>
          </p:nvSpPr>
          <p:spPr>
            <a:xfrm>
              <a:off x="5806952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5EBA5510-3689-B180-C756-685727415CCB}"/>
                </a:ext>
              </a:extLst>
            </p:cNvPr>
            <p:cNvSpPr/>
            <p:nvPr/>
          </p:nvSpPr>
          <p:spPr>
            <a:xfrm>
              <a:off x="6043500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3BCDB981-F7C4-4CC1-4310-91BDD7525542}"/>
                </a:ext>
              </a:extLst>
            </p:cNvPr>
            <p:cNvSpPr/>
            <p:nvPr/>
          </p:nvSpPr>
          <p:spPr>
            <a:xfrm>
              <a:off x="6282797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28ADE42B-DCF7-3A64-4D3B-10F6DBA39295}"/>
                </a:ext>
              </a:extLst>
            </p:cNvPr>
            <p:cNvSpPr/>
            <p:nvPr/>
          </p:nvSpPr>
          <p:spPr>
            <a:xfrm>
              <a:off x="6522520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88ECC97C-DC95-E84F-F0A2-07EDE1F5D14E}"/>
                </a:ext>
              </a:extLst>
            </p:cNvPr>
            <p:cNvSpPr/>
            <p:nvPr/>
          </p:nvSpPr>
          <p:spPr>
            <a:xfrm>
              <a:off x="6761817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2325E1FE-2F10-D8B4-BA88-A8FC6486E7B1}"/>
                </a:ext>
              </a:extLst>
            </p:cNvPr>
            <p:cNvSpPr/>
            <p:nvPr/>
          </p:nvSpPr>
          <p:spPr>
            <a:xfrm>
              <a:off x="699836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A462F3C5-7917-25E7-CFA1-C6275C8A6093}"/>
                </a:ext>
              </a:extLst>
            </p:cNvPr>
            <p:cNvSpPr/>
            <p:nvPr/>
          </p:nvSpPr>
          <p:spPr>
            <a:xfrm>
              <a:off x="7237662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C6565743-0154-9DB1-2478-6ECB42D288BF}"/>
                </a:ext>
              </a:extLst>
            </p:cNvPr>
            <p:cNvSpPr/>
            <p:nvPr/>
          </p:nvSpPr>
          <p:spPr>
            <a:xfrm>
              <a:off x="5567655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2CCD818C-DB3A-79C8-4A09-04965C78147E}"/>
                </a:ext>
              </a:extLst>
            </p:cNvPr>
            <p:cNvSpPr/>
            <p:nvPr/>
          </p:nvSpPr>
          <p:spPr>
            <a:xfrm>
              <a:off x="5806952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1463D950-E445-97B8-9307-07394CC89E71}"/>
                </a:ext>
              </a:extLst>
            </p:cNvPr>
            <p:cNvSpPr/>
            <p:nvPr/>
          </p:nvSpPr>
          <p:spPr>
            <a:xfrm>
              <a:off x="6043500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D9CFFADD-2E99-7EA6-D65F-571434E4F585}"/>
                </a:ext>
              </a:extLst>
            </p:cNvPr>
            <p:cNvSpPr/>
            <p:nvPr/>
          </p:nvSpPr>
          <p:spPr>
            <a:xfrm>
              <a:off x="6282797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A3C5A53B-83F5-B8FD-23D9-990307F28B43}"/>
                </a:ext>
              </a:extLst>
            </p:cNvPr>
            <p:cNvSpPr/>
            <p:nvPr/>
          </p:nvSpPr>
          <p:spPr>
            <a:xfrm>
              <a:off x="6522520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59223E88-FDE3-F3F3-AD7F-EFC3E9CD9EE4}"/>
                </a:ext>
              </a:extLst>
            </p:cNvPr>
            <p:cNvSpPr/>
            <p:nvPr/>
          </p:nvSpPr>
          <p:spPr>
            <a:xfrm>
              <a:off x="6761817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FA165BCA-501B-F14F-2BBC-A2D6D58C74C4}"/>
                </a:ext>
              </a:extLst>
            </p:cNvPr>
            <p:cNvSpPr/>
            <p:nvPr/>
          </p:nvSpPr>
          <p:spPr>
            <a:xfrm>
              <a:off x="6998365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E16BD902-E391-FA02-5DC1-EF6CFC935AA8}"/>
                </a:ext>
              </a:extLst>
            </p:cNvPr>
            <p:cNvSpPr/>
            <p:nvPr/>
          </p:nvSpPr>
          <p:spPr>
            <a:xfrm>
              <a:off x="7237662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27CDD384-E889-C53C-AFFD-853062EC5305}"/>
                </a:ext>
              </a:extLst>
            </p:cNvPr>
            <p:cNvSpPr/>
            <p:nvPr/>
          </p:nvSpPr>
          <p:spPr>
            <a:xfrm>
              <a:off x="5567655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ABE7AC97-371A-5311-CF7D-EE9CDED6B77A}"/>
                </a:ext>
              </a:extLst>
            </p:cNvPr>
            <p:cNvSpPr/>
            <p:nvPr/>
          </p:nvSpPr>
          <p:spPr>
            <a:xfrm>
              <a:off x="5806952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AFCB1F70-C172-D283-108E-7A46462FB49A}"/>
                </a:ext>
              </a:extLst>
            </p:cNvPr>
            <p:cNvSpPr/>
            <p:nvPr/>
          </p:nvSpPr>
          <p:spPr>
            <a:xfrm>
              <a:off x="6043500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4A46BF49-6DF1-4D1B-0494-CEFAF8AEC5FF}"/>
                </a:ext>
              </a:extLst>
            </p:cNvPr>
            <p:cNvSpPr/>
            <p:nvPr/>
          </p:nvSpPr>
          <p:spPr>
            <a:xfrm>
              <a:off x="6282797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947542D9-C48A-6590-36A6-A26A3233083D}"/>
                </a:ext>
              </a:extLst>
            </p:cNvPr>
            <p:cNvSpPr/>
            <p:nvPr/>
          </p:nvSpPr>
          <p:spPr>
            <a:xfrm>
              <a:off x="6522520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B39ACD20-BE0F-852B-C89C-76871D98F0F5}"/>
                </a:ext>
              </a:extLst>
            </p:cNvPr>
            <p:cNvSpPr/>
            <p:nvPr/>
          </p:nvSpPr>
          <p:spPr>
            <a:xfrm>
              <a:off x="6761817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A973064B-4C73-B834-6965-7992A5BBDE6E}"/>
                </a:ext>
              </a:extLst>
            </p:cNvPr>
            <p:cNvSpPr/>
            <p:nvPr/>
          </p:nvSpPr>
          <p:spPr>
            <a:xfrm>
              <a:off x="6998365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9A83A1F5-D65F-F2F4-AEB6-456AD416329D}"/>
                </a:ext>
              </a:extLst>
            </p:cNvPr>
            <p:cNvSpPr/>
            <p:nvPr/>
          </p:nvSpPr>
          <p:spPr>
            <a:xfrm>
              <a:off x="7237662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7127AFC8-809F-902A-16B1-3582289D247B}"/>
                </a:ext>
              </a:extLst>
            </p:cNvPr>
            <p:cNvSpPr/>
            <p:nvPr/>
          </p:nvSpPr>
          <p:spPr>
            <a:xfrm>
              <a:off x="5567654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03BB3D64-58FD-47C8-C51A-AD65B7D58EE5}"/>
                </a:ext>
              </a:extLst>
            </p:cNvPr>
            <p:cNvSpPr/>
            <p:nvPr/>
          </p:nvSpPr>
          <p:spPr>
            <a:xfrm>
              <a:off x="5567655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84D3BEF4-B00F-CAC8-A0AC-863842E6C8B4}"/>
                </a:ext>
              </a:extLst>
            </p:cNvPr>
            <p:cNvSpPr/>
            <p:nvPr/>
          </p:nvSpPr>
          <p:spPr>
            <a:xfrm>
              <a:off x="5806952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4B7E7D98-F9A1-46A9-EEE2-2EE4673AE574}"/>
                </a:ext>
              </a:extLst>
            </p:cNvPr>
            <p:cNvSpPr/>
            <p:nvPr/>
          </p:nvSpPr>
          <p:spPr>
            <a:xfrm>
              <a:off x="6043500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46579D43-D8EC-7983-52B2-EA620CC828A6}"/>
                </a:ext>
              </a:extLst>
            </p:cNvPr>
            <p:cNvSpPr/>
            <p:nvPr/>
          </p:nvSpPr>
          <p:spPr>
            <a:xfrm>
              <a:off x="6282797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23693AC-5F8B-D9A5-52CF-3F62A6837C3B}"/>
                </a:ext>
              </a:extLst>
            </p:cNvPr>
            <p:cNvSpPr/>
            <p:nvPr/>
          </p:nvSpPr>
          <p:spPr>
            <a:xfrm>
              <a:off x="6522520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E02E9B2C-4AE0-82A6-5042-37160ED16377}"/>
                </a:ext>
              </a:extLst>
            </p:cNvPr>
            <p:cNvSpPr/>
            <p:nvPr/>
          </p:nvSpPr>
          <p:spPr>
            <a:xfrm>
              <a:off x="6761817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BB156198-7D10-511A-A8C7-4EFB4B4388F0}"/>
                </a:ext>
              </a:extLst>
            </p:cNvPr>
            <p:cNvSpPr/>
            <p:nvPr/>
          </p:nvSpPr>
          <p:spPr>
            <a:xfrm>
              <a:off x="6998365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20009D08-CF64-9F37-5D90-168FA3C99614}"/>
                </a:ext>
              </a:extLst>
            </p:cNvPr>
            <p:cNvSpPr/>
            <p:nvPr/>
          </p:nvSpPr>
          <p:spPr>
            <a:xfrm>
              <a:off x="7237662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E6583E6F-9E57-1628-C337-0B4BC4FEEACE}"/>
                </a:ext>
              </a:extLst>
            </p:cNvPr>
            <p:cNvSpPr/>
            <p:nvPr/>
          </p:nvSpPr>
          <p:spPr>
            <a:xfrm>
              <a:off x="5567655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079E04F9-53AF-E91E-70D1-495952EBB0C1}"/>
                </a:ext>
              </a:extLst>
            </p:cNvPr>
            <p:cNvSpPr/>
            <p:nvPr/>
          </p:nvSpPr>
          <p:spPr>
            <a:xfrm>
              <a:off x="5806952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26B6E897-D32D-1AA8-CD84-FF2331404F08}"/>
                </a:ext>
              </a:extLst>
            </p:cNvPr>
            <p:cNvSpPr/>
            <p:nvPr/>
          </p:nvSpPr>
          <p:spPr>
            <a:xfrm>
              <a:off x="6043500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7693EC10-A51C-A6FF-C993-168381A6A51B}"/>
                </a:ext>
              </a:extLst>
            </p:cNvPr>
            <p:cNvSpPr/>
            <p:nvPr/>
          </p:nvSpPr>
          <p:spPr>
            <a:xfrm>
              <a:off x="6282797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8CC4A575-CBE7-8C20-41A8-509A66D2044E}"/>
                </a:ext>
              </a:extLst>
            </p:cNvPr>
            <p:cNvSpPr/>
            <p:nvPr/>
          </p:nvSpPr>
          <p:spPr>
            <a:xfrm>
              <a:off x="6522520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5CC6A94D-DB5E-431D-1E4B-547D13C0261D}"/>
                </a:ext>
              </a:extLst>
            </p:cNvPr>
            <p:cNvSpPr/>
            <p:nvPr/>
          </p:nvSpPr>
          <p:spPr>
            <a:xfrm>
              <a:off x="6761817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2A80C549-4CF7-2B2D-4BC1-050017CCDCBA}"/>
                </a:ext>
              </a:extLst>
            </p:cNvPr>
            <p:cNvSpPr/>
            <p:nvPr/>
          </p:nvSpPr>
          <p:spPr>
            <a:xfrm>
              <a:off x="6998365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7500C1A8-AF0B-8714-3DA6-D46055F236B3}"/>
                </a:ext>
              </a:extLst>
            </p:cNvPr>
            <p:cNvSpPr/>
            <p:nvPr/>
          </p:nvSpPr>
          <p:spPr>
            <a:xfrm>
              <a:off x="7237662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8938ACEB-2D12-1D21-77E0-25031E878851}"/>
                </a:ext>
              </a:extLst>
            </p:cNvPr>
            <p:cNvSpPr/>
            <p:nvPr/>
          </p:nvSpPr>
          <p:spPr>
            <a:xfrm>
              <a:off x="556765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AD478441-6ACB-D3FE-E3FF-21B3FB926116}"/>
                </a:ext>
              </a:extLst>
            </p:cNvPr>
            <p:cNvSpPr/>
            <p:nvPr/>
          </p:nvSpPr>
          <p:spPr>
            <a:xfrm>
              <a:off x="5806952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6E24FC96-D76F-C3D2-C4F8-F6D0D83190C5}"/>
                </a:ext>
              </a:extLst>
            </p:cNvPr>
            <p:cNvSpPr/>
            <p:nvPr/>
          </p:nvSpPr>
          <p:spPr>
            <a:xfrm>
              <a:off x="6043500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56408583-CF01-8B5A-A3F1-8EB4AD702270}"/>
                </a:ext>
              </a:extLst>
            </p:cNvPr>
            <p:cNvSpPr/>
            <p:nvPr/>
          </p:nvSpPr>
          <p:spPr>
            <a:xfrm>
              <a:off x="6282797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C034BF5A-E258-7293-4E15-C08AD1FDF92A}"/>
                </a:ext>
              </a:extLst>
            </p:cNvPr>
            <p:cNvSpPr/>
            <p:nvPr/>
          </p:nvSpPr>
          <p:spPr>
            <a:xfrm>
              <a:off x="6522520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1568DF40-84EB-F33F-1964-3515CBE7F757}"/>
                </a:ext>
              </a:extLst>
            </p:cNvPr>
            <p:cNvSpPr/>
            <p:nvPr/>
          </p:nvSpPr>
          <p:spPr>
            <a:xfrm>
              <a:off x="6761817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E2915F74-BDAE-AA06-9C92-C86A620F215E}"/>
                </a:ext>
              </a:extLst>
            </p:cNvPr>
            <p:cNvSpPr/>
            <p:nvPr/>
          </p:nvSpPr>
          <p:spPr>
            <a:xfrm>
              <a:off x="699836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9" name="Rectangle 538">
              <a:extLst>
                <a:ext uri="{FF2B5EF4-FFF2-40B4-BE49-F238E27FC236}">
                  <a16:creationId xmlns:a16="http://schemas.microsoft.com/office/drawing/2014/main" id="{B60B8BD6-572E-DAE9-6147-4D71560B1C59}"/>
                </a:ext>
              </a:extLst>
            </p:cNvPr>
            <p:cNvSpPr/>
            <p:nvPr/>
          </p:nvSpPr>
          <p:spPr>
            <a:xfrm>
              <a:off x="7237662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0" name="Rectangle 539">
              <a:extLst>
                <a:ext uri="{FF2B5EF4-FFF2-40B4-BE49-F238E27FC236}">
                  <a16:creationId xmlns:a16="http://schemas.microsoft.com/office/drawing/2014/main" id="{40C9B08A-A451-3904-EF02-61B2CCC370F5}"/>
                </a:ext>
              </a:extLst>
            </p:cNvPr>
            <p:cNvSpPr/>
            <p:nvPr/>
          </p:nvSpPr>
          <p:spPr>
            <a:xfrm>
              <a:off x="5567655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837B95BB-4D12-5B3A-9C83-178618169631}"/>
                </a:ext>
              </a:extLst>
            </p:cNvPr>
            <p:cNvSpPr/>
            <p:nvPr/>
          </p:nvSpPr>
          <p:spPr>
            <a:xfrm>
              <a:off x="5806952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F42713E1-55AC-DC48-CA49-1D589D9D8A78}"/>
                </a:ext>
              </a:extLst>
            </p:cNvPr>
            <p:cNvSpPr/>
            <p:nvPr/>
          </p:nvSpPr>
          <p:spPr>
            <a:xfrm>
              <a:off x="6043500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ADB7D5B7-C2A8-2EBF-D860-B0CB9A64D715}"/>
                </a:ext>
              </a:extLst>
            </p:cNvPr>
            <p:cNvSpPr/>
            <p:nvPr/>
          </p:nvSpPr>
          <p:spPr>
            <a:xfrm>
              <a:off x="6282797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330E6684-224D-D62D-7E91-9D91A09114CD}"/>
                </a:ext>
              </a:extLst>
            </p:cNvPr>
            <p:cNvSpPr/>
            <p:nvPr/>
          </p:nvSpPr>
          <p:spPr>
            <a:xfrm>
              <a:off x="6522520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AD460C51-726F-5D75-4ABA-073668FDD6CE}"/>
                </a:ext>
              </a:extLst>
            </p:cNvPr>
            <p:cNvSpPr/>
            <p:nvPr/>
          </p:nvSpPr>
          <p:spPr>
            <a:xfrm>
              <a:off x="6761817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30840DB0-D1A7-810B-8DD7-C3DFCE3393A2}"/>
                </a:ext>
              </a:extLst>
            </p:cNvPr>
            <p:cNvSpPr/>
            <p:nvPr/>
          </p:nvSpPr>
          <p:spPr>
            <a:xfrm>
              <a:off x="6998365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3928DEC3-DBCA-E573-E519-A19FF1F2AF0D}"/>
                </a:ext>
              </a:extLst>
            </p:cNvPr>
            <p:cNvSpPr/>
            <p:nvPr/>
          </p:nvSpPr>
          <p:spPr>
            <a:xfrm>
              <a:off x="7237662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B53C0BCC-93BC-47F7-BF52-61269C5D4DEE}"/>
                </a:ext>
              </a:extLst>
            </p:cNvPr>
            <p:cNvSpPr/>
            <p:nvPr/>
          </p:nvSpPr>
          <p:spPr>
            <a:xfrm>
              <a:off x="5567654" y="4350750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E7651044-01B4-8AC1-C53E-4883F00E3391}"/>
              </a:ext>
            </a:extLst>
          </p:cNvPr>
          <p:cNvCxnSpPr>
            <a:cxnSpLocks/>
          </p:cNvCxnSpPr>
          <p:nvPr/>
        </p:nvCxnSpPr>
        <p:spPr>
          <a:xfrm>
            <a:off x="838200" y="3204376"/>
            <a:ext cx="54194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84C0AC4-1654-7FA1-3FED-3AD25A4A21C8}"/>
              </a:ext>
            </a:extLst>
          </p:cNvPr>
          <p:cNvSpPr txBox="1">
            <a:spLocks/>
          </p:cNvSpPr>
          <p:nvPr/>
        </p:nvSpPr>
        <p:spPr>
          <a:xfrm>
            <a:off x="838200" y="3801005"/>
            <a:ext cx="5821680" cy="2328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/>
              <a:t>Every </a:t>
            </a:r>
            <a:r>
              <a:rPr lang="de-DE" sz="2000" err="1"/>
              <a:t>wave</a:t>
            </a:r>
            <a:r>
              <a:rPr lang="de-DE" sz="2000"/>
              <a:t> </a:t>
            </a:r>
            <a:r>
              <a:rPr lang="de-DE" sz="2000" err="1"/>
              <a:t>processes</a:t>
            </a:r>
            <a:r>
              <a:rPr lang="de-DE" sz="2000"/>
              <a:t> </a:t>
            </a:r>
            <a:r>
              <a:rPr lang="de-DE" sz="2000" err="1"/>
              <a:t>both</a:t>
            </a:r>
            <a:r>
              <a:rPr lang="de-DE" sz="2000"/>
              <a:t> </a:t>
            </a:r>
            <a:r>
              <a:rPr lang="de-DE" sz="2000" err="1"/>
              <a:t>primary</a:t>
            </a:r>
            <a:r>
              <a:rPr lang="de-DE" sz="2000"/>
              <a:t> and </a:t>
            </a:r>
            <a:r>
              <a:rPr lang="de-DE" sz="2000" err="1"/>
              <a:t>duplicate</a:t>
            </a:r>
            <a:r>
              <a:rPr lang="de-DE" sz="2000"/>
              <a:t> </a:t>
            </a:r>
            <a:r>
              <a:rPr lang="de-DE" sz="2000" err="1"/>
              <a:t>pixels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	-&gt; </a:t>
            </a:r>
            <a:r>
              <a:rPr lang="de-DE" sz="2000" err="1"/>
              <a:t>Full</a:t>
            </a:r>
            <a:r>
              <a:rPr lang="de-DE" sz="2000"/>
              <a:t> </a:t>
            </a:r>
            <a:r>
              <a:rPr lang="de-DE" sz="2000" err="1"/>
              <a:t>cost</a:t>
            </a:r>
            <a:r>
              <a:rPr lang="de-DE" sz="2000"/>
              <a:t> </a:t>
            </a:r>
            <a:r>
              <a:rPr lang="de-DE" sz="2000" err="1"/>
              <a:t>for</a:t>
            </a:r>
            <a:r>
              <a:rPr lang="de-DE" sz="2000"/>
              <a:t> all 8 </a:t>
            </a:r>
            <a:r>
              <a:rPr lang="de-DE" sz="2000" err="1"/>
              <a:t>waves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92542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C295-ED86-1F40-0DE4-816EEB230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A0B827-4482-DDBA-E571-57EB013A0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VRCS: Wave </a:t>
            </a:r>
            <a:r>
              <a:rPr lang="de-DE" err="1"/>
              <a:t>Packing</a:t>
            </a:r>
            <a:r>
              <a:rPr lang="de-DE"/>
              <a:t> </a:t>
            </a:r>
            <a:r>
              <a:rPr lang="de-DE" err="1"/>
              <a:t>Example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E43CEA-6843-9521-6FD0-14047A01F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7158"/>
            <a:ext cx="5821680" cy="1789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err="1"/>
              <a:t>Example</a:t>
            </a:r>
            <a:r>
              <a:rPr lang="de-DE" sz="2000"/>
              <a:t> 16x16 </a:t>
            </a:r>
            <a:r>
              <a:rPr lang="de-DE" sz="2000" err="1"/>
              <a:t>tile</a:t>
            </a:r>
            <a:r>
              <a:rPr lang="de-DE" sz="2000"/>
              <a:t>:</a:t>
            </a:r>
          </a:p>
          <a:p>
            <a:pPr marL="0" indent="0">
              <a:buNone/>
            </a:pPr>
            <a:r>
              <a:rPr lang="de-DE" sz="2000"/>
              <a:t>	132 </a:t>
            </a:r>
            <a:r>
              <a:rPr lang="de-DE" sz="2000" err="1"/>
              <a:t>primary</a:t>
            </a:r>
            <a:r>
              <a:rPr lang="de-DE" sz="2000"/>
              <a:t> </a:t>
            </a:r>
            <a:r>
              <a:rPr lang="de-DE" sz="2000" err="1"/>
              <a:t>pixels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	124 </a:t>
            </a:r>
            <a:r>
              <a:rPr lang="de-DE" sz="2000" err="1"/>
              <a:t>duplicate</a:t>
            </a:r>
            <a:r>
              <a:rPr lang="de-DE" sz="2000"/>
              <a:t> </a:t>
            </a:r>
            <a:r>
              <a:rPr lang="de-DE" sz="2000" err="1"/>
              <a:t>pixels</a:t>
            </a:r>
            <a:endParaRPr lang="de-DE" sz="2000"/>
          </a:p>
          <a:p>
            <a:pPr marL="0" indent="0">
              <a:buNone/>
            </a:pPr>
            <a:endParaRPr lang="de-DE" sz="2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CE2ED-604D-8D47-3BB4-8797B599AECA}"/>
              </a:ext>
            </a:extLst>
          </p:cNvPr>
          <p:cNvGrpSpPr/>
          <p:nvPr/>
        </p:nvGrpSpPr>
        <p:grpSpPr>
          <a:xfrm>
            <a:off x="6259467" y="1825625"/>
            <a:ext cx="5716485" cy="3855997"/>
            <a:chOff x="2721137" y="1440945"/>
            <a:chExt cx="5716485" cy="38559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198605-5A21-8102-2479-DFB64CF4249C}"/>
                </a:ext>
              </a:extLst>
            </p:cNvPr>
            <p:cNvSpPr/>
            <p:nvPr/>
          </p:nvSpPr>
          <p:spPr>
            <a:xfrm>
              <a:off x="3678408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1F582F-B262-D3CA-5F18-1BBBCCDD8F14}"/>
                </a:ext>
              </a:extLst>
            </p:cNvPr>
            <p:cNvSpPr/>
            <p:nvPr/>
          </p:nvSpPr>
          <p:spPr>
            <a:xfrm>
              <a:off x="391770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8B9CE1B-6536-C000-1B8D-0407FDFBFF9B}"/>
                </a:ext>
              </a:extLst>
            </p:cNvPr>
            <p:cNvSpPr/>
            <p:nvPr/>
          </p:nvSpPr>
          <p:spPr>
            <a:xfrm>
              <a:off x="4154253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AD92-CC07-6AA5-EC1A-77D22785F8D2}"/>
                </a:ext>
              </a:extLst>
            </p:cNvPr>
            <p:cNvSpPr/>
            <p:nvPr/>
          </p:nvSpPr>
          <p:spPr>
            <a:xfrm>
              <a:off x="4393550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81E8BB-A502-8F7B-C374-45DE4AA8DC8F}"/>
                </a:ext>
              </a:extLst>
            </p:cNvPr>
            <p:cNvSpPr/>
            <p:nvPr/>
          </p:nvSpPr>
          <p:spPr>
            <a:xfrm>
              <a:off x="4633273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D446CD-E670-0940-FAE5-64BDAA84EB44}"/>
                </a:ext>
              </a:extLst>
            </p:cNvPr>
            <p:cNvSpPr/>
            <p:nvPr/>
          </p:nvSpPr>
          <p:spPr>
            <a:xfrm>
              <a:off x="4872570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5CC11B-9E71-725F-3F3C-9227C764AE21}"/>
                </a:ext>
              </a:extLst>
            </p:cNvPr>
            <p:cNvSpPr/>
            <p:nvPr/>
          </p:nvSpPr>
          <p:spPr>
            <a:xfrm>
              <a:off x="5109118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E70671-BAD5-AE02-BE3A-1CF16FA43BBE}"/>
                </a:ext>
              </a:extLst>
            </p:cNvPr>
            <p:cNvSpPr/>
            <p:nvPr/>
          </p:nvSpPr>
          <p:spPr>
            <a:xfrm>
              <a:off x="534841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C38D48-5A12-589D-FC6B-73C6EF3B9A9F}"/>
                </a:ext>
              </a:extLst>
            </p:cNvPr>
            <p:cNvSpPr txBox="1"/>
            <p:nvPr/>
          </p:nvSpPr>
          <p:spPr>
            <a:xfrm>
              <a:off x="2725307" y="1476559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0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C8AF87-A941-0F35-52DD-1D662D982176}"/>
                </a:ext>
              </a:extLst>
            </p:cNvPr>
            <p:cNvSpPr txBox="1"/>
            <p:nvPr/>
          </p:nvSpPr>
          <p:spPr>
            <a:xfrm>
              <a:off x="2721137" y="2412262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1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B83D29-BFB7-8D1C-857C-8C44CAF8A70E}"/>
                </a:ext>
              </a:extLst>
            </p:cNvPr>
            <p:cNvSpPr txBox="1"/>
            <p:nvPr/>
          </p:nvSpPr>
          <p:spPr>
            <a:xfrm>
              <a:off x="2725905" y="340455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2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483A1B-27F6-3430-34BD-77B49AE8AC46}"/>
                </a:ext>
              </a:extLst>
            </p:cNvPr>
            <p:cNvSpPr txBox="1"/>
            <p:nvPr/>
          </p:nvSpPr>
          <p:spPr>
            <a:xfrm>
              <a:off x="2727279" y="4350750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3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2AC0C0-DB19-B456-C837-C36BBC59C979}"/>
                </a:ext>
              </a:extLst>
            </p:cNvPr>
            <p:cNvSpPr txBox="1"/>
            <p:nvPr/>
          </p:nvSpPr>
          <p:spPr>
            <a:xfrm>
              <a:off x="7485724" y="1440945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4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C84A0C-434D-1F98-8597-2A5A976417F7}"/>
                </a:ext>
              </a:extLst>
            </p:cNvPr>
            <p:cNvSpPr txBox="1"/>
            <p:nvPr/>
          </p:nvSpPr>
          <p:spPr>
            <a:xfrm>
              <a:off x="7481554" y="237664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5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9FD34B-7EF2-718D-6E76-E44015A6E2F7}"/>
                </a:ext>
              </a:extLst>
            </p:cNvPr>
            <p:cNvSpPr txBox="1"/>
            <p:nvPr/>
          </p:nvSpPr>
          <p:spPr>
            <a:xfrm>
              <a:off x="7486322" y="3368944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6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279425-9C80-42F5-AB02-751D301952E2}"/>
                </a:ext>
              </a:extLst>
            </p:cNvPr>
            <p:cNvSpPr txBox="1"/>
            <p:nvPr/>
          </p:nvSpPr>
          <p:spPr>
            <a:xfrm>
              <a:off x="7487696" y="4315136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7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A5A322A-C052-71ED-3395-65550442D2D0}"/>
                </a:ext>
              </a:extLst>
            </p:cNvPr>
            <p:cNvSpPr/>
            <p:nvPr/>
          </p:nvSpPr>
          <p:spPr>
            <a:xfrm>
              <a:off x="3678408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4C2F9E1-4EB1-23B4-50F0-B1F7F8F9CF35}"/>
                </a:ext>
              </a:extLst>
            </p:cNvPr>
            <p:cNvSpPr/>
            <p:nvPr/>
          </p:nvSpPr>
          <p:spPr>
            <a:xfrm>
              <a:off x="3917705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980CBD-DB97-AA42-A19E-B29936460233}"/>
                </a:ext>
              </a:extLst>
            </p:cNvPr>
            <p:cNvSpPr/>
            <p:nvPr/>
          </p:nvSpPr>
          <p:spPr>
            <a:xfrm>
              <a:off x="4154253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8001CD-4FE7-17E4-2E44-9659C1F31701}"/>
                </a:ext>
              </a:extLst>
            </p:cNvPr>
            <p:cNvSpPr/>
            <p:nvPr/>
          </p:nvSpPr>
          <p:spPr>
            <a:xfrm>
              <a:off x="4393550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25B8CB-80C5-B188-A758-5C6532193AEC}"/>
                </a:ext>
              </a:extLst>
            </p:cNvPr>
            <p:cNvSpPr/>
            <p:nvPr/>
          </p:nvSpPr>
          <p:spPr>
            <a:xfrm>
              <a:off x="4633273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3E184FD-9BF3-B5DC-A716-AF968ED52C8D}"/>
                </a:ext>
              </a:extLst>
            </p:cNvPr>
            <p:cNvSpPr/>
            <p:nvPr/>
          </p:nvSpPr>
          <p:spPr>
            <a:xfrm>
              <a:off x="4872570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1520C9-083C-CEE6-02C9-7FDDE41ABD28}"/>
                </a:ext>
              </a:extLst>
            </p:cNvPr>
            <p:cNvSpPr/>
            <p:nvPr/>
          </p:nvSpPr>
          <p:spPr>
            <a:xfrm>
              <a:off x="5109118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E554F3B-E18D-57C5-D2CD-5BDDD10E013D}"/>
                </a:ext>
              </a:extLst>
            </p:cNvPr>
            <p:cNvSpPr/>
            <p:nvPr/>
          </p:nvSpPr>
          <p:spPr>
            <a:xfrm>
              <a:off x="5348415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7F3E84-1F7E-A059-F315-B1A6D1E2A488}"/>
                </a:ext>
              </a:extLst>
            </p:cNvPr>
            <p:cNvSpPr/>
            <p:nvPr/>
          </p:nvSpPr>
          <p:spPr>
            <a:xfrm>
              <a:off x="3678408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8BF564D-A1A0-2298-99F8-FEF1BAA4DBF8}"/>
                </a:ext>
              </a:extLst>
            </p:cNvPr>
            <p:cNvSpPr/>
            <p:nvPr/>
          </p:nvSpPr>
          <p:spPr>
            <a:xfrm>
              <a:off x="3917705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29851BA-9A1F-28C0-A26E-8319D5368EEA}"/>
                </a:ext>
              </a:extLst>
            </p:cNvPr>
            <p:cNvSpPr/>
            <p:nvPr/>
          </p:nvSpPr>
          <p:spPr>
            <a:xfrm>
              <a:off x="4154253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53E6028-0CD1-AB22-EAD7-15FE5938BB72}"/>
                </a:ext>
              </a:extLst>
            </p:cNvPr>
            <p:cNvSpPr/>
            <p:nvPr/>
          </p:nvSpPr>
          <p:spPr>
            <a:xfrm>
              <a:off x="4393550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EAB6B51-2BAF-5D4A-8CA1-FC83F35FCDA3}"/>
                </a:ext>
              </a:extLst>
            </p:cNvPr>
            <p:cNvSpPr/>
            <p:nvPr/>
          </p:nvSpPr>
          <p:spPr>
            <a:xfrm>
              <a:off x="4633273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0BA7806-FC12-FBD5-73F6-B78E0F13426B}"/>
                </a:ext>
              </a:extLst>
            </p:cNvPr>
            <p:cNvSpPr/>
            <p:nvPr/>
          </p:nvSpPr>
          <p:spPr>
            <a:xfrm>
              <a:off x="4872570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764D248-6D1B-1A26-785B-6A15EFA928CF}"/>
                </a:ext>
              </a:extLst>
            </p:cNvPr>
            <p:cNvSpPr/>
            <p:nvPr/>
          </p:nvSpPr>
          <p:spPr>
            <a:xfrm>
              <a:off x="5109118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9E752F-15D7-55F3-E200-DBA19767F302}"/>
                </a:ext>
              </a:extLst>
            </p:cNvPr>
            <p:cNvSpPr/>
            <p:nvPr/>
          </p:nvSpPr>
          <p:spPr>
            <a:xfrm>
              <a:off x="5348415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665A2F3-1908-3A84-0B58-437E329B8F48}"/>
                </a:ext>
              </a:extLst>
            </p:cNvPr>
            <p:cNvSpPr/>
            <p:nvPr/>
          </p:nvSpPr>
          <p:spPr>
            <a:xfrm>
              <a:off x="3678408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C72078C-331A-27A2-38F9-07DDAE388AA3}"/>
                </a:ext>
              </a:extLst>
            </p:cNvPr>
            <p:cNvSpPr/>
            <p:nvPr/>
          </p:nvSpPr>
          <p:spPr>
            <a:xfrm>
              <a:off x="3917705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C81FE6E-E41A-76CC-D9F0-6C579ACD6F45}"/>
                </a:ext>
              </a:extLst>
            </p:cNvPr>
            <p:cNvSpPr/>
            <p:nvPr/>
          </p:nvSpPr>
          <p:spPr>
            <a:xfrm>
              <a:off x="4154253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FCFB34A-11E5-D712-9D9A-CFCF08603C36}"/>
                </a:ext>
              </a:extLst>
            </p:cNvPr>
            <p:cNvSpPr/>
            <p:nvPr/>
          </p:nvSpPr>
          <p:spPr>
            <a:xfrm>
              <a:off x="4393550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732308E-F69F-16F5-9BCA-7EDB892D0458}"/>
                </a:ext>
              </a:extLst>
            </p:cNvPr>
            <p:cNvSpPr/>
            <p:nvPr/>
          </p:nvSpPr>
          <p:spPr>
            <a:xfrm>
              <a:off x="4633273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C315855-A995-8C2D-C162-48DADD1696BC}"/>
                </a:ext>
              </a:extLst>
            </p:cNvPr>
            <p:cNvSpPr/>
            <p:nvPr/>
          </p:nvSpPr>
          <p:spPr>
            <a:xfrm>
              <a:off x="4872570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CC2454-E57E-C3A3-AFFB-5346095C666E}"/>
                </a:ext>
              </a:extLst>
            </p:cNvPr>
            <p:cNvSpPr/>
            <p:nvPr/>
          </p:nvSpPr>
          <p:spPr>
            <a:xfrm>
              <a:off x="5109118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6AF8DA2-9CBC-B05F-6261-62FB2F1F974B}"/>
                </a:ext>
              </a:extLst>
            </p:cNvPr>
            <p:cNvSpPr/>
            <p:nvPr/>
          </p:nvSpPr>
          <p:spPr>
            <a:xfrm>
              <a:off x="5348415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7D12AE0-4DF4-0455-9737-3BD844D68218}"/>
                </a:ext>
              </a:extLst>
            </p:cNvPr>
            <p:cNvSpPr/>
            <p:nvPr/>
          </p:nvSpPr>
          <p:spPr>
            <a:xfrm>
              <a:off x="3678407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83A23DA-CE9C-90B6-2751-C7A8341EA987}"/>
                </a:ext>
              </a:extLst>
            </p:cNvPr>
            <p:cNvSpPr/>
            <p:nvPr/>
          </p:nvSpPr>
          <p:spPr>
            <a:xfrm>
              <a:off x="3678408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ADBE3A2-53BF-5697-F247-6127C47FBE03}"/>
                </a:ext>
              </a:extLst>
            </p:cNvPr>
            <p:cNvSpPr/>
            <p:nvPr/>
          </p:nvSpPr>
          <p:spPr>
            <a:xfrm>
              <a:off x="3917705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F124BF-F5C4-8B3C-6366-DA0467D23749}"/>
                </a:ext>
              </a:extLst>
            </p:cNvPr>
            <p:cNvSpPr/>
            <p:nvPr/>
          </p:nvSpPr>
          <p:spPr>
            <a:xfrm>
              <a:off x="4154253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A6652B-4D2A-3CD7-3FC8-3F57B32EFB4B}"/>
                </a:ext>
              </a:extLst>
            </p:cNvPr>
            <p:cNvSpPr/>
            <p:nvPr/>
          </p:nvSpPr>
          <p:spPr>
            <a:xfrm>
              <a:off x="4393550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9D24DB5-FDBB-8609-A5A1-4DF872755B70}"/>
                </a:ext>
              </a:extLst>
            </p:cNvPr>
            <p:cNvSpPr/>
            <p:nvPr/>
          </p:nvSpPr>
          <p:spPr>
            <a:xfrm>
              <a:off x="4633273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B1FE39-25CB-3096-905F-6CEF16B77B34}"/>
                </a:ext>
              </a:extLst>
            </p:cNvPr>
            <p:cNvSpPr/>
            <p:nvPr/>
          </p:nvSpPr>
          <p:spPr>
            <a:xfrm>
              <a:off x="4872570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5D6CA5E-638E-B7DC-07E3-F47CF7FF826A}"/>
                </a:ext>
              </a:extLst>
            </p:cNvPr>
            <p:cNvSpPr/>
            <p:nvPr/>
          </p:nvSpPr>
          <p:spPr>
            <a:xfrm>
              <a:off x="5109118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F683148-B199-741A-77A3-2345CA553B5F}"/>
                </a:ext>
              </a:extLst>
            </p:cNvPr>
            <p:cNvSpPr/>
            <p:nvPr/>
          </p:nvSpPr>
          <p:spPr>
            <a:xfrm>
              <a:off x="5348415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3805442-6F6A-DC50-05BC-3B0EDC1EC7CF}"/>
                </a:ext>
              </a:extLst>
            </p:cNvPr>
            <p:cNvSpPr/>
            <p:nvPr/>
          </p:nvSpPr>
          <p:spPr>
            <a:xfrm>
              <a:off x="3678408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1411D96-AF77-927F-779C-7B3B9440B3BB}"/>
                </a:ext>
              </a:extLst>
            </p:cNvPr>
            <p:cNvSpPr/>
            <p:nvPr/>
          </p:nvSpPr>
          <p:spPr>
            <a:xfrm>
              <a:off x="3917705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75D456E-587F-215E-F491-FA0A7D8BB4F0}"/>
                </a:ext>
              </a:extLst>
            </p:cNvPr>
            <p:cNvSpPr/>
            <p:nvPr/>
          </p:nvSpPr>
          <p:spPr>
            <a:xfrm>
              <a:off x="4154253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796C192-8DF1-F25A-8EC0-94D8F704A538}"/>
                </a:ext>
              </a:extLst>
            </p:cNvPr>
            <p:cNvSpPr/>
            <p:nvPr/>
          </p:nvSpPr>
          <p:spPr>
            <a:xfrm>
              <a:off x="4393550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1675AC2-8F58-1CDD-5ACB-859BE928ABA7}"/>
                </a:ext>
              </a:extLst>
            </p:cNvPr>
            <p:cNvSpPr/>
            <p:nvPr/>
          </p:nvSpPr>
          <p:spPr>
            <a:xfrm>
              <a:off x="4633273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9CBC92A-1C35-87E3-4045-EF4890DDA54A}"/>
                </a:ext>
              </a:extLst>
            </p:cNvPr>
            <p:cNvSpPr/>
            <p:nvPr/>
          </p:nvSpPr>
          <p:spPr>
            <a:xfrm>
              <a:off x="4872570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4B1E5099-3FA0-2096-042F-A7B2AD4B7C6E}"/>
                </a:ext>
              </a:extLst>
            </p:cNvPr>
            <p:cNvSpPr/>
            <p:nvPr/>
          </p:nvSpPr>
          <p:spPr>
            <a:xfrm>
              <a:off x="5109118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F286DBD5-2660-A5C7-3E19-EB01E0DA6B38}"/>
                </a:ext>
              </a:extLst>
            </p:cNvPr>
            <p:cNvSpPr/>
            <p:nvPr/>
          </p:nvSpPr>
          <p:spPr>
            <a:xfrm>
              <a:off x="5348415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182E0953-3374-895C-B51F-B0F3BA91F0AD}"/>
                </a:ext>
              </a:extLst>
            </p:cNvPr>
            <p:cNvSpPr/>
            <p:nvPr/>
          </p:nvSpPr>
          <p:spPr>
            <a:xfrm>
              <a:off x="3678408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97C7B589-453F-CC08-29DE-B15FECE540D9}"/>
                </a:ext>
              </a:extLst>
            </p:cNvPr>
            <p:cNvSpPr/>
            <p:nvPr/>
          </p:nvSpPr>
          <p:spPr>
            <a:xfrm>
              <a:off x="3917705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D29FB84F-8E1F-5816-1DE8-117135CDF177}"/>
                </a:ext>
              </a:extLst>
            </p:cNvPr>
            <p:cNvSpPr/>
            <p:nvPr/>
          </p:nvSpPr>
          <p:spPr>
            <a:xfrm>
              <a:off x="4154253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B2607ADA-409D-41C2-982F-2B62232B0338}"/>
                </a:ext>
              </a:extLst>
            </p:cNvPr>
            <p:cNvSpPr/>
            <p:nvPr/>
          </p:nvSpPr>
          <p:spPr>
            <a:xfrm>
              <a:off x="4393550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2039BEE5-D294-01E0-E3C8-5E37F6309D9D}"/>
                </a:ext>
              </a:extLst>
            </p:cNvPr>
            <p:cNvSpPr/>
            <p:nvPr/>
          </p:nvSpPr>
          <p:spPr>
            <a:xfrm>
              <a:off x="4633273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CFAAF812-86F9-815E-3642-F855C8818AE5}"/>
                </a:ext>
              </a:extLst>
            </p:cNvPr>
            <p:cNvSpPr/>
            <p:nvPr/>
          </p:nvSpPr>
          <p:spPr>
            <a:xfrm>
              <a:off x="4872570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64C48322-E6F1-ED0B-3A0E-1220B01DED98}"/>
                </a:ext>
              </a:extLst>
            </p:cNvPr>
            <p:cNvSpPr/>
            <p:nvPr/>
          </p:nvSpPr>
          <p:spPr>
            <a:xfrm>
              <a:off x="5109118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E0C3A710-10DF-71C7-0C5E-E19A5AA4FE20}"/>
                </a:ext>
              </a:extLst>
            </p:cNvPr>
            <p:cNvSpPr/>
            <p:nvPr/>
          </p:nvSpPr>
          <p:spPr>
            <a:xfrm>
              <a:off x="5348415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AAE06462-8929-2E41-B790-5A8519AC818C}"/>
                </a:ext>
              </a:extLst>
            </p:cNvPr>
            <p:cNvSpPr/>
            <p:nvPr/>
          </p:nvSpPr>
          <p:spPr>
            <a:xfrm>
              <a:off x="3678408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992B44F3-52EC-6955-54A9-91166EF3085D}"/>
                </a:ext>
              </a:extLst>
            </p:cNvPr>
            <p:cNvSpPr/>
            <p:nvPr/>
          </p:nvSpPr>
          <p:spPr>
            <a:xfrm>
              <a:off x="3917705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9FF51967-2AF2-F258-7EE0-F80A7F1F5B70}"/>
                </a:ext>
              </a:extLst>
            </p:cNvPr>
            <p:cNvSpPr/>
            <p:nvPr/>
          </p:nvSpPr>
          <p:spPr>
            <a:xfrm>
              <a:off x="4154253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E67CFF92-FFF6-49CD-FC23-C9BB57C70440}"/>
                </a:ext>
              </a:extLst>
            </p:cNvPr>
            <p:cNvSpPr/>
            <p:nvPr/>
          </p:nvSpPr>
          <p:spPr>
            <a:xfrm>
              <a:off x="4393550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DDF61DFE-39D3-294F-37AA-41406C900F9E}"/>
                </a:ext>
              </a:extLst>
            </p:cNvPr>
            <p:cNvSpPr/>
            <p:nvPr/>
          </p:nvSpPr>
          <p:spPr>
            <a:xfrm>
              <a:off x="4633273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8B8651C0-EB2C-BDED-6156-E0CDEFB04156}"/>
                </a:ext>
              </a:extLst>
            </p:cNvPr>
            <p:cNvSpPr/>
            <p:nvPr/>
          </p:nvSpPr>
          <p:spPr>
            <a:xfrm>
              <a:off x="4872570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D2920581-7CE8-C029-2CC3-B300DA1B24F3}"/>
                </a:ext>
              </a:extLst>
            </p:cNvPr>
            <p:cNvSpPr/>
            <p:nvPr/>
          </p:nvSpPr>
          <p:spPr>
            <a:xfrm>
              <a:off x="5109118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32D68337-8CDE-0487-1E97-AB933B6DFAB6}"/>
                </a:ext>
              </a:extLst>
            </p:cNvPr>
            <p:cNvSpPr/>
            <p:nvPr/>
          </p:nvSpPr>
          <p:spPr>
            <a:xfrm>
              <a:off x="5348415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17014F06-92DB-BC9B-6DDB-38C31AF77C86}"/>
                </a:ext>
              </a:extLst>
            </p:cNvPr>
            <p:cNvSpPr/>
            <p:nvPr/>
          </p:nvSpPr>
          <p:spPr>
            <a:xfrm>
              <a:off x="3678407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463ABA24-D57C-CB4C-101E-0ED1BCAA020E}"/>
                </a:ext>
              </a:extLst>
            </p:cNvPr>
            <p:cNvSpPr/>
            <p:nvPr/>
          </p:nvSpPr>
          <p:spPr>
            <a:xfrm>
              <a:off x="3678408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E24C2237-13AA-62EE-D4F0-83B8F6B8298B}"/>
                </a:ext>
              </a:extLst>
            </p:cNvPr>
            <p:cNvSpPr/>
            <p:nvPr/>
          </p:nvSpPr>
          <p:spPr>
            <a:xfrm>
              <a:off x="3917705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2A50C30B-BC6A-871F-72A2-618398ED741C}"/>
                </a:ext>
              </a:extLst>
            </p:cNvPr>
            <p:cNvSpPr/>
            <p:nvPr/>
          </p:nvSpPr>
          <p:spPr>
            <a:xfrm>
              <a:off x="4154253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1CA21BD5-C848-7A0A-A3EB-5CC7E17DC993}"/>
                </a:ext>
              </a:extLst>
            </p:cNvPr>
            <p:cNvSpPr/>
            <p:nvPr/>
          </p:nvSpPr>
          <p:spPr>
            <a:xfrm>
              <a:off x="4393550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25ACF0A0-6956-BA12-220D-036CFD6627E6}"/>
                </a:ext>
              </a:extLst>
            </p:cNvPr>
            <p:cNvSpPr/>
            <p:nvPr/>
          </p:nvSpPr>
          <p:spPr>
            <a:xfrm>
              <a:off x="4633273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5A61F54C-EF3E-6B98-C672-50805CCDC1F6}"/>
                </a:ext>
              </a:extLst>
            </p:cNvPr>
            <p:cNvSpPr/>
            <p:nvPr/>
          </p:nvSpPr>
          <p:spPr>
            <a:xfrm>
              <a:off x="4872570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146705D-EA8B-936D-2FDD-A1F9B107AEA1}"/>
                </a:ext>
              </a:extLst>
            </p:cNvPr>
            <p:cNvSpPr/>
            <p:nvPr/>
          </p:nvSpPr>
          <p:spPr>
            <a:xfrm>
              <a:off x="5109118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EC14A70E-84FF-D961-FBE8-0D4C2D287D34}"/>
                </a:ext>
              </a:extLst>
            </p:cNvPr>
            <p:cNvSpPr/>
            <p:nvPr/>
          </p:nvSpPr>
          <p:spPr>
            <a:xfrm>
              <a:off x="5348415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C333CEC3-EF10-C7BA-3151-CE507C0A9475}"/>
                </a:ext>
              </a:extLst>
            </p:cNvPr>
            <p:cNvSpPr/>
            <p:nvPr/>
          </p:nvSpPr>
          <p:spPr>
            <a:xfrm>
              <a:off x="3678408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4C6C8DEB-F338-2B19-2F24-43E8880AFC3A}"/>
                </a:ext>
              </a:extLst>
            </p:cNvPr>
            <p:cNvSpPr/>
            <p:nvPr/>
          </p:nvSpPr>
          <p:spPr>
            <a:xfrm>
              <a:off x="391770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46BD5A50-E05F-C82F-4485-B901F7132A99}"/>
                </a:ext>
              </a:extLst>
            </p:cNvPr>
            <p:cNvSpPr/>
            <p:nvPr/>
          </p:nvSpPr>
          <p:spPr>
            <a:xfrm>
              <a:off x="4154253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1C53A78-2ADA-103B-0829-38075AA27622}"/>
                </a:ext>
              </a:extLst>
            </p:cNvPr>
            <p:cNvSpPr/>
            <p:nvPr/>
          </p:nvSpPr>
          <p:spPr>
            <a:xfrm>
              <a:off x="4393550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6E6B122-37FF-7ED3-811E-311DE1D7DBB7}"/>
                </a:ext>
              </a:extLst>
            </p:cNvPr>
            <p:cNvSpPr/>
            <p:nvPr/>
          </p:nvSpPr>
          <p:spPr>
            <a:xfrm>
              <a:off x="4633273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FF7D622-30BE-EF34-C33C-D608990709B1}"/>
                </a:ext>
              </a:extLst>
            </p:cNvPr>
            <p:cNvSpPr/>
            <p:nvPr/>
          </p:nvSpPr>
          <p:spPr>
            <a:xfrm>
              <a:off x="4872570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7DD2BBB-627C-54E7-2089-69986F4CF05B}"/>
                </a:ext>
              </a:extLst>
            </p:cNvPr>
            <p:cNvSpPr/>
            <p:nvPr/>
          </p:nvSpPr>
          <p:spPr>
            <a:xfrm>
              <a:off x="5109118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4FD0CF3B-9718-0617-D808-DEE8D192DA19}"/>
                </a:ext>
              </a:extLst>
            </p:cNvPr>
            <p:cNvSpPr/>
            <p:nvPr/>
          </p:nvSpPr>
          <p:spPr>
            <a:xfrm>
              <a:off x="534841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3C2D36BA-86B6-AE22-0F90-9A8812977B2D}"/>
                </a:ext>
              </a:extLst>
            </p:cNvPr>
            <p:cNvSpPr/>
            <p:nvPr/>
          </p:nvSpPr>
          <p:spPr>
            <a:xfrm>
              <a:off x="3678408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A831AC0D-0BA9-DDA8-FD4D-FF69375646A9}"/>
                </a:ext>
              </a:extLst>
            </p:cNvPr>
            <p:cNvSpPr/>
            <p:nvPr/>
          </p:nvSpPr>
          <p:spPr>
            <a:xfrm>
              <a:off x="3917705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D0AF596-0AB9-4F5C-8C17-319868873BDE}"/>
                </a:ext>
              </a:extLst>
            </p:cNvPr>
            <p:cNvSpPr/>
            <p:nvPr/>
          </p:nvSpPr>
          <p:spPr>
            <a:xfrm>
              <a:off x="4154253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656C1B29-CF40-45F4-6688-B5B450006635}"/>
                </a:ext>
              </a:extLst>
            </p:cNvPr>
            <p:cNvSpPr/>
            <p:nvPr/>
          </p:nvSpPr>
          <p:spPr>
            <a:xfrm>
              <a:off x="4393550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C9F591A2-7215-7E6A-9FA4-6EB26F30F98A}"/>
                </a:ext>
              </a:extLst>
            </p:cNvPr>
            <p:cNvSpPr/>
            <p:nvPr/>
          </p:nvSpPr>
          <p:spPr>
            <a:xfrm>
              <a:off x="4633273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D5E5C808-8611-B003-65B3-5508422FD1AD}"/>
                </a:ext>
              </a:extLst>
            </p:cNvPr>
            <p:cNvSpPr/>
            <p:nvPr/>
          </p:nvSpPr>
          <p:spPr>
            <a:xfrm>
              <a:off x="4872570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64C72BAC-8053-78E4-0E01-A125F8C3B60C}"/>
                </a:ext>
              </a:extLst>
            </p:cNvPr>
            <p:cNvSpPr/>
            <p:nvPr/>
          </p:nvSpPr>
          <p:spPr>
            <a:xfrm>
              <a:off x="5109118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A196EFB7-7DBE-80B2-034B-D65040FBA453}"/>
                </a:ext>
              </a:extLst>
            </p:cNvPr>
            <p:cNvSpPr/>
            <p:nvPr/>
          </p:nvSpPr>
          <p:spPr>
            <a:xfrm>
              <a:off x="5348415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7766C9D3-7254-F236-F89C-516B8459A212}"/>
                </a:ext>
              </a:extLst>
            </p:cNvPr>
            <p:cNvSpPr/>
            <p:nvPr/>
          </p:nvSpPr>
          <p:spPr>
            <a:xfrm>
              <a:off x="3678408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6F0F203D-5B81-4B50-7072-5493CD9A01EC}"/>
                </a:ext>
              </a:extLst>
            </p:cNvPr>
            <p:cNvSpPr/>
            <p:nvPr/>
          </p:nvSpPr>
          <p:spPr>
            <a:xfrm>
              <a:off x="3917705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4AC523E-9A94-2BE3-9018-D3CCFCD9AE92}"/>
                </a:ext>
              </a:extLst>
            </p:cNvPr>
            <p:cNvSpPr/>
            <p:nvPr/>
          </p:nvSpPr>
          <p:spPr>
            <a:xfrm>
              <a:off x="4154253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51D5A35B-B1C0-5C8E-634D-814B0AA35943}"/>
                </a:ext>
              </a:extLst>
            </p:cNvPr>
            <p:cNvSpPr/>
            <p:nvPr/>
          </p:nvSpPr>
          <p:spPr>
            <a:xfrm>
              <a:off x="4393550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913F2408-6CC5-21E0-6913-07047DF3E7EE}"/>
                </a:ext>
              </a:extLst>
            </p:cNvPr>
            <p:cNvSpPr/>
            <p:nvPr/>
          </p:nvSpPr>
          <p:spPr>
            <a:xfrm>
              <a:off x="4633273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821CCF40-A117-BE37-03A0-6282B6ACE7BC}"/>
                </a:ext>
              </a:extLst>
            </p:cNvPr>
            <p:cNvSpPr/>
            <p:nvPr/>
          </p:nvSpPr>
          <p:spPr>
            <a:xfrm>
              <a:off x="4872570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F9BEF0D8-20A1-C80A-DDFE-688FC37E62CE}"/>
                </a:ext>
              </a:extLst>
            </p:cNvPr>
            <p:cNvSpPr/>
            <p:nvPr/>
          </p:nvSpPr>
          <p:spPr>
            <a:xfrm>
              <a:off x="5109118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17F5EA34-6D0C-9F7E-E10D-2858FC02EC47}"/>
                </a:ext>
              </a:extLst>
            </p:cNvPr>
            <p:cNvSpPr/>
            <p:nvPr/>
          </p:nvSpPr>
          <p:spPr>
            <a:xfrm>
              <a:off x="5348415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1AD0C26B-7E00-EE54-67A8-676F542B5415}"/>
                </a:ext>
              </a:extLst>
            </p:cNvPr>
            <p:cNvSpPr/>
            <p:nvPr/>
          </p:nvSpPr>
          <p:spPr>
            <a:xfrm>
              <a:off x="3678407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D5561E28-D151-5BDF-A5B9-2A90E4133C8D}"/>
                </a:ext>
              </a:extLst>
            </p:cNvPr>
            <p:cNvSpPr/>
            <p:nvPr/>
          </p:nvSpPr>
          <p:spPr>
            <a:xfrm>
              <a:off x="3678408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1532EB71-6EF0-1A27-6D26-B33A8CC6D79F}"/>
                </a:ext>
              </a:extLst>
            </p:cNvPr>
            <p:cNvSpPr/>
            <p:nvPr/>
          </p:nvSpPr>
          <p:spPr>
            <a:xfrm>
              <a:off x="3917705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CB81C60C-4C23-B08A-9487-6D8B58E1A4F9}"/>
                </a:ext>
              </a:extLst>
            </p:cNvPr>
            <p:cNvSpPr/>
            <p:nvPr/>
          </p:nvSpPr>
          <p:spPr>
            <a:xfrm>
              <a:off x="4154253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9D09A9B3-592C-E056-C582-3EEB66DCA922}"/>
                </a:ext>
              </a:extLst>
            </p:cNvPr>
            <p:cNvSpPr/>
            <p:nvPr/>
          </p:nvSpPr>
          <p:spPr>
            <a:xfrm>
              <a:off x="4393550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3ECE90EB-057C-68FF-8BE9-ADD1F33E20AA}"/>
                </a:ext>
              </a:extLst>
            </p:cNvPr>
            <p:cNvSpPr/>
            <p:nvPr/>
          </p:nvSpPr>
          <p:spPr>
            <a:xfrm>
              <a:off x="4633273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D2CDEEED-0A99-53CF-0D08-627F55BD6240}"/>
                </a:ext>
              </a:extLst>
            </p:cNvPr>
            <p:cNvSpPr/>
            <p:nvPr/>
          </p:nvSpPr>
          <p:spPr>
            <a:xfrm>
              <a:off x="4872570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A8A5AF8E-5EA8-8C09-E75C-62C8A7201D2E}"/>
                </a:ext>
              </a:extLst>
            </p:cNvPr>
            <p:cNvSpPr/>
            <p:nvPr/>
          </p:nvSpPr>
          <p:spPr>
            <a:xfrm>
              <a:off x="5109118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B995876E-C29C-F54D-F80B-9922FE1DD821}"/>
                </a:ext>
              </a:extLst>
            </p:cNvPr>
            <p:cNvSpPr/>
            <p:nvPr/>
          </p:nvSpPr>
          <p:spPr>
            <a:xfrm>
              <a:off x="5348415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EDC582AB-46C8-4A4E-08C6-816139331EB9}"/>
                </a:ext>
              </a:extLst>
            </p:cNvPr>
            <p:cNvSpPr/>
            <p:nvPr/>
          </p:nvSpPr>
          <p:spPr>
            <a:xfrm>
              <a:off x="3678408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15840633-B52F-924F-80CC-E9EBCC30B2A2}"/>
                </a:ext>
              </a:extLst>
            </p:cNvPr>
            <p:cNvSpPr/>
            <p:nvPr/>
          </p:nvSpPr>
          <p:spPr>
            <a:xfrm>
              <a:off x="3917705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2AB0CD0F-F234-9CF9-BB68-C93812D90853}"/>
                </a:ext>
              </a:extLst>
            </p:cNvPr>
            <p:cNvSpPr/>
            <p:nvPr/>
          </p:nvSpPr>
          <p:spPr>
            <a:xfrm>
              <a:off x="4154253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F5A888F9-CC3E-1615-DE68-E2697E9F0CBF}"/>
                </a:ext>
              </a:extLst>
            </p:cNvPr>
            <p:cNvSpPr/>
            <p:nvPr/>
          </p:nvSpPr>
          <p:spPr>
            <a:xfrm>
              <a:off x="4393550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B5155776-ECEA-33E4-CC4F-9511ECC89EEC}"/>
                </a:ext>
              </a:extLst>
            </p:cNvPr>
            <p:cNvSpPr/>
            <p:nvPr/>
          </p:nvSpPr>
          <p:spPr>
            <a:xfrm>
              <a:off x="4633273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ADC74341-F3D9-4DF7-29DB-DB69D5F403F5}"/>
                </a:ext>
              </a:extLst>
            </p:cNvPr>
            <p:cNvSpPr/>
            <p:nvPr/>
          </p:nvSpPr>
          <p:spPr>
            <a:xfrm>
              <a:off x="4872570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67105E84-8845-2D8E-BA98-36FFA285C5A3}"/>
                </a:ext>
              </a:extLst>
            </p:cNvPr>
            <p:cNvSpPr/>
            <p:nvPr/>
          </p:nvSpPr>
          <p:spPr>
            <a:xfrm>
              <a:off x="5109118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C27DE674-F526-1FA3-5103-964C4941FC96}"/>
                </a:ext>
              </a:extLst>
            </p:cNvPr>
            <p:cNvSpPr/>
            <p:nvPr/>
          </p:nvSpPr>
          <p:spPr>
            <a:xfrm>
              <a:off x="5348415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6CC381AC-BBDD-F45C-2E3E-EB2252BC29A1}"/>
                </a:ext>
              </a:extLst>
            </p:cNvPr>
            <p:cNvSpPr/>
            <p:nvPr/>
          </p:nvSpPr>
          <p:spPr>
            <a:xfrm>
              <a:off x="3678408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8DE52861-F477-3A12-09DA-FD714579445C}"/>
                </a:ext>
              </a:extLst>
            </p:cNvPr>
            <p:cNvSpPr/>
            <p:nvPr/>
          </p:nvSpPr>
          <p:spPr>
            <a:xfrm>
              <a:off x="391770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D17D748C-B76D-E972-E80C-A4459B5E2AA1}"/>
                </a:ext>
              </a:extLst>
            </p:cNvPr>
            <p:cNvSpPr/>
            <p:nvPr/>
          </p:nvSpPr>
          <p:spPr>
            <a:xfrm>
              <a:off x="4154253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EA04435F-7D3B-A784-AA8E-597EAE027A2F}"/>
                </a:ext>
              </a:extLst>
            </p:cNvPr>
            <p:cNvSpPr/>
            <p:nvPr/>
          </p:nvSpPr>
          <p:spPr>
            <a:xfrm>
              <a:off x="4393550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57159574-CA11-62D5-4968-AC1960725D1E}"/>
                </a:ext>
              </a:extLst>
            </p:cNvPr>
            <p:cNvSpPr/>
            <p:nvPr/>
          </p:nvSpPr>
          <p:spPr>
            <a:xfrm>
              <a:off x="4633273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690E0285-EB96-F7AC-39E8-0796421D9625}"/>
                </a:ext>
              </a:extLst>
            </p:cNvPr>
            <p:cNvSpPr/>
            <p:nvPr/>
          </p:nvSpPr>
          <p:spPr>
            <a:xfrm>
              <a:off x="4872570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677A4547-6B06-DBFB-6CB5-88C8D0E01B90}"/>
                </a:ext>
              </a:extLst>
            </p:cNvPr>
            <p:cNvSpPr/>
            <p:nvPr/>
          </p:nvSpPr>
          <p:spPr>
            <a:xfrm>
              <a:off x="5109118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ACD8A970-CB90-E714-DA19-8F380619BE26}"/>
                </a:ext>
              </a:extLst>
            </p:cNvPr>
            <p:cNvSpPr/>
            <p:nvPr/>
          </p:nvSpPr>
          <p:spPr>
            <a:xfrm>
              <a:off x="534841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CE0EF4A2-5E1B-0C1F-4E69-4D394ADEA26C}"/>
                </a:ext>
              </a:extLst>
            </p:cNvPr>
            <p:cNvSpPr/>
            <p:nvPr/>
          </p:nvSpPr>
          <p:spPr>
            <a:xfrm>
              <a:off x="3678408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A019C7AD-D735-069D-0472-959084C6F04B}"/>
                </a:ext>
              </a:extLst>
            </p:cNvPr>
            <p:cNvSpPr/>
            <p:nvPr/>
          </p:nvSpPr>
          <p:spPr>
            <a:xfrm>
              <a:off x="3917705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905EF6D2-715A-372E-3227-EEBC3DFD8EFF}"/>
                </a:ext>
              </a:extLst>
            </p:cNvPr>
            <p:cNvSpPr/>
            <p:nvPr/>
          </p:nvSpPr>
          <p:spPr>
            <a:xfrm>
              <a:off x="4154253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DAE4E485-421D-E2F2-47D5-B2A01192167A}"/>
                </a:ext>
              </a:extLst>
            </p:cNvPr>
            <p:cNvSpPr/>
            <p:nvPr/>
          </p:nvSpPr>
          <p:spPr>
            <a:xfrm>
              <a:off x="4393550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ABF996DD-81C7-AD58-4A8A-E8348F602D03}"/>
                </a:ext>
              </a:extLst>
            </p:cNvPr>
            <p:cNvSpPr/>
            <p:nvPr/>
          </p:nvSpPr>
          <p:spPr>
            <a:xfrm>
              <a:off x="4633273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18CAB831-C6B9-9B15-F600-67F7D8CC41B9}"/>
                </a:ext>
              </a:extLst>
            </p:cNvPr>
            <p:cNvSpPr/>
            <p:nvPr/>
          </p:nvSpPr>
          <p:spPr>
            <a:xfrm>
              <a:off x="4872570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A562E26A-FC29-E98E-AB13-9845792D86AC}"/>
                </a:ext>
              </a:extLst>
            </p:cNvPr>
            <p:cNvSpPr/>
            <p:nvPr/>
          </p:nvSpPr>
          <p:spPr>
            <a:xfrm>
              <a:off x="5109118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5AC89DFB-C0FA-B7DD-1A4F-798C4641C646}"/>
                </a:ext>
              </a:extLst>
            </p:cNvPr>
            <p:cNvSpPr/>
            <p:nvPr/>
          </p:nvSpPr>
          <p:spPr>
            <a:xfrm>
              <a:off x="5348415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4FEEB32D-3BB5-7D3B-7E2F-62EE1BA394F1}"/>
                </a:ext>
              </a:extLst>
            </p:cNvPr>
            <p:cNvSpPr/>
            <p:nvPr/>
          </p:nvSpPr>
          <p:spPr>
            <a:xfrm>
              <a:off x="3678407" y="4350750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18FCAC13-4AE5-6943-26C0-A19B3D53FB2E}"/>
                </a:ext>
              </a:extLst>
            </p:cNvPr>
            <p:cNvSpPr/>
            <p:nvPr/>
          </p:nvSpPr>
          <p:spPr>
            <a:xfrm>
              <a:off x="556765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F2E34E42-5499-192E-1AF3-E50DEB23BEB3}"/>
                </a:ext>
              </a:extLst>
            </p:cNvPr>
            <p:cNvSpPr/>
            <p:nvPr/>
          </p:nvSpPr>
          <p:spPr>
            <a:xfrm>
              <a:off x="5806952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C80E4B20-E4E8-1516-73ED-44D78DFA28D0}"/>
                </a:ext>
              </a:extLst>
            </p:cNvPr>
            <p:cNvSpPr/>
            <p:nvPr/>
          </p:nvSpPr>
          <p:spPr>
            <a:xfrm>
              <a:off x="6043500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2D847E0A-55C0-5A45-F747-3DBB4DADBF6D}"/>
                </a:ext>
              </a:extLst>
            </p:cNvPr>
            <p:cNvSpPr/>
            <p:nvPr/>
          </p:nvSpPr>
          <p:spPr>
            <a:xfrm>
              <a:off x="6282797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2B92FBD3-22B5-5FC8-33D3-A39DFC866815}"/>
                </a:ext>
              </a:extLst>
            </p:cNvPr>
            <p:cNvSpPr/>
            <p:nvPr/>
          </p:nvSpPr>
          <p:spPr>
            <a:xfrm>
              <a:off x="6522520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72BCB206-09BC-045A-F57D-A1CB9C82B962}"/>
                </a:ext>
              </a:extLst>
            </p:cNvPr>
            <p:cNvSpPr/>
            <p:nvPr/>
          </p:nvSpPr>
          <p:spPr>
            <a:xfrm>
              <a:off x="6761817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A75DCFA7-F5FE-C842-D25A-784EEAAC2D5D}"/>
                </a:ext>
              </a:extLst>
            </p:cNvPr>
            <p:cNvSpPr/>
            <p:nvPr/>
          </p:nvSpPr>
          <p:spPr>
            <a:xfrm>
              <a:off x="6998365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F393E4C5-7D99-69FF-FE81-D237B3DFA982}"/>
                </a:ext>
              </a:extLst>
            </p:cNvPr>
            <p:cNvSpPr/>
            <p:nvPr/>
          </p:nvSpPr>
          <p:spPr>
            <a:xfrm>
              <a:off x="7237662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6774ACDB-79A4-1DF6-2D96-C6E4812CCC5A}"/>
                </a:ext>
              </a:extLst>
            </p:cNvPr>
            <p:cNvSpPr/>
            <p:nvPr/>
          </p:nvSpPr>
          <p:spPr>
            <a:xfrm>
              <a:off x="5567655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F5FFC20C-925A-D263-63CB-02D0EE18D811}"/>
                </a:ext>
              </a:extLst>
            </p:cNvPr>
            <p:cNvSpPr/>
            <p:nvPr/>
          </p:nvSpPr>
          <p:spPr>
            <a:xfrm>
              <a:off x="5806952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B91FAD5A-D4D1-8818-A4EE-4F26F05EDCB6}"/>
                </a:ext>
              </a:extLst>
            </p:cNvPr>
            <p:cNvSpPr/>
            <p:nvPr/>
          </p:nvSpPr>
          <p:spPr>
            <a:xfrm>
              <a:off x="6043500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D7DF9CE6-3936-49FC-03AC-13603F6BE48B}"/>
                </a:ext>
              </a:extLst>
            </p:cNvPr>
            <p:cNvSpPr/>
            <p:nvPr/>
          </p:nvSpPr>
          <p:spPr>
            <a:xfrm>
              <a:off x="6282797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3E4CF72C-DC44-2179-44B8-431A46DBAA68}"/>
                </a:ext>
              </a:extLst>
            </p:cNvPr>
            <p:cNvSpPr/>
            <p:nvPr/>
          </p:nvSpPr>
          <p:spPr>
            <a:xfrm>
              <a:off x="6522520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6705AB3E-840A-790F-117C-6AEF1D444716}"/>
                </a:ext>
              </a:extLst>
            </p:cNvPr>
            <p:cNvSpPr/>
            <p:nvPr/>
          </p:nvSpPr>
          <p:spPr>
            <a:xfrm>
              <a:off x="6761817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C25FE657-42F6-BC4E-6F0B-2DB427D75642}"/>
                </a:ext>
              </a:extLst>
            </p:cNvPr>
            <p:cNvSpPr/>
            <p:nvPr/>
          </p:nvSpPr>
          <p:spPr>
            <a:xfrm>
              <a:off x="6998365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8D8A4AF9-DD07-3CCF-885F-9DD63CC65B5C}"/>
                </a:ext>
              </a:extLst>
            </p:cNvPr>
            <p:cNvSpPr/>
            <p:nvPr/>
          </p:nvSpPr>
          <p:spPr>
            <a:xfrm>
              <a:off x="7237662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D5FB2746-3E7C-023D-DE6D-5C6C6B200175}"/>
                </a:ext>
              </a:extLst>
            </p:cNvPr>
            <p:cNvSpPr/>
            <p:nvPr/>
          </p:nvSpPr>
          <p:spPr>
            <a:xfrm>
              <a:off x="5567655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7287E075-2B54-9E16-A86B-F270615974A8}"/>
                </a:ext>
              </a:extLst>
            </p:cNvPr>
            <p:cNvSpPr/>
            <p:nvPr/>
          </p:nvSpPr>
          <p:spPr>
            <a:xfrm>
              <a:off x="5806952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90143A43-8789-EC10-477E-398778E94243}"/>
                </a:ext>
              </a:extLst>
            </p:cNvPr>
            <p:cNvSpPr/>
            <p:nvPr/>
          </p:nvSpPr>
          <p:spPr>
            <a:xfrm>
              <a:off x="6043500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3205B006-638C-C508-B00E-B007891AAD8D}"/>
                </a:ext>
              </a:extLst>
            </p:cNvPr>
            <p:cNvSpPr/>
            <p:nvPr/>
          </p:nvSpPr>
          <p:spPr>
            <a:xfrm>
              <a:off x="6282797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F3547EA3-893B-642C-65D0-D3E33689C406}"/>
                </a:ext>
              </a:extLst>
            </p:cNvPr>
            <p:cNvSpPr/>
            <p:nvPr/>
          </p:nvSpPr>
          <p:spPr>
            <a:xfrm>
              <a:off x="6522520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E1433D12-1B06-CE6B-3025-46064549E15D}"/>
                </a:ext>
              </a:extLst>
            </p:cNvPr>
            <p:cNvSpPr/>
            <p:nvPr/>
          </p:nvSpPr>
          <p:spPr>
            <a:xfrm>
              <a:off x="6761817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B85119C2-891A-527C-EE1B-5F8F302A50B5}"/>
                </a:ext>
              </a:extLst>
            </p:cNvPr>
            <p:cNvSpPr/>
            <p:nvPr/>
          </p:nvSpPr>
          <p:spPr>
            <a:xfrm>
              <a:off x="6998365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35B87F2F-7089-FCBB-AB75-9E56F900194C}"/>
                </a:ext>
              </a:extLst>
            </p:cNvPr>
            <p:cNvSpPr/>
            <p:nvPr/>
          </p:nvSpPr>
          <p:spPr>
            <a:xfrm>
              <a:off x="7237662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AAD29282-A080-0C55-4FE5-A4335BC0C4BF}"/>
                </a:ext>
              </a:extLst>
            </p:cNvPr>
            <p:cNvSpPr/>
            <p:nvPr/>
          </p:nvSpPr>
          <p:spPr>
            <a:xfrm>
              <a:off x="5567655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054385FF-DD06-A987-A4F3-3EEFA157795E}"/>
                </a:ext>
              </a:extLst>
            </p:cNvPr>
            <p:cNvSpPr/>
            <p:nvPr/>
          </p:nvSpPr>
          <p:spPr>
            <a:xfrm>
              <a:off x="5806952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F8F4809A-18B9-A29B-DEDF-0A840DB4C3E2}"/>
                </a:ext>
              </a:extLst>
            </p:cNvPr>
            <p:cNvSpPr/>
            <p:nvPr/>
          </p:nvSpPr>
          <p:spPr>
            <a:xfrm>
              <a:off x="6043500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26D645FC-6279-BBED-4CD6-A0DB8BFF8EEC}"/>
                </a:ext>
              </a:extLst>
            </p:cNvPr>
            <p:cNvSpPr/>
            <p:nvPr/>
          </p:nvSpPr>
          <p:spPr>
            <a:xfrm>
              <a:off x="6282797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C60287D9-3F15-89FC-92EF-B584BB90D4A6}"/>
                </a:ext>
              </a:extLst>
            </p:cNvPr>
            <p:cNvSpPr/>
            <p:nvPr/>
          </p:nvSpPr>
          <p:spPr>
            <a:xfrm>
              <a:off x="6522520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F7A18875-C97F-1AF7-42D6-CAEC398E3F59}"/>
                </a:ext>
              </a:extLst>
            </p:cNvPr>
            <p:cNvSpPr/>
            <p:nvPr/>
          </p:nvSpPr>
          <p:spPr>
            <a:xfrm>
              <a:off x="6761817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8811DC71-702B-8C13-0B5B-E04B071BDC5F}"/>
                </a:ext>
              </a:extLst>
            </p:cNvPr>
            <p:cNvSpPr/>
            <p:nvPr/>
          </p:nvSpPr>
          <p:spPr>
            <a:xfrm>
              <a:off x="6998365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6F8EA3E5-9646-C2F0-9332-D13C73247AAE}"/>
                </a:ext>
              </a:extLst>
            </p:cNvPr>
            <p:cNvSpPr/>
            <p:nvPr/>
          </p:nvSpPr>
          <p:spPr>
            <a:xfrm>
              <a:off x="7237662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06200FB1-00D0-1650-1F99-AB7C40C09400}"/>
                </a:ext>
              </a:extLst>
            </p:cNvPr>
            <p:cNvSpPr/>
            <p:nvPr/>
          </p:nvSpPr>
          <p:spPr>
            <a:xfrm>
              <a:off x="5567654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4935AD96-40D7-4799-25B1-C37C68BB263C}"/>
                </a:ext>
              </a:extLst>
            </p:cNvPr>
            <p:cNvSpPr/>
            <p:nvPr/>
          </p:nvSpPr>
          <p:spPr>
            <a:xfrm>
              <a:off x="5567655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B76905C-27B5-5B69-9429-C15119DB3E19}"/>
                </a:ext>
              </a:extLst>
            </p:cNvPr>
            <p:cNvSpPr/>
            <p:nvPr/>
          </p:nvSpPr>
          <p:spPr>
            <a:xfrm>
              <a:off x="5806952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8A34740F-8756-2928-AA47-F0BE9FFD6B80}"/>
                </a:ext>
              </a:extLst>
            </p:cNvPr>
            <p:cNvSpPr/>
            <p:nvPr/>
          </p:nvSpPr>
          <p:spPr>
            <a:xfrm>
              <a:off x="6043500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1E616462-8103-BA92-5FDC-E532B6654D35}"/>
                </a:ext>
              </a:extLst>
            </p:cNvPr>
            <p:cNvSpPr/>
            <p:nvPr/>
          </p:nvSpPr>
          <p:spPr>
            <a:xfrm>
              <a:off x="6282797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4E8847AC-5AF0-4410-0990-202CBC80170E}"/>
                </a:ext>
              </a:extLst>
            </p:cNvPr>
            <p:cNvSpPr/>
            <p:nvPr/>
          </p:nvSpPr>
          <p:spPr>
            <a:xfrm>
              <a:off x="6522520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275C48C5-77B2-AE38-9E07-C08070A1BA58}"/>
                </a:ext>
              </a:extLst>
            </p:cNvPr>
            <p:cNvSpPr/>
            <p:nvPr/>
          </p:nvSpPr>
          <p:spPr>
            <a:xfrm>
              <a:off x="6761817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102A726-D381-5AA8-4AC8-B1933573ECF4}"/>
                </a:ext>
              </a:extLst>
            </p:cNvPr>
            <p:cNvSpPr/>
            <p:nvPr/>
          </p:nvSpPr>
          <p:spPr>
            <a:xfrm>
              <a:off x="6998365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E12CCF15-9408-C50D-E80D-D1ADB2E257B3}"/>
                </a:ext>
              </a:extLst>
            </p:cNvPr>
            <p:cNvSpPr/>
            <p:nvPr/>
          </p:nvSpPr>
          <p:spPr>
            <a:xfrm>
              <a:off x="7237662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32C634E2-2D54-CE02-4484-6188E2BE7D69}"/>
                </a:ext>
              </a:extLst>
            </p:cNvPr>
            <p:cNvSpPr/>
            <p:nvPr/>
          </p:nvSpPr>
          <p:spPr>
            <a:xfrm>
              <a:off x="5567655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8A0DD558-579F-8277-BE44-4C08D8627131}"/>
                </a:ext>
              </a:extLst>
            </p:cNvPr>
            <p:cNvSpPr/>
            <p:nvPr/>
          </p:nvSpPr>
          <p:spPr>
            <a:xfrm>
              <a:off x="5806952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A13F07B9-599A-2489-DCF3-B4BE39C79CCB}"/>
                </a:ext>
              </a:extLst>
            </p:cNvPr>
            <p:cNvSpPr/>
            <p:nvPr/>
          </p:nvSpPr>
          <p:spPr>
            <a:xfrm>
              <a:off x="6043500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ADC44D03-7774-1CFA-D7AD-6BCC1E775B05}"/>
                </a:ext>
              </a:extLst>
            </p:cNvPr>
            <p:cNvSpPr/>
            <p:nvPr/>
          </p:nvSpPr>
          <p:spPr>
            <a:xfrm>
              <a:off x="6282797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8A70C473-F2B1-A2B5-7FC6-317683DA96E0}"/>
                </a:ext>
              </a:extLst>
            </p:cNvPr>
            <p:cNvSpPr/>
            <p:nvPr/>
          </p:nvSpPr>
          <p:spPr>
            <a:xfrm>
              <a:off x="6522520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8224342E-EDEF-7F93-1862-64A901F9B7ED}"/>
                </a:ext>
              </a:extLst>
            </p:cNvPr>
            <p:cNvSpPr/>
            <p:nvPr/>
          </p:nvSpPr>
          <p:spPr>
            <a:xfrm>
              <a:off x="6761817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23EAB257-6ED4-BAC9-EC28-8A852FA16840}"/>
                </a:ext>
              </a:extLst>
            </p:cNvPr>
            <p:cNvSpPr/>
            <p:nvPr/>
          </p:nvSpPr>
          <p:spPr>
            <a:xfrm>
              <a:off x="6998365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D0A939B4-DAE7-8E0E-EEB6-5B21CCE1E8EF}"/>
                </a:ext>
              </a:extLst>
            </p:cNvPr>
            <p:cNvSpPr/>
            <p:nvPr/>
          </p:nvSpPr>
          <p:spPr>
            <a:xfrm>
              <a:off x="7237662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20133C4F-C85D-E051-08DD-0DDD41AD3D0D}"/>
                </a:ext>
              </a:extLst>
            </p:cNvPr>
            <p:cNvSpPr/>
            <p:nvPr/>
          </p:nvSpPr>
          <p:spPr>
            <a:xfrm>
              <a:off x="5567655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C23ED006-1993-F61A-FF0E-BBC2C5F87812}"/>
                </a:ext>
              </a:extLst>
            </p:cNvPr>
            <p:cNvSpPr/>
            <p:nvPr/>
          </p:nvSpPr>
          <p:spPr>
            <a:xfrm>
              <a:off x="5806952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BAEE1EAF-6DF9-3691-B7ED-6A17CAD97896}"/>
                </a:ext>
              </a:extLst>
            </p:cNvPr>
            <p:cNvSpPr/>
            <p:nvPr/>
          </p:nvSpPr>
          <p:spPr>
            <a:xfrm>
              <a:off x="6043500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7E95D29A-C9E4-A42A-4C84-4BCC50C299CF}"/>
                </a:ext>
              </a:extLst>
            </p:cNvPr>
            <p:cNvSpPr/>
            <p:nvPr/>
          </p:nvSpPr>
          <p:spPr>
            <a:xfrm>
              <a:off x="6282797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B2C62285-3AE7-2245-D16D-6297FB41C64F}"/>
                </a:ext>
              </a:extLst>
            </p:cNvPr>
            <p:cNvSpPr/>
            <p:nvPr/>
          </p:nvSpPr>
          <p:spPr>
            <a:xfrm>
              <a:off x="6522520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78D57A5A-9753-5C10-71FD-63963EBE2610}"/>
                </a:ext>
              </a:extLst>
            </p:cNvPr>
            <p:cNvSpPr/>
            <p:nvPr/>
          </p:nvSpPr>
          <p:spPr>
            <a:xfrm>
              <a:off x="6761817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CE388695-03CF-5546-6FF1-F3B764111A55}"/>
                </a:ext>
              </a:extLst>
            </p:cNvPr>
            <p:cNvSpPr/>
            <p:nvPr/>
          </p:nvSpPr>
          <p:spPr>
            <a:xfrm>
              <a:off x="6998365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BCE93FB2-C9AA-E1E7-A130-FB9B447ED5D9}"/>
                </a:ext>
              </a:extLst>
            </p:cNvPr>
            <p:cNvSpPr/>
            <p:nvPr/>
          </p:nvSpPr>
          <p:spPr>
            <a:xfrm>
              <a:off x="7237662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D631115B-66FC-CA96-A34E-5D797AAA4BC4}"/>
                </a:ext>
              </a:extLst>
            </p:cNvPr>
            <p:cNvSpPr/>
            <p:nvPr/>
          </p:nvSpPr>
          <p:spPr>
            <a:xfrm>
              <a:off x="5567655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F40D5A59-1C22-4E68-32D5-901D014DF0DD}"/>
                </a:ext>
              </a:extLst>
            </p:cNvPr>
            <p:cNvSpPr/>
            <p:nvPr/>
          </p:nvSpPr>
          <p:spPr>
            <a:xfrm>
              <a:off x="5806952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73745CFE-E0FE-C32F-D398-2543595C335F}"/>
                </a:ext>
              </a:extLst>
            </p:cNvPr>
            <p:cNvSpPr/>
            <p:nvPr/>
          </p:nvSpPr>
          <p:spPr>
            <a:xfrm>
              <a:off x="6043500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972EEE0C-045C-2EAE-6713-0DA659A929D3}"/>
                </a:ext>
              </a:extLst>
            </p:cNvPr>
            <p:cNvSpPr/>
            <p:nvPr/>
          </p:nvSpPr>
          <p:spPr>
            <a:xfrm>
              <a:off x="6282797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150E4B39-FDE7-DD6C-52C0-13A96A85F713}"/>
                </a:ext>
              </a:extLst>
            </p:cNvPr>
            <p:cNvSpPr/>
            <p:nvPr/>
          </p:nvSpPr>
          <p:spPr>
            <a:xfrm>
              <a:off x="6522520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C1B78C65-B5A0-E712-3B20-6DA5501879A7}"/>
                </a:ext>
              </a:extLst>
            </p:cNvPr>
            <p:cNvSpPr/>
            <p:nvPr/>
          </p:nvSpPr>
          <p:spPr>
            <a:xfrm>
              <a:off x="6761817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86B99DAD-5061-8956-77F1-8D0690F0BDF2}"/>
                </a:ext>
              </a:extLst>
            </p:cNvPr>
            <p:cNvSpPr/>
            <p:nvPr/>
          </p:nvSpPr>
          <p:spPr>
            <a:xfrm>
              <a:off x="6998365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16BA7504-E7BE-94E1-C77D-E117C4206C19}"/>
                </a:ext>
              </a:extLst>
            </p:cNvPr>
            <p:cNvSpPr/>
            <p:nvPr/>
          </p:nvSpPr>
          <p:spPr>
            <a:xfrm>
              <a:off x="7237662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68FC5C0B-7466-0818-A807-0A5467A21BB1}"/>
                </a:ext>
              </a:extLst>
            </p:cNvPr>
            <p:cNvSpPr/>
            <p:nvPr/>
          </p:nvSpPr>
          <p:spPr>
            <a:xfrm>
              <a:off x="5567654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75DAE4CC-8484-DDCE-99EA-941DD507BDD9}"/>
                </a:ext>
              </a:extLst>
            </p:cNvPr>
            <p:cNvSpPr/>
            <p:nvPr/>
          </p:nvSpPr>
          <p:spPr>
            <a:xfrm>
              <a:off x="556765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493CC594-5184-0D99-8FA0-726AE45FD5F7}"/>
                </a:ext>
              </a:extLst>
            </p:cNvPr>
            <p:cNvSpPr/>
            <p:nvPr/>
          </p:nvSpPr>
          <p:spPr>
            <a:xfrm>
              <a:off x="5806952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2173A9EF-46A9-1B4D-AE81-2B41ECECECAA}"/>
                </a:ext>
              </a:extLst>
            </p:cNvPr>
            <p:cNvSpPr/>
            <p:nvPr/>
          </p:nvSpPr>
          <p:spPr>
            <a:xfrm>
              <a:off x="6043500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B25D4A30-5DC7-97F7-2274-5A428EFA8B89}"/>
                </a:ext>
              </a:extLst>
            </p:cNvPr>
            <p:cNvSpPr/>
            <p:nvPr/>
          </p:nvSpPr>
          <p:spPr>
            <a:xfrm>
              <a:off x="6282797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48A76703-EE0F-11A2-5131-B795902DF876}"/>
                </a:ext>
              </a:extLst>
            </p:cNvPr>
            <p:cNvSpPr/>
            <p:nvPr/>
          </p:nvSpPr>
          <p:spPr>
            <a:xfrm>
              <a:off x="6522520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21C55AF8-2580-8B48-15BC-9CC12019FA88}"/>
                </a:ext>
              </a:extLst>
            </p:cNvPr>
            <p:cNvSpPr/>
            <p:nvPr/>
          </p:nvSpPr>
          <p:spPr>
            <a:xfrm>
              <a:off x="6761817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E3D56590-84A4-3E39-028D-FBC1350F3950}"/>
                </a:ext>
              </a:extLst>
            </p:cNvPr>
            <p:cNvSpPr/>
            <p:nvPr/>
          </p:nvSpPr>
          <p:spPr>
            <a:xfrm>
              <a:off x="699836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AA8F70A5-ABB6-6BC1-5EF1-9DE0A36B00C9}"/>
                </a:ext>
              </a:extLst>
            </p:cNvPr>
            <p:cNvSpPr/>
            <p:nvPr/>
          </p:nvSpPr>
          <p:spPr>
            <a:xfrm>
              <a:off x="7237662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703F1F8F-70B9-78E8-50B7-DC37233A1876}"/>
                </a:ext>
              </a:extLst>
            </p:cNvPr>
            <p:cNvSpPr/>
            <p:nvPr/>
          </p:nvSpPr>
          <p:spPr>
            <a:xfrm>
              <a:off x="5567655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297DAD34-3D74-305D-2BF8-8102BE3FA5A3}"/>
                </a:ext>
              </a:extLst>
            </p:cNvPr>
            <p:cNvSpPr/>
            <p:nvPr/>
          </p:nvSpPr>
          <p:spPr>
            <a:xfrm>
              <a:off x="5806952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9A4A5723-5F32-2121-A41C-81CB71B5A926}"/>
                </a:ext>
              </a:extLst>
            </p:cNvPr>
            <p:cNvSpPr/>
            <p:nvPr/>
          </p:nvSpPr>
          <p:spPr>
            <a:xfrm>
              <a:off x="6043500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155CFB9C-2D87-39FC-3BDF-5084924FF679}"/>
                </a:ext>
              </a:extLst>
            </p:cNvPr>
            <p:cNvSpPr/>
            <p:nvPr/>
          </p:nvSpPr>
          <p:spPr>
            <a:xfrm>
              <a:off x="6282797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71A29AB7-7CDD-A8A8-7968-BF16FAD8F75C}"/>
                </a:ext>
              </a:extLst>
            </p:cNvPr>
            <p:cNvSpPr/>
            <p:nvPr/>
          </p:nvSpPr>
          <p:spPr>
            <a:xfrm>
              <a:off x="6522520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5ABAF1FD-0B88-C190-D938-9F03576A821D}"/>
                </a:ext>
              </a:extLst>
            </p:cNvPr>
            <p:cNvSpPr/>
            <p:nvPr/>
          </p:nvSpPr>
          <p:spPr>
            <a:xfrm>
              <a:off x="6761817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2D55EA06-A06B-127D-B6EA-C36EF8CF99BC}"/>
                </a:ext>
              </a:extLst>
            </p:cNvPr>
            <p:cNvSpPr/>
            <p:nvPr/>
          </p:nvSpPr>
          <p:spPr>
            <a:xfrm>
              <a:off x="6998365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BB7D3D76-A21A-9CA0-FA3C-824B6C5CC914}"/>
                </a:ext>
              </a:extLst>
            </p:cNvPr>
            <p:cNvSpPr/>
            <p:nvPr/>
          </p:nvSpPr>
          <p:spPr>
            <a:xfrm>
              <a:off x="7237662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A97649C4-AC18-4D41-B002-E99A0406C974}"/>
                </a:ext>
              </a:extLst>
            </p:cNvPr>
            <p:cNvSpPr/>
            <p:nvPr/>
          </p:nvSpPr>
          <p:spPr>
            <a:xfrm>
              <a:off x="5567655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A86E73C3-0360-87BA-A5F6-63A5684F347A}"/>
                </a:ext>
              </a:extLst>
            </p:cNvPr>
            <p:cNvSpPr/>
            <p:nvPr/>
          </p:nvSpPr>
          <p:spPr>
            <a:xfrm>
              <a:off x="5806952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45B1B5B-5EA8-89E1-F863-8B7FAC20ABC5}"/>
                </a:ext>
              </a:extLst>
            </p:cNvPr>
            <p:cNvSpPr/>
            <p:nvPr/>
          </p:nvSpPr>
          <p:spPr>
            <a:xfrm>
              <a:off x="6043500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C2FAE363-0559-0995-F875-156EF991F6BE}"/>
                </a:ext>
              </a:extLst>
            </p:cNvPr>
            <p:cNvSpPr/>
            <p:nvPr/>
          </p:nvSpPr>
          <p:spPr>
            <a:xfrm>
              <a:off x="6282797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F3719B2-5BDF-5A1D-96C1-CE155F6AFAFF}"/>
                </a:ext>
              </a:extLst>
            </p:cNvPr>
            <p:cNvSpPr/>
            <p:nvPr/>
          </p:nvSpPr>
          <p:spPr>
            <a:xfrm>
              <a:off x="6522520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825F36C2-5DE4-D349-E593-310C3B40DBD6}"/>
                </a:ext>
              </a:extLst>
            </p:cNvPr>
            <p:cNvSpPr/>
            <p:nvPr/>
          </p:nvSpPr>
          <p:spPr>
            <a:xfrm>
              <a:off x="6761817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AE558700-A941-7DBA-3373-7BF723F350CC}"/>
                </a:ext>
              </a:extLst>
            </p:cNvPr>
            <p:cNvSpPr/>
            <p:nvPr/>
          </p:nvSpPr>
          <p:spPr>
            <a:xfrm>
              <a:off x="6998365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AA01F22A-8B0D-3889-83C7-E25A71C90CD3}"/>
                </a:ext>
              </a:extLst>
            </p:cNvPr>
            <p:cNvSpPr/>
            <p:nvPr/>
          </p:nvSpPr>
          <p:spPr>
            <a:xfrm>
              <a:off x="7237662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AB1BEA35-316E-FD93-7A6F-11E5E8E753FC}"/>
                </a:ext>
              </a:extLst>
            </p:cNvPr>
            <p:cNvSpPr/>
            <p:nvPr/>
          </p:nvSpPr>
          <p:spPr>
            <a:xfrm>
              <a:off x="5567655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CD0E89E5-F91C-E2E0-B1EF-0F99967BDAA8}"/>
                </a:ext>
              </a:extLst>
            </p:cNvPr>
            <p:cNvSpPr/>
            <p:nvPr/>
          </p:nvSpPr>
          <p:spPr>
            <a:xfrm>
              <a:off x="5806952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E2B719BD-A012-4B02-F34D-465AD0816F29}"/>
                </a:ext>
              </a:extLst>
            </p:cNvPr>
            <p:cNvSpPr/>
            <p:nvPr/>
          </p:nvSpPr>
          <p:spPr>
            <a:xfrm>
              <a:off x="6043500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A3B9AE7B-FC9B-57A7-E124-A69340DB9083}"/>
                </a:ext>
              </a:extLst>
            </p:cNvPr>
            <p:cNvSpPr/>
            <p:nvPr/>
          </p:nvSpPr>
          <p:spPr>
            <a:xfrm>
              <a:off x="6282797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7BBED2CE-B79C-E0D7-30F0-B9E4E3121D9F}"/>
                </a:ext>
              </a:extLst>
            </p:cNvPr>
            <p:cNvSpPr/>
            <p:nvPr/>
          </p:nvSpPr>
          <p:spPr>
            <a:xfrm>
              <a:off x="6522520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F1466E52-8256-FF22-59BE-12AD0E7637E0}"/>
                </a:ext>
              </a:extLst>
            </p:cNvPr>
            <p:cNvSpPr/>
            <p:nvPr/>
          </p:nvSpPr>
          <p:spPr>
            <a:xfrm>
              <a:off x="6761817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0D94BF72-4B5E-1BBA-F949-11042A2DD524}"/>
                </a:ext>
              </a:extLst>
            </p:cNvPr>
            <p:cNvSpPr/>
            <p:nvPr/>
          </p:nvSpPr>
          <p:spPr>
            <a:xfrm>
              <a:off x="6998365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DED3D4ED-6DEA-B560-CC6D-A52D932FA2CF}"/>
                </a:ext>
              </a:extLst>
            </p:cNvPr>
            <p:cNvSpPr/>
            <p:nvPr/>
          </p:nvSpPr>
          <p:spPr>
            <a:xfrm>
              <a:off x="7237662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4237FCD-D88C-272B-1AF1-EBABB757CE9A}"/>
                </a:ext>
              </a:extLst>
            </p:cNvPr>
            <p:cNvSpPr/>
            <p:nvPr/>
          </p:nvSpPr>
          <p:spPr>
            <a:xfrm>
              <a:off x="5567654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CD7A7789-95D0-81B2-13DB-6E67A6B31171}"/>
                </a:ext>
              </a:extLst>
            </p:cNvPr>
            <p:cNvSpPr/>
            <p:nvPr/>
          </p:nvSpPr>
          <p:spPr>
            <a:xfrm>
              <a:off x="5567655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28FE1C36-80BB-FA49-4D15-56B9DE8BE66A}"/>
                </a:ext>
              </a:extLst>
            </p:cNvPr>
            <p:cNvSpPr/>
            <p:nvPr/>
          </p:nvSpPr>
          <p:spPr>
            <a:xfrm>
              <a:off x="5806952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AB9C6448-11E9-7F6F-4264-64E030AD4010}"/>
                </a:ext>
              </a:extLst>
            </p:cNvPr>
            <p:cNvSpPr/>
            <p:nvPr/>
          </p:nvSpPr>
          <p:spPr>
            <a:xfrm>
              <a:off x="6043500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8AC9AFF8-8F9B-219B-DC08-808C18B6F851}"/>
                </a:ext>
              </a:extLst>
            </p:cNvPr>
            <p:cNvSpPr/>
            <p:nvPr/>
          </p:nvSpPr>
          <p:spPr>
            <a:xfrm>
              <a:off x="6282797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7BBE551D-25B2-0F6C-6E5E-A12F6CAEED3E}"/>
                </a:ext>
              </a:extLst>
            </p:cNvPr>
            <p:cNvSpPr/>
            <p:nvPr/>
          </p:nvSpPr>
          <p:spPr>
            <a:xfrm>
              <a:off x="6522520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FDFE4F30-3502-231D-4B39-230786011EC5}"/>
                </a:ext>
              </a:extLst>
            </p:cNvPr>
            <p:cNvSpPr/>
            <p:nvPr/>
          </p:nvSpPr>
          <p:spPr>
            <a:xfrm>
              <a:off x="6761817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AC5B8D12-9355-53C9-0D42-8A7EB7C68336}"/>
                </a:ext>
              </a:extLst>
            </p:cNvPr>
            <p:cNvSpPr/>
            <p:nvPr/>
          </p:nvSpPr>
          <p:spPr>
            <a:xfrm>
              <a:off x="6998365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1031652C-D748-9684-ACA4-7623A8B974C4}"/>
                </a:ext>
              </a:extLst>
            </p:cNvPr>
            <p:cNvSpPr/>
            <p:nvPr/>
          </p:nvSpPr>
          <p:spPr>
            <a:xfrm>
              <a:off x="7237662" y="435075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AF197DCF-B060-58BB-D44A-B6F2541CA593}"/>
                </a:ext>
              </a:extLst>
            </p:cNvPr>
            <p:cNvSpPr/>
            <p:nvPr/>
          </p:nvSpPr>
          <p:spPr>
            <a:xfrm>
              <a:off x="5567655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FA268D0C-D361-ABC1-72EA-8E9A1C513C7E}"/>
                </a:ext>
              </a:extLst>
            </p:cNvPr>
            <p:cNvSpPr/>
            <p:nvPr/>
          </p:nvSpPr>
          <p:spPr>
            <a:xfrm>
              <a:off x="5806952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775F41B7-4D6F-F6E2-7375-5F08041981FF}"/>
                </a:ext>
              </a:extLst>
            </p:cNvPr>
            <p:cNvSpPr/>
            <p:nvPr/>
          </p:nvSpPr>
          <p:spPr>
            <a:xfrm>
              <a:off x="6043500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2FC34249-1247-0136-17F0-5F74B6C1D1BB}"/>
                </a:ext>
              </a:extLst>
            </p:cNvPr>
            <p:cNvSpPr/>
            <p:nvPr/>
          </p:nvSpPr>
          <p:spPr>
            <a:xfrm>
              <a:off x="6282797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D045DFFE-262D-C743-5020-F1D204C3F30F}"/>
                </a:ext>
              </a:extLst>
            </p:cNvPr>
            <p:cNvSpPr/>
            <p:nvPr/>
          </p:nvSpPr>
          <p:spPr>
            <a:xfrm>
              <a:off x="6522520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4F073988-E69E-AD0C-71E2-F397C1BF49C0}"/>
                </a:ext>
              </a:extLst>
            </p:cNvPr>
            <p:cNvSpPr/>
            <p:nvPr/>
          </p:nvSpPr>
          <p:spPr>
            <a:xfrm>
              <a:off x="6761817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9A357899-D93F-CEE7-959E-97033A5116B6}"/>
                </a:ext>
              </a:extLst>
            </p:cNvPr>
            <p:cNvSpPr/>
            <p:nvPr/>
          </p:nvSpPr>
          <p:spPr>
            <a:xfrm>
              <a:off x="6998365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B8886C0F-F09A-336C-8092-9A0F455F8F36}"/>
                </a:ext>
              </a:extLst>
            </p:cNvPr>
            <p:cNvSpPr/>
            <p:nvPr/>
          </p:nvSpPr>
          <p:spPr>
            <a:xfrm>
              <a:off x="7237662" y="458729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20BD3C50-5B04-F051-E6C4-9FD194844D92}"/>
                </a:ext>
              </a:extLst>
            </p:cNvPr>
            <p:cNvSpPr/>
            <p:nvPr/>
          </p:nvSpPr>
          <p:spPr>
            <a:xfrm>
              <a:off x="5567655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47396877-849C-660B-2AEC-5DF247F98029}"/>
                </a:ext>
              </a:extLst>
            </p:cNvPr>
            <p:cNvSpPr/>
            <p:nvPr/>
          </p:nvSpPr>
          <p:spPr>
            <a:xfrm>
              <a:off x="5806952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C4A21966-A981-B744-6FF0-E2CAAB26287E}"/>
                </a:ext>
              </a:extLst>
            </p:cNvPr>
            <p:cNvSpPr/>
            <p:nvPr/>
          </p:nvSpPr>
          <p:spPr>
            <a:xfrm>
              <a:off x="6043500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7E3A7FF5-DC73-204F-2D4A-7943BD82781B}"/>
                </a:ext>
              </a:extLst>
            </p:cNvPr>
            <p:cNvSpPr/>
            <p:nvPr/>
          </p:nvSpPr>
          <p:spPr>
            <a:xfrm>
              <a:off x="6282797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FA0CDE3D-E7B7-67B2-FA20-BCDF10F8F829}"/>
                </a:ext>
              </a:extLst>
            </p:cNvPr>
            <p:cNvSpPr/>
            <p:nvPr/>
          </p:nvSpPr>
          <p:spPr>
            <a:xfrm>
              <a:off x="6522520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B3CB891D-1D51-7622-7E42-D58C20878266}"/>
                </a:ext>
              </a:extLst>
            </p:cNvPr>
            <p:cNvSpPr/>
            <p:nvPr/>
          </p:nvSpPr>
          <p:spPr>
            <a:xfrm>
              <a:off x="6761817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A8B7B617-1EAD-F963-8CD5-089D10665737}"/>
                </a:ext>
              </a:extLst>
            </p:cNvPr>
            <p:cNvSpPr/>
            <p:nvPr/>
          </p:nvSpPr>
          <p:spPr>
            <a:xfrm>
              <a:off x="6998365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E5A77345-1458-2DF9-8CF0-C50D0177431B}"/>
                </a:ext>
              </a:extLst>
            </p:cNvPr>
            <p:cNvSpPr/>
            <p:nvPr/>
          </p:nvSpPr>
          <p:spPr>
            <a:xfrm>
              <a:off x="7237662" y="482384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AA4E5FA7-50AB-341F-84D7-B8950B8CC00F}"/>
                </a:ext>
              </a:extLst>
            </p:cNvPr>
            <p:cNvSpPr/>
            <p:nvPr/>
          </p:nvSpPr>
          <p:spPr>
            <a:xfrm>
              <a:off x="5567655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3CC399EC-1E9B-94CA-4C02-BEEF934046FE}"/>
                </a:ext>
              </a:extLst>
            </p:cNvPr>
            <p:cNvSpPr/>
            <p:nvPr/>
          </p:nvSpPr>
          <p:spPr>
            <a:xfrm>
              <a:off x="5806952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666A8C37-2F28-544C-6D64-080B5D0473F8}"/>
                </a:ext>
              </a:extLst>
            </p:cNvPr>
            <p:cNvSpPr/>
            <p:nvPr/>
          </p:nvSpPr>
          <p:spPr>
            <a:xfrm>
              <a:off x="6043500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C5D5F2D7-8ABB-80C3-88E9-5E1D145639E7}"/>
                </a:ext>
              </a:extLst>
            </p:cNvPr>
            <p:cNvSpPr/>
            <p:nvPr/>
          </p:nvSpPr>
          <p:spPr>
            <a:xfrm>
              <a:off x="6282797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8D9AD64E-534A-EAF6-F34B-4ED43310CA29}"/>
                </a:ext>
              </a:extLst>
            </p:cNvPr>
            <p:cNvSpPr/>
            <p:nvPr/>
          </p:nvSpPr>
          <p:spPr>
            <a:xfrm>
              <a:off x="6522520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5A1420FF-CB59-1E80-303A-32FE7A901810}"/>
                </a:ext>
              </a:extLst>
            </p:cNvPr>
            <p:cNvSpPr/>
            <p:nvPr/>
          </p:nvSpPr>
          <p:spPr>
            <a:xfrm>
              <a:off x="6761817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7E6FDC78-D98A-E2BC-C0AB-E304CC8D2011}"/>
                </a:ext>
              </a:extLst>
            </p:cNvPr>
            <p:cNvSpPr/>
            <p:nvPr/>
          </p:nvSpPr>
          <p:spPr>
            <a:xfrm>
              <a:off x="6998365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F79E69E0-7C98-0FAB-3B38-7FE9209B14F0}"/>
                </a:ext>
              </a:extLst>
            </p:cNvPr>
            <p:cNvSpPr/>
            <p:nvPr/>
          </p:nvSpPr>
          <p:spPr>
            <a:xfrm>
              <a:off x="7237662" y="506039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DEF5B5F4-9EE9-3EFC-CC9A-86372BD6C12D}"/>
                </a:ext>
              </a:extLst>
            </p:cNvPr>
            <p:cNvSpPr/>
            <p:nvPr/>
          </p:nvSpPr>
          <p:spPr>
            <a:xfrm>
              <a:off x="5567654" y="4350750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2" name="Straight Connector 741">
            <a:extLst>
              <a:ext uri="{FF2B5EF4-FFF2-40B4-BE49-F238E27FC236}">
                <a16:creationId xmlns:a16="http://schemas.microsoft.com/office/drawing/2014/main" id="{B48C3D32-9C94-0A49-EC6D-E2AC74CBFC91}"/>
              </a:ext>
            </a:extLst>
          </p:cNvPr>
          <p:cNvCxnSpPr>
            <a:cxnSpLocks/>
          </p:cNvCxnSpPr>
          <p:nvPr/>
        </p:nvCxnSpPr>
        <p:spPr>
          <a:xfrm>
            <a:off x="838200" y="3204376"/>
            <a:ext cx="541947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09034AF5-B0F5-075C-66FC-A6857C453B00}"/>
              </a:ext>
            </a:extLst>
          </p:cNvPr>
          <p:cNvSpPr txBox="1">
            <a:spLocks/>
          </p:cNvSpPr>
          <p:nvPr/>
        </p:nvSpPr>
        <p:spPr>
          <a:xfrm>
            <a:off x="838200" y="3801005"/>
            <a:ext cx="5821680" cy="23288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4 full waves of primary pixels</a:t>
            </a:r>
          </a:p>
          <a:p>
            <a:pPr marL="0" indent="0">
              <a:buNone/>
            </a:pPr>
            <a:r>
              <a:rPr lang="en-US" sz="2000"/>
              <a:t>	-&gt; Full cost for shader execution</a:t>
            </a:r>
          </a:p>
          <a:p>
            <a:pPr marL="0" indent="0">
              <a:buNone/>
            </a:pPr>
            <a:r>
              <a:rPr lang="en-US" sz="2000"/>
              <a:t>1 partial wave (4 primary pixels)</a:t>
            </a:r>
          </a:p>
          <a:p>
            <a:pPr marL="0" indent="0">
              <a:buNone/>
            </a:pPr>
            <a:r>
              <a:rPr lang="en-US" sz="2000"/>
              <a:t>	-&gt; still full cost</a:t>
            </a:r>
          </a:p>
          <a:p>
            <a:pPr marL="0" indent="0">
              <a:buNone/>
            </a:pPr>
            <a:r>
              <a:rPr lang="en-US" sz="2000"/>
              <a:t>3 full waves of duplicate pixels</a:t>
            </a:r>
          </a:p>
          <a:p>
            <a:pPr marL="0" indent="0">
              <a:buNone/>
            </a:pPr>
            <a:r>
              <a:rPr lang="en-US" sz="2000"/>
              <a:t>	-&gt; very cheap (uniform early-out)</a:t>
            </a:r>
          </a:p>
        </p:txBody>
      </p:sp>
    </p:spTree>
    <p:extLst>
      <p:ext uri="{BB962C8B-B14F-4D97-AF65-F5344CB8AC3E}">
        <p14:creationId xmlns:p14="http://schemas.microsoft.com/office/powerpoint/2010/main" val="274738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7508A-57F7-1684-3D0C-FAF330E55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5064F-ABAD-F57A-9C22-0C7D5335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Meiryo"/>
                <a:ea typeface="Meiryo"/>
              </a:rPr>
              <a:t>VRCS: </a:t>
            </a:r>
            <a:r>
              <a:rPr lang="de-DE" err="1">
                <a:latin typeface="Meiryo"/>
                <a:ea typeface="Meiryo"/>
              </a:rPr>
              <a:t>Optimization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FC4BC-D59B-2FC7-03C7-B09527CA4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198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000" err="1">
                <a:latin typeface="Meiryo"/>
                <a:ea typeface="Meiryo"/>
              </a:rPr>
              <a:t>No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storage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need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for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wave</a:t>
            </a:r>
            <a:r>
              <a:rPr lang="de-DE" sz="2000">
                <a:latin typeface="Meiryo"/>
                <a:ea typeface="Meiryo"/>
              </a:rPr>
              <a:t> 7</a:t>
            </a:r>
            <a:endParaRPr lang="en-US"/>
          </a:p>
          <a:p>
            <a:pPr marL="0" indent="0">
              <a:buNone/>
            </a:pPr>
            <a:endParaRPr lang="de-DE" sz="20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Need </a:t>
            </a:r>
            <a:r>
              <a:rPr lang="de-DE" sz="2000" err="1">
                <a:latin typeface="Meiryo"/>
                <a:ea typeface="Meiryo"/>
              </a:rPr>
              <a:t>to</a:t>
            </a:r>
            <a:r>
              <a:rPr lang="de-DE" sz="2000">
                <a:latin typeface="Meiryo"/>
                <a:ea typeface="Meiryo"/>
              </a:rPr>
              <a:t> save at least 1 </a:t>
            </a:r>
            <a:r>
              <a:rPr lang="de-DE" sz="2000" err="1">
                <a:latin typeface="Meiryo"/>
                <a:ea typeface="Meiryo"/>
              </a:rPr>
              <a:t>wave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to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realize</a:t>
            </a:r>
            <a:r>
              <a:rPr lang="de-DE" sz="2000">
                <a:latin typeface="Meiryo"/>
                <a:ea typeface="Meiryo"/>
              </a:rPr>
              <a:t> a </a:t>
            </a:r>
            <a:r>
              <a:rPr lang="de-DE" sz="2000" err="1">
                <a:latin typeface="Meiryo"/>
                <a:ea typeface="Meiryo"/>
              </a:rPr>
              <a:t>benefit</a:t>
            </a:r>
            <a:endParaRPr lang="de-DE"/>
          </a:p>
          <a:p>
            <a:pPr marL="0" indent="0">
              <a:buNone/>
            </a:pPr>
            <a:endParaRPr lang="de-DE" sz="20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2000" err="1">
                <a:latin typeface="Meiryo"/>
                <a:ea typeface="Meiryo"/>
              </a:rPr>
              <a:t>Otherwise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execute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whole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tile</a:t>
            </a:r>
            <a:r>
              <a:rPr lang="de-DE" sz="2000">
                <a:latin typeface="Meiryo"/>
                <a:ea typeface="Meiryo"/>
              </a:rPr>
              <a:t> 1x1 rate</a:t>
            </a:r>
            <a:endParaRPr lang="de-DE" sz="2000"/>
          </a:p>
          <a:p>
            <a:pPr marL="0" indent="0">
              <a:buNone/>
            </a:pPr>
            <a:endParaRPr lang="de-DE" sz="20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Storage per </a:t>
            </a:r>
            <a:r>
              <a:rPr lang="de-DE" sz="2000" err="1">
                <a:latin typeface="Meiryo"/>
                <a:ea typeface="Meiryo"/>
              </a:rPr>
              <a:t>tile</a:t>
            </a:r>
            <a:r>
              <a:rPr lang="de-DE" sz="2000">
                <a:latin typeface="Meiryo"/>
                <a:ea typeface="Meiryo"/>
              </a:rPr>
              <a:t> = 256–32 = 224 </a:t>
            </a:r>
            <a:r>
              <a:rPr lang="de-DE" sz="2000" err="1">
                <a:latin typeface="Meiryo"/>
                <a:ea typeface="Meiryo"/>
              </a:rPr>
              <a:t>entries</a:t>
            </a:r>
            <a:endParaRPr lang="de-DE" sz="2000"/>
          </a:p>
          <a:p>
            <a:pPr marL="0" indent="0">
              <a:buNone/>
            </a:pPr>
            <a:endParaRPr lang="en-US" sz="2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7B83A7-1019-405E-B928-C5009D7F0187}"/>
              </a:ext>
            </a:extLst>
          </p:cNvPr>
          <p:cNvGrpSpPr/>
          <p:nvPr/>
        </p:nvGrpSpPr>
        <p:grpSpPr>
          <a:xfrm>
            <a:off x="6259467" y="1825625"/>
            <a:ext cx="5715111" cy="3855997"/>
            <a:chOff x="2721137" y="1440945"/>
            <a:chExt cx="5715111" cy="38559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70C0C4-C9E1-3ED5-EAF1-06D474665DD8}"/>
                </a:ext>
              </a:extLst>
            </p:cNvPr>
            <p:cNvSpPr/>
            <p:nvPr/>
          </p:nvSpPr>
          <p:spPr>
            <a:xfrm>
              <a:off x="3678408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139B3C-EF89-DB1B-8410-9F5EDF4CCC68}"/>
                </a:ext>
              </a:extLst>
            </p:cNvPr>
            <p:cNvSpPr/>
            <p:nvPr/>
          </p:nvSpPr>
          <p:spPr>
            <a:xfrm>
              <a:off x="391770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347467-4D96-9777-074C-350E61C488F3}"/>
                </a:ext>
              </a:extLst>
            </p:cNvPr>
            <p:cNvSpPr/>
            <p:nvPr/>
          </p:nvSpPr>
          <p:spPr>
            <a:xfrm>
              <a:off x="4154253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EF9AAD-B94D-7D15-D6FB-E8BA833709D2}"/>
                </a:ext>
              </a:extLst>
            </p:cNvPr>
            <p:cNvSpPr/>
            <p:nvPr/>
          </p:nvSpPr>
          <p:spPr>
            <a:xfrm>
              <a:off x="4393550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925A49-4F80-B56F-A218-D086425865E6}"/>
                </a:ext>
              </a:extLst>
            </p:cNvPr>
            <p:cNvSpPr/>
            <p:nvPr/>
          </p:nvSpPr>
          <p:spPr>
            <a:xfrm>
              <a:off x="4633273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02CA22-31E2-E018-5DFA-BD19C55558B8}"/>
                </a:ext>
              </a:extLst>
            </p:cNvPr>
            <p:cNvSpPr/>
            <p:nvPr/>
          </p:nvSpPr>
          <p:spPr>
            <a:xfrm>
              <a:off x="4872570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A9F3B-6644-00A5-CCDF-1B6D1CDC3C6E}"/>
                </a:ext>
              </a:extLst>
            </p:cNvPr>
            <p:cNvSpPr/>
            <p:nvPr/>
          </p:nvSpPr>
          <p:spPr>
            <a:xfrm>
              <a:off x="5109118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753CB8-85A2-21A8-DC90-5A9B7BE64939}"/>
                </a:ext>
              </a:extLst>
            </p:cNvPr>
            <p:cNvSpPr/>
            <p:nvPr/>
          </p:nvSpPr>
          <p:spPr>
            <a:xfrm>
              <a:off x="534841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E6AA37-927A-F18D-D8E5-E96FA528BA61}"/>
                </a:ext>
              </a:extLst>
            </p:cNvPr>
            <p:cNvSpPr txBox="1"/>
            <p:nvPr/>
          </p:nvSpPr>
          <p:spPr>
            <a:xfrm>
              <a:off x="2725307" y="1476559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0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92E028-03B6-C98D-25F5-704602DDC7A9}"/>
                </a:ext>
              </a:extLst>
            </p:cNvPr>
            <p:cNvSpPr txBox="1"/>
            <p:nvPr/>
          </p:nvSpPr>
          <p:spPr>
            <a:xfrm>
              <a:off x="2721137" y="2412262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1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C030A6-1047-748A-66C2-41401A567E7F}"/>
                </a:ext>
              </a:extLst>
            </p:cNvPr>
            <p:cNvSpPr txBox="1"/>
            <p:nvPr/>
          </p:nvSpPr>
          <p:spPr>
            <a:xfrm>
              <a:off x="2725905" y="340455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2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39DE25-1918-6BEA-B1D0-3D3A8D204ADF}"/>
                </a:ext>
              </a:extLst>
            </p:cNvPr>
            <p:cNvSpPr txBox="1"/>
            <p:nvPr/>
          </p:nvSpPr>
          <p:spPr>
            <a:xfrm>
              <a:off x="2727279" y="4350750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3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EF9A60-063D-5B51-A361-E86233D01D88}"/>
                </a:ext>
              </a:extLst>
            </p:cNvPr>
            <p:cNvSpPr txBox="1"/>
            <p:nvPr/>
          </p:nvSpPr>
          <p:spPr>
            <a:xfrm>
              <a:off x="7485724" y="1440945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4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113C41-D429-08CA-984F-9446029682CC}"/>
                </a:ext>
              </a:extLst>
            </p:cNvPr>
            <p:cNvSpPr txBox="1"/>
            <p:nvPr/>
          </p:nvSpPr>
          <p:spPr>
            <a:xfrm>
              <a:off x="7481554" y="2376648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5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A3CEE8-BB37-2512-F671-810FB7DB3BAA}"/>
                </a:ext>
              </a:extLst>
            </p:cNvPr>
            <p:cNvSpPr txBox="1"/>
            <p:nvPr/>
          </p:nvSpPr>
          <p:spPr>
            <a:xfrm>
              <a:off x="7486322" y="3368944"/>
              <a:ext cx="94992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Biome" panose="020B0502040204020203" pitchFamily="34" charset="0"/>
                </a:rPr>
                <a:t>wave 6</a:t>
              </a:r>
              <a:endParaRPr lang="en-US" sz="1400" b="1">
                <a:solidFill>
                  <a:schemeClr val="accent2">
                    <a:lumMod val="75000"/>
                  </a:schemeClr>
                </a:solidFill>
                <a:latin typeface="Consolas" panose="020B0609020204030204" pitchFamily="49" charset="0"/>
                <a:cs typeface="Biome" panose="020B0502040204020203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1CFEC9-5D99-F546-26DE-892A9898CA45}"/>
                </a:ext>
              </a:extLst>
            </p:cNvPr>
            <p:cNvSpPr/>
            <p:nvPr/>
          </p:nvSpPr>
          <p:spPr>
            <a:xfrm>
              <a:off x="3678408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5D0134-993F-5EC2-ECCE-AAE873E39682}"/>
                </a:ext>
              </a:extLst>
            </p:cNvPr>
            <p:cNvSpPr/>
            <p:nvPr/>
          </p:nvSpPr>
          <p:spPr>
            <a:xfrm>
              <a:off x="3917705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987AC2-3BC8-0653-4D69-669C6906CF2F}"/>
                </a:ext>
              </a:extLst>
            </p:cNvPr>
            <p:cNvSpPr/>
            <p:nvPr/>
          </p:nvSpPr>
          <p:spPr>
            <a:xfrm>
              <a:off x="4154253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FA9AFC-5985-D20D-FF8C-8ECF6C9DD6B4}"/>
                </a:ext>
              </a:extLst>
            </p:cNvPr>
            <p:cNvSpPr/>
            <p:nvPr/>
          </p:nvSpPr>
          <p:spPr>
            <a:xfrm>
              <a:off x="4393550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D102D42-D129-12DA-87BC-62B55610DD7F}"/>
                </a:ext>
              </a:extLst>
            </p:cNvPr>
            <p:cNvSpPr/>
            <p:nvPr/>
          </p:nvSpPr>
          <p:spPr>
            <a:xfrm>
              <a:off x="4633273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8AED6F-1FF9-5701-FAF4-6874CC24C57B}"/>
                </a:ext>
              </a:extLst>
            </p:cNvPr>
            <p:cNvSpPr/>
            <p:nvPr/>
          </p:nvSpPr>
          <p:spPr>
            <a:xfrm>
              <a:off x="4872570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CB70CA5-8122-0DBF-E470-3986C6B7E69D}"/>
                </a:ext>
              </a:extLst>
            </p:cNvPr>
            <p:cNvSpPr/>
            <p:nvPr/>
          </p:nvSpPr>
          <p:spPr>
            <a:xfrm>
              <a:off x="5109118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9AFA3B9-9DCB-0227-7482-01E0470E40F3}"/>
                </a:ext>
              </a:extLst>
            </p:cNvPr>
            <p:cNvSpPr/>
            <p:nvPr/>
          </p:nvSpPr>
          <p:spPr>
            <a:xfrm>
              <a:off x="5348415" y="174872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52FC0A-B403-A052-E32E-1570EB98ECA0}"/>
                </a:ext>
              </a:extLst>
            </p:cNvPr>
            <p:cNvSpPr/>
            <p:nvPr/>
          </p:nvSpPr>
          <p:spPr>
            <a:xfrm>
              <a:off x="3678408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44F0143-3007-6FF5-7F7A-DB79D24492C5}"/>
                </a:ext>
              </a:extLst>
            </p:cNvPr>
            <p:cNvSpPr/>
            <p:nvPr/>
          </p:nvSpPr>
          <p:spPr>
            <a:xfrm>
              <a:off x="3917705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EFCD3A-7BE5-2184-696F-F3C93DEC32F4}"/>
                </a:ext>
              </a:extLst>
            </p:cNvPr>
            <p:cNvSpPr/>
            <p:nvPr/>
          </p:nvSpPr>
          <p:spPr>
            <a:xfrm>
              <a:off x="4154253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E3A642C-44B7-6A6F-566C-082D3BB359FC}"/>
                </a:ext>
              </a:extLst>
            </p:cNvPr>
            <p:cNvSpPr/>
            <p:nvPr/>
          </p:nvSpPr>
          <p:spPr>
            <a:xfrm>
              <a:off x="4393550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F8E75FB-C1B7-1214-8D91-0D659717887B}"/>
                </a:ext>
              </a:extLst>
            </p:cNvPr>
            <p:cNvSpPr/>
            <p:nvPr/>
          </p:nvSpPr>
          <p:spPr>
            <a:xfrm>
              <a:off x="4633273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B1831D9-3D29-2BE0-2628-7A7F1197E6AC}"/>
                </a:ext>
              </a:extLst>
            </p:cNvPr>
            <p:cNvSpPr/>
            <p:nvPr/>
          </p:nvSpPr>
          <p:spPr>
            <a:xfrm>
              <a:off x="4872570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99AB23B-C59D-E162-8BE7-02FB6ABE2108}"/>
                </a:ext>
              </a:extLst>
            </p:cNvPr>
            <p:cNvSpPr/>
            <p:nvPr/>
          </p:nvSpPr>
          <p:spPr>
            <a:xfrm>
              <a:off x="5109118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40C45E-8B8C-52FF-FB72-6992006154CB}"/>
                </a:ext>
              </a:extLst>
            </p:cNvPr>
            <p:cNvSpPr/>
            <p:nvPr/>
          </p:nvSpPr>
          <p:spPr>
            <a:xfrm>
              <a:off x="5348415" y="198527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C704D7-DF07-AB9A-D077-C80DFD0D91F3}"/>
                </a:ext>
              </a:extLst>
            </p:cNvPr>
            <p:cNvSpPr/>
            <p:nvPr/>
          </p:nvSpPr>
          <p:spPr>
            <a:xfrm>
              <a:off x="3678408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5156D69-66A6-BA01-F825-CBD69AC052AF}"/>
                </a:ext>
              </a:extLst>
            </p:cNvPr>
            <p:cNvSpPr/>
            <p:nvPr/>
          </p:nvSpPr>
          <p:spPr>
            <a:xfrm>
              <a:off x="3917705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E7876D1-4E42-7328-4356-A4A5975A5229}"/>
                </a:ext>
              </a:extLst>
            </p:cNvPr>
            <p:cNvSpPr/>
            <p:nvPr/>
          </p:nvSpPr>
          <p:spPr>
            <a:xfrm>
              <a:off x="4154253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DCF395-D7CB-ACAE-D9FA-D5CC739E2AB6}"/>
                </a:ext>
              </a:extLst>
            </p:cNvPr>
            <p:cNvSpPr/>
            <p:nvPr/>
          </p:nvSpPr>
          <p:spPr>
            <a:xfrm>
              <a:off x="4393550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52507A-5A28-963C-F841-FFEA423E986F}"/>
                </a:ext>
              </a:extLst>
            </p:cNvPr>
            <p:cNvSpPr/>
            <p:nvPr/>
          </p:nvSpPr>
          <p:spPr>
            <a:xfrm>
              <a:off x="4633273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64BCAE8-843D-E12C-C9D7-7B9D422111DA}"/>
                </a:ext>
              </a:extLst>
            </p:cNvPr>
            <p:cNvSpPr/>
            <p:nvPr/>
          </p:nvSpPr>
          <p:spPr>
            <a:xfrm>
              <a:off x="4872570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F1AA057-D818-1F29-ACD9-5F2B934119F8}"/>
                </a:ext>
              </a:extLst>
            </p:cNvPr>
            <p:cNvSpPr/>
            <p:nvPr/>
          </p:nvSpPr>
          <p:spPr>
            <a:xfrm>
              <a:off x="5109118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F1B680F-DC2E-B63A-F792-C3D331888C5D}"/>
                </a:ext>
              </a:extLst>
            </p:cNvPr>
            <p:cNvSpPr/>
            <p:nvPr/>
          </p:nvSpPr>
          <p:spPr>
            <a:xfrm>
              <a:off x="5348415" y="222181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9A8D3F-C29B-3CFD-A5CD-CBF318DCD161}"/>
                </a:ext>
              </a:extLst>
            </p:cNvPr>
            <p:cNvSpPr/>
            <p:nvPr/>
          </p:nvSpPr>
          <p:spPr>
            <a:xfrm>
              <a:off x="3678407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A5C94B0-8581-0E1D-BA6C-E290D19B19C4}"/>
                </a:ext>
              </a:extLst>
            </p:cNvPr>
            <p:cNvSpPr/>
            <p:nvPr/>
          </p:nvSpPr>
          <p:spPr>
            <a:xfrm>
              <a:off x="3678408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4ECCCBE-D6D1-BD55-DA0C-E1B643D05319}"/>
                </a:ext>
              </a:extLst>
            </p:cNvPr>
            <p:cNvSpPr/>
            <p:nvPr/>
          </p:nvSpPr>
          <p:spPr>
            <a:xfrm>
              <a:off x="3917705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905D268-DC54-B106-5DE5-1C85393B7EC9}"/>
                </a:ext>
              </a:extLst>
            </p:cNvPr>
            <p:cNvSpPr/>
            <p:nvPr/>
          </p:nvSpPr>
          <p:spPr>
            <a:xfrm>
              <a:off x="4154253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283DDF-A89A-CA85-DB40-C73D42ACF465}"/>
                </a:ext>
              </a:extLst>
            </p:cNvPr>
            <p:cNvSpPr/>
            <p:nvPr/>
          </p:nvSpPr>
          <p:spPr>
            <a:xfrm>
              <a:off x="4393550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686CF9A-6793-028C-E28D-28152860A6EA}"/>
                </a:ext>
              </a:extLst>
            </p:cNvPr>
            <p:cNvSpPr/>
            <p:nvPr/>
          </p:nvSpPr>
          <p:spPr>
            <a:xfrm>
              <a:off x="4633273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1C7F7F2-8B85-3315-AADE-BEA3B5AC08CC}"/>
                </a:ext>
              </a:extLst>
            </p:cNvPr>
            <p:cNvSpPr/>
            <p:nvPr/>
          </p:nvSpPr>
          <p:spPr>
            <a:xfrm>
              <a:off x="4872570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D31CDFA-698D-116D-4033-37B8A9CB68B8}"/>
                </a:ext>
              </a:extLst>
            </p:cNvPr>
            <p:cNvSpPr/>
            <p:nvPr/>
          </p:nvSpPr>
          <p:spPr>
            <a:xfrm>
              <a:off x="5109118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D5F11A5-65B1-086D-1332-000FAC41EA8B}"/>
                </a:ext>
              </a:extLst>
            </p:cNvPr>
            <p:cNvSpPr/>
            <p:nvPr/>
          </p:nvSpPr>
          <p:spPr>
            <a:xfrm>
              <a:off x="5348415" y="245836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E5766F-1B27-32C5-5B32-C6E6E01E9400}"/>
                </a:ext>
              </a:extLst>
            </p:cNvPr>
            <p:cNvSpPr/>
            <p:nvPr/>
          </p:nvSpPr>
          <p:spPr>
            <a:xfrm>
              <a:off x="3678408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631273D-847D-2D7A-F2BE-5C9CB132B768}"/>
                </a:ext>
              </a:extLst>
            </p:cNvPr>
            <p:cNvSpPr/>
            <p:nvPr/>
          </p:nvSpPr>
          <p:spPr>
            <a:xfrm>
              <a:off x="3917705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D9C2CE7-CA88-B9E4-B660-30DE06F433E3}"/>
                </a:ext>
              </a:extLst>
            </p:cNvPr>
            <p:cNvSpPr/>
            <p:nvPr/>
          </p:nvSpPr>
          <p:spPr>
            <a:xfrm>
              <a:off x="4154253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D709654-8292-C869-58EF-7A1E7F16C47A}"/>
                </a:ext>
              </a:extLst>
            </p:cNvPr>
            <p:cNvSpPr/>
            <p:nvPr/>
          </p:nvSpPr>
          <p:spPr>
            <a:xfrm>
              <a:off x="4393550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5A20455-6D00-6E92-1F6D-3EDE1C042FC9}"/>
                </a:ext>
              </a:extLst>
            </p:cNvPr>
            <p:cNvSpPr/>
            <p:nvPr/>
          </p:nvSpPr>
          <p:spPr>
            <a:xfrm>
              <a:off x="4633273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F7BE5DA-8ADE-7FE6-17D4-EC23E2E24B8D}"/>
                </a:ext>
              </a:extLst>
            </p:cNvPr>
            <p:cNvSpPr/>
            <p:nvPr/>
          </p:nvSpPr>
          <p:spPr>
            <a:xfrm>
              <a:off x="4872570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F2F209B7-6734-C821-82F2-671BE103B721}"/>
                </a:ext>
              </a:extLst>
            </p:cNvPr>
            <p:cNvSpPr/>
            <p:nvPr/>
          </p:nvSpPr>
          <p:spPr>
            <a:xfrm>
              <a:off x="5109118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F3C172BD-898E-9AA8-00F2-F6148567092C}"/>
                </a:ext>
              </a:extLst>
            </p:cNvPr>
            <p:cNvSpPr/>
            <p:nvPr/>
          </p:nvSpPr>
          <p:spPr>
            <a:xfrm>
              <a:off x="5348415" y="269491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3381186C-87A8-75A0-043C-7E1B06EA9971}"/>
                </a:ext>
              </a:extLst>
            </p:cNvPr>
            <p:cNvSpPr/>
            <p:nvPr/>
          </p:nvSpPr>
          <p:spPr>
            <a:xfrm>
              <a:off x="3678408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1DFFABAE-B492-B07D-4895-9BAB0CD98794}"/>
                </a:ext>
              </a:extLst>
            </p:cNvPr>
            <p:cNvSpPr/>
            <p:nvPr/>
          </p:nvSpPr>
          <p:spPr>
            <a:xfrm>
              <a:off x="3917705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9B74F6B3-B05A-8622-8A10-E9E94207EDA1}"/>
                </a:ext>
              </a:extLst>
            </p:cNvPr>
            <p:cNvSpPr/>
            <p:nvPr/>
          </p:nvSpPr>
          <p:spPr>
            <a:xfrm>
              <a:off x="4154253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5E9E6370-4026-C995-F942-C7AC291BB67D}"/>
                </a:ext>
              </a:extLst>
            </p:cNvPr>
            <p:cNvSpPr/>
            <p:nvPr/>
          </p:nvSpPr>
          <p:spPr>
            <a:xfrm>
              <a:off x="4393550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00E2BA99-8FA4-B3A4-CE12-EB320ED33672}"/>
                </a:ext>
              </a:extLst>
            </p:cNvPr>
            <p:cNvSpPr/>
            <p:nvPr/>
          </p:nvSpPr>
          <p:spPr>
            <a:xfrm>
              <a:off x="4633273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FB3F0755-161D-7059-137C-97870021084E}"/>
                </a:ext>
              </a:extLst>
            </p:cNvPr>
            <p:cNvSpPr/>
            <p:nvPr/>
          </p:nvSpPr>
          <p:spPr>
            <a:xfrm>
              <a:off x="4872570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CE30778D-DE69-B302-5814-B4AFE6E8C386}"/>
                </a:ext>
              </a:extLst>
            </p:cNvPr>
            <p:cNvSpPr/>
            <p:nvPr/>
          </p:nvSpPr>
          <p:spPr>
            <a:xfrm>
              <a:off x="5109118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F6DAC63C-1692-E019-7B79-7C4DF074DA23}"/>
                </a:ext>
              </a:extLst>
            </p:cNvPr>
            <p:cNvSpPr/>
            <p:nvPr/>
          </p:nvSpPr>
          <p:spPr>
            <a:xfrm>
              <a:off x="5348415" y="293146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2A1F47F9-0765-2448-4A41-30F58AF1725C}"/>
                </a:ext>
              </a:extLst>
            </p:cNvPr>
            <p:cNvSpPr/>
            <p:nvPr/>
          </p:nvSpPr>
          <p:spPr>
            <a:xfrm>
              <a:off x="3678408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10879D4D-5034-0808-5467-CFF21C511D30}"/>
                </a:ext>
              </a:extLst>
            </p:cNvPr>
            <p:cNvSpPr/>
            <p:nvPr/>
          </p:nvSpPr>
          <p:spPr>
            <a:xfrm>
              <a:off x="3917705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7FC06EA0-9C9C-2C3D-A0EC-5D39FCA5E7DF}"/>
                </a:ext>
              </a:extLst>
            </p:cNvPr>
            <p:cNvSpPr/>
            <p:nvPr/>
          </p:nvSpPr>
          <p:spPr>
            <a:xfrm>
              <a:off x="4154253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02489594-0271-AD91-A9F6-1B99DD4DD3B6}"/>
                </a:ext>
              </a:extLst>
            </p:cNvPr>
            <p:cNvSpPr/>
            <p:nvPr/>
          </p:nvSpPr>
          <p:spPr>
            <a:xfrm>
              <a:off x="4393550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2D7DA587-AD1E-3B80-5371-D51E5AF1AA06}"/>
                </a:ext>
              </a:extLst>
            </p:cNvPr>
            <p:cNvSpPr/>
            <p:nvPr/>
          </p:nvSpPr>
          <p:spPr>
            <a:xfrm>
              <a:off x="4633273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86DC5F3B-6863-E204-FC49-286D531587DD}"/>
                </a:ext>
              </a:extLst>
            </p:cNvPr>
            <p:cNvSpPr/>
            <p:nvPr/>
          </p:nvSpPr>
          <p:spPr>
            <a:xfrm>
              <a:off x="4872570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DE61B2CC-CB38-5286-ED39-9BA68A648B0C}"/>
                </a:ext>
              </a:extLst>
            </p:cNvPr>
            <p:cNvSpPr/>
            <p:nvPr/>
          </p:nvSpPr>
          <p:spPr>
            <a:xfrm>
              <a:off x="5109118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0B6112A0-B8CC-6CA4-BD5F-842A0FABC149}"/>
                </a:ext>
              </a:extLst>
            </p:cNvPr>
            <p:cNvSpPr/>
            <p:nvPr/>
          </p:nvSpPr>
          <p:spPr>
            <a:xfrm>
              <a:off x="5348415" y="316801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12B6C5C9-85D3-2C3B-CD19-9ABC69E93BF3}"/>
                </a:ext>
              </a:extLst>
            </p:cNvPr>
            <p:cNvSpPr/>
            <p:nvPr/>
          </p:nvSpPr>
          <p:spPr>
            <a:xfrm>
              <a:off x="3678407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CCC8189F-E8C4-53C8-FD9B-705968AFABB2}"/>
                </a:ext>
              </a:extLst>
            </p:cNvPr>
            <p:cNvSpPr/>
            <p:nvPr/>
          </p:nvSpPr>
          <p:spPr>
            <a:xfrm>
              <a:off x="3678408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F32D3CBF-2B1A-3992-7F77-F16C99B83B59}"/>
                </a:ext>
              </a:extLst>
            </p:cNvPr>
            <p:cNvSpPr/>
            <p:nvPr/>
          </p:nvSpPr>
          <p:spPr>
            <a:xfrm>
              <a:off x="3917705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23991DCB-3336-B448-ECB9-82717CC515D7}"/>
                </a:ext>
              </a:extLst>
            </p:cNvPr>
            <p:cNvSpPr/>
            <p:nvPr/>
          </p:nvSpPr>
          <p:spPr>
            <a:xfrm>
              <a:off x="4154253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7D332E13-B600-A0CB-6C5A-5A19B9242ABA}"/>
                </a:ext>
              </a:extLst>
            </p:cNvPr>
            <p:cNvSpPr/>
            <p:nvPr/>
          </p:nvSpPr>
          <p:spPr>
            <a:xfrm>
              <a:off x="4393550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F8F553BC-C54C-0AE0-2F22-B607E52D8731}"/>
                </a:ext>
              </a:extLst>
            </p:cNvPr>
            <p:cNvSpPr/>
            <p:nvPr/>
          </p:nvSpPr>
          <p:spPr>
            <a:xfrm>
              <a:off x="4633273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38D85C41-C99F-065B-665E-4ED771B5130B}"/>
                </a:ext>
              </a:extLst>
            </p:cNvPr>
            <p:cNvSpPr/>
            <p:nvPr/>
          </p:nvSpPr>
          <p:spPr>
            <a:xfrm>
              <a:off x="4872570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85966A76-3020-B4B7-4E23-EB843844A69F}"/>
                </a:ext>
              </a:extLst>
            </p:cNvPr>
            <p:cNvSpPr/>
            <p:nvPr/>
          </p:nvSpPr>
          <p:spPr>
            <a:xfrm>
              <a:off x="5109118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134A4264-E2A0-897E-3A39-A078FCCC9DD4}"/>
                </a:ext>
              </a:extLst>
            </p:cNvPr>
            <p:cNvSpPr/>
            <p:nvPr/>
          </p:nvSpPr>
          <p:spPr>
            <a:xfrm>
              <a:off x="5348415" y="340455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A17919A6-035C-D348-FB57-935C80018251}"/>
                </a:ext>
              </a:extLst>
            </p:cNvPr>
            <p:cNvSpPr/>
            <p:nvPr/>
          </p:nvSpPr>
          <p:spPr>
            <a:xfrm>
              <a:off x="3678408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08D6B5A7-9414-13A8-8D19-D11D18B61DAF}"/>
                </a:ext>
              </a:extLst>
            </p:cNvPr>
            <p:cNvSpPr/>
            <p:nvPr/>
          </p:nvSpPr>
          <p:spPr>
            <a:xfrm>
              <a:off x="391770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7DAC205E-4360-B90A-5F89-B8957408F9E5}"/>
                </a:ext>
              </a:extLst>
            </p:cNvPr>
            <p:cNvSpPr/>
            <p:nvPr/>
          </p:nvSpPr>
          <p:spPr>
            <a:xfrm>
              <a:off x="4154253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CEDB0E67-0A66-C5DD-2479-935824012CC0}"/>
                </a:ext>
              </a:extLst>
            </p:cNvPr>
            <p:cNvSpPr/>
            <p:nvPr/>
          </p:nvSpPr>
          <p:spPr>
            <a:xfrm>
              <a:off x="4393550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E96DE391-0F86-6761-9B3B-8818A6787027}"/>
                </a:ext>
              </a:extLst>
            </p:cNvPr>
            <p:cNvSpPr/>
            <p:nvPr/>
          </p:nvSpPr>
          <p:spPr>
            <a:xfrm>
              <a:off x="4633273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8B6D540-588D-66AA-6CB2-40DB7F72EA85}"/>
                </a:ext>
              </a:extLst>
            </p:cNvPr>
            <p:cNvSpPr/>
            <p:nvPr/>
          </p:nvSpPr>
          <p:spPr>
            <a:xfrm>
              <a:off x="4872570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3E7531C-B4E8-8AD3-E4CC-7125DEAC63F4}"/>
                </a:ext>
              </a:extLst>
            </p:cNvPr>
            <p:cNvSpPr/>
            <p:nvPr/>
          </p:nvSpPr>
          <p:spPr>
            <a:xfrm>
              <a:off x="5109118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5FC85E61-778A-6701-3F99-60A206B16CBD}"/>
                </a:ext>
              </a:extLst>
            </p:cNvPr>
            <p:cNvSpPr/>
            <p:nvPr/>
          </p:nvSpPr>
          <p:spPr>
            <a:xfrm>
              <a:off x="5348415" y="364110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62CD3E1-B6DA-883A-D18A-E894000201BD}"/>
                </a:ext>
              </a:extLst>
            </p:cNvPr>
            <p:cNvSpPr/>
            <p:nvPr/>
          </p:nvSpPr>
          <p:spPr>
            <a:xfrm>
              <a:off x="3678408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712756E3-CFDA-D565-000A-CB8ECA029BCC}"/>
                </a:ext>
              </a:extLst>
            </p:cNvPr>
            <p:cNvSpPr/>
            <p:nvPr/>
          </p:nvSpPr>
          <p:spPr>
            <a:xfrm>
              <a:off x="3917705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48BD4127-C1EA-3867-0894-5EFBD89363F8}"/>
                </a:ext>
              </a:extLst>
            </p:cNvPr>
            <p:cNvSpPr/>
            <p:nvPr/>
          </p:nvSpPr>
          <p:spPr>
            <a:xfrm>
              <a:off x="4154253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149C08F-A601-DEA2-6329-F4656D5208CA}"/>
                </a:ext>
              </a:extLst>
            </p:cNvPr>
            <p:cNvSpPr/>
            <p:nvPr/>
          </p:nvSpPr>
          <p:spPr>
            <a:xfrm>
              <a:off x="4393550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3B4BCF0-18DC-6AA1-26C1-BE4845410648}"/>
                </a:ext>
              </a:extLst>
            </p:cNvPr>
            <p:cNvSpPr/>
            <p:nvPr/>
          </p:nvSpPr>
          <p:spPr>
            <a:xfrm>
              <a:off x="4633273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EDC37B65-F080-1075-048D-B9EDA5AB7E5D}"/>
                </a:ext>
              </a:extLst>
            </p:cNvPr>
            <p:cNvSpPr/>
            <p:nvPr/>
          </p:nvSpPr>
          <p:spPr>
            <a:xfrm>
              <a:off x="4872570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27D014FA-F61A-5350-A2CA-F693B2784E56}"/>
                </a:ext>
              </a:extLst>
            </p:cNvPr>
            <p:cNvSpPr/>
            <p:nvPr/>
          </p:nvSpPr>
          <p:spPr>
            <a:xfrm>
              <a:off x="5109118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D3543A87-6EDA-F1FC-B8D7-4CB21DAB8F73}"/>
                </a:ext>
              </a:extLst>
            </p:cNvPr>
            <p:cNvSpPr/>
            <p:nvPr/>
          </p:nvSpPr>
          <p:spPr>
            <a:xfrm>
              <a:off x="5348415" y="387765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E9198012-70FF-10FD-4D65-2ADF793AA361}"/>
                </a:ext>
              </a:extLst>
            </p:cNvPr>
            <p:cNvSpPr/>
            <p:nvPr/>
          </p:nvSpPr>
          <p:spPr>
            <a:xfrm>
              <a:off x="3678408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1975B16F-CC1C-A69B-1658-CB3304215754}"/>
                </a:ext>
              </a:extLst>
            </p:cNvPr>
            <p:cNvSpPr/>
            <p:nvPr/>
          </p:nvSpPr>
          <p:spPr>
            <a:xfrm>
              <a:off x="3917705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5B3B3F70-6259-BFB5-2AE3-455FE1A6E9C6}"/>
                </a:ext>
              </a:extLst>
            </p:cNvPr>
            <p:cNvSpPr/>
            <p:nvPr/>
          </p:nvSpPr>
          <p:spPr>
            <a:xfrm>
              <a:off x="4154253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8DA03977-DA37-BC46-062C-41C44367D105}"/>
                </a:ext>
              </a:extLst>
            </p:cNvPr>
            <p:cNvSpPr/>
            <p:nvPr/>
          </p:nvSpPr>
          <p:spPr>
            <a:xfrm>
              <a:off x="4393550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E08E0AD3-F2BC-670C-840D-CD3FAE5F322F}"/>
                </a:ext>
              </a:extLst>
            </p:cNvPr>
            <p:cNvSpPr/>
            <p:nvPr/>
          </p:nvSpPr>
          <p:spPr>
            <a:xfrm>
              <a:off x="4633273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C3E6FBED-0907-D6EB-4DED-5A3BC1848664}"/>
                </a:ext>
              </a:extLst>
            </p:cNvPr>
            <p:cNvSpPr/>
            <p:nvPr/>
          </p:nvSpPr>
          <p:spPr>
            <a:xfrm>
              <a:off x="4872570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EBB78727-4706-6B31-7757-62653BE583BC}"/>
                </a:ext>
              </a:extLst>
            </p:cNvPr>
            <p:cNvSpPr/>
            <p:nvPr/>
          </p:nvSpPr>
          <p:spPr>
            <a:xfrm>
              <a:off x="5109118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340BB8C1-D637-81C7-BDB2-C6B15AEAE7FA}"/>
                </a:ext>
              </a:extLst>
            </p:cNvPr>
            <p:cNvSpPr/>
            <p:nvPr/>
          </p:nvSpPr>
          <p:spPr>
            <a:xfrm>
              <a:off x="5348415" y="411420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62281877-9439-0F84-B8E4-FC42F464F219}"/>
                </a:ext>
              </a:extLst>
            </p:cNvPr>
            <p:cNvSpPr/>
            <p:nvPr/>
          </p:nvSpPr>
          <p:spPr>
            <a:xfrm>
              <a:off x="3678407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1869AADF-3F22-D5AF-D880-1962CDC8F142}"/>
                </a:ext>
              </a:extLst>
            </p:cNvPr>
            <p:cNvSpPr/>
            <p:nvPr/>
          </p:nvSpPr>
          <p:spPr>
            <a:xfrm>
              <a:off x="3678408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91C3C287-9F9D-B053-74C4-974D9A31B4BA}"/>
                </a:ext>
              </a:extLst>
            </p:cNvPr>
            <p:cNvSpPr/>
            <p:nvPr/>
          </p:nvSpPr>
          <p:spPr>
            <a:xfrm>
              <a:off x="3917705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17D3EBA1-44F6-306A-BC6D-F99AD2AA0134}"/>
                </a:ext>
              </a:extLst>
            </p:cNvPr>
            <p:cNvSpPr/>
            <p:nvPr/>
          </p:nvSpPr>
          <p:spPr>
            <a:xfrm>
              <a:off x="4154253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BADEC982-2A43-21F2-84AD-3861237255BE}"/>
                </a:ext>
              </a:extLst>
            </p:cNvPr>
            <p:cNvSpPr/>
            <p:nvPr/>
          </p:nvSpPr>
          <p:spPr>
            <a:xfrm>
              <a:off x="4393550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7838317E-7B45-BCD8-16A8-3E123C8E44DA}"/>
                </a:ext>
              </a:extLst>
            </p:cNvPr>
            <p:cNvSpPr/>
            <p:nvPr/>
          </p:nvSpPr>
          <p:spPr>
            <a:xfrm>
              <a:off x="4633273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B55B8DCF-D96E-2849-5079-AEAE04624560}"/>
                </a:ext>
              </a:extLst>
            </p:cNvPr>
            <p:cNvSpPr/>
            <p:nvPr/>
          </p:nvSpPr>
          <p:spPr>
            <a:xfrm>
              <a:off x="4872570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F11635F0-39E8-C37A-E689-E7CFE13482DE}"/>
                </a:ext>
              </a:extLst>
            </p:cNvPr>
            <p:cNvSpPr/>
            <p:nvPr/>
          </p:nvSpPr>
          <p:spPr>
            <a:xfrm>
              <a:off x="5109118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042E55D3-4F40-7BB2-9441-8805DF601396}"/>
                </a:ext>
              </a:extLst>
            </p:cNvPr>
            <p:cNvSpPr/>
            <p:nvPr/>
          </p:nvSpPr>
          <p:spPr>
            <a:xfrm>
              <a:off x="5348415" y="435075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D6D9732E-9549-A37B-E0DE-7C9DA337D18D}"/>
                </a:ext>
              </a:extLst>
            </p:cNvPr>
            <p:cNvSpPr/>
            <p:nvPr/>
          </p:nvSpPr>
          <p:spPr>
            <a:xfrm>
              <a:off x="3678408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4F441A22-CDC0-CD16-E870-54FCE3039B63}"/>
                </a:ext>
              </a:extLst>
            </p:cNvPr>
            <p:cNvSpPr/>
            <p:nvPr/>
          </p:nvSpPr>
          <p:spPr>
            <a:xfrm>
              <a:off x="3917705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8534C8D7-32EE-9931-8522-1FDE5667764B}"/>
                </a:ext>
              </a:extLst>
            </p:cNvPr>
            <p:cNvSpPr/>
            <p:nvPr/>
          </p:nvSpPr>
          <p:spPr>
            <a:xfrm>
              <a:off x="4154253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27E0F9FE-0790-55F8-ADD0-8316415D1BE6}"/>
                </a:ext>
              </a:extLst>
            </p:cNvPr>
            <p:cNvSpPr/>
            <p:nvPr/>
          </p:nvSpPr>
          <p:spPr>
            <a:xfrm>
              <a:off x="4393550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D2D1258F-75CC-8600-E5A4-BB99A3360891}"/>
                </a:ext>
              </a:extLst>
            </p:cNvPr>
            <p:cNvSpPr/>
            <p:nvPr/>
          </p:nvSpPr>
          <p:spPr>
            <a:xfrm>
              <a:off x="4633273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FC22D827-72F1-3B19-3372-8A5108ED27F7}"/>
                </a:ext>
              </a:extLst>
            </p:cNvPr>
            <p:cNvSpPr/>
            <p:nvPr/>
          </p:nvSpPr>
          <p:spPr>
            <a:xfrm>
              <a:off x="4872570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1EF1DE63-C1CB-6A54-54FF-B9950EBC37C9}"/>
                </a:ext>
              </a:extLst>
            </p:cNvPr>
            <p:cNvSpPr/>
            <p:nvPr/>
          </p:nvSpPr>
          <p:spPr>
            <a:xfrm>
              <a:off x="5109118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6BC83C68-70F5-E292-AD73-506128F7757A}"/>
                </a:ext>
              </a:extLst>
            </p:cNvPr>
            <p:cNvSpPr/>
            <p:nvPr/>
          </p:nvSpPr>
          <p:spPr>
            <a:xfrm>
              <a:off x="5348415" y="4587298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720600FF-D4F6-9B6C-CFC4-759F1BB3EE2E}"/>
                </a:ext>
              </a:extLst>
            </p:cNvPr>
            <p:cNvSpPr/>
            <p:nvPr/>
          </p:nvSpPr>
          <p:spPr>
            <a:xfrm>
              <a:off x="3678408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FAE206AB-FBEE-F892-2E46-FFDE02EB8018}"/>
                </a:ext>
              </a:extLst>
            </p:cNvPr>
            <p:cNvSpPr/>
            <p:nvPr/>
          </p:nvSpPr>
          <p:spPr>
            <a:xfrm>
              <a:off x="391770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3EC94337-0672-C2B3-79E7-3AB1D335CE5C}"/>
                </a:ext>
              </a:extLst>
            </p:cNvPr>
            <p:cNvSpPr/>
            <p:nvPr/>
          </p:nvSpPr>
          <p:spPr>
            <a:xfrm>
              <a:off x="4154253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7C2CA951-5B72-93FE-50C7-CD2EA7C10105}"/>
                </a:ext>
              </a:extLst>
            </p:cNvPr>
            <p:cNvSpPr/>
            <p:nvPr/>
          </p:nvSpPr>
          <p:spPr>
            <a:xfrm>
              <a:off x="4393550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855ECFCA-351F-6FB3-0D2B-C3BA28BFE623}"/>
                </a:ext>
              </a:extLst>
            </p:cNvPr>
            <p:cNvSpPr/>
            <p:nvPr/>
          </p:nvSpPr>
          <p:spPr>
            <a:xfrm>
              <a:off x="4633273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E07F51A3-23D6-C257-223D-C91BA826984D}"/>
                </a:ext>
              </a:extLst>
            </p:cNvPr>
            <p:cNvSpPr/>
            <p:nvPr/>
          </p:nvSpPr>
          <p:spPr>
            <a:xfrm>
              <a:off x="4872570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D314FFF3-9948-A48A-390D-BE5F8003BF38}"/>
                </a:ext>
              </a:extLst>
            </p:cNvPr>
            <p:cNvSpPr/>
            <p:nvPr/>
          </p:nvSpPr>
          <p:spPr>
            <a:xfrm>
              <a:off x="5109118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444BA1EF-40B1-5EE2-F428-0C4F1900F177}"/>
                </a:ext>
              </a:extLst>
            </p:cNvPr>
            <p:cNvSpPr/>
            <p:nvPr/>
          </p:nvSpPr>
          <p:spPr>
            <a:xfrm>
              <a:off x="5348415" y="482384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B91CDFCF-6E15-1C5C-E060-505D3B8FAB4E}"/>
                </a:ext>
              </a:extLst>
            </p:cNvPr>
            <p:cNvSpPr/>
            <p:nvPr/>
          </p:nvSpPr>
          <p:spPr>
            <a:xfrm>
              <a:off x="3678408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37881938-433F-22C6-AE9D-5C54489C70A2}"/>
                </a:ext>
              </a:extLst>
            </p:cNvPr>
            <p:cNvSpPr/>
            <p:nvPr/>
          </p:nvSpPr>
          <p:spPr>
            <a:xfrm>
              <a:off x="3917705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D2351876-1FB0-6922-E55A-2E02EFA546F6}"/>
                </a:ext>
              </a:extLst>
            </p:cNvPr>
            <p:cNvSpPr/>
            <p:nvPr/>
          </p:nvSpPr>
          <p:spPr>
            <a:xfrm>
              <a:off x="4154253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13880E81-9042-29A0-DEBE-8AEB5D40FF68}"/>
                </a:ext>
              </a:extLst>
            </p:cNvPr>
            <p:cNvSpPr/>
            <p:nvPr/>
          </p:nvSpPr>
          <p:spPr>
            <a:xfrm>
              <a:off x="4393550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6BA17C09-B1D4-C7F2-85B9-24207E3F1C44}"/>
                </a:ext>
              </a:extLst>
            </p:cNvPr>
            <p:cNvSpPr/>
            <p:nvPr/>
          </p:nvSpPr>
          <p:spPr>
            <a:xfrm>
              <a:off x="4633273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C6D64F80-F02C-9B39-1E3C-2DD043301B80}"/>
                </a:ext>
              </a:extLst>
            </p:cNvPr>
            <p:cNvSpPr/>
            <p:nvPr/>
          </p:nvSpPr>
          <p:spPr>
            <a:xfrm>
              <a:off x="4872570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D4F85789-BC13-3491-F6CA-75A4C313156D}"/>
                </a:ext>
              </a:extLst>
            </p:cNvPr>
            <p:cNvSpPr/>
            <p:nvPr/>
          </p:nvSpPr>
          <p:spPr>
            <a:xfrm>
              <a:off x="5109118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995C4C65-0D60-1593-ECD3-9D3304A164BB}"/>
                </a:ext>
              </a:extLst>
            </p:cNvPr>
            <p:cNvSpPr/>
            <p:nvPr/>
          </p:nvSpPr>
          <p:spPr>
            <a:xfrm>
              <a:off x="5348415" y="506039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7A07C770-7B5D-8627-3E5C-55396FD8821A}"/>
                </a:ext>
              </a:extLst>
            </p:cNvPr>
            <p:cNvSpPr/>
            <p:nvPr/>
          </p:nvSpPr>
          <p:spPr>
            <a:xfrm>
              <a:off x="3678407" y="4350750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96D0A825-C54A-206C-1766-4D65842261A9}"/>
                </a:ext>
              </a:extLst>
            </p:cNvPr>
            <p:cNvSpPr/>
            <p:nvPr/>
          </p:nvSpPr>
          <p:spPr>
            <a:xfrm>
              <a:off x="5567655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C9866395-A4AD-6CA0-1913-64A898097285}"/>
                </a:ext>
              </a:extLst>
            </p:cNvPr>
            <p:cNvSpPr/>
            <p:nvPr/>
          </p:nvSpPr>
          <p:spPr>
            <a:xfrm>
              <a:off x="5806952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4DF780FC-58C3-C718-EE12-0F5FA181DCD3}"/>
                </a:ext>
              </a:extLst>
            </p:cNvPr>
            <p:cNvSpPr/>
            <p:nvPr/>
          </p:nvSpPr>
          <p:spPr>
            <a:xfrm>
              <a:off x="6043500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D9AAE4D1-5058-EDEC-0D21-90272A904774}"/>
                </a:ext>
              </a:extLst>
            </p:cNvPr>
            <p:cNvSpPr/>
            <p:nvPr/>
          </p:nvSpPr>
          <p:spPr>
            <a:xfrm>
              <a:off x="6282797" y="151217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D24E55FF-3F8E-F3E8-80F8-2EA45D6612F6}"/>
                </a:ext>
              </a:extLst>
            </p:cNvPr>
            <p:cNvSpPr/>
            <p:nvPr/>
          </p:nvSpPr>
          <p:spPr>
            <a:xfrm>
              <a:off x="6522520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278FDFF0-0FF2-7C16-C5F6-BEAD52750758}"/>
                </a:ext>
              </a:extLst>
            </p:cNvPr>
            <p:cNvSpPr/>
            <p:nvPr/>
          </p:nvSpPr>
          <p:spPr>
            <a:xfrm>
              <a:off x="6761817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C2CD69A8-8A1F-63E0-E51C-3081E75425B1}"/>
                </a:ext>
              </a:extLst>
            </p:cNvPr>
            <p:cNvSpPr/>
            <p:nvPr/>
          </p:nvSpPr>
          <p:spPr>
            <a:xfrm>
              <a:off x="6998365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5A33EF6C-6BC3-E2A2-F570-D4A63EF027B2}"/>
                </a:ext>
              </a:extLst>
            </p:cNvPr>
            <p:cNvSpPr/>
            <p:nvPr/>
          </p:nvSpPr>
          <p:spPr>
            <a:xfrm>
              <a:off x="7237662" y="151217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A5434D94-B5A4-D1CF-6E90-3D567BFC82D8}"/>
                </a:ext>
              </a:extLst>
            </p:cNvPr>
            <p:cNvSpPr/>
            <p:nvPr/>
          </p:nvSpPr>
          <p:spPr>
            <a:xfrm>
              <a:off x="5567655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8532A945-4B9C-8274-6C0E-012FD82CF130}"/>
                </a:ext>
              </a:extLst>
            </p:cNvPr>
            <p:cNvSpPr/>
            <p:nvPr/>
          </p:nvSpPr>
          <p:spPr>
            <a:xfrm>
              <a:off x="5806952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7C9F96BC-C9D6-9286-ECA6-F48590DFCF80}"/>
                </a:ext>
              </a:extLst>
            </p:cNvPr>
            <p:cNvSpPr/>
            <p:nvPr/>
          </p:nvSpPr>
          <p:spPr>
            <a:xfrm>
              <a:off x="6043500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EC1DB4F9-4B97-C110-C2E4-6293CAA8EFAE}"/>
                </a:ext>
              </a:extLst>
            </p:cNvPr>
            <p:cNvSpPr/>
            <p:nvPr/>
          </p:nvSpPr>
          <p:spPr>
            <a:xfrm>
              <a:off x="6282797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6A67E0B6-5879-48CE-A48A-55B8A0A5377F}"/>
                </a:ext>
              </a:extLst>
            </p:cNvPr>
            <p:cNvSpPr/>
            <p:nvPr/>
          </p:nvSpPr>
          <p:spPr>
            <a:xfrm>
              <a:off x="6522520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EEE2BF71-AD69-C3A4-8897-397E464EBD6F}"/>
                </a:ext>
              </a:extLst>
            </p:cNvPr>
            <p:cNvSpPr/>
            <p:nvPr/>
          </p:nvSpPr>
          <p:spPr>
            <a:xfrm>
              <a:off x="6761817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4CC1C4F9-02E9-83D7-DEAA-FAA803FC189F}"/>
                </a:ext>
              </a:extLst>
            </p:cNvPr>
            <p:cNvSpPr/>
            <p:nvPr/>
          </p:nvSpPr>
          <p:spPr>
            <a:xfrm>
              <a:off x="6998365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1409D45A-7A7C-6B9F-1A32-BD96C2E75F6C}"/>
                </a:ext>
              </a:extLst>
            </p:cNvPr>
            <p:cNvSpPr/>
            <p:nvPr/>
          </p:nvSpPr>
          <p:spPr>
            <a:xfrm>
              <a:off x="7237662" y="174872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960E74C5-7199-BB13-1322-FC6980DBA5ED}"/>
                </a:ext>
              </a:extLst>
            </p:cNvPr>
            <p:cNvSpPr/>
            <p:nvPr/>
          </p:nvSpPr>
          <p:spPr>
            <a:xfrm>
              <a:off x="5567655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EECAD298-3E0E-707B-9392-D4CD26D372E8}"/>
                </a:ext>
              </a:extLst>
            </p:cNvPr>
            <p:cNvSpPr/>
            <p:nvPr/>
          </p:nvSpPr>
          <p:spPr>
            <a:xfrm>
              <a:off x="5806952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BD516E47-3638-3115-4C78-80BED7E94642}"/>
                </a:ext>
              </a:extLst>
            </p:cNvPr>
            <p:cNvSpPr/>
            <p:nvPr/>
          </p:nvSpPr>
          <p:spPr>
            <a:xfrm>
              <a:off x="6043500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A8D383B6-AFF8-0C5C-5253-3C91691A687B}"/>
                </a:ext>
              </a:extLst>
            </p:cNvPr>
            <p:cNvSpPr/>
            <p:nvPr/>
          </p:nvSpPr>
          <p:spPr>
            <a:xfrm>
              <a:off x="6282797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37A9529B-151A-08AA-7007-E4E2C8A3BCCC}"/>
                </a:ext>
              </a:extLst>
            </p:cNvPr>
            <p:cNvSpPr/>
            <p:nvPr/>
          </p:nvSpPr>
          <p:spPr>
            <a:xfrm>
              <a:off x="6522520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16808E40-28B6-F325-5A71-340B268E8A71}"/>
                </a:ext>
              </a:extLst>
            </p:cNvPr>
            <p:cNvSpPr/>
            <p:nvPr/>
          </p:nvSpPr>
          <p:spPr>
            <a:xfrm>
              <a:off x="6761817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9222EBA5-01D8-EB09-F95B-11A76C1E0B62}"/>
                </a:ext>
              </a:extLst>
            </p:cNvPr>
            <p:cNvSpPr/>
            <p:nvPr/>
          </p:nvSpPr>
          <p:spPr>
            <a:xfrm>
              <a:off x="6998365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FEFA119E-65EE-EAF7-FC43-C49987BE6C04}"/>
                </a:ext>
              </a:extLst>
            </p:cNvPr>
            <p:cNvSpPr/>
            <p:nvPr/>
          </p:nvSpPr>
          <p:spPr>
            <a:xfrm>
              <a:off x="7237662" y="198527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1D0E8372-78E9-DCDC-0CA9-B12274A9B9BE}"/>
                </a:ext>
              </a:extLst>
            </p:cNvPr>
            <p:cNvSpPr/>
            <p:nvPr/>
          </p:nvSpPr>
          <p:spPr>
            <a:xfrm>
              <a:off x="5567655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F565544C-2F7E-5514-AB4C-2D83558FB1BE}"/>
                </a:ext>
              </a:extLst>
            </p:cNvPr>
            <p:cNvSpPr/>
            <p:nvPr/>
          </p:nvSpPr>
          <p:spPr>
            <a:xfrm>
              <a:off x="5806952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0A268495-F092-F789-2A4C-77C1D4655D46}"/>
                </a:ext>
              </a:extLst>
            </p:cNvPr>
            <p:cNvSpPr/>
            <p:nvPr/>
          </p:nvSpPr>
          <p:spPr>
            <a:xfrm>
              <a:off x="6043500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FA6AA530-A625-6C3A-86B1-A29AAA9A709E}"/>
                </a:ext>
              </a:extLst>
            </p:cNvPr>
            <p:cNvSpPr/>
            <p:nvPr/>
          </p:nvSpPr>
          <p:spPr>
            <a:xfrm>
              <a:off x="6282797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B926FFC5-E9C8-F64A-9D69-966D10EA1F8E}"/>
                </a:ext>
              </a:extLst>
            </p:cNvPr>
            <p:cNvSpPr/>
            <p:nvPr/>
          </p:nvSpPr>
          <p:spPr>
            <a:xfrm>
              <a:off x="6522520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A7632F57-90E2-0715-2B47-EF3F8722CDD2}"/>
                </a:ext>
              </a:extLst>
            </p:cNvPr>
            <p:cNvSpPr/>
            <p:nvPr/>
          </p:nvSpPr>
          <p:spPr>
            <a:xfrm>
              <a:off x="6761817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49F48491-8E33-5D42-5CBD-C5E0F4EEF02F}"/>
                </a:ext>
              </a:extLst>
            </p:cNvPr>
            <p:cNvSpPr/>
            <p:nvPr/>
          </p:nvSpPr>
          <p:spPr>
            <a:xfrm>
              <a:off x="6998365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1955CC6E-8ACA-C83E-EFBA-465F2BFB4E53}"/>
                </a:ext>
              </a:extLst>
            </p:cNvPr>
            <p:cNvSpPr/>
            <p:nvPr/>
          </p:nvSpPr>
          <p:spPr>
            <a:xfrm>
              <a:off x="7237662" y="222181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B464BF48-68EE-D1F6-6187-F17B0DDEDD98}"/>
                </a:ext>
              </a:extLst>
            </p:cNvPr>
            <p:cNvSpPr/>
            <p:nvPr/>
          </p:nvSpPr>
          <p:spPr>
            <a:xfrm>
              <a:off x="5567654" y="1512174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9EE5B69F-48B3-67D9-AC0F-641C9DA61879}"/>
                </a:ext>
              </a:extLst>
            </p:cNvPr>
            <p:cNvSpPr/>
            <p:nvPr/>
          </p:nvSpPr>
          <p:spPr>
            <a:xfrm>
              <a:off x="5567655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1BF94A5F-58A6-DB37-D6E2-CD854C86A2F3}"/>
                </a:ext>
              </a:extLst>
            </p:cNvPr>
            <p:cNvSpPr/>
            <p:nvPr/>
          </p:nvSpPr>
          <p:spPr>
            <a:xfrm>
              <a:off x="5806952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790D2706-224A-AEEF-CB6F-8D5F464D1589}"/>
                </a:ext>
              </a:extLst>
            </p:cNvPr>
            <p:cNvSpPr/>
            <p:nvPr/>
          </p:nvSpPr>
          <p:spPr>
            <a:xfrm>
              <a:off x="6043500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E4DDDE4B-40A2-9488-2458-0B4DEC0BD9B2}"/>
                </a:ext>
              </a:extLst>
            </p:cNvPr>
            <p:cNvSpPr/>
            <p:nvPr/>
          </p:nvSpPr>
          <p:spPr>
            <a:xfrm>
              <a:off x="6282797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5B8F1527-066F-8FE5-8DB2-E10EBD849BEF}"/>
                </a:ext>
              </a:extLst>
            </p:cNvPr>
            <p:cNvSpPr/>
            <p:nvPr/>
          </p:nvSpPr>
          <p:spPr>
            <a:xfrm>
              <a:off x="6522520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A50C9667-403F-1AC4-0DCA-5EBCD928F069}"/>
                </a:ext>
              </a:extLst>
            </p:cNvPr>
            <p:cNvSpPr/>
            <p:nvPr/>
          </p:nvSpPr>
          <p:spPr>
            <a:xfrm>
              <a:off x="6761817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065F6CFB-0025-4AFD-DCA5-976A7331DE23}"/>
                </a:ext>
              </a:extLst>
            </p:cNvPr>
            <p:cNvSpPr/>
            <p:nvPr/>
          </p:nvSpPr>
          <p:spPr>
            <a:xfrm>
              <a:off x="6998365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E5F63E19-3623-A3EA-3A92-DAA264DAF3AE}"/>
                </a:ext>
              </a:extLst>
            </p:cNvPr>
            <p:cNvSpPr/>
            <p:nvPr/>
          </p:nvSpPr>
          <p:spPr>
            <a:xfrm>
              <a:off x="7237662" y="245836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CD614B0C-945F-84F4-FA46-EDC035B3951A}"/>
                </a:ext>
              </a:extLst>
            </p:cNvPr>
            <p:cNvSpPr/>
            <p:nvPr/>
          </p:nvSpPr>
          <p:spPr>
            <a:xfrm>
              <a:off x="5567655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5C5362BE-7FEC-B85E-7C28-6367E7582FE7}"/>
                </a:ext>
              </a:extLst>
            </p:cNvPr>
            <p:cNvSpPr/>
            <p:nvPr/>
          </p:nvSpPr>
          <p:spPr>
            <a:xfrm>
              <a:off x="5806952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304E442A-755E-6145-0546-6EBFFAFB5E04}"/>
                </a:ext>
              </a:extLst>
            </p:cNvPr>
            <p:cNvSpPr/>
            <p:nvPr/>
          </p:nvSpPr>
          <p:spPr>
            <a:xfrm>
              <a:off x="6043500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F5F05986-EDE2-F222-4550-3203DF806DFD}"/>
                </a:ext>
              </a:extLst>
            </p:cNvPr>
            <p:cNvSpPr/>
            <p:nvPr/>
          </p:nvSpPr>
          <p:spPr>
            <a:xfrm>
              <a:off x="6282797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1830ECED-DB68-587D-BD06-FE4734A963A1}"/>
                </a:ext>
              </a:extLst>
            </p:cNvPr>
            <p:cNvSpPr/>
            <p:nvPr/>
          </p:nvSpPr>
          <p:spPr>
            <a:xfrm>
              <a:off x="6522520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E2A27932-4FB7-D955-835B-759F620EDA99}"/>
                </a:ext>
              </a:extLst>
            </p:cNvPr>
            <p:cNvSpPr/>
            <p:nvPr/>
          </p:nvSpPr>
          <p:spPr>
            <a:xfrm>
              <a:off x="6761817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C100C36A-1091-506D-6072-C812CE25CB2A}"/>
                </a:ext>
              </a:extLst>
            </p:cNvPr>
            <p:cNvSpPr/>
            <p:nvPr/>
          </p:nvSpPr>
          <p:spPr>
            <a:xfrm>
              <a:off x="6998365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052B724E-4B77-6C94-AE57-1B22331A56D6}"/>
                </a:ext>
              </a:extLst>
            </p:cNvPr>
            <p:cNvSpPr/>
            <p:nvPr/>
          </p:nvSpPr>
          <p:spPr>
            <a:xfrm>
              <a:off x="7237662" y="269491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2AF232CF-32EE-7537-A42C-A5409D911266}"/>
                </a:ext>
              </a:extLst>
            </p:cNvPr>
            <p:cNvSpPr/>
            <p:nvPr/>
          </p:nvSpPr>
          <p:spPr>
            <a:xfrm>
              <a:off x="5567655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EA3B4535-8ADB-05C9-FFF5-2B0EA031A6BF}"/>
                </a:ext>
              </a:extLst>
            </p:cNvPr>
            <p:cNvSpPr/>
            <p:nvPr/>
          </p:nvSpPr>
          <p:spPr>
            <a:xfrm>
              <a:off x="5806952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8381D3C9-60D7-2C16-71EE-DDF05333F4FF}"/>
                </a:ext>
              </a:extLst>
            </p:cNvPr>
            <p:cNvSpPr/>
            <p:nvPr/>
          </p:nvSpPr>
          <p:spPr>
            <a:xfrm>
              <a:off x="6043500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1FB59130-CFDB-F640-CC4A-3F8B400FE6F8}"/>
                </a:ext>
              </a:extLst>
            </p:cNvPr>
            <p:cNvSpPr/>
            <p:nvPr/>
          </p:nvSpPr>
          <p:spPr>
            <a:xfrm>
              <a:off x="6282797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ECC267A6-9186-4631-12D3-9D78658431F3}"/>
                </a:ext>
              </a:extLst>
            </p:cNvPr>
            <p:cNvSpPr/>
            <p:nvPr/>
          </p:nvSpPr>
          <p:spPr>
            <a:xfrm>
              <a:off x="6522520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B26FC563-D5CB-98E6-633B-7E78E1DC158F}"/>
                </a:ext>
              </a:extLst>
            </p:cNvPr>
            <p:cNvSpPr/>
            <p:nvPr/>
          </p:nvSpPr>
          <p:spPr>
            <a:xfrm>
              <a:off x="6761817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E263E09E-F3F8-A6F8-82BB-690DFDB3EC77}"/>
                </a:ext>
              </a:extLst>
            </p:cNvPr>
            <p:cNvSpPr/>
            <p:nvPr/>
          </p:nvSpPr>
          <p:spPr>
            <a:xfrm>
              <a:off x="6998365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B319BDD7-DFEE-AFB5-A77A-FE05BD3E9117}"/>
                </a:ext>
              </a:extLst>
            </p:cNvPr>
            <p:cNvSpPr/>
            <p:nvPr/>
          </p:nvSpPr>
          <p:spPr>
            <a:xfrm>
              <a:off x="7237662" y="293146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98A16C70-47E0-27D7-AF6B-2E7C10A15277}"/>
                </a:ext>
              </a:extLst>
            </p:cNvPr>
            <p:cNvSpPr/>
            <p:nvPr/>
          </p:nvSpPr>
          <p:spPr>
            <a:xfrm>
              <a:off x="5567655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07EEC467-A7EE-D5C2-C72C-CDA4DD8AE8CE}"/>
                </a:ext>
              </a:extLst>
            </p:cNvPr>
            <p:cNvSpPr/>
            <p:nvPr/>
          </p:nvSpPr>
          <p:spPr>
            <a:xfrm>
              <a:off x="5806952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D31487D4-027E-82DA-3941-780C33B7A27C}"/>
                </a:ext>
              </a:extLst>
            </p:cNvPr>
            <p:cNvSpPr/>
            <p:nvPr/>
          </p:nvSpPr>
          <p:spPr>
            <a:xfrm>
              <a:off x="6043500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BE0D7A64-EECD-102A-F575-3C3E97C1C220}"/>
                </a:ext>
              </a:extLst>
            </p:cNvPr>
            <p:cNvSpPr/>
            <p:nvPr/>
          </p:nvSpPr>
          <p:spPr>
            <a:xfrm>
              <a:off x="6282797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23644F3B-2845-8DB7-A164-10BC684EC0A0}"/>
                </a:ext>
              </a:extLst>
            </p:cNvPr>
            <p:cNvSpPr/>
            <p:nvPr/>
          </p:nvSpPr>
          <p:spPr>
            <a:xfrm>
              <a:off x="6522520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5D598C1A-4F04-D3F3-71E4-096E597FEF5C}"/>
                </a:ext>
              </a:extLst>
            </p:cNvPr>
            <p:cNvSpPr/>
            <p:nvPr/>
          </p:nvSpPr>
          <p:spPr>
            <a:xfrm>
              <a:off x="6761817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1B616294-CD79-3EAA-27F2-D0C17F7E0748}"/>
                </a:ext>
              </a:extLst>
            </p:cNvPr>
            <p:cNvSpPr/>
            <p:nvPr/>
          </p:nvSpPr>
          <p:spPr>
            <a:xfrm>
              <a:off x="6998365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71E50A5F-74B0-441B-F7FC-0C1804931A4D}"/>
                </a:ext>
              </a:extLst>
            </p:cNvPr>
            <p:cNvSpPr/>
            <p:nvPr/>
          </p:nvSpPr>
          <p:spPr>
            <a:xfrm>
              <a:off x="7237662" y="3168010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8520CDBE-DD64-6F60-7E1E-E32D590B257A}"/>
                </a:ext>
              </a:extLst>
            </p:cNvPr>
            <p:cNvSpPr/>
            <p:nvPr/>
          </p:nvSpPr>
          <p:spPr>
            <a:xfrm>
              <a:off x="5567654" y="2458366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214D16E2-7EA4-E9AC-DD0C-693C4E2D9FA3}"/>
                </a:ext>
              </a:extLst>
            </p:cNvPr>
            <p:cNvSpPr/>
            <p:nvPr/>
          </p:nvSpPr>
          <p:spPr>
            <a:xfrm>
              <a:off x="556765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B5491D74-51EA-A945-35D8-0F5B050E9A74}"/>
                </a:ext>
              </a:extLst>
            </p:cNvPr>
            <p:cNvSpPr/>
            <p:nvPr/>
          </p:nvSpPr>
          <p:spPr>
            <a:xfrm>
              <a:off x="5806952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081EC100-E33B-A9CE-FAFB-90EEB229480D}"/>
                </a:ext>
              </a:extLst>
            </p:cNvPr>
            <p:cNvSpPr/>
            <p:nvPr/>
          </p:nvSpPr>
          <p:spPr>
            <a:xfrm>
              <a:off x="6043500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6E4F095A-24C9-1D3E-938C-CB9DA30E8457}"/>
                </a:ext>
              </a:extLst>
            </p:cNvPr>
            <p:cNvSpPr/>
            <p:nvPr/>
          </p:nvSpPr>
          <p:spPr>
            <a:xfrm>
              <a:off x="6282797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AD4B61AA-764C-5D00-D8C8-8BE0622CEAC8}"/>
                </a:ext>
              </a:extLst>
            </p:cNvPr>
            <p:cNvSpPr/>
            <p:nvPr/>
          </p:nvSpPr>
          <p:spPr>
            <a:xfrm>
              <a:off x="6522520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FE1C48D5-0E9D-B22F-2507-30DE70439149}"/>
                </a:ext>
              </a:extLst>
            </p:cNvPr>
            <p:cNvSpPr/>
            <p:nvPr/>
          </p:nvSpPr>
          <p:spPr>
            <a:xfrm>
              <a:off x="6761817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F078E41F-C7AE-7180-EDE0-F00096BA8BC8}"/>
                </a:ext>
              </a:extLst>
            </p:cNvPr>
            <p:cNvSpPr/>
            <p:nvPr/>
          </p:nvSpPr>
          <p:spPr>
            <a:xfrm>
              <a:off x="6998365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CA57D21C-E36F-993E-1C9B-1D8C5067687F}"/>
                </a:ext>
              </a:extLst>
            </p:cNvPr>
            <p:cNvSpPr/>
            <p:nvPr/>
          </p:nvSpPr>
          <p:spPr>
            <a:xfrm>
              <a:off x="7237662" y="3404558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C2874664-F088-177F-F7EF-6CF3B7510E04}"/>
                </a:ext>
              </a:extLst>
            </p:cNvPr>
            <p:cNvSpPr/>
            <p:nvPr/>
          </p:nvSpPr>
          <p:spPr>
            <a:xfrm>
              <a:off x="5567655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4E419E49-6CF6-2CF8-5742-2FDF84382181}"/>
                </a:ext>
              </a:extLst>
            </p:cNvPr>
            <p:cNvSpPr/>
            <p:nvPr/>
          </p:nvSpPr>
          <p:spPr>
            <a:xfrm>
              <a:off x="5806952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88D1F226-127A-A78D-666B-75B2C0B6ECB0}"/>
                </a:ext>
              </a:extLst>
            </p:cNvPr>
            <p:cNvSpPr/>
            <p:nvPr/>
          </p:nvSpPr>
          <p:spPr>
            <a:xfrm>
              <a:off x="6043500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C38F78A2-D943-CEB4-BF8E-B3D86BC95FAE}"/>
                </a:ext>
              </a:extLst>
            </p:cNvPr>
            <p:cNvSpPr/>
            <p:nvPr/>
          </p:nvSpPr>
          <p:spPr>
            <a:xfrm>
              <a:off x="6282797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60A7C78E-36B5-FCE5-2300-C0A1DDDEE8F2}"/>
                </a:ext>
              </a:extLst>
            </p:cNvPr>
            <p:cNvSpPr/>
            <p:nvPr/>
          </p:nvSpPr>
          <p:spPr>
            <a:xfrm>
              <a:off x="6522520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346B0150-9103-E097-2772-01263BBE4554}"/>
                </a:ext>
              </a:extLst>
            </p:cNvPr>
            <p:cNvSpPr/>
            <p:nvPr/>
          </p:nvSpPr>
          <p:spPr>
            <a:xfrm>
              <a:off x="6761817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4FAAF00F-8BFD-7616-E643-AC4CC8A196BE}"/>
                </a:ext>
              </a:extLst>
            </p:cNvPr>
            <p:cNvSpPr/>
            <p:nvPr/>
          </p:nvSpPr>
          <p:spPr>
            <a:xfrm>
              <a:off x="6998365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6A5179BF-D5CF-9531-55A1-49CCDC0CEB5E}"/>
                </a:ext>
              </a:extLst>
            </p:cNvPr>
            <p:cNvSpPr/>
            <p:nvPr/>
          </p:nvSpPr>
          <p:spPr>
            <a:xfrm>
              <a:off x="7237662" y="3641106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6DEC063A-6A97-7A8D-B499-CFAE116337CC}"/>
                </a:ext>
              </a:extLst>
            </p:cNvPr>
            <p:cNvSpPr/>
            <p:nvPr/>
          </p:nvSpPr>
          <p:spPr>
            <a:xfrm>
              <a:off x="5567655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C7CA029C-67B5-72B0-3EDB-4A77C154AA7C}"/>
                </a:ext>
              </a:extLst>
            </p:cNvPr>
            <p:cNvSpPr/>
            <p:nvPr/>
          </p:nvSpPr>
          <p:spPr>
            <a:xfrm>
              <a:off x="5806952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9FC80521-6F19-5694-630B-1BF88DEE06C7}"/>
                </a:ext>
              </a:extLst>
            </p:cNvPr>
            <p:cNvSpPr/>
            <p:nvPr/>
          </p:nvSpPr>
          <p:spPr>
            <a:xfrm>
              <a:off x="6043500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5FB194AA-0FA0-CD13-83EF-7A9733953DA6}"/>
                </a:ext>
              </a:extLst>
            </p:cNvPr>
            <p:cNvSpPr/>
            <p:nvPr/>
          </p:nvSpPr>
          <p:spPr>
            <a:xfrm>
              <a:off x="6282797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DE3C279-8467-F041-C0B1-7C16BF688D0C}"/>
                </a:ext>
              </a:extLst>
            </p:cNvPr>
            <p:cNvSpPr/>
            <p:nvPr/>
          </p:nvSpPr>
          <p:spPr>
            <a:xfrm>
              <a:off x="6522520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9A62F256-4E78-CC2C-0307-099C916FD71C}"/>
                </a:ext>
              </a:extLst>
            </p:cNvPr>
            <p:cNvSpPr/>
            <p:nvPr/>
          </p:nvSpPr>
          <p:spPr>
            <a:xfrm>
              <a:off x="6761817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657F75C6-1ED6-1800-30B2-124BC4410C95}"/>
                </a:ext>
              </a:extLst>
            </p:cNvPr>
            <p:cNvSpPr/>
            <p:nvPr/>
          </p:nvSpPr>
          <p:spPr>
            <a:xfrm>
              <a:off x="6998365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01A13AA9-863E-4DF6-2A2B-07824B616ED5}"/>
                </a:ext>
              </a:extLst>
            </p:cNvPr>
            <p:cNvSpPr/>
            <p:nvPr/>
          </p:nvSpPr>
          <p:spPr>
            <a:xfrm>
              <a:off x="7237662" y="3877654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2D7A64E0-C005-F1A9-0C8B-DAE76A2C1C03}"/>
                </a:ext>
              </a:extLst>
            </p:cNvPr>
            <p:cNvSpPr/>
            <p:nvPr/>
          </p:nvSpPr>
          <p:spPr>
            <a:xfrm>
              <a:off x="5567655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739DEDC4-F402-1665-140C-A34251CB6C9B}"/>
                </a:ext>
              </a:extLst>
            </p:cNvPr>
            <p:cNvSpPr/>
            <p:nvPr/>
          </p:nvSpPr>
          <p:spPr>
            <a:xfrm>
              <a:off x="5806952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D078779C-8E49-FAB0-5C4D-4B9AA46C3FC7}"/>
                </a:ext>
              </a:extLst>
            </p:cNvPr>
            <p:cNvSpPr/>
            <p:nvPr/>
          </p:nvSpPr>
          <p:spPr>
            <a:xfrm>
              <a:off x="6043500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6A0D2457-4E32-49F8-E349-71A01B6E9C14}"/>
                </a:ext>
              </a:extLst>
            </p:cNvPr>
            <p:cNvSpPr/>
            <p:nvPr/>
          </p:nvSpPr>
          <p:spPr>
            <a:xfrm>
              <a:off x="6282797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B420C974-DB52-CAAD-81EA-E4123C6610CC}"/>
                </a:ext>
              </a:extLst>
            </p:cNvPr>
            <p:cNvSpPr/>
            <p:nvPr/>
          </p:nvSpPr>
          <p:spPr>
            <a:xfrm>
              <a:off x="6522520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487F1470-E227-C94F-F3ED-62F33F884E83}"/>
                </a:ext>
              </a:extLst>
            </p:cNvPr>
            <p:cNvSpPr/>
            <p:nvPr/>
          </p:nvSpPr>
          <p:spPr>
            <a:xfrm>
              <a:off x="6761817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FEB2DF02-07F3-801E-A333-5EF5FBC6862B}"/>
                </a:ext>
              </a:extLst>
            </p:cNvPr>
            <p:cNvSpPr/>
            <p:nvPr/>
          </p:nvSpPr>
          <p:spPr>
            <a:xfrm>
              <a:off x="6998365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94FEBEBB-D0E3-5196-4DFE-ADF6398CCF07}"/>
                </a:ext>
              </a:extLst>
            </p:cNvPr>
            <p:cNvSpPr/>
            <p:nvPr/>
          </p:nvSpPr>
          <p:spPr>
            <a:xfrm>
              <a:off x="7237662" y="4114202"/>
              <a:ext cx="236548" cy="236548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u="sng">
                <a:latin typeface="Consolas" panose="020B0609020204030204" pitchFamily="49" charset="0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74618676-7912-572A-4FB8-F5A449B7B84D}"/>
                </a:ext>
              </a:extLst>
            </p:cNvPr>
            <p:cNvSpPr/>
            <p:nvPr/>
          </p:nvSpPr>
          <p:spPr>
            <a:xfrm>
              <a:off x="5567654" y="3404558"/>
              <a:ext cx="1896591" cy="9461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96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video game scene of a city&#10;&#10;AI-generated content may be incorrect.">
            <a:extLst>
              <a:ext uri="{FF2B5EF4-FFF2-40B4-BE49-F238E27FC236}">
                <a16:creationId xmlns:a16="http://schemas.microsoft.com/office/drawing/2014/main" id="{6F999948-79B6-2E93-DD88-C13295C410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35" y="247937"/>
            <a:ext cx="11310445" cy="636212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tint val="66000"/>
                  <a:satMod val="160000"/>
                </a:schemeClr>
              </a:gs>
              <a:gs pos="50000">
                <a:schemeClr val="tx1">
                  <a:lumMod val="85000"/>
                  <a:lumOff val="15000"/>
                  <a:tint val="44500"/>
                  <a:satMod val="160000"/>
                </a:schemeClr>
              </a:gs>
              <a:gs pos="100000">
                <a:schemeClr val="tx1">
                  <a:lumMod val="85000"/>
                  <a:lumOff val="1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787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95BEB-4D6B-D58E-AA55-EE8F7E1F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Motivation</a:t>
            </a:r>
            <a:endParaRPr lang="en-US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9DBC-E662-4419-21A0-CB4B15F46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98651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dirty="0">
                <a:latin typeface="Meiryo"/>
                <a:ea typeface="Meiryo"/>
              </a:rPr>
              <a:t>60 FPS on </a:t>
            </a:r>
            <a:r>
              <a:rPr lang="de-DE" i="1" dirty="0">
                <a:latin typeface="Meiryo"/>
                <a:ea typeface="Meiryo"/>
              </a:rPr>
              <a:t>Xbox Series X|S</a:t>
            </a:r>
            <a:r>
              <a:rPr lang="de-DE" dirty="0">
                <a:latin typeface="Meiryo"/>
                <a:ea typeface="Meiryo"/>
              </a:rPr>
              <a:t>, </a:t>
            </a:r>
            <a:r>
              <a:rPr lang="de-DE" i="1" dirty="0">
                <a:latin typeface="Meiryo"/>
                <a:ea typeface="Meiryo"/>
              </a:rPr>
              <a:t>PlayStation 5 </a:t>
            </a:r>
            <a:r>
              <a:rPr lang="de-DE" dirty="0">
                <a:latin typeface="Meiryo"/>
                <a:ea typeface="Meiryo"/>
              </a:rPr>
              <a:t>+ </a:t>
            </a:r>
            <a:r>
              <a:rPr lang="de-DE" i="1" dirty="0">
                <a:latin typeface="Meiryo"/>
                <a:ea typeface="Meiryo"/>
              </a:rPr>
              <a:t>PC</a:t>
            </a:r>
            <a:r>
              <a:rPr lang="de-DE" dirty="0">
                <a:latin typeface="Meiryo"/>
                <a:ea typeface="Meiryo"/>
              </a:rPr>
              <a:t>, </a:t>
            </a:r>
            <a:r>
              <a:rPr lang="de-DE" dirty="0" err="1">
                <a:latin typeface="Meiryo"/>
                <a:ea typeface="Meiryo"/>
              </a:rPr>
              <a:t>recently</a:t>
            </a:r>
            <a:r>
              <a:rPr lang="de-DE" dirty="0">
                <a:latin typeface="Meiryo"/>
                <a:ea typeface="Meiryo"/>
              </a:rPr>
              <a:t> also </a:t>
            </a:r>
            <a:r>
              <a:rPr lang="de-DE" i="1" dirty="0">
                <a:latin typeface="Meiryo"/>
                <a:ea typeface="Meiryo"/>
              </a:rPr>
              <a:t>ROG Xbox Ally X</a:t>
            </a:r>
            <a:r>
              <a:rPr lang="de-DE" dirty="0">
                <a:latin typeface="Meiryo"/>
                <a:ea typeface="Meiryo"/>
              </a:rPr>
              <a:t> </a:t>
            </a: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dirty="0">
                <a:latin typeface="Meiryo"/>
                <a:ea typeface="Meiryo"/>
              </a:rPr>
              <a:t>Much </a:t>
            </a:r>
            <a:r>
              <a:rPr lang="de-DE" dirty="0" err="1">
                <a:latin typeface="Meiryo"/>
                <a:ea typeface="Meiryo"/>
              </a:rPr>
              <a:t>more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complexity</a:t>
            </a:r>
            <a:r>
              <a:rPr lang="de-DE" dirty="0">
                <a:latin typeface="Meiryo"/>
                <a:ea typeface="Meiryo"/>
              </a:rPr>
              <a:t>, </a:t>
            </a:r>
            <a:r>
              <a:rPr lang="de-DE" dirty="0" err="1">
                <a:latin typeface="Meiryo"/>
                <a:ea typeface="Meiryo"/>
              </a:rPr>
              <a:t>more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content</a:t>
            </a:r>
            <a:r>
              <a:rPr lang="de-DE" dirty="0">
                <a:latin typeface="Meiryo"/>
                <a:ea typeface="Meiryo"/>
              </a:rPr>
              <a:t>, </a:t>
            </a:r>
            <a:r>
              <a:rPr lang="de-DE" dirty="0" err="1">
                <a:latin typeface="Meiryo"/>
                <a:ea typeface="Meiryo"/>
              </a:rPr>
              <a:t>more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advanced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rendering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features</a:t>
            </a:r>
            <a:r>
              <a:rPr lang="de-DE" dirty="0">
                <a:latin typeface="Meiryo"/>
                <a:ea typeface="Meiryo"/>
              </a:rPr>
              <a:t> </a:t>
            </a:r>
          </a:p>
          <a:p>
            <a:pPr marL="457200" lvl="1" indent="0">
              <a:buNone/>
            </a:pPr>
            <a:r>
              <a:rPr lang="de-DE" dirty="0">
                <a:latin typeface="Meiryo"/>
                <a:ea typeface="Meiryo"/>
              </a:rPr>
              <a:t>See </a:t>
            </a:r>
            <a:r>
              <a:rPr lang="de-DE" dirty="0" err="1">
                <a:latin typeface="Meiryo"/>
                <a:ea typeface="Meiryo"/>
              </a:rPr>
              <a:t>other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talks</a:t>
            </a:r>
            <a:r>
              <a:rPr lang="de-DE" dirty="0">
                <a:latin typeface="Meiryo"/>
                <a:ea typeface="Meiryo"/>
              </a:rPr>
              <a:t>!</a:t>
            </a:r>
          </a:p>
          <a:p>
            <a:pPr marL="457200" lvl="1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dirty="0" err="1">
                <a:latin typeface="Meiryo"/>
                <a:ea typeface="Meiryo"/>
              </a:rPr>
              <a:t>Compute</a:t>
            </a:r>
            <a:r>
              <a:rPr lang="de-DE" dirty="0">
                <a:latin typeface="Meiryo"/>
                <a:ea typeface="Meiryo"/>
              </a:rPr>
              <a:t> expensive </a:t>
            </a:r>
            <a:r>
              <a:rPr lang="de-DE" dirty="0" err="1">
                <a:latin typeface="Meiryo"/>
                <a:ea typeface="Meiryo"/>
              </a:rPr>
              <a:t>pixels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only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if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really</a:t>
            </a:r>
            <a:r>
              <a:rPr lang="de-DE" dirty="0">
                <a:latin typeface="Meiryo"/>
                <a:ea typeface="Meiryo"/>
              </a:rPr>
              <a:t> </a:t>
            </a:r>
            <a:r>
              <a:rPr lang="de-DE" dirty="0" err="1">
                <a:latin typeface="Meiryo"/>
                <a:ea typeface="Meiryo"/>
              </a:rPr>
              <a:t>necessary</a:t>
            </a:r>
            <a:endParaRPr lang="de-DE" dirty="0">
              <a:latin typeface="Meiryo"/>
              <a:ea typeface="Meiryo"/>
            </a:endParaRPr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330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9D29-8E20-E2BE-1D35-434882322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0C67-36A9-8F4A-957D-F508B8F1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Meiryo"/>
                <a:ea typeface="Meiryo"/>
              </a:rPr>
              <a:t>VRCS: Implementation – Simple!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1C0C6-57C2-25BD-3FE1-4F181FB431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400" b="1" err="1">
                <a:latin typeface="Consolas"/>
                <a:ea typeface="Meiryo"/>
              </a:rPr>
              <a:t>VRCSPrefix</a:t>
            </a:r>
            <a:r>
              <a:rPr lang="de-DE" sz="2400">
                <a:latin typeface="Meiryo"/>
                <a:ea typeface="Meiryo"/>
              </a:rPr>
              <a:t>: </a:t>
            </a:r>
            <a:r>
              <a:rPr lang="de-DE" sz="2400" err="1">
                <a:latin typeface="Meiryo"/>
                <a:ea typeface="Meiryo"/>
              </a:rPr>
              <a:t>Remap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the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pixel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location</a:t>
            </a:r>
            <a:r>
              <a:rPr lang="de-DE" sz="2400">
                <a:latin typeface="Meiryo"/>
                <a:ea typeface="Meiryo"/>
              </a:rPr>
              <a:t> and </a:t>
            </a:r>
            <a:r>
              <a:rPr lang="de-DE" sz="2400" err="1">
                <a:latin typeface="Meiryo"/>
                <a:ea typeface="Meiryo"/>
              </a:rPr>
              <a:t>retrieve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b="1" err="1">
                <a:latin typeface="Consolas"/>
                <a:ea typeface="Meiryo"/>
              </a:rPr>
              <a:t>vrcsData</a:t>
            </a:r>
            <a:endParaRPr lang="de-DE" sz="2400" b="1">
              <a:latin typeface="Consolas"/>
              <a:ea typeface="Meiryo"/>
            </a:endParaRPr>
          </a:p>
          <a:p>
            <a:pPr marL="0" indent="0">
              <a:buNone/>
            </a:pPr>
            <a:endParaRPr lang="de-DE" sz="2400" b="1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de-DE" sz="2400" b="1" err="1">
                <a:latin typeface="Consolas"/>
                <a:ea typeface="Meiryo"/>
              </a:rPr>
              <a:t>VRCSPostFix</a:t>
            </a:r>
            <a:r>
              <a:rPr lang="de-DE" sz="2400">
                <a:latin typeface="Meiryo"/>
                <a:ea typeface="Meiryo"/>
              </a:rPr>
              <a:t>: </a:t>
            </a:r>
            <a:r>
              <a:rPr lang="de-DE" sz="2400" err="1">
                <a:latin typeface="Meiryo"/>
                <a:ea typeface="Meiryo"/>
              </a:rPr>
              <a:t>store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b="1" err="1">
                <a:latin typeface="Consolas"/>
                <a:ea typeface="Meiryo"/>
              </a:rPr>
              <a:t>outputValue</a:t>
            </a:r>
            <a:r>
              <a:rPr lang="de-DE" sz="2400">
                <a:latin typeface="Meiryo"/>
                <a:ea typeface="Meiryo"/>
              </a:rPr>
              <a:t>, </a:t>
            </a:r>
            <a:r>
              <a:rPr lang="de-DE" sz="2400" err="1">
                <a:latin typeface="Meiryo"/>
                <a:ea typeface="Meiryo"/>
              </a:rPr>
              <a:t>potentially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copy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to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duplicate</a:t>
            </a:r>
            <a:r>
              <a:rPr lang="de-DE" sz="2400">
                <a:latin typeface="Meiryo"/>
                <a:ea typeface="Meiryo"/>
              </a:rPr>
              <a:t> </a:t>
            </a:r>
            <a:r>
              <a:rPr lang="de-DE" sz="2400" err="1">
                <a:latin typeface="Meiryo"/>
                <a:ea typeface="Meiryo"/>
              </a:rPr>
              <a:t>pixel</a:t>
            </a:r>
            <a:endParaRPr lang="de-DE" sz="2400">
              <a:latin typeface="Meiryo"/>
              <a:ea typeface="Meiryo"/>
            </a:endParaRP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32831-A45D-34DE-5FA0-EF1D041E03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E7EE47-9BE3-E567-A07C-B7AD30406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5625"/>
            <a:ext cx="5029902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E908-F02D-8871-9FA1-AEEA7FF03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VRCS: Implementation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BC1CA43-5A2A-BA8F-252C-3DB935D7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err="1"/>
              <a:t>Compute</a:t>
            </a:r>
            <a:r>
              <a:rPr lang="de-DE" sz="2000"/>
              <a:t> </a:t>
            </a:r>
            <a:r>
              <a:rPr lang="de-DE" sz="2000" err="1"/>
              <a:t>tile</a:t>
            </a:r>
            <a:r>
              <a:rPr lang="de-DE" sz="2000"/>
              <a:t> </a:t>
            </a:r>
            <a:r>
              <a:rPr lang="de-DE" sz="2000" err="1"/>
              <a:t>index</a:t>
            </a:r>
            <a:endParaRPr lang="de-DE" sz="2000"/>
          </a:p>
          <a:p>
            <a:pPr marL="0" indent="0">
              <a:buNone/>
            </a:pPr>
            <a:r>
              <a:rPr lang="de-DE" sz="2000" err="1"/>
              <a:t>Evaluate</a:t>
            </a:r>
            <a:r>
              <a:rPr lang="de-DE" sz="2000"/>
              <a:t> </a:t>
            </a:r>
            <a:r>
              <a:rPr lang="de-DE" sz="2000" err="1"/>
              <a:t>early</a:t>
            </a:r>
            <a:r>
              <a:rPr lang="de-DE" sz="2000"/>
              <a:t>-out </a:t>
            </a:r>
            <a:r>
              <a:rPr lang="de-DE" sz="2000" err="1"/>
              <a:t>conditions</a:t>
            </a:r>
            <a:endParaRPr lang="de-DE" sz="2000"/>
          </a:p>
          <a:p>
            <a:pPr marL="0" indent="0">
              <a:buNone/>
            </a:pPr>
            <a:r>
              <a:rPr lang="de-DE" sz="2000" err="1"/>
              <a:t>Remap</a:t>
            </a:r>
            <a:r>
              <a:rPr lang="de-DE" sz="2000"/>
              <a:t> </a:t>
            </a:r>
            <a:r>
              <a:rPr lang="de-DE" sz="2000" err="1"/>
              <a:t>pixel</a:t>
            </a:r>
            <a:r>
              <a:rPr lang="de-DE" sz="2000"/>
              <a:t> </a:t>
            </a:r>
            <a:r>
              <a:rPr lang="de-DE" sz="2000" err="1"/>
              <a:t>coords</a:t>
            </a:r>
            <a:endParaRPr lang="de-DE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F5FD1F-AE48-2614-5044-1E7B5B0E4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238572"/>
            <a:ext cx="6154658" cy="3073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2ED360-C41B-7E48-BC48-938463FA6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974" y="3238572"/>
            <a:ext cx="3288297" cy="16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92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5D9EE08-2FCD-D7B1-8EB9-2857C49C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VRCS: Implementation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AD4FA91-AC79-E590-BF2A-BFF8D73A6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Store </a:t>
            </a:r>
            <a:r>
              <a:rPr lang="de-DE" sz="2000" err="1"/>
              <a:t>primary</a:t>
            </a:r>
            <a:r>
              <a:rPr lang="de-DE" sz="2000"/>
              <a:t> </a:t>
            </a:r>
            <a:r>
              <a:rPr lang="de-DE" sz="2000" err="1"/>
              <a:t>pixel</a:t>
            </a:r>
            <a:endParaRPr lang="de-DE" sz="2000"/>
          </a:p>
          <a:p>
            <a:pPr marL="0" indent="0">
              <a:buNone/>
            </a:pPr>
            <a:r>
              <a:rPr lang="de-DE" sz="2000"/>
              <a:t>Check </a:t>
            </a:r>
            <a:r>
              <a:rPr lang="de-DE" sz="2000" err="1"/>
              <a:t>copy</a:t>
            </a:r>
            <a:r>
              <a:rPr lang="de-DE" sz="2000"/>
              <a:t> </a:t>
            </a:r>
            <a:r>
              <a:rPr lang="de-DE" sz="2000" err="1"/>
              <a:t>bits</a:t>
            </a:r>
            <a:r>
              <a:rPr lang="de-DE" sz="2000"/>
              <a:t> &amp; </a:t>
            </a:r>
            <a:r>
              <a:rPr lang="de-DE" sz="2000" err="1"/>
              <a:t>store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copy</a:t>
            </a:r>
            <a:r>
              <a:rPr lang="de-DE" sz="2000"/>
              <a:t> </a:t>
            </a:r>
            <a:r>
              <a:rPr lang="de-DE" sz="2000" err="1"/>
              <a:t>location</a:t>
            </a:r>
            <a:r>
              <a:rPr lang="de-DE" sz="2000"/>
              <a:t>(s)</a:t>
            </a:r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3DC6A-42CF-F9C7-6845-3F3B9177E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68133"/>
            <a:ext cx="6735115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62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44D1B-3CDC-69E4-7A84-1022CD3C1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6E861F9-3148-0867-81B5-42EA5771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Meiryo"/>
                <a:ea typeface="Meiryo"/>
              </a:rPr>
              <a:t>VRCS: Dispatch (</a:t>
            </a:r>
            <a:r>
              <a:rPr lang="de-DE" err="1">
                <a:latin typeface="Meiryo"/>
                <a:ea typeface="Meiryo"/>
              </a:rPr>
              <a:t>Tiled</a:t>
            </a:r>
            <a:r>
              <a:rPr lang="de-DE">
                <a:latin typeface="Meiryo"/>
                <a:ea typeface="Meiryo"/>
              </a:rPr>
              <a:t> Data)</a:t>
            </a:r>
            <a:endParaRPr lang="en-US">
              <a:latin typeface="Meiryo"/>
              <a:ea typeface="Meiryo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4F88A9-E8BB-F5D2-AF94-B45C703BF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000" err="1">
                <a:latin typeface="Meiryo"/>
                <a:ea typeface="Meiryo"/>
              </a:rPr>
              <a:t>Typical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scenario</a:t>
            </a:r>
            <a:r>
              <a:rPr lang="de-DE" sz="2000">
                <a:latin typeface="Meiryo"/>
                <a:ea typeface="Meiryo"/>
              </a:rPr>
              <a:t>: </a:t>
            </a:r>
            <a:r>
              <a:rPr lang="de-DE" sz="2000" err="1">
                <a:latin typeface="Meiryo"/>
                <a:ea typeface="Meiryo"/>
              </a:rPr>
              <a:t>fullscreen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dispatch</a:t>
            </a:r>
            <a:endParaRPr lang="de-DE" sz="20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600">
                <a:latin typeface="Meiryo"/>
                <a:ea typeface="Meiryo"/>
              </a:rPr>
              <a:t>Dispatch all </a:t>
            </a:r>
            <a:r>
              <a:rPr lang="de-DE" sz="1600" err="1">
                <a:latin typeface="Meiryo"/>
                <a:ea typeface="Meiryo"/>
              </a:rPr>
              <a:t>threadgroups</a:t>
            </a:r>
            <a:r>
              <a:rPr lang="de-DE" sz="1600">
                <a:latin typeface="Meiryo"/>
                <a:ea typeface="Meiryo"/>
              </a:rPr>
              <a:t> </a:t>
            </a:r>
            <a:r>
              <a:rPr lang="de-DE" sz="1600" err="1">
                <a:latin typeface="Meiryo"/>
                <a:ea typeface="Meiryo"/>
              </a:rPr>
              <a:t>needed</a:t>
            </a:r>
            <a:endParaRPr lang="de-DE" sz="16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600">
                <a:latin typeface="Meiryo"/>
                <a:ea typeface="Meiryo"/>
              </a:rPr>
              <a:t>Early out </a:t>
            </a:r>
            <a:r>
              <a:rPr lang="de-DE" sz="1600" err="1">
                <a:latin typeface="Meiryo"/>
                <a:ea typeface="Meiryo"/>
              </a:rPr>
              <a:t>for</a:t>
            </a:r>
            <a:r>
              <a:rPr lang="de-DE" sz="1600">
                <a:latin typeface="Meiryo"/>
                <a:ea typeface="Meiryo"/>
              </a:rPr>
              <a:t> </a:t>
            </a:r>
            <a:r>
              <a:rPr lang="de-DE" sz="1600" err="1">
                <a:latin typeface="Meiryo"/>
                <a:ea typeface="Meiryo"/>
              </a:rPr>
              <a:t>duplicate</a:t>
            </a:r>
            <a:r>
              <a:rPr lang="de-DE" sz="1600">
                <a:latin typeface="Meiryo"/>
                <a:ea typeface="Meiryo"/>
              </a:rPr>
              <a:t> </a:t>
            </a:r>
            <a:r>
              <a:rPr lang="de-DE" sz="1600" err="1">
                <a:latin typeface="Meiryo"/>
                <a:ea typeface="Meiryo"/>
              </a:rPr>
              <a:t>pixels</a:t>
            </a:r>
            <a:endParaRPr lang="de-DE" sz="1600">
              <a:latin typeface="Meiryo"/>
              <a:ea typeface="Meiryo"/>
            </a:endParaRPr>
          </a:p>
          <a:p>
            <a:pPr marL="0" indent="0">
              <a:buNone/>
            </a:pPr>
            <a:endParaRPr lang="de-DE" sz="20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max. 1 partial </a:t>
            </a:r>
            <a:r>
              <a:rPr lang="de-DE" sz="2000" err="1">
                <a:latin typeface="Meiryo"/>
                <a:ea typeface="Meiryo"/>
              </a:rPr>
              <a:t>wave</a:t>
            </a:r>
            <a:r>
              <a:rPr lang="de-DE" sz="2000">
                <a:latin typeface="Meiryo"/>
                <a:ea typeface="Meiryo"/>
              </a:rPr>
              <a:t> per 16x16 </a:t>
            </a:r>
            <a:r>
              <a:rPr lang="de-DE" sz="2000" err="1">
                <a:latin typeface="Meiryo"/>
                <a:ea typeface="Meiryo"/>
              </a:rPr>
              <a:t>tile</a:t>
            </a:r>
            <a:r>
              <a:rPr lang="de-DE" sz="2000">
                <a:latin typeface="Meiryo"/>
                <a:ea typeface="Meiryo"/>
              </a:rPr>
              <a:t> (on </a:t>
            </a:r>
            <a:r>
              <a:rPr lang="de-DE" sz="2000" err="1">
                <a:latin typeface="Meiryo"/>
                <a:ea typeface="Meiryo"/>
              </a:rPr>
              <a:t>average</a:t>
            </a:r>
            <a:r>
              <a:rPr lang="de-DE" sz="2000">
                <a:latin typeface="Meiryo"/>
                <a:ea typeface="Meiryo"/>
              </a:rPr>
              <a:t> 1/8 </a:t>
            </a:r>
            <a:r>
              <a:rPr lang="de-DE" sz="2000" err="1">
                <a:latin typeface="Meiryo"/>
                <a:ea typeface="Meiryo"/>
              </a:rPr>
              <a:t>of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waves</a:t>
            </a:r>
            <a:r>
              <a:rPr lang="de-DE" sz="2000">
                <a:latin typeface="Meiryo"/>
                <a:ea typeface="Meiryo"/>
              </a:rPr>
              <a:t>)</a:t>
            </a:r>
          </a:p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e.g. 14400/115200 partial </a:t>
            </a:r>
            <a:r>
              <a:rPr lang="de-DE" sz="2000" err="1">
                <a:latin typeface="Meiryo"/>
                <a:ea typeface="Meiryo"/>
              </a:rPr>
              <a:t>waves</a:t>
            </a:r>
            <a:r>
              <a:rPr lang="de-DE" sz="2000">
                <a:latin typeface="Meiryo"/>
                <a:ea typeface="Meiryo"/>
              </a:rPr>
              <a:t> @ 1440p</a:t>
            </a:r>
          </a:p>
          <a:p>
            <a:pPr marL="457200" lvl="1">
              <a:buNone/>
            </a:pPr>
            <a:endParaRPr lang="de-DE" sz="2000"/>
          </a:p>
          <a:p>
            <a:pPr marL="457200" lvl="1">
              <a:buNone/>
            </a:pPr>
            <a:endParaRPr lang="de-DE" sz="1800"/>
          </a:p>
        </p:txBody>
      </p:sp>
      <p:pic>
        <p:nvPicPr>
          <p:cNvPr id="9" name="Picture 8" descr="A person in white coat and white hat&#10;&#10;AI-generated content may be incorrect.">
            <a:extLst>
              <a:ext uri="{FF2B5EF4-FFF2-40B4-BE49-F238E27FC236}">
                <a16:creationId xmlns:a16="http://schemas.microsoft.com/office/drawing/2014/main" id="{F5232264-E767-989A-DCEB-032DEEF8B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36" y="3708636"/>
            <a:ext cx="4388137" cy="2468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DF4780-5A5D-9900-2AC8-D83B4444B3D3}"/>
              </a:ext>
            </a:extLst>
          </p:cNvPr>
          <p:cNvSpPr txBox="1"/>
          <p:nvPr/>
        </p:nvSpPr>
        <p:spPr>
          <a:xfrm>
            <a:off x="964667" y="4776814"/>
            <a:ext cx="6173354" cy="12731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indent="-228600">
              <a:lnSpc>
                <a:spcPct val="90000"/>
              </a:lnSpc>
              <a:spcBef>
                <a:spcPts val="500"/>
              </a:spcBef>
            </a:pPr>
            <a:r>
              <a:rPr lang="de-DE" sz="2000" dirty="0" err="1">
                <a:solidFill>
                  <a:srgbClr val="E8E8E8"/>
                </a:solidFill>
                <a:latin typeface="Meiryo"/>
                <a:ea typeface="Meiryo"/>
              </a:rPr>
              <a:t>Nitpick</a:t>
            </a:r>
            <a:r>
              <a:rPr lang="de-DE" sz="2000" dirty="0">
                <a:solidFill>
                  <a:srgbClr val="E8E8E8"/>
                </a:solidFill>
                <a:latin typeface="Meiryo"/>
                <a:ea typeface="Meiryo"/>
              </a:rPr>
              <a:t> - not '</a:t>
            </a:r>
            <a:r>
              <a:rPr lang="de-DE" sz="2000" dirty="0" err="1">
                <a:solidFill>
                  <a:srgbClr val="E8E8E8"/>
                </a:solidFill>
                <a:latin typeface="Meiryo"/>
                <a:ea typeface="Meiryo"/>
              </a:rPr>
              <a:t>quite</a:t>
            </a:r>
            <a:r>
              <a:rPr lang="de-DE" sz="2000" dirty="0">
                <a:solidFill>
                  <a:srgbClr val="E8E8E8"/>
                </a:solidFill>
                <a:latin typeface="Meiryo"/>
                <a:ea typeface="Meiryo"/>
              </a:rPr>
              <a:t>' </a:t>
            </a:r>
            <a:r>
              <a:rPr lang="de-DE" sz="2000" dirty="0" err="1">
                <a:solidFill>
                  <a:srgbClr val="E8E8E8"/>
                </a:solidFill>
                <a:latin typeface="Meiryo"/>
                <a:ea typeface="Meiryo"/>
              </a:rPr>
              <a:t>correct</a:t>
            </a:r>
            <a:endParaRPr lang="de-DE" sz="2000" dirty="0">
              <a:latin typeface="Meiryo"/>
              <a:ea typeface="Meiryo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</a:pPr>
            <a:r>
              <a:rPr lang="de-DE" dirty="0" err="1">
                <a:solidFill>
                  <a:srgbClr val="E8E8E8"/>
                </a:solidFill>
                <a:latin typeface="Meiryo"/>
                <a:ea typeface="Meiryo"/>
              </a:rPr>
              <a:t>Sometimes</a:t>
            </a:r>
            <a:r>
              <a:rPr lang="de-DE" dirty="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1600" b="1" dirty="0">
                <a:solidFill>
                  <a:srgbClr val="E8E8E8"/>
                </a:solidFill>
                <a:latin typeface="Consolas"/>
                <a:ea typeface="Meiryo"/>
              </a:rPr>
              <a:t>(</a:t>
            </a:r>
            <a:r>
              <a:rPr lang="de-DE" sz="1600" b="1" dirty="0" err="1">
                <a:solidFill>
                  <a:srgbClr val="E8E8E8"/>
                </a:solidFill>
                <a:latin typeface="Consolas"/>
              </a:rPr>
              <a:t>numPrimaryPixels</a:t>
            </a:r>
            <a:r>
              <a:rPr lang="de-DE" sz="1600" b="1" dirty="0">
                <a:solidFill>
                  <a:srgbClr val="E8E8E8"/>
                </a:solidFill>
                <a:latin typeface="Consolas"/>
              </a:rPr>
              <a:t> % 32) == 0</a:t>
            </a:r>
            <a:endParaRPr lang="de-DE" sz="1600" dirty="0">
              <a:latin typeface="Consolas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</a:pPr>
            <a:r>
              <a:rPr lang="de-DE" dirty="0" err="1">
                <a:solidFill>
                  <a:srgbClr val="E8E8E8"/>
                </a:solidFill>
                <a:latin typeface="Meiryo"/>
                <a:ea typeface="Meiryo"/>
              </a:rPr>
              <a:t>Including</a:t>
            </a:r>
            <a:r>
              <a:rPr lang="de-DE" dirty="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dirty="0" err="1">
                <a:solidFill>
                  <a:srgbClr val="E8E8E8"/>
                </a:solidFill>
                <a:latin typeface="Meiryo"/>
                <a:ea typeface="Meiryo"/>
              </a:rPr>
              <a:t>tiles</a:t>
            </a:r>
            <a:r>
              <a:rPr lang="de-DE" dirty="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dirty="0" err="1">
                <a:solidFill>
                  <a:srgbClr val="E8E8E8"/>
                </a:solidFill>
                <a:latin typeface="Meiryo"/>
                <a:ea typeface="Meiryo"/>
              </a:rPr>
              <a:t>flagged</a:t>
            </a:r>
            <a:r>
              <a:rPr lang="de-DE" dirty="0">
                <a:solidFill>
                  <a:srgbClr val="E8E8E8"/>
                </a:solidFill>
                <a:latin typeface="Meiryo"/>
                <a:ea typeface="Meiryo"/>
              </a:rPr>
              <a:t> 1x1 </a:t>
            </a:r>
            <a:r>
              <a:rPr lang="de-DE" dirty="0" err="1">
                <a:solidFill>
                  <a:srgbClr val="E8E8E8"/>
                </a:solidFill>
                <a:latin typeface="Meiryo"/>
                <a:ea typeface="Meiryo"/>
              </a:rPr>
              <a:t>or</a:t>
            </a:r>
            <a:r>
              <a:rPr lang="de-DE" dirty="0">
                <a:solidFill>
                  <a:srgbClr val="E8E8E8"/>
                </a:solidFill>
                <a:latin typeface="Meiryo"/>
                <a:ea typeface="Meiryo"/>
              </a:rPr>
              <a:t> 2x2 </a:t>
            </a:r>
          </a:p>
          <a:p>
            <a:r>
              <a:rPr lang="en-US" sz="1600" dirty="0"/>
              <a:t>Nitpick - 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2447D-AB02-FD43-7D5B-E70649D51071}"/>
              </a:ext>
            </a:extLst>
          </p:cNvPr>
          <p:cNvSpPr txBox="1"/>
          <p:nvPr/>
        </p:nvSpPr>
        <p:spPr>
          <a:xfrm>
            <a:off x="5554105" y="5742738"/>
            <a:ext cx="1700476" cy="4339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indent="-228600">
              <a:lnSpc>
                <a:spcPct val="90000"/>
              </a:lnSpc>
              <a:spcBef>
                <a:spcPts val="500"/>
              </a:spcBef>
            </a:pPr>
            <a:r>
              <a:rPr lang="de-DE" sz="2400" b="1">
                <a:solidFill>
                  <a:srgbClr val="E8E8E8"/>
                </a:solidFill>
                <a:latin typeface="Meiryo"/>
                <a:ea typeface="Meiryo"/>
              </a:rPr>
              <a:t>STILL</a:t>
            </a:r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6185265-006A-8F0E-D0CD-6A1120C372D5}"/>
              </a:ext>
            </a:extLst>
          </p:cNvPr>
          <p:cNvSpPr/>
          <p:nvPr/>
        </p:nvSpPr>
        <p:spPr>
          <a:xfrm>
            <a:off x="6802337" y="5809713"/>
            <a:ext cx="906163" cy="24027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609851-900A-43B5-91FE-12DC53E63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Meiryo"/>
                <a:ea typeface="Meiryo"/>
              </a:rPr>
              <a:t>VRCS: Dispatch (Pixel </a:t>
            </a:r>
            <a:r>
              <a:rPr lang="de-DE" err="1">
                <a:latin typeface="Meiryo"/>
                <a:ea typeface="Meiryo"/>
              </a:rPr>
              <a:t>Commands</a:t>
            </a:r>
            <a:r>
              <a:rPr lang="de-DE">
                <a:latin typeface="Meiryo"/>
                <a:ea typeface="Meiryo"/>
              </a:rPr>
              <a:t>)</a:t>
            </a:r>
            <a:endParaRPr lang="en-US">
              <a:latin typeface="Meiryo"/>
              <a:ea typeface="Meiryo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0BDA1B-731D-0A67-C8F2-94F9277CD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991"/>
            <a:ext cx="10515600" cy="45309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But </a:t>
            </a:r>
            <a:r>
              <a:rPr lang="de-DE" sz="2000" err="1">
                <a:latin typeface="Meiryo"/>
                <a:ea typeface="Meiryo"/>
              </a:rPr>
              <a:t>we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can</a:t>
            </a:r>
            <a:r>
              <a:rPr lang="de-DE" sz="2000">
                <a:latin typeface="Meiryo"/>
                <a:ea typeface="Meiryo"/>
              </a:rPr>
              <a:t> do </a:t>
            </a:r>
            <a:r>
              <a:rPr lang="de-DE" sz="2000" err="1">
                <a:latin typeface="Meiryo"/>
                <a:ea typeface="Meiryo"/>
              </a:rPr>
              <a:t>better</a:t>
            </a:r>
            <a:r>
              <a:rPr lang="de-DE" sz="2000">
                <a:latin typeface="Meiryo"/>
                <a:ea typeface="Meiryo"/>
              </a:rPr>
              <a:t> ..</a:t>
            </a:r>
          </a:p>
          <a:p>
            <a:pPr marL="0" indent="0">
              <a:buNone/>
            </a:pPr>
            <a:r>
              <a:rPr lang="de-DE" sz="1800">
                <a:latin typeface="Meiryo"/>
                <a:ea typeface="Meiryo"/>
              </a:rPr>
              <a:t>	</a:t>
            </a:r>
            <a:r>
              <a:rPr lang="de-DE" sz="1800" err="1">
                <a:latin typeface="Meiryo"/>
                <a:ea typeface="Meiryo"/>
              </a:rPr>
              <a:t>Deferred</a:t>
            </a:r>
            <a:r>
              <a:rPr lang="de-DE" sz="1800">
                <a:latin typeface="Meiryo"/>
                <a:ea typeface="Meiryo"/>
              </a:rPr>
              <a:t> Texturing </a:t>
            </a:r>
            <a:r>
              <a:rPr lang="de-DE" sz="1800" err="1">
                <a:latin typeface="Meiryo"/>
                <a:ea typeface="Meiryo"/>
              </a:rPr>
              <a:t>processes</a:t>
            </a:r>
            <a:r>
              <a:rPr lang="de-DE" sz="1800">
                <a:latin typeface="Meiryo"/>
                <a:ea typeface="Meiryo"/>
              </a:rPr>
              <a:t> a </a:t>
            </a:r>
            <a:r>
              <a:rPr lang="de-DE" sz="1800" err="1">
                <a:latin typeface="Meiryo"/>
                <a:ea typeface="Meiryo"/>
              </a:rPr>
              <a:t>single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list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of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primary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pixels</a:t>
            </a:r>
            <a:r>
              <a:rPr lang="de-DE" sz="1800">
                <a:latin typeface="Meiryo"/>
                <a:ea typeface="Meiryo"/>
              </a:rPr>
              <a:t> („</a:t>
            </a:r>
            <a:r>
              <a:rPr lang="de-DE" sz="1800" i="1">
                <a:latin typeface="Meiryo"/>
                <a:ea typeface="Meiryo"/>
              </a:rPr>
              <a:t>Pixel </a:t>
            </a:r>
            <a:r>
              <a:rPr lang="de-DE" sz="1800" i="1" err="1">
                <a:latin typeface="Meiryo"/>
                <a:ea typeface="Meiryo"/>
              </a:rPr>
              <a:t>Commands</a:t>
            </a:r>
            <a:r>
              <a:rPr lang="de-DE" sz="1800">
                <a:latin typeface="Meiryo"/>
                <a:ea typeface="Meiryo"/>
              </a:rPr>
              <a:t>“)</a:t>
            </a:r>
          </a:p>
          <a:p>
            <a:pPr marL="0" indent="0">
              <a:buNone/>
            </a:pPr>
            <a:r>
              <a:rPr lang="de-DE" sz="1800">
                <a:latin typeface="Meiryo"/>
                <a:ea typeface="Meiryo"/>
              </a:rPr>
              <a:t>	</a:t>
            </a:r>
            <a:r>
              <a:rPr lang="de-DE" sz="1800" err="1">
                <a:latin typeface="Meiryo"/>
                <a:ea typeface="Meiryo"/>
              </a:rPr>
              <a:t>Only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atomic-add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primary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pixels</a:t>
            </a:r>
            <a:r>
              <a:rPr lang="de-DE" sz="1800">
                <a:latin typeface="Meiryo"/>
                <a:ea typeface="Meiryo"/>
              </a:rPr>
              <a:t> + </a:t>
            </a:r>
            <a:r>
              <a:rPr lang="de-DE" sz="1800" err="1">
                <a:latin typeface="Meiryo"/>
                <a:ea typeface="Meiryo"/>
              </a:rPr>
              <a:t>copy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flags</a:t>
            </a:r>
            <a:endParaRPr lang="de-DE" sz="18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1800">
                <a:latin typeface="Meiryo"/>
                <a:ea typeface="Meiryo"/>
              </a:rPr>
              <a:t>	</a:t>
            </a:r>
            <a:r>
              <a:rPr lang="de-DE" sz="1800" err="1">
                <a:latin typeface="Meiryo"/>
                <a:ea typeface="Meiryo"/>
              </a:rPr>
              <a:t>no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early</a:t>
            </a:r>
            <a:r>
              <a:rPr lang="de-DE" sz="1800">
                <a:latin typeface="Meiryo"/>
                <a:ea typeface="Meiryo"/>
              </a:rPr>
              <a:t>-out </a:t>
            </a:r>
            <a:r>
              <a:rPr lang="de-DE" sz="1800" err="1">
                <a:latin typeface="Meiryo"/>
                <a:ea typeface="Meiryo"/>
              </a:rPr>
              <a:t>waves</a:t>
            </a:r>
            <a:r>
              <a:rPr lang="de-DE" sz="1800">
                <a:latin typeface="Meiryo"/>
                <a:ea typeface="Meiryo"/>
              </a:rPr>
              <a:t>, </a:t>
            </a:r>
            <a:r>
              <a:rPr lang="de-DE" sz="1800" err="1">
                <a:latin typeface="Meiryo"/>
                <a:ea typeface="Meiryo"/>
              </a:rPr>
              <a:t>no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tile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flags</a:t>
            </a:r>
            <a:endParaRPr lang="de-DE" sz="18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1800">
                <a:latin typeface="Meiryo"/>
                <a:ea typeface="Meiryo"/>
              </a:rPr>
              <a:t>	= max. 1 partial </a:t>
            </a:r>
            <a:r>
              <a:rPr lang="de-DE" sz="1800" err="1">
                <a:latin typeface="Meiryo"/>
                <a:ea typeface="Meiryo"/>
              </a:rPr>
              <a:t>wave</a:t>
            </a:r>
            <a:r>
              <a:rPr lang="de-DE" sz="1800">
                <a:latin typeface="Meiryo"/>
                <a:ea typeface="Meiryo"/>
              </a:rPr>
              <a:t> per screen!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BE35B6-7741-6BCD-894E-7CD53B1FE4EC}"/>
              </a:ext>
            </a:extLst>
          </p:cNvPr>
          <p:cNvSpPr txBox="1"/>
          <p:nvPr/>
        </p:nvSpPr>
        <p:spPr>
          <a:xfrm>
            <a:off x="5381251" y="5809226"/>
            <a:ext cx="379809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Dispatch: </a:t>
            </a:r>
            <a:r>
              <a:rPr lang="de-DE" sz="1200" b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primary</a:t>
            </a:r>
            <a:r>
              <a:rPr lang="de-DE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de-DE" sz="1200" b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pixel</a:t>
            </a:r>
            <a:r>
              <a:rPr lang="de-DE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de-DE" sz="1200" b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list</a:t>
            </a:r>
            <a:r>
              <a:rPr lang="de-DE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+ </a:t>
            </a:r>
            <a:r>
              <a:rPr lang="de-DE" sz="1200" b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copy</a:t>
            </a:r>
            <a:r>
              <a:rPr lang="de-DE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 </a:t>
            </a:r>
            <a:r>
              <a:rPr lang="de-DE" sz="1200" b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flags</a:t>
            </a:r>
            <a:endParaRPr lang="en-US" sz="12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CFD3AB-C424-6D83-DDD2-6D03EBCE9D3D}"/>
              </a:ext>
            </a:extLst>
          </p:cNvPr>
          <p:cNvGrpSpPr/>
          <p:nvPr/>
        </p:nvGrpSpPr>
        <p:grpSpPr>
          <a:xfrm>
            <a:off x="3054249" y="4158626"/>
            <a:ext cx="1566628" cy="1566628"/>
            <a:chOff x="397313" y="386696"/>
            <a:chExt cx="946192" cy="9461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67EA7E-CDE9-8AE8-F7DF-EE5640184761}"/>
                </a:ext>
              </a:extLst>
            </p:cNvPr>
            <p:cNvSpPr/>
            <p:nvPr/>
          </p:nvSpPr>
          <p:spPr>
            <a:xfrm>
              <a:off x="397313" y="38669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4D1AAF-88EF-A276-E525-29D57A24C44E}"/>
                </a:ext>
              </a:extLst>
            </p:cNvPr>
            <p:cNvSpPr/>
            <p:nvPr/>
          </p:nvSpPr>
          <p:spPr>
            <a:xfrm>
              <a:off x="633861" y="386696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DB3E3C-E753-FA85-4367-7C9FC93EABA2}"/>
                </a:ext>
              </a:extLst>
            </p:cNvPr>
            <p:cNvSpPr/>
            <p:nvPr/>
          </p:nvSpPr>
          <p:spPr>
            <a:xfrm>
              <a:off x="870409" y="386696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141CFE-F95A-8B90-A334-8A00600C66D5}"/>
                </a:ext>
              </a:extLst>
            </p:cNvPr>
            <p:cNvSpPr/>
            <p:nvPr/>
          </p:nvSpPr>
          <p:spPr>
            <a:xfrm>
              <a:off x="1106957" y="386696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4C37941-8596-43B3-D0C6-445861D0351F}"/>
                </a:ext>
              </a:extLst>
            </p:cNvPr>
            <p:cNvSpPr/>
            <p:nvPr/>
          </p:nvSpPr>
          <p:spPr>
            <a:xfrm>
              <a:off x="397313" y="623244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F1D256C-70D7-B385-A292-8428C43053A9}"/>
                </a:ext>
              </a:extLst>
            </p:cNvPr>
            <p:cNvSpPr/>
            <p:nvPr/>
          </p:nvSpPr>
          <p:spPr>
            <a:xfrm>
              <a:off x="633861" y="623244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FF7C435-D135-A16C-4AFF-34E5D5CB7FD5}"/>
                </a:ext>
              </a:extLst>
            </p:cNvPr>
            <p:cNvSpPr/>
            <p:nvPr/>
          </p:nvSpPr>
          <p:spPr>
            <a:xfrm>
              <a:off x="870409" y="623244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19F4B11-A4D1-60B3-1D88-40344977E159}"/>
                </a:ext>
              </a:extLst>
            </p:cNvPr>
            <p:cNvSpPr/>
            <p:nvPr/>
          </p:nvSpPr>
          <p:spPr>
            <a:xfrm>
              <a:off x="1106957" y="623244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8BCD605-8214-29D4-75E6-1DBF3748B7A9}"/>
                </a:ext>
              </a:extLst>
            </p:cNvPr>
            <p:cNvSpPr/>
            <p:nvPr/>
          </p:nvSpPr>
          <p:spPr>
            <a:xfrm>
              <a:off x="397313" y="85979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4535DCA-1447-EB7E-D15D-F39B706B1ABA}"/>
                </a:ext>
              </a:extLst>
            </p:cNvPr>
            <p:cNvSpPr/>
            <p:nvPr/>
          </p:nvSpPr>
          <p:spPr>
            <a:xfrm>
              <a:off x="633861" y="859792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C440029-0ED9-6CE2-B6FD-BABD6B0D6C31}"/>
                </a:ext>
              </a:extLst>
            </p:cNvPr>
            <p:cNvSpPr/>
            <p:nvPr/>
          </p:nvSpPr>
          <p:spPr>
            <a:xfrm>
              <a:off x="870409" y="85979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B48A007-9499-DB31-3E7B-C41083BDC50A}"/>
                </a:ext>
              </a:extLst>
            </p:cNvPr>
            <p:cNvSpPr/>
            <p:nvPr/>
          </p:nvSpPr>
          <p:spPr>
            <a:xfrm>
              <a:off x="1106957" y="859792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4370CD-629C-60FD-775F-0588BC812187}"/>
                </a:ext>
              </a:extLst>
            </p:cNvPr>
            <p:cNvSpPr/>
            <p:nvPr/>
          </p:nvSpPr>
          <p:spPr>
            <a:xfrm>
              <a:off x="397313" y="1096340"/>
              <a:ext cx="236548" cy="23654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18519D2-F455-FF8C-24D7-B1269E21C5DA}"/>
                </a:ext>
              </a:extLst>
            </p:cNvPr>
            <p:cNvSpPr/>
            <p:nvPr/>
          </p:nvSpPr>
          <p:spPr>
            <a:xfrm>
              <a:off x="633861" y="109634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024DF61-A7E2-89EF-6362-9D1CB0EDB37B}"/>
                </a:ext>
              </a:extLst>
            </p:cNvPr>
            <p:cNvSpPr/>
            <p:nvPr/>
          </p:nvSpPr>
          <p:spPr>
            <a:xfrm>
              <a:off x="870409" y="109634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B32147E-F0BF-87FE-E22D-568343B97971}"/>
                </a:ext>
              </a:extLst>
            </p:cNvPr>
            <p:cNvSpPr/>
            <p:nvPr/>
          </p:nvSpPr>
          <p:spPr>
            <a:xfrm>
              <a:off x="1106957" y="1096340"/>
              <a:ext cx="236548" cy="2365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1A39EE-9F71-AD11-A670-C91F7971D7FE}"/>
                </a:ext>
              </a:extLst>
            </p:cNvPr>
            <p:cNvSpPr/>
            <p:nvPr/>
          </p:nvSpPr>
          <p:spPr>
            <a:xfrm>
              <a:off x="397313" y="38669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A3B24E2-BFB1-B2EE-F58E-B83055121D89}"/>
                </a:ext>
              </a:extLst>
            </p:cNvPr>
            <p:cNvSpPr/>
            <p:nvPr/>
          </p:nvSpPr>
          <p:spPr>
            <a:xfrm>
              <a:off x="870409" y="38669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F809A85-F51B-330C-DAAB-1A72076C22E6}"/>
                </a:ext>
              </a:extLst>
            </p:cNvPr>
            <p:cNvSpPr/>
            <p:nvPr/>
          </p:nvSpPr>
          <p:spPr>
            <a:xfrm>
              <a:off x="397313" y="86044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8A5272F-048A-E5AC-6EDE-06E4E1BA90E2}"/>
                </a:ext>
              </a:extLst>
            </p:cNvPr>
            <p:cNvSpPr/>
            <p:nvPr/>
          </p:nvSpPr>
          <p:spPr>
            <a:xfrm>
              <a:off x="869830" y="860446"/>
              <a:ext cx="470359" cy="47244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Consolas" panose="020B0609020204030204" pitchFamily="49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6D83480-C27C-9FB9-7408-85571ABB4B55}"/>
              </a:ext>
            </a:extLst>
          </p:cNvPr>
          <p:cNvGrpSpPr/>
          <p:nvPr/>
        </p:nvGrpSpPr>
        <p:grpSpPr>
          <a:xfrm>
            <a:off x="5381251" y="5333597"/>
            <a:ext cx="3491451" cy="387940"/>
            <a:chOff x="6900610" y="5675216"/>
            <a:chExt cx="4913919" cy="54599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F34BB9-5D03-7EB8-C28A-A16EA6D94A9C}"/>
                </a:ext>
              </a:extLst>
            </p:cNvPr>
            <p:cNvSpPr/>
            <p:nvPr/>
          </p:nvSpPr>
          <p:spPr>
            <a:xfrm>
              <a:off x="6900610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9E962B5-9999-7437-8BBA-A5F8FD351969}"/>
                </a:ext>
              </a:extLst>
            </p:cNvPr>
            <p:cNvSpPr/>
            <p:nvPr/>
          </p:nvSpPr>
          <p:spPr>
            <a:xfrm>
              <a:off x="7446601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02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107482-476B-BFBC-CD0C-4B74FE437951}"/>
                </a:ext>
              </a:extLst>
            </p:cNvPr>
            <p:cNvSpPr/>
            <p:nvPr/>
          </p:nvSpPr>
          <p:spPr>
            <a:xfrm>
              <a:off x="7992592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37596C0-1DC5-A7EB-4342-9B234D2E254A}"/>
                </a:ext>
              </a:extLst>
            </p:cNvPr>
            <p:cNvSpPr/>
            <p:nvPr/>
          </p:nvSpPr>
          <p:spPr>
            <a:xfrm>
              <a:off x="8538583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20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251A9C-60AF-0D1A-94D7-130A7194623E}"/>
                </a:ext>
              </a:extLst>
            </p:cNvPr>
            <p:cNvSpPr/>
            <p:nvPr/>
          </p:nvSpPr>
          <p:spPr>
            <a:xfrm>
              <a:off x="9084574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F875DDC-1275-22D3-0495-08235F78E30B}"/>
                </a:ext>
              </a:extLst>
            </p:cNvPr>
            <p:cNvSpPr/>
            <p:nvPr/>
          </p:nvSpPr>
          <p:spPr>
            <a:xfrm>
              <a:off x="9630565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54515F8-08B4-2C6D-AF7E-F98F6CA38523}"/>
                </a:ext>
              </a:extLst>
            </p:cNvPr>
            <p:cNvSpPr/>
            <p:nvPr/>
          </p:nvSpPr>
          <p:spPr>
            <a:xfrm>
              <a:off x="10176556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811A114-05A2-AC0E-8E81-99AF0A23CDB9}"/>
                </a:ext>
              </a:extLst>
            </p:cNvPr>
            <p:cNvSpPr/>
            <p:nvPr/>
          </p:nvSpPr>
          <p:spPr>
            <a:xfrm>
              <a:off x="10722547" y="5675217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83C3E0C-7F82-359D-A176-C942CCB6F751}"/>
                </a:ext>
              </a:extLst>
            </p:cNvPr>
            <p:cNvSpPr/>
            <p:nvPr/>
          </p:nvSpPr>
          <p:spPr>
            <a:xfrm>
              <a:off x="11268538" y="5675216"/>
              <a:ext cx="545991" cy="54599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33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4651B78-C525-A34F-E84C-C6F7A5F37775}"/>
              </a:ext>
            </a:extLst>
          </p:cNvPr>
          <p:cNvGrpSpPr/>
          <p:nvPr/>
        </p:nvGrpSpPr>
        <p:grpSpPr>
          <a:xfrm>
            <a:off x="901746" y="4158626"/>
            <a:ext cx="1565096" cy="1570604"/>
            <a:chOff x="1436201" y="3573220"/>
            <a:chExt cx="2173296" cy="218094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CC1D0C2-B75E-916F-E394-B91226AF78F5}"/>
                </a:ext>
              </a:extLst>
            </p:cNvPr>
            <p:cNvSpPr/>
            <p:nvPr/>
          </p:nvSpPr>
          <p:spPr>
            <a:xfrm>
              <a:off x="1436201" y="3573220"/>
              <a:ext cx="1085664" cy="109047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2x2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E89226B-5D40-D79D-DC8E-8E6F7604534B}"/>
                </a:ext>
              </a:extLst>
            </p:cNvPr>
            <p:cNvSpPr/>
            <p:nvPr/>
          </p:nvSpPr>
          <p:spPr>
            <a:xfrm>
              <a:off x="2523833" y="3573220"/>
              <a:ext cx="1085664" cy="1090472"/>
            </a:xfrm>
            <a:prstGeom prst="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1x2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DEAFFA2-D308-C6AA-0B02-A29BEB2A66C4}"/>
                </a:ext>
              </a:extLst>
            </p:cNvPr>
            <p:cNvSpPr/>
            <p:nvPr/>
          </p:nvSpPr>
          <p:spPr>
            <a:xfrm>
              <a:off x="1436201" y="4663692"/>
              <a:ext cx="1085664" cy="109047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2x1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B9B9D07-AEFB-E35D-5EB0-0F011C3C6E3D}"/>
                </a:ext>
              </a:extLst>
            </p:cNvPr>
            <p:cNvSpPr/>
            <p:nvPr/>
          </p:nvSpPr>
          <p:spPr>
            <a:xfrm>
              <a:off x="2523833" y="4663692"/>
              <a:ext cx="1085664" cy="10904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>
                  <a:latin typeface="Consolas" panose="020B0609020204030204" pitchFamily="49" charset="0"/>
                </a:rPr>
                <a:t>2x2</a:t>
              </a:r>
              <a:endParaRPr lang="en-US" sz="1200" b="1">
                <a:latin typeface="Consolas" panose="020B0609020204030204" pitchFamily="49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095C030-A135-2599-6E41-970900A1379D}"/>
              </a:ext>
            </a:extLst>
          </p:cNvPr>
          <p:cNvSpPr txBox="1"/>
          <p:nvPr/>
        </p:nvSpPr>
        <p:spPr>
          <a:xfrm>
            <a:off x="838200" y="5781769"/>
            <a:ext cx="1518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2x2 SRI </a:t>
            </a:r>
            <a:r>
              <a:rPr lang="de-DE" sz="1200" b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Tiles</a:t>
            </a:r>
            <a:endParaRPr lang="en-US" sz="12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F5242031-CA25-0C2A-D1F4-4701372110FD}"/>
              </a:ext>
            </a:extLst>
          </p:cNvPr>
          <p:cNvSpPr/>
          <p:nvPr/>
        </p:nvSpPr>
        <p:spPr>
          <a:xfrm>
            <a:off x="2567572" y="5809438"/>
            <a:ext cx="355023" cy="336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AF66FF14-727E-DB69-4D03-F0571313F0D1}"/>
              </a:ext>
            </a:extLst>
          </p:cNvPr>
          <p:cNvCxnSpPr>
            <a:cxnSpLocks/>
            <a:stCxn id="3" idx="0"/>
            <a:endCxn id="30" idx="0"/>
          </p:cNvCxnSpPr>
          <p:nvPr/>
        </p:nvCxnSpPr>
        <p:spPr>
          <a:xfrm rot="16200000" flipH="1">
            <a:off x="3825163" y="3583541"/>
            <a:ext cx="1174972" cy="2325143"/>
          </a:xfrm>
          <a:prstGeom prst="bentConnector3">
            <a:avLst>
              <a:gd name="adj1" fmla="val -1945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3E7B8A92-90DC-9548-9650-A5B8F382511B}"/>
              </a:ext>
            </a:extLst>
          </p:cNvPr>
          <p:cNvCxnSpPr>
            <a:stCxn id="40" idx="3"/>
            <a:endCxn id="32" idx="0"/>
          </p:cNvCxnSpPr>
          <p:nvPr/>
        </p:nvCxnSpPr>
        <p:spPr>
          <a:xfrm>
            <a:off x="4620877" y="4746112"/>
            <a:ext cx="1730222" cy="58748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6157037-B027-03D9-11B6-0881BF62AC58}"/>
              </a:ext>
            </a:extLst>
          </p:cNvPr>
          <p:cNvSpPr txBox="1"/>
          <p:nvPr/>
        </p:nvSpPr>
        <p:spPr>
          <a:xfrm>
            <a:off x="3032379" y="5781767"/>
            <a:ext cx="2006127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e-DE" sz="12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Primaries / </a:t>
            </a:r>
            <a:r>
              <a:rPr lang="de-DE" sz="1200" b="1" err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Duplicates</a:t>
            </a:r>
            <a:endParaRPr lang="en-US" sz="12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CEB52AC2-9390-7E9B-B48B-8A87EE7431F0}"/>
              </a:ext>
            </a:extLst>
          </p:cNvPr>
          <p:cNvSpPr/>
          <p:nvPr/>
        </p:nvSpPr>
        <p:spPr>
          <a:xfrm>
            <a:off x="5026228" y="5781767"/>
            <a:ext cx="355023" cy="336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6184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2D83D-B984-1658-0A99-1730A2AD2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768DF8-3A42-2790-E24B-A38E4D78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Meiryo"/>
                <a:ea typeface="Meiryo"/>
              </a:rPr>
              <a:t>VRCS: Dispatch (The Future)</a:t>
            </a:r>
            <a:endParaRPr lang="en-US">
              <a:latin typeface="Meiryo"/>
              <a:ea typeface="Meiryo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AA2E18F-76CC-5954-E718-62128158B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991"/>
            <a:ext cx="10515600" cy="45309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Observation: VRCS on Compact Pixel List </a:t>
            </a:r>
            <a:r>
              <a:rPr lang="de-DE" sz="2000" err="1">
                <a:latin typeface="Meiryo"/>
                <a:ea typeface="Meiryo"/>
              </a:rPr>
              <a:t>turned</a:t>
            </a:r>
            <a:r>
              <a:rPr lang="de-DE" sz="2000">
                <a:latin typeface="Meiryo"/>
                <a:ea typeface="Meiryo"/>
              </a:rPr>
              <a:t> out </a:t>
            </a:r>
            <a:r>
              <a:rPr lang="de-DE" sz="2000" err="1">
                <a:latin typeface="Meiryo"/>
                <a:ea typeface="Meiryo"/>
              </a:rPr>
              <a:t>to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be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very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efficient</a:t>
            </a:r>
            <a:endParaRPr lang="de-DE" sz="20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800">
                <a:latin typeface="Meiryo"/>
                <a:ea typeface="Meiryo"/>
              </a:rPr>
              <a:t>Max. 1 partial </a:t>
            </a:r>
            <a:r>
              <a:rPr lang="de-DE" sz="1800" err="1">
                <a:latin typeface="Meiryo"/>
                <a:ea typeface="Meiryo"/>
              </a:rPr>
              <a:t>wave</a:t>
            </a:r>
            <a:endParaRPr lang="de-DE" sz="18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800" err="1">
                <a:latin typeface="Meiryo"/>
                <a:ea typeface="Meiryo"/>
              </a:rPr>
              <a:t>Duplicate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pixel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threads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are</a:t>
            </a:r>
            <a:r>
              <a:rPr lang="de-DE" sz="1800">
                <a:latin typeface="Meiryo"/>
                <a:ea typeface="Meiryo"/>
              </a:rPr>
              <a:t> not </a:t>
            </a:r>
            <a:r>
              <a:rPr lang="de-DE" sz="1800" err="1">
                <a:latin typeface="Meiryo"/>
                <a:ea typeface="Meiryo"/>
              </a:rPr>
              <a:t>launched</a:t>
            </a:r>
            <a:r>
              <a:rPr lang="de-DE" sz="1800">
                <a:latin typeface="Meiryo"/>
                <a:ea typeface="Meiryo"/>
              </a:rPr>
              <a:t> at all</a:t>
            </a:r>
          </a:p>
          <a:p>
            <a:pPr marL="457200" lvl="1" indent="0">
              <a:buNone/>
            </a:pPr>
            <a:endParaRPr lang="de-DE" sz="18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Idea: Compact Pixel Lists also </a:t>
            </a:r>
            <a:r>
              <a:rPr lang="de-DE" sz="2000" err="1">
                <a:latin typeface="Meiryo"/>
                <a:ea typeface="Meiryo"/>
              </a:rPr>
              <a:t>for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other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deferred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stages</a:t>
            </a:r>
            <a:r>
              <a:rPr lang="de-DE" sz="2000">
                <a:latin typeface="Meiryo"/>
                <a:ea typeface="Meiryo"/>
              </a:rPr>
              <a:t> (</a:t>
            </a:r>
            <a:r>
              <a:rPr lang="de-DE" sz="2000" err="1">
                <a:latin typeface="Meiryo"/>
                <a:ea typeface="Meiryo"/>
              </a:rPr>
              <a:t>Lighting</a:t>
            </a:r>
            <a:r>
              <a:rPr lang="de-DE" sz="2000">
                <a:latin typeface="Meiryo"/>
                <a:ea typeface="Meiryo"/>
              </a:rPr>
              <a:t>, G-Buffer, </a:t>
            </a:r>
            <a:r>
              <a:rPr lang="de-DE" sz="2000" err="1">
                <a:latin typeface="Meiryo"/>
                <a:ea typeface="Meiryo"/>
              </a:rPr>
              <a:t>etc</a:t>
            </a:r>
            <a:r>
              <a:rPr lang="de-DE" sz="2000">
                <a:latin typeface="Meiryo"/>
                <a:ea typeface="Meiryo"/>
              </a:rPr>
              <a:t>)</a:t>
            </a:r>
          </a:p>
          <a:p>
            <a:pPr marL="457200" lvl="1" indent="0">
              <a:buNone/>
            </a:pPr>
            <a:r>
              <a:rPr lang="de-DE" sz="1800">
                <a:latin typeface="Meiryo"/>
                <a:ea typeface="Meiryo"/>
              </a:rPr>
              <a:t>Need </a:t>
            </a:r>
            <a:r>
              <a:rPr lang="de-DE" sz="1800" err="1">
                <a:latin typeface="Meiryo"/>
                <a:ea typeface="Meiryo"/>
              </a:rPr>
              <a:t>more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memory</a:t>
            </a:r>
            <a:endParaRPr lang="de-DE" sz="18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800">
                <a:latin typeface="Meiryo"/>
                <a:ea typeface="Meiryo"/>
              </a:rPr>
              <a:t>Need </a:t>
            </a:r>
            <a:r>
              <a:rPr lang="de-DE" sz="1800" err="1">
                <a:latin typeface="Meiryo"/>
                <a:ea typeface="Meiryo"/>
              </a:rPr>
              <a:t>to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solve</a:t>
            </a:r>
            <a:r>
              <a:rPr lang="de-DE" sz="1800">
                <a:latin typeface="Meiryo"/>
                <a:ea typeface="Meiryo"/>
              </a:rPr>
              <a:t> uniform </a:t>
            </a:r>
            <a:r>
              <a:rPr lang="de-DE" sz="1800" err="1">
                <a:latin typeface="Meiryo"/>
                <a:ea typeface="Meiryo"/>
              </a:rPr>
              <a:t>cluster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reads</a:t>
            </a:r>
            <a:r>
              <a:rPr lang="de-DE" sz="1800">
                <a:latin typeface="Meiryo"/>
                <a:ea typeface="Meiryo"/>
              </a:rPr>
              <a:t> (</a:t>
            </a:r>
            <a:r>
              <a:rPr lang="de-DE" sz="1800" err="1">
                <a:latin typeface="Meiryo"/>
                <a:ea typeface="Meiryo"/>
              </a:rPr>
              <a:t>tile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system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improves</a:t>
            </a:r>
            <a:r>
              <a:rPr lang="de-DE" sz="1800">
                <a:latin typeface="Meiryo"/>
                <a:ea typeface="Meiryo"/>
              </a:rPr>
              <a:t> uniform </a:t>
            </a:r>
            <a:r>
              <a:rPr lang="de-DE" sz="1800" err="1">
                <a:latin typeface="Meiryo"/>
                <a:ea typeface="Meiryo"/>
              </a:rPr>
              <a:t>access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to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lights</a:t>
            </a:r>
            <a:r>
              <a:rPr lang="de-DE" sz="1800">
                <a:latin typeface="Meiryo"/>
                <a:ea typeface="Meiryo"/>
              </a:rPr>
              <a:t>)</a:t>
            </a:r>
          </a:p>
          <a:p>
            <a:pPr marL="457200" lvl="1" indent="0">
              <a:buNone/>
            </a:pPr>
            <a:endParaRPr lang="de-DE" sz="18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Idea+: Run Texturing, </a:t>
            </a:r>
            <a:r>
              <a:rPr lang="de-DE" sz="2000" err="1">
                <a:latin typeface="Meiryo"/>
                <a:ea typeface="Meiryo"/>
              </a:rPr>
              <a:t>Lighting</a:t>
            </a:r>
            <a:r>
              <a:rPr lang="de-DE" sz="2000">
                <a:latin typeface="Meiryo"/>
                <a:ea typeface="Meiryo"/>
              </a:rPr>
              <a:t>, G-Buffer update in </a:t>
            </a:r>
            <a:r>
              <a:rPr lang="de-DE" sz="2000" err="1">
                <a:latin typeface="Meiryo"/>
                <a:ea typeface="Meiryo"/>
              </a:rPr>
              <a:t>one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shader</a:t>
            </a:r>
            <a:endParaRPr lang="de-DE" sz="20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800" err="1">
                <a:latin typeface="Meiryo"/>
                <a:ea typeface="Meiryo"/>
              </a:rPr>
              <a:t>Similar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shader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setup</a:t>
            </a:r>
            <a:r>
              <a:rPr lang="de-DE" sz="1800">
                <a:latin typeface="Meiryo"/>
                <a:ea typeface="Meiryo"/>
              </a:rPr>
              <a:t> like F+, but in </a:t>
            </a:r>
            <a:r>
              <a:rPr lang="de-DE" sz="1800" err="1">
                <a:latin typeface="Meiryo"/>
                <a:ea typeface="Meiryo"/>
              </a:rPr>
              <a:t>compute</a:t>
            </a:r>
            <a:endParaRPr lang="de-DE" sz="18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800" err="1">
                <a:latin typeface="Meiryo"/>
                <a:ea typeface="Meiryo"/>
              </a:rPr>
              <a:t>Actually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tried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this</a:t>
            </a:r>
            <a:r>
              <a:rPr lang="de-DE" sz="1800">
                <a:latin typeface="Meiryo"/>
                <a:ea typeface="Meiryo"/>
              </a:rPr>
              <a:t>, but ran out </a:t>
            </a:r>
            <a:r>
              <a:rPr lang="de-DE" sz="1800" err="1">
                <a:latin typeface="Meiryo"/>
                <a:ea typeface="Meiryo"/>
              </a:rPr>
              <a:t>of</a:t>
            </a:r>
            <a:r>
              <a:rPr lang="de-DE" sz="1800">
                <a:latin typeface="Meiryo"/>
                <a:ea typeface="Meiryo"/>
              </a:rPr>
              <a:t> time</a:t>
            </a:r>
          </a:p>
          <a:p>
            <a:pPr marL="457200" lvl="1" indent="0">
              <a:buNone/>
            </a:pPr>
            <a:r>
              <a:rPr lang="de-DE" sz="1800">
                <a:latin typeface="Meiryo"/>
                <a:ea typeface="Meiryo"/>
              </a:rPr>
              <a:t>VGPR </a:t>
            </a:r>
            <a:r>
              <a:rPr lang="de-DE" sz="1800" err="1">
                <a:latin typeface="Meiryo"/>
                <a:ea typeface="Meiryo"/>
              </a:rPr>
              <a:t>issues</a:t>
            </a:r>
            <a:r>
              <a:rPr lang="de-DE" sz="1800">
                <a:latin typeface="Meiryo"/>
                <a:ea typeface="Meiryo"/>
              </a:rPr>
              <a:t>, </a:t>
            </a:r>
            <a:r>
              <a:rPr lang="de-DE" sz="1800" err="1">
                <a:latin typeface="Meiryo"/>
                <a:ea typeface="Meiryo"/>
              </a:rPr>
              <a:t>difficulties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with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very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long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programs</a:t>
            </a:r>
            <a:endParaRPr lang="de-DE" sz="1800">
              <a:latin typeface="Meiryo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869227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9BCF8-BD6F-087B-70B3-CAD2C0CED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1DC5-2A6F-D704-1FAA-B9E931DD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Meiryo"/>
                <a:ea typeface="Meiryo"/>
              </a:rPr>
              <a:t>Fighting the Good Fight (Image Quality)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A2C9E-24A6-2833-4FB6-CD36E302F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767676"/>
                </a:solidFill>
                <a:latin typeface="Meiryo"/>
                <a:ea typeface="Meiryo"/>
              </a:rPr>
              <a:t>5 weeks to code lock,</a:t>
            </a:r>
            <a:r>
              <a:rPr lang="en-US">
                <a:latin typeface="Meiryo"/>
                <a:ea typeface="Meiryo"/>
              </a:rPr>
              <a:t> </a:t>
            </a:r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Rip and Tear until it's done!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73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1CD15-3647-D6F2-1FD9-23B08945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eiryo"/>
                <a:ea typeface="Meiryo"/>
              </a:rPr>
              <a:t>Pixel Offset Problem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C6681-71AB-0C39-55BD-D01C685C3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843"/>
            <a:ext cx="10920919" cy="452982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>
                <a:latin typeface="Meiryo"/>
                <a:ea typeface="Meiryo"/>
              </a:rPr>
              <a:t>Hardware VRS invokes the PS at the center of the ‘coarse pixel’</a:t>
            </a:r>
            <a:endParaRPr lang="en-US"/>
          </a:p>
          <a:p>
            <a:pPr lvl="1">
              <a:buNone/>
            </a:pPr>
            <a:r>
              <a:rPr lang="en-US">
                <a:latin typeface="Meiryo"/>
                <a:ea typeface="Meiryo"/>
              </a:rPr>
              <a:t>Covered pixels receive copies (  = PS invocation location)</a:t>
            </a:r>
            <a:endParaRPr lang="en-US"/>
          </a:p>
          <a:p>
            <a:pPr>
              <a:buNone/>
            </a:pPr>
            <a:endParaRPr lang="en-US">
              <a:latin typeface="Meiryo"/>
              <a:ea typeface="Meiryo"/>
            </a:endParaRPr>
          </a:p>
          <a:p>
            <a:pPr>
              <a:buNone/>
            </a:pPr>
            <a:endParaRPr lang="en-US">
              <a:latin typeface="Meiryo"/>
              <a:ea typeface="Meiryo"/>
            </a:endParaRPr>
          </a:p>
          <a:p>
            <a:pPr lvl="1">
              <a:buNone/>
            </a:pPr>
            <a:endParaRPr lang="en-US">
              <a:latin typeface="Meiryo"/>
              <a:ea typeface="Meiryo"/>
            </a:endParaRPr>
          </a:p>
          <a:p>
            <a:pPr>
              <a:buNone/>
            </a:pPr>
            <a:endParaRPr lang="en-US">
              <a:latin typeface="Meiryo"/>
              <a:ea typeface="Meiryo"/>
            </a:endParaRPr>
          </a:p>
          <a:p>
            <a:pPr>
              <a:buNone/>
            </a:pPr>
            <a:r>
              <a:rPr lang="en-US">
                <a:latin typeface="Meiryo"/>
                <a:ea typeface="Meiryo"/>
              </a:rPr>
              <a:t>VRCS shades first covered pixel, other pixels receive copies</a:t>
            </a: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>
              <a:latin typeface="Meiryo"/>
              <a:ea typeface="Meiryo"/>
            </a:endParaRPr>
          </a:p>
          <a:p>
            <a:pPr>
              <a:buNone/>
            </a:pPr>
            <a:endParaRPr lang="en-US">
              <a:latin typeface="Meiryo"/>
              <a:ea typeface="Meiryo"/>
            </a:endParaRPr>
          </a:p>
          <a:p>
            <a:pPr lvl="1">
              <a:buNone/>
            </a:pPr>
            <a:endParaRPr lang="en-US">
              <a:latin typeface="Meiryo"/>
              <a:ea typeface="Meiryo"/>
            </a:endParaRPr>
          </a:p>
          <a:p>
            <a:pPr lvl="1">
              <a:buNone/>
            </a:pPr>
            <a:r>
              <a:rPr lang="en-US">
                <a:latin typeface="Meiryo"/>
                <a:ea typeface="Meiryo"/>
              </a:rPr>
              <a:t>Problem – VRCS introduces a 'half pixel offset'</a:t>
            </a:r>
            <a:endParaRPr lang="en-US"/>
          </a:p>
          <a:p>
            <a:pPr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8D2058-26F7-D02C-2F6E-366A5D75B4A9}"/>
              </a:ext>
            </a:extLst>
          </p:cNvPr>
          <p:cNvSpPr/>
          <p:nvPr/>
        </p:nvSpPr>
        <p:spPr>
          <a:xfrm>
            <a:off x="2543154" y="4121275"/>
            <a:ext cx="453889" cy="4538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BDAB1C-3B15-A13A-D9C1-B2EA8BA9916D}"/>
              </a:ext>
            </a:extLst>
          </p:cNvPr>
          <p:cNvSpPr/>
          <p:nvPr/>
        </p:nvSpPr>
        <p:spPr>
          <a:xfrm>
            <a:off x="2997044" y="4121275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81249-63B8-948C-80A6-B822845257D9}"/>
              </a:ext>
            </a:extLst>
          </p:cNvPr>
          <p:cNvSpPr/>
          <p:nvPr/>
        </p:nvSpPr>
        <p:spPr>
          <a:xfrm>
            <a:off x="2543154" y="4575164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892758-C0B2-E1CC-ACD6-CBB2700BF16D}"/>
              </a:ext>
            </a:extLst>
          </p:cNvPr>
          <p:cNvSpPr/>
          <p:nvPr/>
        </p:nvSpPr>
        <p:spPr>
          <a:xfrm>
            <a:off x="2997044" y="4575164"/>
            <a:ext cx="453889" cy="4538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8D0CD9-1856-BFBA-4D4A-F20A85A18C97}"/>
              </a:ext>
            </a:extLst>
          </p:cNvPr>
          <p:cNvSpPr/>
          <p:nvPr/>
        </p:nvSpPr>
        <p:spPr>
          <a:xfrm>
            <a:off x="1382992" y="4130911"/>
            <a:ext cx="453889" cy="4538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5F473F-1939-7195-267A-55109718F083}"/>
              </a:ext>
            </a:extLst>
          </p:cNvPr>
          <p:cNvSpPr/>
          <p:nvPr/>
        </p:nvSpPr>
        <p:spPr>
          <a:xfrm>
            <a:off x="1836882" y="4130911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E0D7EF-0477-247F-8161-ECFBD3773F43}"/>
              </a:ext>
            </a:extLst>
          </p:cNvPr>
          <p:cNvSpPr/>
          <p:nvPr/>
        </p:nvSpPr>
        <p:spPr>
          <a:xfrm>
            <a:off x="1382992" y="4584800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599C66-5747-4BCF-A03F-243BF7F1D052}"/>
              </a:ext>
            </a:extLst>
          </p:cNvPr>
          <p:cNvSpPr/>
          <p:nvPr/>
        </p:nvSpPr>
        <p:spPr>
          <a:xfrm>
            <a:off x="1836882" y="4584800"/>
            <a:ext cx="453889" cy="4538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23F66D-647C-F4CB-76B4-E13B97464C62}"/>
              </a:ext>
            </a:extLst>
          </p:cNvPr>
          <p:cNvSpPr/>
          <p:nvPr/>
        </p:nvSpPr>
        <p:spPr>
          <a:xfrm>
            <a:off x="3682721" y="4135875"/>
            <a:ext cx="453889" cy="45388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AAC223-4A16-F52B-4809-F77F213B403B}"/>
              </a:ext>
            </a:extLst>
          </p:cNvPr>
          <p:cNvSpPr/>
          <p:nvPr/>
        </p:nvSpPr>
        <p:spPr>
          <a:xfrm>
            <a:off x="4136611" y="4135875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6A99AE-9A58-D295-7837-D19EF8ED6C87}"/>
              </a:ext>
            </a:extLst>
          </p:cNvPr>
          <p:cNvSpPr/>
          <p:nvPr/>
        </p:nvSpPr>
        <p:spPr>
          <a:xfrm>
            <a:off x="3682721" y="4589765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B49F16-7D59-6EDF-62F3-5B8672826E32}"/>
              </a:ext>
            </a:extLst>
          </p:cNvPr>
          <p:cNvSpPr/>
          <p:nvPr/>
        </p:nvSpPr>
        <p:spPr>
          <a:xfrm>
            <a:off x="4136611" y="4589765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7BFC583-D3B1-82BD-7BBF-CBD4E0DE55AB}"/>
              </a:ext>
            </a:extLst>
          </p:cNvPr>
          <p:cNvCxnSpPr/>
          <p:nvPr/>
        </p:nvCxnSpPr>
        <p:spPr>
          <a:xfrm>
            <a:off x="1612591" y="4354702"/>
            <a:ext cx="48768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1C89DCB-550A-D888-513B-C1292A0F36EC}"/>
              </a:ext>
            </a:extLst>
          </p:cNvPr>
          <p:cNvCxnSpPr/>
          <p:nvPr/>
        </p:nvCxnSpPr>
        <p:spPr>
          <a:xfrm flipH="1">
            <a:off x="1606189" y="4800272"/>
            <a:ext cx="452807" cy="68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D8A48A0-1129-3D93-81CD-72FAE24CE940}"/>
              </a:ext>
            </a:extLst>
          </p:cNvPr>
          <p:cNvCxnSpPr>
            <a:cxnSpLocks/>
          </p:cNvCxnSpPr>
          <p:nvPr/>
        </p:nvCxnSpPr>
        <p:spPr>
          <a:xfrm>
            <a:off x="2772753" y="4336922"/>
            <a:ext cx="0" cy="5181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0D61BDD-C039-FD54-6915-A3C315058781}"/>
              </a:ext>
            </a:extLst>
          </p:cNvPr>
          <p:cNvCxnSpPr>
            <a:cxnSpLocks/>
          </p:cNvCxnSpPr>
          <p:nvPr/>
        </p:nvCxnSpPr>
        <p:spPr>
          <a:xfrm flipH="1" flipV="1">
            <a:off x="3210868" y="4319623"/>
            <a:ext cx="13730" cy="5321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6AC2300-7279-302E-2C4D-FD53965A7C81}"/>
              </a:ext>
            </a:extLst>
          </p:cNvPr>
          <p:cNvCxnSpPr>
            <a:cxnSpLocks/>
          </p:cNvCxnSpPr>
          <p:nvPr/>
        </p:nvCxnSpPr>
        <p:spPr>
          <a:xfrm>
            <a:off x="3904700" y="4323064"/>
            <a:ext cx="0" cy="5181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95EF96-E4E9-C56E-2010-EE0FBA2118E3}"/>
              </a:ext>
            </a:extLst>
          </p:cNvPr>
          <p:cNvCxnSpPr/>
          <p:nvPr/>
        </p:nvCxnSpPr>
        <p:spPr>
          <a:xfrm>
            <a:off x="3912320" y="4350523"/>
            <a:ext cx="48768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00E9B8B-8C81-3EA9-6FD7-1E7578F354F6}"/>
              </a:ext>
            </a:extLst>
          </p:cNvPr>
          <p:cNvCxnSpPr>
            <a:cxnSpLocks/>
          </p:cNvCxnSpPr>
          <p:nvPr/>
        </p:nvCxnSpPr>
        <p:spPr>
          <a:xfrm>
            <a:off x="3912320" y="4317831"/>
            <a:ext cx="446269" cy="4943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D5A4D9D7-85D1-6534-976D-B1857D98AE38}"/>
              </a:ext>
            </a:extLst>
          </p:cNvPr>
          <p:cNvSpPr/>
          <p:nvPr/>
        </p:nvSpPr>
        <p:spPr>
          <a:xfrm>
            <a:off x="2563748" y="2201748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067C331-36E3-8608-2B25-81165D8DCE9F}"/>
              </a:ext>
            </a:extLst>
          </p:cNvPr>
          <p:cNvSpPr/>
          <p:nvPr/>
        </p:nvSpPr>
        <p:spPr>
          <a:xfrm>
            <a:off x="3017638" y="2201748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19B092A-5614-6C64-6815-1291798E262C}"/>
              </a:ext>
            </a:extLst>
          </p:cNvPr>
          <p:cNvSpPr/>
          <p:nvPr/>
        </p:nvSpPr>
        <p:spPr>
          <a:xfrm>
            <a:off x="2563748" y="2655637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C78D937-673E-266A-A2E8-A972DEBC166D}"/>
              </a:ext>
            </a:extLst>
          </p:cNvPr>
          <p:cNvSpPr/>
          <p:nvPr/>
        </p:nvSpPr>
        <p:spPr>
          <a:xfrm>
            <a:off x="3017638" y="2655637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83CC4B-9A0C-1D90-83C7-B106679CB46D}"/>
              </a:ext>
            </a:extLst>
          </p:cNvPr>
          <p:cNvSpPr/>
          <p:nvPr/>
        </p:nvSpPr>
        <p:spPr>
          <a:xfrm>
            <a:off x="1403586" y="2211384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C1793D-3A73-CB5F-C31F-251D2A3AD976}"/>
              </a:ext>
            </a:extLst>
          </p:cNvPr>
          <p:cNvSpPr/>
          <p:nvPr/>
        </p:nvSpPr>
        <p:spPr>
          <a:xfrm>
            <a:off x="1857476" y="2211384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ECE8D-2FC3-F091-18F3-44B4649DE46B}"/>
              </a:ext>
            </a:extLst>
          </p:cNvPr>
          <p:cNvSpPr/>
          <p:nvPr/>
        </p:nvSpPr>
        <p:spPr>
          <a:xfrm>
            <a:off x="1403586" y="2665273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A363AC-8611-1B5B-83E2-808176729DA9}"/>
              </a:ext>
            </a:extLst>
          </p:cNvPr>
          <p:cNvSpPr/>
          <p:nvPr/>
        </p:nvSpPr>
        <p:spPr>
          <a:xfrm>
            <a:off x="1857476" y="2665273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1E060E5-3236-E54F-0C1B-B045A1372363}"/>
              </a:ext>
            </a:extLst>
          </p:cNvPr>
          <p:cNvSpPr/>
          <p:nvPr/>
        </p:nvSpPr>
        <p:spPr>
          <a:xfrm>
            <a:off x="3655261" y="2201748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3C76B2-20FC-15DA-9B00-8BF38EABC25E}"/>
              </a:ext>
            </a:extLst>
          </p:cNvPr>
          <p:cNvSpPr/>
          <p:nvPr/>
        </p:nvSpPr>
        <p:spPr>
          <a:xfrm>
            <a:off x="4109151" y="2201748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CCF875-BB3E-6DA6-02AA-D32CD062CF44}"/>
              </a:ext>
            </a:extLst>
          </p:cNvPr>
          <p:cNvSpPr/>
          <p:nvPr/>
        </p:nvSpPr>
        <p:spPr>
          <a:xfrm>
            <a:off x="3655261" y="2655637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FAFFBAE-3150-0EEC-4A0B-B1BEE3202D4D}"/>
              </a:ext>
            </a:extLst>
          </p:cNvPr>
          <p:cNvSpPr/>
          <p:nvPr/>
        </p:nvSpPr>
        <p:spPr>
          <a:xfrm>
            <a:off x="4109151" y="2655637"/>
            <a:ext cx="453889" cy="45388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C752C28-FE15-1E9B-8A6B-7C90D5CC4117}"/>
              </a:ext>
            </a:extLst>
          </p:cNvPr>
          <p:cNvCxnSpPr/>
          <p:nvPr/>
        </p:nvCxnSpPr>
        <p:spPr>
          <a:xfrm>
            <a:off x="3830593" y="2368379"/>
            <a:ext cx="542324" cy="56291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F8733F8-C0DB-9174-7397-C94472BECF6B}"/>
              </a:ext>
            </a:extLst>
          </p:cNvPr>
          <p:cNvCxnSpPr>
            <a:cxnSpLocks/>
          </p:cNvCxnSpPr>
          <p:nvPr/>
        </p:nvCxnSpPr>
        <p:spPr>
          <a:xfrm flipV="1">
            <a:off x="3830593" y="2368378"/>
            <a:ext cx="542324" cy="562919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4AB8232-5FB5-7C8E-FBE1-37FB6B8AB868}"/>
              </a:ext>
            </a:extLst>
          </p:cNvPr>
          <p:cNvCxnSpPr>
            <a:cxnSpLocks/>
          </p:cNvCxnSpPr>
          <p:nvPr/>
        </p:nvCxnSpPr>
        <p:spPr>
          <a:xfrm flipH="1">
            <a:off x="2793999" y="2347785"/>
            <a:ext cx="6864" cy="604105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F876B65-2B95-174C-24ED-D1AFBF1F1137}"/>
              </a:ext>
            </a:extLst>
          </p:cNvPr>
          <p:cNvCxnSpPr>
            <a:cxnSpLocks/>
          </p:cNvCxnSpPr>
          <p:nvPr/>
        </p:nvCxnSpPr>
        <p:spPr>
          <a:xfrm flipH="1">
            <a:off x="3233350" y="2361515"/>
            <a:ext cx="6864" cy="604105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DA96FBF-44F2-F112-2085-3378051A506B}"/>
              </a:ext>
            </a:extLst>
          </p:cNvPr>
          <p:cNvCxnSpPr>
            <a:cxnSpLocks/>
          </p:cNvCxnSpPr>
          <p:nvPr/>
        </p:nvCxnSpPr>
        <p:spPr>
          <a:xfrm flipH="1" flipV="1">
            <a:off x="1578917" y="2890107"/>
            <a:ext cx="549188" cy="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19BB0B4-D8B1-EF85-28BB-DD940A5259B2}"/>
              </a:ext>
            </a:extLst>
          </p:cNvPr>
          <p:cNvCxnSpPr>
            <a:cxnSpLocks/>
          </p:cNvCxnSpPr>
          <p:nvPr/>
        </p:nvCxnSpPr>
        <p:spPr>
          <a:xfrm flipH="1" flipV="1">
            <a:off x="1585782" y="2430161"/>
            <a:ext cx="549188" cy="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C7C7D603-F941-F5BC-AB34-4834B4D3BFA7}"/>
              </a:ext>
            </a:extLst>
          </p:cNvPr>
          <p:cNvSpPr txBox="1"/>
          <p:nvPr/>
        </p:nvSpPr>
        <p:spPr>
          <a:xfrm>
            <a:off x="1421028" y="3109783"/>
            <a:ext cx="913025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2x1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B7C8747-93D6-CC60-EBF9-34AE48A24150}"/>
              </a:ext>
            </a:extLst>
          </p:cNvPr>
          <p:cNvSpPr txBox="1"/>
          <p:nvPr/>
        </p:nvSpPr>
        <p:spPr>
          <a:xfrm>
            <a:off x="2567460" y="3109783"/>
            <a:ext cx="913025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1x2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F9FD11C-C8D7-2E04-7EA2-FAD7BCD7D7BC}"/>
              </a:ext>
            </a:extLst>
          </p:cNvPr>
          <p:cNvSpPr txBox="1"/>
          <p:nvPr/>
        </p:nvSpPr>
        <p:spPr>
          <a:xfrm>
            <a:off x="3658973" y="3116648"/>
            <a:ext cx="913025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2x2</a:t>
            </a:r>
          </a:p>
        </p:txBody>
      </p:sp>
      <p:sp>
        <p:nvSpPr>
          <p:cNvPr id="95" name="Star: 5 Points 94">
            <a:extLst>
              <a:ext uri="{FF2B5EF4-FFF2-40B4-BE49-F238E27FC236}">
                <a16:creationId xmlns:a16="http://schemas.microsoft.com/office/drawing/2014/main" id="{68DACDFA-FC22-E7CA-CC80-D5B9EA598C16}"/>
              </a:ext>
            </a:extLst>
          </p:cNvPr>
          <p:cNvSpPr/>
          <p:nvPr/>
        </p:nvSpPr>
        <p:spPr>
          <a:xfrm>
            <a:off x="1496540" y="4253581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tar: 5 Points 95">
            <a:extLst>
              <a:ext uri="{FF2B5EF4-FFF2-40B4-BE49-F238E27FC236}">
                <a16:creationId xmlns:a16="http://schemas.microsoft.com/office/drawing/2014/main" id="{4CAF05A0-2605-C655-4F77-E68887A4F846}"/>
              </a:ext>
            </a:extLst>
          </p:cNvPr>
          <p:cNvSpPr/>
          <p:nvPr/>
        </p:nvSpPr>
        <p:spPr>
          <a:xfrm>
            <a:off x="1949621" y="4706662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Star: 5 Points 96">
            <a:extLst>
              <a:ext uri="{FF2B5EF4-FFF2-40B4-BE49-F238E27FC236}">
                <a16:creationId xmlns:a16="http://schemas.microsoft.com/office/drawing/2014/main" id="{AE66A2FA-2FB6-28A6-91FB-FF238C795875}"/>
              </a:ext>
            </a:extLst>
          </p:cNvPr>
          <p:cNvSpPr/>
          <p:nvPr/>
        </p:nvSpPr>
        <p:spPr>
          <a:xfrm>
            <a:off x="2656701" y="4253581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Star: 5 Points 97">
            <a:extLst>
              <a:ext uri="{FF2B5EF4-FFF2-40B4-BE49-F238E27FC236}">
                <a16:creationId xmlns:a16="http://schemas.microsoft.com/office/drawing/2014/main" id="{700B6328-168C-B2EA-9D65-0CCBBF4A0310}"/>
              </a:ext>
            </a:extLst>
          </p:cNvPr>
          <p:cNvSpPr/>
          <p:nvPr/>
        </p:nvSpPr>
        <p:spPr>
          <a:xfrm>
            <a:off x="3102918" y="4706662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Star: 5 Points 98">
            <a:extLst>
              <a:ext uri="{FF2B5EF4-FFF2-40B4-BE49-F238E27FC236}">
                <a16:creationId xmlns:a16="http://schemas.microsoft.com/office/drawing/2014/main" id="{CADCD6D9-891D-66A4-4F3C-02E89312ABB8}"/>
              </a:ext>
            </a:extLst>
          </p:cNvPr>
          <p:cNvSpPr/>
          <p:nvPr/>
        </p:nvSpPr>
        <p:spPr>
          <a:xfrm>
            <a:off x="3796268" y="4253581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7B697C6-7D4A-1309-0ACA-7B9EE50CB3FD}"/>
              </a:ext>
            </a:extLst>
          </p:cNvPr>
          <p:cNvSpPr txBox="1"/>
          <p:nvPr/>
        </p:nvSpPr>
        <p:spPr>
          <a:xfrm>
            <a:off x="1414163" y="5001851"/>
            <a:ext cx="913025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2x1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C22B093-E12C-BB79-9D57-C097B4B1BFD4}"/>
              </a:ext>
            </a:extLst>
          </p:cNvPr>
          <p:cNvSpPr txBox="1"/>
          <p:nvPr/>
        </p:nvSpPr>
        <p:spPr>
          <a:xfrm>
            <a:off x="2560595" y="5001851"/>
            <a:ext cx="913025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1x2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C4DB758-DD5D-F5BE-FD69-2D04782FDE1B}"/>
              </a:ext>
            </a:extLst>
          </p:cNvPr>
          <p:cNvSpPr txBox="1"/>
          <p:nvPr/>
        </p:nvSpPr>
        <p:spPr>
          <a:xfrm>
            <a:off x="3652108" y="5008716"/>
            <a:ext cx="913025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</a:rPr>
              <a:t>2x2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711EF6D-6671-0479-E2C1-51CE072B7F01}"/>
              </a:ext>
            </a:extLst>
          </p:cNvPr>
          <p:cNvSpPr/>
          <p:nvPr/>
        </p:nvSpPr>
        <p:spPr>
          <a:xfrm>
            <a:off x="1743673" y="2334053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2FB1B9B1-2EBA-B17A-16FC-1AB530743E11}"/>
              </a:ext>
            </a:extLst>
          </p:cNvPr>
          <p:cNvSpPr/>
          <p:nvPr/>
        </p:nvSpPr>
        <p:spPr>
          <a:xfrm>
            <a:off x="1750538" y="2787134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879D6F6-92D8-BE62-EEAC-89E54749DDFD}"/>
              </a:ext>
            </a:extLst>
          </p:cNvPr>
          <p:cNvSpPr/>
          <p:nvPr/>
        </p:nvSpPr>
        <p:spPr>
          <a:xfrm>
            <a:off x="2684159" y="2567458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BC60F48-A928-8B00-8DBF-C27F4E8F900F}"/>
              </a:ext>
            </a:extLst>
          </p:cNvPr>
          <p:cNvSpPr/>
          <p:nvPr/>
        </p:nvSpPr>
        <p:spPr>
          <a:xfrm>
            <a:off x="3130375" y="2567458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D5DE29D-095D-B48C-3E99-A2768850704F}"/>
              </a:ext>
            </a:extLst>
          </p:cNvPr>
          <p:cNvSpPr/>
          <p:nvPr/>
        </p:nvSpPr>
        <p:spPr>
          <a:xfrm>
            <a:off x="3988483" y="2567458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C842264-09E4-72F5-EB89-B5D94DD98A3D}"/>
              </a:ext>
            </a:extLst>
          </p:cNvPr>
          <p:cNvSpPr/>
          <p:nvPr/>
        </p:nvSpPr>
        <p:spPr>
          <a:xfrm>
            <a:off x="5560537" y="1826052"/>
            <a:ext cx="226540" cy="192216"/>
          </a:xfrm>
          <a:prstGeom prst="star5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35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3EDED-43E6-314E-CF80-C3A53E74F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C485-CE37-E4DB-B821-E73302C8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iryo"/>
                <a:ea typeface="Meiryo"/>
              </a:rPr>
              <a:t>Modify Shaders to HW VRS </a:t>
            </a:r>
            <a:r>
              <a:rPr lang="en-US" dirty="0" err="1">
                <a:latin typeface="Meiryo"/>
                <a:ea typeface="Meiryo"/>
              </a:rPr>
              <a:t>behaviour</a:t>
            </a:r>
            <a:r>
              <a:rPr lang="en-US" dirty="0">
                <a:latin typeface="Meiryo"/>
                <a:ea typeface="Meiryo"/>
              </a:rPr>
              <a:t>? 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7F9D7-C560-BC4D-B5BF-40815F933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627"/>
            <a:ext cx="10920919" cy="45298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dirty="0">
                <a:latin typeface="Meiryo"/>
                <a:ea typeface="Meiryo"/>
              </a:rPr>
              <a:t>Problem could be corrected by sampling with an additional </a:t>
            </a:r>
            <a:r>
              <a:rPr lang="en-US" dirty="0" err="1">
                <a:latin typeface="Meiryo"/>
                <a:ea typeface="Meiryo"/>
              </a:rPr>
              <a:t>halfPixelOffset.xy</a:t>
            </a:r>
            <a:r>
              <a:rPr lang="en-US" dirty="0">
                <a:latin typeface="Meiryo"/>
                <a:ea typeface="Meiryo"/>
              </a:rPr>
              <a:t>, but</a:t>
            </a:r>
            <a:endParaRPr lang="en-US" dirty="0"/>
          </a:p>
          <a:p>
            <a:pPr lvl="1">
              <a:buNone/>
            </a:pPr>
            <a:r>
              <a:rPr lang="en-US" dirty="0">
                <a:latin typeface="Meiryo"/>
                <a:ea typeface="Meiryo"/>
              </a:rPr>
              <a:t>Requires modification to every shader using VRCS </a:t>
            </a:r>
            <a:endParaRPr lang="en-US"/>
          </a:p>
          <a:p>
            <a:pPr lvl="1">
              <a:buNone/>
            </a:pPr>
            <a:r>
              <a:rPr lang="en-US" dirty="0">
                <a:latin typeface="Meiryo"/>
                <a:ea typeface="Meiryo"/>
              </a:rPr>
              <a:t>Requires 2x extra long-life vector registers and extra math</a:t>
            </a:r>
            <a:endParaRPr lang="en-US"/>
          </a:p>
          <a:p>
            <a:pPr lvl="1">
              <a:buNone/>
            </a:pPr>
            <a:r>
              <a:rPr lang="en-US" dirty="0">
                <a:latin typeface="Meiryo"/>
                <a:ea typeface="Meiryo"/>
              </a:rPr>
              <a:t>Not needed if running 1x1 rate...</a:t>
            </a:r>
            <a:endParaRPr lang="en-US"/>
          </a:p>
          <a:p>
            <a:pPr lvl="1">
              <a:buNone/>
            </a:pPr>
            <a:endParaRPr lang="en-US" dirty="0">
              <a:latin typeface="Meiryo"/>
              <a:ea typeface="Meiryo"/>
            </a:endParaRPr>
          </a:p>
          <a:p>
            <a:pPr lvl="1">
              <a:buNone/>
            </a:pPr>
            <a:r>
              <a:rPr lang="en-US" dirty="0">
                <a:latin typeface="Meiryo"/>
                <a:ea typeface="Meiryo"/>
              </a:rPr>
              <a:t>Little enthusiasm*</a:t>
            </a:r>
            <a:endParaRPr lang="en-US" dirty="0"/>
          </a:p>
          <a:p>
            <a:pPr lvl="1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45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808AE-ED18-572E-B011-C6D5216E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66797-A07A-B67D-E99F-7D31FE0E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iryo"/>
                <a:ea typeface="Meiryo"/>
              </a:rPr>
              <a:t>Rotating Pixels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A9258-8A29-C880-1EDA-14F133999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627"/>
            <a:ext cx="10920919" cy="45298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dirty="0">
                <a:latin typeface="Meiryo"/>
                <a:ea typeface="Meiryo"/>
              </a:rPr>
              <a:t>Per frame rotate which pixels are primary &amp; converge?</a:t>
            </a:r>
            <a:endParaRPr lang="en-US" dirty="0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 dirty="0">
                <a:latin typeface="Meiryo"/>
                <a:ea typeface="Meiryo"/>
              </a:rPr>
              <a:t>Improvement for 1x2 and 2x1 rate, flip the checkerboard</a:t>
            </a:r>
            <a:endParaRPr lang="en-US" dirty="0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 dirty="0">
                <a:latin typeface="Meiryo"/>
                <a:ea typeface="Meiryo"/>
              </a:rPr>
              <a:t>2x2 rate requires 4 frames to converge = 15hz = too slow</a:t>
            </a:r>
            <a:endParaRPr lang="en-US" dirty="0">
              <a:solidFill>
                <a:srgbClr val="000000"/>
              </a:solidFill>
              <a:latin typeface="Meiryo"/>
              <a:ea typeface="Meiryo"/>
            </a:endParaRPr>
          </a:p>
          <a:p>
            <a:pPr lvl="2">
              <a:buNone/>
            </a:pPr>
            <a:r>
              <a:rPr lang="en-US" dirty="0">
                <a:latin typeface="Meiryo"/>
                <a:ea typeface="Meiryo"/>
              </a:rPr>
              <a:t>Instead, alternate primary pixel between top left and bottom right</a:t>
            </a:r>
            <a:endParaRPr lang="en-US" dirty="0">
              <a:solidFill>
                <a:srgbClr val="000000"/>
              </a:solidFill>
              <a:latin typeface="Meiryo"/>
              <a:ea typeface="Meiryo"/>
            </a:endParaRPr>
          </a:p>
          <a:p>
            <a:pPr lvl="2">
              <a:buNone/>
            </a:pPr>
            <a:r>
              <a:rPr lang="en-US" dirty="0">
                <a:latin typeface="Meiryo"/>
                <a:ea typeface="Meiryo"/>
              </a:rPr>
              <a:t>+ping pong sequence for 3 covered pixels</a:t>
            </a:r>
          </a:p>
          <a:p>
            <a:pPr lvl="1">
              <a:buNone/>
            </a:pPr>
            <a:endParaRPr lang="en-US" dirty="0">
              <a:latin typeface="Meiryo"/>
              <a:ea typeface="Meiryo"/>
            </a:endParaRPr>
          </a:p>
          <a:p>
            <a:pPr lvl="1">
              <a:buNone/>
            </a:pPr>
            <a:r>
              <a:rPr lang="en-US" dirty="0">
                <a:latin typeface="Meiryo"/>
                <a:ea typeface="Meiryo"/>
              </a:rPr>
              <a:t>Improvement != fix</a:t>
            </a:r>
            <a:endParaRPr lang="en-US" dirty="0"/>
          </a:p>
          <a:p>
            <a:pPr lvl="1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EA823-3F42-395F-7899-F5CA513DC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186B-368F-8247-5A09-B4C2889A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2">
                    <a:lumMod val="75000"/>
                  </a:schemeClr>
                </a:solidFill>
                <a:latin typeface="Meiryo"/>
                <a:ea typeface="Meiryo"/>
              </a:rPr>
              <a:t>Recap</a:t>
            </a:r>
            <a:r>
              <a:rPr lang="de-DE">
                <a:solidFill>
                  <a:schemeClr val="accent2">
                    <a:lumMod val="75000"/>
                  </a:schemeClr>
                </a:solidFill>
                <a:latin typeface="Meiryo"/>
                <a:ea typeface="Meiryo"/>
              </a:rPr>
              <a:t>: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VRS in DOOM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Eternal</a:t>
            </a:r>
            <a:endParaRPr lang="en-US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68046-74F7-BF5D-D7A1-61BE8F5A1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90" y="167694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idTech7 </a:t>
            </a:r>
            <a:r>
              <a:rPr lang="de-DE" err="1">
                <a:latin typeface="Meiryo"/>
                <a:ea typeface="Meiryo"/>
              </a:rPr>
              <a:t>uses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Clustered</a:t>
            </a:r>
            <a:r>
              <a:rPr lang="de-DE">
                <a:latin typeface="Meiryo"/>
                <a:ea typeface="Meiryo"/>
              </a:rPr>
              <a:t> Forward+ </a:t>
            </a:r>
            <a:r>
              <a:rPr lang="de-DE" err="1">
                <a:latin typeface="Meiryo"/>
                <a:ea typeface="Meiryo"/>
              </a:rPr>
              <a:t>rendering</a:t>
            </a:r>
            <a:endParaRPr lang="de-DE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>
                <a:latin typeface="Meiryo"/>
                <a:ea typeface="Meiryo"/>
              </a:rPr>
              <a:t>Hardware VRS on Xbox Series X|S (2022)</a:t>
            </a:r>
          </a:p>
          <a:p>
            <a:pPr marL="457200" lvl="1" indent="0">
              <a:buNone/>
            </a:pPr>
            <a:r>
              <a:rPr lang="de-DE" sz="2000" i="1">
                <a:latin typeface="Meiryo"/>
                <a:ea typeface="Meiryo"/>
              </a:rPr>
              <a:t>(</a:t>
            </a:r>
            <a:r>
              <a:rPr lang="de-DE" sz="2000" i="1" err="1">
                <a:latin typeface="Meiryo"/>
                <a:ea typeface="Meiryo"/>
              </a:rPr>
              <a:t>unsupported</a:t>
            </a:r>
            <a:r>
              <a:rPr lang="de-DE" sz="2000" i="1">
                <a:latin typeface="Meiryo"/>
                <a:ea typeface="Meiryo"/>
              </a:rPr>
              <a:t> on </a:t>
            </a:r>
            <a:r>
              <a:rPr lang="de-DE" sz="2000" i="1" err="1">
                <a:latin typeface="Meiryo"/>
                <a:ea typeface="Meiryo"/>
              </a:rPr>
              <a:t>base</a:t>
            </a:r>
            <a:r>
              <a:rPr lang="de-DE" sz="2000" i="1">
                <a:latin typeface="Meiryo"/>
                <a:ea typeface="Meiryo"/>
              </a:rPr>
              <a:t> PS5 and </a:t>
            </a:r>
            <a:r>
              <a:rPr lang="de-DE" sz="2000" i="1" err="1">
                <a:latin typeface="Meiryo"/>
                <a:ea typeface="Meiryo"/>
              </a:rPr>
              <a:t>many</a:t>
            </a:r>
            <a:r>
              <a:rPr lang="de-DE" sz="2000" i="1">
                <a:latin typeface="Meiryo"/>
                <a:ea typeface="Meiryo"/>
              </a:rPr>
              <a:t> PC GPUs</a:t>
            </a:r>
            <a:r>
              <a:rPr lang="en-US" sz="2000" i="1">
                <a:latin typeface="Meiryo"/>
                <a:ea typeface="Meiryo"/>
              </a:rPr>
              <a:t>)</a:t>
            </a:r>
            <a:endParaRPr lang="de-DE" sz="2000" i="1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err="1">
                <a:latin typeface="Meiryo"/>
                <a:ea typeface="Meiryo"/>
              </a:rPr>
              <a:t>Added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with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the</a:t>
            </a:r>
            <a:r>
              <a:rPr lang="de-DE">
                <a:latin typeface="Meiryo"/>
                <a:ea typeface="Meiryo"/>
              </a:rPr>
              <a:t> Gen9 update </a:t>
            </a:r>
            <a:r>
              <a:rPr lang="de-DE" err="1">
                <a:latin typeface="Meiryo"/>
                <a:ea typeface="Meiryo"/>
              </a:rPr>
              <a:t>along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with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Raytraced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reflections</a:t>
            </a:r>
            <a:r>
              <a:rPr lang="de-DE">
                <a:latin typeface="Meiryo"/>
                <a:ea typeface="Meiryo"/>
              </a:rPr>
              <a:t>, 120 Hz </a:t>
            </a:r>
            <a:r>
              <a:rPr lang="de-DE" err="1">
                <a:latin typeface="Meiryo"/>
                <a:ea typeface="Meiryo"/>
              </a:rPr>
              <a:t>mode</a:t>
            </a:r>
            <a:r>
              <a:rPr lang="de-DE">
                <a:latin typeface="Meiryo"/>
                <a:ea typeface="Meiryo"/>
              </a:rPr>
              <a:t>, </a:t>
            </a:r>
            <a:r>
              <a:rPr lang="de-DE" err="1">
                <a:latin typeface="Meiryo"/>
                <a:ea typeface="Meiryo"/>
              </a:rPr>
              <a:t>etc</a:t>
            </a:r>
            <a:endParaRPr lang="de-DE">
              <a:latin typeface="Meiryo"/>
              <a:ea typeface="Meiryo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B2AA17-1F08-A801-9507-7DB78D04BDC6}"/>
              </a:ext>
            </a:extLst>
          </p:cNvPr>
          <p:cNvSpPr/>
          <p:nvPr/>
        </p:nvSpPr>
        <p:spPr>
          <a:xfrm>
            <a:off x="2098051" y="5527883"/>
            <a:ext cx="1187669" cy="42983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Rasterized Pass</a:t>
            </a:r>
          </a:p>
          <a:p>
            <a:pPr algn="ctr"/>
            <a:r>
              <a:rPr lang="en-US" sz="1000"/>
              <a:t>(VRS enabled)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31086F8-C87B-9490-CCA8-F1EE8BC8334C}"/>
              </a:ext>
            </a:extLst>
          </p:cNvPr>
          <p:cNvSpPr/>
          <p:nvPr/>
        </p:nvSpPr>
        <p:spPr>
          <a:xfrm>
            <a:off x="793966" y="5527883"/>
            <a:ext cx="1187669" cy="4298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Rasterized Pass</a:t>
            </a:r>
          </a:p>
          <a:p>
            <a:pPr algn="ctr"/>
            <a:endParaRPr lang="en-US" sz="1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AB5443-658D-792A-96DD-0C6D8810FC57}"/>
              </a:ext>
            </a:extLst>
          </p:cNvPr>
          <p:cNvGrpSpPr/>
          <p:nvPr/>
        </p:nvGrpSpPr>
        <p:grpSpPr>
          <a:xfrm>
            <a:off x="793966" y="3926036"/>
            <a:ext cx="9331393" cy="1102881"/>
            <a:chOff x="1981634" y="3918602"/>
            <a:chExt cx="9331393" cy="110288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2E95138-AF61-87F0-E1D0-5E9F63A4A6DA}"/>
                </a:ext>
              </a:extLst>
            </p:cNvPr>
            <p:cNvSpPr/>
            <p:nvPr/>
          </p:nvSpPr>
          <p:spPr>
            <a:xfrm>
              <a:off x="4770612" y="4298433"/>
              <a:ext cx="1083339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Build Clusters</a:t>
              </a:r>
              <a:br>
                <a:rPr lang="en-US" sz="1000"/>
              </a:br>
              <a:r>
                <a:rPr lang="en-US" sz="1000"/>
                <a:t>(Lights, Decals)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4F0D05-B9D6-56A5-B7FC-070B221B710C}"/>
                </a:ext>
              </a:extLst>
            </p:cNvPr>
            <p:cNvSpPr/>
            <p:nvPr/>
          </p:nvSpPr>
          <p:spPr>
            <a:xfrm>
              <a:off x="5988198" y="4307456"/>
              <a:ext cx="946319" cy="42983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Opaque Pass </a:t>
              </a:r>
              <a:br>
                <a:rPr lang="en-US" sz="1000"/>
              </a:br>
              <a:r>
                <a:rPr lang="en-US" sz="1000"/>
                <a:t>(Forward+)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616BF1-6071-84CA-9B9B-9DB254CE18B3}"/>
                </a:ext>
              </a:extLst>
            </p:cNvPr>
            <p:cNvSpPr/>
            <p:nvPr/>
          </p:nvSpPr>
          <p:spPr>
            <a:xfrm>
              <a:off x="3641224" y="4298433"/>
              <a:ext cx="995141" cy="438858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Depth </a:t>
              </a:r>
              <a:r>
                <a:rPr lang="en-US" sz="1000" err="1"/>
                <a:t>Prepass</a:t>
              </a:r>
              <a:endParaRPr lang="en-US" sz="10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C40E27-CB5B-CB99-9A0D-59E8DD639CAF}"/>
                </a:ext>
              </a:extLst>
            </p:cNvPr>
            <p:cNvSpPr/>
            <p:nvPr/>
          </p:nvSpPr>
          <p:spPr>
            <a:xfrm>
              <a:off x="7068906" y="4298433"/>
              <a:ext cx="1290037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Deferred Passes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F2F7732-899E-56FD-BD69-18A604DF06E3}"/>
                </a:ext>
              </a:extLst>
            </p:cNvPr>
            <p:cNvCxnSpPr>
              <a:cxnSpLocks/>
            </p:cNvCxnSpPr>
            <p:nvPr/>
          </p:nvCxnSpPr>
          <p:spPr>
            <a:xfrm>
              <a:off x="2257141" y="4525268"/>
              <a:ext cx="1902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A59CFF-77BB-841C-71FE-46A5BD23CEA1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3537301" y="4517864"/>
              <a:ext cx="103923" cy="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3DA3DC-9B11-7064-20C0-34FD321D6817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5853951" y="4517862"/>
              <a:ext cx="134247" cy="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EC8AC88-A492-9E00-93EC-931535AE36B6}"/>
                </a:ext>
              </a:extLst>
            </p:cNvPr>
            <p:cNvSpPr/>
            <p:nvPr/>
          </p:nvSpPr>
          <p:spPr>
            <a:xfrm>
              <a:off x="2447432" y="4298434"/>
              <a:ext cx="1089869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GPU Triangle Culling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E48CDCB-EB1B-1269-65EE-CCC0C8A58F0F}"/>
                </a:ext>
              </a:extLst>
            </p:cNvPr>
            <p:cNvCxnSpPr>
              <a:cxnSpLocks/>
              <a:stCxn id="26" idx="3"/>
              <a:endCxn id="24" idx="1"/>
            </p:cNvCxnSpPr>
            <p:nvPr/>
          </p:nvCxnSpPr>
          <p:spPr>
            <a:xfrm>
              <a:off x="4636365" y="4517862"/>
              <a:ext cx="1342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DA6270F-B6BE-7F55-687E-959E757B4568}"/>
                </a:ext>
              </a:extLst>
            </p:cNvPr>
            <p:cNvCxnSpPr>
              <a:cxnSpLocks/>
              <a:stCxn id="25" idx="3"/>
              <a:endCxn id="27" idx="1"/>
            </p:cNvCxnSpPr>
            <p:nvPr/>
          </p:nvCxnSpPr>
          <p:spPr>
            <a:xfrm flipV="1">
              <a:off x="6934517" y="4517862"/>
              <a:ext cx="134389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87B3A2C-6D71-7259-F711-1B3D44B6FA74}"/>
                </a:ext>
              </a:extLst>
            </p:cNvPr>
            <p:cNvSpPr txBox="1"/>
            <p:nvPr/>
          </p:nvSpPr>
          <p:spPr>
            <a:xfrm>
              <a:off x="9627776" y="4392440"/>
              <a:ext cx="2949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</a:rPr>
                <a:t>...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385FC0A-BF15-0DDD-4405-1E4C2A7DD5CF}"/>
                </a:ext>
              </a:extLst>
            </p:cNvPr>
            <p:cNvSpPr/>
            <p:nvPr/>
          </p:nvSpPr>
          <p:spPr>
            <a:xfrm>
              <a:off x="8493189" y="4298433"/>
              <a:ext cx="946461" cy="42983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Transp. Pass </a:t>
              </a:r>
              <a:br>
                <a:rPr lang="en-US" sz="1000"/>
              </a:br>
              <a:r>
                <a:rPr lang="en-US" sz="1000"/>
                <a:t>(Forward+)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B295A42-4468-591D-8C98-6E7D5895F5CD}"/>
                </a:ext>
              </a:extLst>
            </p:cNvPr>
            <p:cNvCxnSpPr>
              <a:cxnSpLocks/>
              <a:stCxn id="37" idx="3"/>
              <a:endCxn id="36" idx="1"/>
            </p:cNvCxnSpPr>
            <p:nvPr/>
          </p:nvCxnSpPr>
          <p:spPr>
            <a:xfrm flipV="1">
              <a:off x="9439650" y="4507856"/>
              <a:ext cx="188126" cy="54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BA13260-062C-E90E-4A80-3D9ECE2D86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8942" y="4513349"/>
              <a:ext cx="134247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86FC953-10AB-6AB5-DBEC-76EA058CF16D}"/>
                </a:ext>
              </a:extLst>
            </p:cNvPr>
            <p:cNvSpPr txBox="1"/>
            <p:nvPr/>
          </p:nvSpPr>
          <p:spPr>
            <a:xfrm>
              <a:off x="2397782" y="3921043"/>
              <a:ext cx="88793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idTech7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73ED478-52B7-E33F-806E-4ED709F42773}"/>
                </a:ext>
              </a:extLst>
            </p:cNvPr>
            <p:cNvSpPr/>
            <p:nvPr/>
          </p:nvSpPr>
          <p:spPr>
            <a:xfrm>
              <a:off x="1981634" y="3918602"/>
              <a:ext cx="9331393" cy="1102881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7FA9FC-61E6-903E-83F2-5B4FF129EBCB}"/>
                </a:ext>
              </a:extLst>
            </p:cNvPr>
            <p:cNvSpPr/>
            <p:nvPr/>
          </p:nvSpPr>
          <p:spPr>
            <a:xfrm>
              <a:off x="10032870" y="4288427"/>
              <a:ext cx="1089869" cy="43885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Compute VRS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C0219F-814A-5A00-A262-D1BD4CE4C29C}"/>
                </a:ext>
              </a:extLst>
            </p:cNvPr>
            <p:cNvCxnSpPr>
              <a:cxnSpLocks/>
              <a:stCxn id="36" idx="3"/>
              <a:endCxn id="4" idx="1"/>
            </p:cNvCxnSpPr>
            <p:nvPr/>
          </p:nvCxnSpPr>
          <p:spPr>
            <a:xfrm>
              <a:off x="9922707" y="4507856"/>
              <a:ext cx="1101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5865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BC19-B9FC-801B-3B83-7E99C04D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9390" cy="1343283"/>
          </a:xfrm>
        </p:spPr>
        <p:txBody>
          <a:bodyPr/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Activision's </a:t>
            </a:r>
            <a:r>
              <a:rPr lang="en-US" sz="2800" err="1">
                <a:solidFill>
                  <a:schemeClr val="accent4"/>
                </a:solidFill>
                <a:latin typeface="Meiryo"/>
                <a:ea typeface="Meiryo"/>
              </a:rPr>
              <a:t>Deblocker</a:t>
            </a:r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 - Michal Drobot </a:t>
            </a:r>
            <a:r>
              <a:rPr lang="en-US" sz="2800" err="1">
                <a:solidFill>
                  <a:schemeClr val="accent4"/>
                </a:solidFill>
                <a:latin typeface="Meiryo"/>
                <a:ea typeface="Meiryo"/>
              </a:rPr>
              <a:t>Siggraph</a:t>
            </a:r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 2020</a:t>
            </a:r>
            <a:endParaRPr lang="en-US" sz="280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34BA-5FE6-FDA5-3AEC-78D9DF82D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314" y="1951537"/>
            <a:ext cx="5386039" cy="2945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Execute a thread per entry in the VRCS coordinate buffer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2x1 – average two pixels horizontally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1x2 – average two pixels vertically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2x2 – average 4 pixels diagonally</a:t>
            </a: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Run before transparency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Solves half pixel offset</a:t>
            </a:r>
          </a:p>
          <a:p>
            <a:pPr lvl="1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 descr="A screenshot of a game&#10;&#10;AI-generated content may be incorrect.">
            <a:extLst>
              <a:ext uri="{FF2B5EF4-FFF2-40B4-BE49-F238E27FC236}">
                <a16:creationId xmlns:a16="http://schemas.microsoft.com/office/drawing/2014/main" id="{6EC50A4D-D4EC-A217-E476-C014E599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610" y="1948343"/>
            <a:ext cx="5179355" cy="288429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E36401-8502-7137-9516-B25A083A7BF3}"/>
              </a:ext>
            </a:extLst>
          </p:cNvPr>
          <p:cNvSpPr txBox="1">
            <a:spLocks/>
          </p:cNvSpPr>
          <p:nvPr/>
        </p:nvSpPr>
        <p:spPr>
          <a:xfrm>
            <a:off x="958785" y="1218034"/>
            <a:ext cx="10886081" cy="702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>
                <a:solidFill>
                  <a:srgbClr val="0F9ED5"/>
                </a:solidFill>
              </a:rPr>
              <a:t>“Software-based Variable Rate Shading in Call of Duty: Modern Warfare.”</a:t>
            </a:r>
          </a:p>
          <a:p>
            <a:pPr>
              <a:buNone/>
            </a:pPr>
            <a:endParaRPr lang="en-US" sz="20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67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035-3EAE-9EB0-77F4-3E74E824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4"/>
                </a:solidFill>
              </a:rPr>
              <a:t>Results: XSS – </a:t>
            </a:r>
            <a:r>
              <a:rPr lang="en-US" err="1">
                <a:solidFill>
                  <a:schemeClr val="accent4"/>
                </a:solidFill>
              </a:rPr>
              <a:t>Deblocker</a:t>
            </a:r>
            <a:r>
              <a:rPr lang="en-US">
                <a:solidFill>
                  <a:schemeClr val="accent4"/>
                </a:solidFill>
              </a:rPr>
              <a:t> cost 97us @ 736p</a:t>
            </a:r>
            <a:endParaRPr lang="en-US" sz="2000">
              <a:solidFill>
                <a:schemeClr val="accent4"/>
              </a:solidFill>
            </a:endParaRPr>
          </a:p>
        </p:txBody>
      </p:sp>
      <p:pic>
        <p:nvPicPr>
          <p:cNvPr id="4" name="Picture 3" descr="A blurry image of a skull&#10;&#10;AI-generated content may be incorrect.">
            <a:extLst>
              <a:ext uri="{FF2B5EF4-FFF2-40B4-BE49-F238E27FC236}">
                <a16:creationId xmlns:a16="http://schemas.microsoft.com/office/drawing/2014/main" id="{647E5C84-3FAA-C816-5450-D62C5BEC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54" y="1627166"/>
            <a:ext cx="10568878" cy="364820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859F6D-900C-D042-436C-8ADF4B90B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001" y="5499332"/>
            <a:ext cx="10887932" cy="6776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Very little 1x1 rate on XSS at low resolutions, mostly half rate or 2x2</a:t>
            </a:r>
          </a:p>
          <a:p>
            <a:pPr marL="0" indent="0"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63E19B-4C67-B45D-7CD6-EA8CBA175A75}"/>
              </a:ext>
            </a:extLst>
          </p:cNvPr>
          <p:cNvSpPr txBox="1">
            <a:spLocks/>
          </p:cNvSpPr>
          <p:nvPr/>
        </p:nvSpPr>
        <p:spPr>
          <a:xfrm>
            <a:off x="911064" y="4689769"/>
            <a:ext cx="116096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400">
                <a:solidFill>
                  <a:schemeClr val="bg1">
                    <a:lumMod val="95000"/>
                  </a:schemeClr>
                </a:solidFill>
              </a:rPr>
              <a:t>Raw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6278C6-671B-F13A-C9E2-C80BA0BD91E4}"/>
              </a:ext>
            </a:extLst>
          </p:cNvPr>
          <p:cNvSpPr txBox="1">
            <a:spLocks/>
          </p:cNvSpPr>
          <p:nvPr/>
        </p:nvSpPr>
        <p:spPr>
          <a:xfrm>
            <a:off x="4646124" y="4689768"/>
            <a:ext cx="234898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Deblocked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A71CE0-0FC2-B6A5-6E25-B255B2DD4FF0}"/>
              </a:ext>
            </a:extLst>
          </p:cNvPr>
          <p:cNvSpPr txBox="1">
            <a:spLocks/>
          </p:cNvSpPr>
          <p:nvPr/>
        </p:nvSpPr>
        <p:spPr>
          <a:xfrm>
            <a:off x="8205244" y="4689767"/>
            <a:ext cx="1303455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400">
                <a:solidFill>
                  <a:schemeClr val="bg1">
                    <a:lumMod val="95000"/>
                  </a:schemeClr>
                </a:solidFill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417644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E031-5184-C22B-80AE-DB1D16BA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4"/>
                </a:solidFill>
              </a:rPr>
              <a:t>Coverage?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D62F2-DFDD-C168-5B43-CCC9FB259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690"/>
            <a:ext cx="5331288" cy="4637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We let the deblock spill over triangle edges</a:t>
            </a: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Incorrect for surface silhouette...</a:t>
            </a:r>
          </a:p>
          <a:p>
            <a:pPr lvl="1">
              <a:buNone/>
            </a:pP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Did try respecting coverage:</a:t>
            </a:r>
          </a:p>
          <a:p>
            <a:pPr lvl="1"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Slow... </a:t>
            </a:r>
          </a:p>
          <a:p>
            <a:pPr lvl="1"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</a:rPr>
              <a:t>Fixed silhouette, but interior problem</a:t>
            </a:r>
            <a:endParaRPr lang="en-US"/>
          </a:p>
          <a:p>
            <a:pPr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 sz="180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DD978F-9E7B-404C-AD1B-4A3145B85F6D}"/>
              </a:ext>
            </a:extLst>
          </p:cNvPr>
          <p:cNvSpPr txBox="1">
            <a:spLocks/>
          </p:cNvSpPr>
          <p:nvPr/>
        </p:nvSpPr>
        <p:spPr>
          <a:xfrm>
            <a:off x="6375097" y="644128"/>
            <a:ext cx="116096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400">
                <a:solidFill>
                  <a:schemeClr val="bg1">
                    <a:lumMod val="95000"/>
                  </a:schemeClr>
                </a:solidFill>
              </a:rPr>
              <a:t>Raw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3E2926-6F23-D580-9DD2-97BFDD57B851}"/>
              </a:ext>
            </a:extLst>
          </p:cNvPr>
          <p:cNvSpPr txBox="1">
            <a:spLocks/>
          </p:cNvSpPr>
          <p:nvPr/>
        </p:nvSpPr>
        <p:spPr>
          <a:xfrm>
            <a:off x="7629466" y="644127"/>
            <a:ext cx="234898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Deblocked</a:t>
            </a:r>
          </a:p>
        </p:txBody>
      </p:sp>
      <p:pic>
        <p:nvPicPr>
          <p:cNvPr id="9" name="Picture 8" descr="A pixelated image of a key&#10;&#10;AI-generated content may be incorrect.">
            <a:extLst>
              <a:ext uri="{FF2B5EF4-FFF2-40B4-BE49-F238E27FC236}">
                <a16:creationId xmlns:a16="http://schemas.microsoft.com/office/drawing/2014/main" id="{23871D8D-26DD-6801-C29F-685D67B9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448" y="1220438"/>
            <a:ext cx="1346421" cy="4832196"/>
          </a:xfrm>
          <a:prstGeom prst="rect">
            <a:avLst/>
          </a:prstGeom>
        </p:spPr>
      </p:pic>
      <p:pic>
        <p:nvPicPr>
          <p:cNvPr id="10" name="Picture 9" descr="A close up of a piece of wood&#10;&#10;AI-generated content may be incorrect.">
            <a:extLst>
              <a:ext uri="{FF2B5EF4-FFF2-40B4-BE49-F238E27FC236}">
                <a16:creationId xmlns:a16="http://schemas.microsoft.com/office/drawing/2014/main" id="{ACAE68A2-6CFD-925F-7E1F-06BBE5AC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905" y="1220439"/>
            <a:ext cx="1349021" cy="484458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3FF3DF-DABE-F16A-CF7D-2AED2BB31A43}"/>
              </a:ext>
            </a:extLst>
          </p:cNvPr>
          <p:cNvCxnSpPr/>
          <p:nvPr/>
        </p:nvCxnSpPr>
        <p:spPr>
          <a:xfrm>
            <a:off x="5589675" y="2592074"/>
            <a:ext cx="2877045" cy="25816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D3536C-0F39-C545-14EC-7BBA166F6843}"/>
              </a:ext>
            </a:extLst>
          </p:cNvPr>
          <p:cNvCxnSpPr>
            <a:cxnSpLocks/>
          </p:cNvCxnSpPr>
          <p:nvPr/>
        </p:nvCxnSpPr>
        <p:spPr>
          <a:xfrm>
            <a:off x="5569082" y="2597599"/>
            <a:ext cx="2910697" cy="5185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239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98F3B-6977-0093-9851-5FC6D1F9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skull&#10;&#10;AI-generated content may be incorrect.">
            <a:extLst>
              <a:ext uri="{FF2B5EF4-FFF2-40B4-BE49-F238E27FC236}">
                <a16:creationId xmlns:a16="http://schemas.microsoft.com/office/drawing/2014/main" id="{75BBBB3A-0F61-DA37-2748-EE07589EF4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87" t="-1126" r="32474"/>
          <a:stretch>
            <a:fillRect/>
          </a:stretch>
        </p:blipFill>
        <p:spPr>
          <a:xfrm>
            <a:off x="7014888" y="1852475"/>
            <a:ext cx="3407323" cy="3689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723C2-7991-BBBB-274E-8E5AAB14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4"/>
                </a:solidFill>
              </a:rPr>
              <a:t>Coverage?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08A65-D11C-A2A5-D450-B01831535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690"/>
            <a:ext cx="5331288" cy="4637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We let the deblock spill over triangle edges</a:t>
            </a:r>
          </a:p>
          <a:p>
            <a:pPr lvl="1">
              <a:buNone/>
            </a:pPr>
            <a:r>
              <a:rPr lang="en-US" sz="2000">
                <a:solidFill>
                  <a:srgbClr val="FF0000"/>
                </a:solidFill>
                <a:latin typeface="Meiryo"/>
                <a:ea typeface="Meiryo"/>
              </a:rPr>
              <a:t>Incorrect 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for surface silhouette...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But </a:t>
            </a:r>
            <a:r>
              <a:rPr lang="en-US" sz="2000">
                <a:solidFill>
                  <a:schemeClr val="accent6"/>
                </a:solidFill>
                <a:latin typeface="Meiryo"/>
                <a:ea typeface="Meiryo"/>
              </a:rPr>
              <a:t>CORRECT 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for interior surfaces!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e.g. deblock spec highlight across triangle edge </a:t>
            </a:r>
          </a:p>
          <a:p>
            <a:pPr>
              <a:buNone/>
            </a:pP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 sz="18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 sz="160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200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0187DC-FEA3-66E5-3F0F-2FDFB35878DE}"/>
              </a:ext>
            </a:extLst>
          </p:cNvPr>
          <p:cNvCxnSpPr/>
          <p:nvPr/>
        </p:nvCxnSpPr>
        <p:spPr>
          <a:xfrm flipV="1">
            <a:off x="5867016" y="3059384"/>
            <a:ext cx="3238137" cy="2126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000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CE0B6-4262-D46A-0254-181B121FB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C7557-88E2-03DC-F499-4ED87DFE6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4"/>
                </a:solidFill>
              </a:rPr>
              <a:t>Coverage?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1479C5-9994-1A00-C630-FE2277E19714}"/>
              </a:ext>
            </a:extLst>
          </p:cNvPr>
          <p:cNvSpPr txBox="1">
            <a:spLocks/>
          </p:cNvSpPr>
          <p:nvPr/>
        </p:nvSpPr>
        <p:spPr>
          <a:xfrm>
            <a:off x="6375097" y="644128"/>
            <a:ext cx="116096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Raw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7DFDA9-F510-7B47-917D-FABA3505133A}"/>
              </a:ext>
            </a:extLst>
          </p:cNvPr>
          <p:cNvSpPr txBox="1">
            <a:spLocks/>
          </p:cNvSpPr>
          <p:nvPr/>
        </p:nvSpPr>
        <p:spPr>
          <a:xfrm>
            <a:off x="7629466" y="644127"/>
            <a:ext cx="234898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Deblocked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031222-2F97-68AA-DFE8-D2E26B0070CD}"/>
              </a:ext>
            </a:extLst>
          </p:cNvPr>
          <p:cNvSpPr txBox="1">
            <a:spLocks/>
          </p:cNvSpPr>
          <p:nvPr/>
        </p:nvSpPr>
        <p:spPr>
          <a:xfrm>
            <a:off x="9974463" y="644126"/>
            <a:ext cx="1303455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</a:rPr>
              <a:t>Final</a:t>
            </a:r>
          </a:p>
        </p:txBody>
      </p:sp>
      <p:pic>
        <p:nvPicPr>
          <p:cNvPr id="9" name="Picture 8" descr="A pixelated image of a key&#10;&#10;AI-generated content may be incorrect.">
            <a:extLst>
              <a:ext uri="{FF2B5EF4-FFF2-40B4-BE49-F238E27FC236}">
                <a16:creationId xmlns:a16="http://schemas.microsoft.com/office/drawing/2014/main" id="{86C42236-9CFD-5AB2-2D65-05A08A4F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448" y="1220438"/>
            <a:ext cx="1346421" cy="4832196"/>
          </a:xfrm>
          <a:prstGeom prst="rect">
            <a:avLst/>
          </a:prstGeom>
        </p:spPr>
      </p:pic>
      <p:pic>
        <p:nvPicPr>
          <p:cNvPr id="10" name="Picture 9" descr="A close up of a piece of wood&#10;&#10;AI-generated content may be incorrect.">
            <a:extLst>
              <a:ext uri="{FF2B5EF4-FFF2-40B4-BE49-F238E27FC236}">
                <a16:creationId xmlns:a16="http://schemas.microsoft.com/office/drawing/2014/main" id="{6D3ADAF5-E28D-074D-6A37-79FC390E4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905" y="1220439"/>
            <a:ext cx="1349021" cy="4844586"/>
          </a:xfrm>
          <a:prstGeom prst="rect">
            <a:avLst/>
          </a:prstGeom>
        </p:spPr>
      </p:pic>
      <p:pic>
        <p:nvPicPr>
          <p:cNvPr id="11" name="Picture 10" descr="A close up of a tool&#10;&#10;AI-generated content may be incorrect.">
            <a:extLst>
              <a:ext uri="{FF2B5EF4-FFF2-40B4-BE49-F238E27FC236}">
                <a16:creationId xmlns:a16="http://schemas.microsoft.com/office/drawing/2014/main" id="{3F24D8A6-14B8-3AF3-C7C3-0CABEBB705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9" r="-63" b="3964"/>
          <a:stretch>
            <a:fillRect/>
          </a:stretch>
        </p:blipFill>
        <p:spPr>
          <a:xfrm>
            <a:off x="9976940" y="1220438"/>
            <a:ext cx="1383467" cy="486535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6BC471-82F0-6107-9B60-D1B1C84E4F33}"/>
              </a:ext>
            </a:extLst>
          </p:cNvPr>
          <p:cNvCxnSpPr>
            <a:cxnSpLocks/>
          </p:cNvCxnSpPr>
          <p:nvPr/>
        </p:nvCxnSpPr>
        <p:spPr>
          <a:xfrm>
            <a:off x="4752163" y="1835599"/>
            <a:ext cx="3713888" cy="12805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3C3872-7610-B034-BE3E-BE71FA583B3E}"/>
              </a:ext>
            </a:extLst>
          </p:cNvPr>
          <p:cNvCxnSpPr/>
          <p:nvPr/>
        </p:nvCxnSpPr>
        <p:spPr>
          <a:xfrm>
            <a:off x="4759026" y="1830074"/>
            <a:ext cx="3693966" cy="33436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F9C75-EC8A-B869-1C89-439CC3EEF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690"/>
            <a:ext cx="4773288" cy="46376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TAA fixes our sins!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Or at least this sin...</a:t>
            </a:r>
          </a:p>
          <a:p>
            <a:pPr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Proper fix would be dissimilar depth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But cost, shader B/W limited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And time, ~5 weeks to ship, wasn't a priority...</a:t>
            </a: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31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B8914-B254-2084-EFD2-0E8336C9B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Squeezing in Just One More </a:t>
            </a:r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Sin!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018A4-4EDD-1A09-5EB7-5A2C92CCA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462"/>
            <a:ext cx="10515600" cy="44825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The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Deblocker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 uses the same Input &amp; Output UAV...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Shader is bandwidth limited 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(also writes Luma for SRI generation) 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Same input &amp; output buffer = big 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optimisation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 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But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Race condition - pixels changing value (output) which have yet to be used as inputs  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Imperceptible in practice 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457200" lvl="1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22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2971A-10B3-B848-BB60-3FF47A4E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9B2F3-0FC1-C5B3-9A9C-BFB5AFEE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Activision's </a:t>
            </a:r>
            <a:r>
              <a:rPr lang="en-US" err="1">
                <a:solidFill>
                  <a:schemeClr val="accent4"/>
                </a:solidFill>
                <a:latin typeface="Meiryo"/>
                <a:ea typeface="Meiryo"/>
              </a:rPr>
              <a:t>Deblocker</a:t>
            </a:r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 Worked Extremely Well!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9D39-144A-ECB4-28CE-27E9C3375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24" y="1640274"/>
            <a:ext cx="516921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Cheap!</a:t>
            </a: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Fixed half pixel offset issue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No mod to existing shaders</a:t>
            </a: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Allowed us to be WAY more aggressive on shading rate!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Especially on XSS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Especially at low DRS res</a:t>
            </a:r>
          </a:p>
          <a:p>
            <a:pPr lvl="1">
              <a:buNone/>
            </a:pPr>
            <a:endParaRPr lang="en-US" sz="2000">
              <a:solidFill>
                <a:srgbClr val="F2F2F2"/>
              </a:solidFill>
            </a:endParaRPr>
          </a:p>
          <a:p>
            <a:pPr>
              <a:buNone/>
            </a:pPr>
            <a:endParaRPr lang="en-US" sz="2400">
              <a:solidFill>
                <a:srgbClr val="000000"/>
              </a:solidFill>
            </a:endParaRPr>
          </a:p>
          <a:p>
            <a:pPr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9FBE66-991D-A059-7167-313AF412525D}"/>
              </a:ext>
            </a:extLst>
          </p:cNvPr>
          <p:cNvSpPr txBox="1">
            <a:spLocks/>
          </p:cNvSpPr>
          <p:nvPr/>
        </p:nvSpPr>
        <p:spPr>
          <a:xfrm>
            <a:off x="6303168" y="1637796"/>
            <a:ext cx="516921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Digital Foundry called out some </a:t>
            </a:r>
            <a:r>
              <a:rPr lang="en-US" err="1">
                <a:solidFill>
                  <a:srgbClr val="E8E8E8"/>
                </a:solidFill>
                <a:latin typeface="Meiryo"/>
                <a:ea typeface="Meiryo"/>
              </a:rPr>
              <a:t>blockiness</a:t>
            </a:r>
            <a:endParaRPr lang="en-US">
              <a:solidFill>
                <a:srgbClr val="000000"/>
              </a:solidFill>
              <a:latin typeface="Meiryo"/>
            </a:endParaRPr>
          </a:p>
          <a:p>
            <a:pPr marL="457200" lvl="1" indent="0">
              <a:buNone/>
            </a:pPr>
            <a:r>
              <a:rPr lang="en-US" sz="2000">
                <a:solidFill>
                  <a:srgbClr val="E8E8E8"/>
                </a:solidFill>
                <a:latin typeface="Meiryo"/>
                <a:ea typeface="Meiryo"/>
              </a:rPr>
              <a:t>Strange, far distance only?!?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E8E8E8"/>
                </a:solidFill>
                <a:latin typeface="Meiryo"/>
                <a:ea typeface="Meiryo"/>
              </a:rPr>
              <a:t>Oh... we accidentally turned off the </a:t>
            </a:r>
            <a:r>
              <a:rPr lang="en-US" sz="2000" err="1">
                <a:solidFill>
                  <a:srgbClr val="E8E8E8"/>
                </a:solidFill>
                <a:latin typeface="Meiryo"/>
                <a:ea typeface="Meiryo"/>
              </a:rPr>
              <a:t>deblocker</a:t>
            </a:r>
            <a:r>
              <a:rPr lang="en-US" sz="2000">
                <a:solidFill>
                  <a:srgbClr val="E8E8E8"/>
                </a:solidFill>
                <a:latin typeface="Meiryo"/>
                <a:ea typeface="Meiryo"/>
              </a:rPr>
              <a:t> for lightly fogged screen tiles.... </a:t>
            </a:r>
            <a:endParaRPr lang="en-US" sz="2000">
              <a:solidFill>
                <a:srgbClr val="000000"/>
              </a:solidFill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en-US" sz="2000">
                <a:solidFill>
                  <a:srgbClr val="E8E8E8"/>
                </a:solidFill>
                <a:latin typeface="Meiryo"/>
                <a:ea typeface="Meiryo"/>
              </a:rPr>
              <a:t>Quickly fixed in post launch patch</a:t>
            </a:r>
            <a:endParaRPr lang="en-US" sz="2000">
              <a:solidFill>
                <a:srgbClr val="000000"/>
              </a:solidFill>
              <a:latin typeface="Meiryo"/>
              <a:ea typeface="Meiryo"/>
            </a:endParaRPr>
          </a:p>
          <a:p>
            <a:pPr>
              <a:buFont typeface="Arial" panose="020B0604020202020204" pitchFamily="34" charset="0"/>
              <a:buNone/>
            </a:pPr>
            <a:endParaRPr lang="en-US" sz="3200">
              <a:solidFill>
                <a:schemeClr val="bg1">
                  <a:lumMod val="95000"/>
                </a:schemeClr>
              </a:solidFill>
              <a:latin typeface="Aptos"/>
            </a:endParaRPr>
          </a:p>
        </p:txBody>
      </p:sp>
      <p:pic>
        <p:nvPicPr>
          <p:cNvPr id="6" name="Picture 5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36994571-4FA1-EC90-D42A-03C7306F5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809" y="4151606"/>
            <a:ext cx="1466850" cy="1447800"/>
          </a:xfrm>
          <a:prstGeom prst="rect">
            <a:avLst/>
          </a:prstGeom>
        </p:spPr>
      </p:pic>
      <p:pic>
        <p:nvPicPr>
          <p:cNvPr id="7" name="Picture 6" descr="A close up of a person&amp;#39;s face&#10;&#10;AI-generated content may be incorrect.">
            <a:extLst>
              <a:ext uri="{FF2B5EF4-FFF2-40B4-BE49-F238E27FC236}">
                <a16:creationId xmlns:a16="http://schemas.microsoft.com/office/drawing/2014/main" id="{A51F68F7-CECB-7ED0-A334-16FF03D8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658" y="4151606"/>
            <a:ext cx="1438275" cy="1447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48BA0C-83B6-690F-15A3-7A1FD75C8615}"/>
              </a:ext>
            </a:extLst>
          </p:cNvPr>
          <p:cNvCxnSpPr>
            <a:cxnSpLocks/>
          </p:cNvCxnSpPr>
          <p:nvPr/>
        </p:nvCxnSpPr>
        <p:spPr>
          <a:xfrm flipV="1">
            <a:off x="8619583" y="4848463"/>
            <a:ext cx="376897" cy="502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23306C-A179-E22E-E184-B92EE9C58C1B}"/>
              </a:ext>
            </a:extLst>
          </p:cNvPr>
          <p:cNvSpPr txBox="1">
            <a:spLocks/>
          </p:cNvSpPr>
          <p:nvPr/>
        </p:nvSpPr>
        <p:spPr>
          <a:xfrm>
            <a:off x="7001791" y="5655642"/>
            <a:ext cx="5169210" cy="485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E8E8E8"/>
                </a:solidFill>
                <a:latin typeface="Meiryo"/>
                <a:ea typeface="Meiryo"/>
              </a:rPr>
              <a:t>(The idTech8 Magnifying Glass!)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43815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08A65-E93E-65B4-8E04-06B4A010D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D8B1-4386-4E73-0EAE-2604656A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Noise is from </a:t>
            </a:r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Hell!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A213C-2EAA-CD49-D435-7E3B2871A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039"/>
            <a:ext cx="10641600" cy="46372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Meiryo"/>
                <a:ea typeface="Meiryo"/>
              </a:rPr>
              <a:t>idTech8 uses per-frame rotating blue-noise for 'Fog' and Shadow Cascade blending</a:t>
            </a:r>
          </a:p>
          <a:p>
            <a:pPr marL="457200" lvl="1" indent="0">
              <a:buNone/>
            </a:pPr>
            <a:r>
              <a:rPr lang="en-US" dirty="0">
                <a:latin typeface="Meiryo"/>
                <a:ea typeface="Meiryo"/>
              </a:rPr>
              <a:t>Single pixel 'fizz' becomes objectionable at Macro scale (2x2 rate)</a:t>
            </a:r>
            <a:endParaRPr lang="en-US" dirty="0"/>
          </a:p>
          <a:p>
            <a:pPr marL="914400" lvl="2" indent="0">
              <a:buNone/>
            </a:pPr>
            <a:r>
              <a:rPr lang="en-US" dirty="0">
                <a:latin typeface="Meiryo"/>
                <a:ea typeface="Meiryo"/>
              </a:rPr>
              <a:t>Randomness unpredictable by VRS/VRCS </a:t>
            </a:r>
          </a:p>
          <a:p>
            <a:pPr marL="914400" lvl="2" indent="0">
              <a:buNone/>
            </a:pPr>
            <a:r>
              <a:rPr lang="en-US" dirty="0">
                <a:latin typeface="Meiryo"/>
                <a:ea typeface="Meiryo"/>
              </a:rPr>
              <a:t>TAA helps with single </a:t>
            </a:r>
            <a:r>
              <a:rPr lang="en-US" dirty="0" err="1">
                <a:latin typeface="Meiryo"/>
                <a:ea typeface="Meiryo"/>
              </a:rPr>
              <a:t>pxiel</a:t>
            </a:r>
            <a:r>
              <a:rPr lang="en-US" dirty="0">
                <a:latin typeface="Meiryo"/>
                <a:ea typeface="Meiryo"/>
              </a:rPr>
              <a:t> 'fizz', but not blown up to Macro scale</a:t>
            </a:r>
          </a:p>
          <a:p>
            <a:pPr marL="0" indent="0">
              <a:buNone/>
            </a:pPr>
            <a:r>
              <a:rPr lang="en-US" dirty="0">
                <a:latin typeface="Meiryo"/>
                <a:ea typeface="Meiryo"/>
              </a:rPr>
              <a:t>Key observation - half rates are 'ok' 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Meiryo"/>
                <a:ea typeface="Meiryo"/>
              </a:rPr>
              <a:t>Added a LOT of 'extra half rate shading' to VRCS shading rate image (but not VRS image)</a:t>
            </a:r>
          </a:p>
          <a:p>
            <a:pPr marL="914400" lvl="2" indent="0">
              <a:buNone/>
            </a:pPr>
            <a:r>
              <a:rPr lang="en-US" dirty="0">
                <a:latin typeface="Meiryo"/>
                <a:ea typeface="Meiryo"/>
              </a:rPr>
              <a:t>Compute shading rate as normal</a:t>
            </a:r>
          </a:p>
          <a:p>
            <a:pPr marL="914400" lvl="2" indent="0">
              <a:buNone/>
            </a:pPr>
            <a:r>
              <a:rPr lang="en-US" dirty="0">
                <a:latin typeface="Meiryo"/>
                <a:ea typeface="Meiryo"/>
              </a:rPr>
              <a:t>If shading rate is 2x2, compute again, with reduced tolerances</a:t>
            </a:r>
          </a:p>
          <a:p>
            <a:pPr marL="1371600" lvl="3">
              <a:buNone/>
            </a:pPr>
            <a:r>
              <a:rPr lang="en-US" dirty="0">
                <a:latin typeface="Meiryo"/>
                <a:ea typeface="Meiryo"/>
              </a:rPr>
              <a:t>But this time 1x1 is disallowed, 2x1, 1x2 or 2x2 only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6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C085-2AA1-ABF5-BFF8-D43AC60C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Extra Half Rate Shading – But The Cost!</a:t>
            </a:r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8" name="Content Placeholder 7" descr="A digital image of a city&#10;&#10;AI-generated content may be incorrect.">
            <a:extLst>
              <a:ext uri="{FF2B5EF4-FFF2-40B4-BE49-F238E27FC236}">
                <a16:creationId xmlns:a16="http://schemas.microsoft.com/office/drawing/2014/main" id="{E4875B92-4286-8284-419E-D609CF7E2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989" y="1435394"/>
            <a:ext cx="5156148" cy="28768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97E65C-767A-0D42-2A92-780D8AAB5F12}"/>
              </a:ext>
            </a:extLst>
          </p:cNvPr>
          <p:cNvSpPr txBox="1">
            <a:spLocks/>
          </p:cNvSpPr>
          <p:nvPr/>
        </p:nvSpPr>
        <p:spPr>
          <a:xfrm>
            <a:off x="8216591" y="4743525"/>
            <a:ext cx="4320476" cy="1247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>
                <a:latin typeface="Meiryo"/>
                <a:ea typeface="Meiryo"/>
              </a:rPr>
              <a:t>XSX 1440p</a:t>
            </a:r>
            <a:endParaRPr lang="en-US"/>
          </a:p>
          <a:p>
            <a:pPr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Normal Half Rate 17.4ms</a:t>
            </a:r>
          </a:p>
          <a:p>
            <a:pPr marL="0" indent="0"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Extra Half rate 18.0ms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424F7F-BCBD-962F-B6DC-51B71777D01B}"/>
              </a:ext>
            </a:extLst>
          </p:cNvPr>
          <p:cNvSpPr txBox="1">
            <a:spLocks/>
          </p:cNvSpPr>
          <p:nvPr/>
        </p:nvSpPr>
        <p:spPr>
          <a:xfrm>
            <a:off x="4042585" y="4743526"/>
            <a:ext cx="3199497" cy="14334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Also helps with SSR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Particularly sensitive to variation in normal direction</a:t>
            </a:r>
            <a:endParaRPr lang="en-US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 descr="A digital image of a city&#10;&#10;AI-generated content may be incorrect.">
            <a:extLst>
              <a:ext uri="{FF2B5EF4-FFF2-40B4-BE49-F238E27FC236}">
                <a16:creationId xmlns:a16="http://schemas.microsoft.com/office/drawing/2014/main" id="{3FD8E51F-01DF-0F90-C3C8-3AD2DA8AA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161" y="1437330"/>
            <a:ext cx="5071169" cy="2874536"/>
          </a:xfrm>
          <a:prstGeom prst="rect">
            <a:avLst/>
          </a:prstGeom>
        </p:spPr>
      </p:pic>
      <p:pic>
        <p:nvPicPr>
          <p:cNvPr id="10" name="Picture 9" descr="A video game screen of a video game&#10;&#10;AI-generated content may be incorrect.">
            <a:extLst>
              <a:ext uri="{FF2B5EF4-FFF2-40B4-BE49-F238E27FC236}">
                <a16:creationId xmlns:a16="http://schemas.microsoft.com/office/drawing/2014/main" id="{B7E81120-63BF-B21D-89CF-A9C84B6B3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51" y="4533535"/>
            <a:ext cx="2932133" cy="16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31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D6E3A-F17F-0752-D220-987158D85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deo game screen with an object and people in the rain&#10;&#10;AI-generated content may be incorrect.">
            <a:extLst>
              <a:ext uri="{FF2B5EF4-FFF2-40B4-BE49-F238E27FC236}">
                <a16:creationId xmlns:a16="http://schemas.microsoft.com/office/drawing/2014/main" id="{3C64C497-49A5-89CF-F212-A591F4AD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8" y="957262"/>
            <a:ext cx="8924925" cy="4943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D60DF-9585-7C99-3A7D-EDB6913B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Clawing </a:t>
            </a:r>
            <a:r>
              <a:rPr lang="en-US">
                <a:latin typeface="Meiryo"/>
                <a:ea typeface="Meiryo"/>
              </a:rPr>
              <a:t>Back Performance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B81C7-A869-BAAE-334A-517B9B705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2"/>
                </a:solidFill>
                <a:latin typeface="Meiryo"/>
                <a:ea typeface="Meiryo"/>
              </a:rPr>
              <a:t>Because fixing the noise issue cost a lot of performance</a:t>
            </a:r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35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2D5E5-1A3F-8943-30EA-EB4FF64E7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4C93-7D4D-1054-ED05-C160600B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2">
                    <a:lumMod val="75000"/>
                  </a:schemeClr>
                </a:solidFill>
                <a:latin typeface="Meiryo"/>
                <a:ea typeface="Meiryo"/>
              </a:rPr>
              <a:t>Recap</a:t>
            </a:r>
            <a:r>
              <a:rPr lang="de-DE">
                <a:solidFill>
                  <a:schemeClr val="accent2">
                    <a:lumMod val="75000"/>
                  </a:schemeClr>
                </a:solidFill>
                <a:latin typeface="Meiryo"/>
                <a:ea typeface="Meiryo"/>
              </a:rPr>
              <a:t>: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VRS in DOOM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Eternal</a:t>
            </a:r>
            <a:endParaRPr lang="en-US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1A5DF-A272-A9E0-06AB-AB1E206BF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524" y="158920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000">
                <a:latin typeface="Meiryo"/>
                <a:ea typeface="Meiryo"/>
              </a:rPr>
              <a:t>VRS </a:t>
            </a:r>
            <a:r>
              <a:rPr lang="de-DE" sz="2000" err="1">
                <a:latin typeface="Meiryo"/>
                <a:ea typeface="Meiryo"/>
              </a:rPr>
              <a:t>is</a:t>
            </a:r>
            <a:r>
              <a:rPr lang="de-DE" sz="2000">
                <a:latin typeface="Meiryo"/>
                <a:ea typeface="Meiryo"/>
              </a:rPr>
              <a:t> a </a:t>
            </a:r>
            <a:r>
              <a:rPr lang="de-DE" sz="2000" err="1">
                <a:latin typeface="Meiryo"/>
                <a:ea typeface="Meiryo"/>
              </a:rPr>
              <a:t>great</a:t>
            </a:r>
            <a:r>
              <a:rPr lang="de-DE" sz="2000">
                <a:latin typeface="Meiryo"/>
                <a:ea typeface="Meiryo"/>
              </a:rPr>
              <a:t> fit </a:t>
            </a:r>
            <a:r>
              <a:rPr lang="de-DE" sz="2000" err="1">
                <a:latin typeface="Meiryo"/>
                <a:ea typeface="Meiryo"/>
              </a:rPr>
              <a:t>for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forward</a:t>
            </a:r>
            <a:r>
              <a:rPr lang="de-DE" sz="2000">
                <a:latin typeface="Meiryo"/>
                <a:ea typeface="Meiryo"/>
              </a:rPr>
              <a:t> </a:t>
            </a:r>
            <a:r>
              <a:rPr lang="de-DE" sz="2000" err="1">
                <a:latin typeface="Meiryo"/>
                <a:ea typeface="Meiryo"/>
              </a:rPr>
              <a:t>rendering</a:t>
            </a:r>
            <a:endParaRPr lang="de-DE" sz="20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800">
                <a:latin typeface="Meiryo"/>
                <a:ea typeface="Meiryo"/>
              </a:rPr>
              <a:t>Lots </a:t>
            </a:r>
            <a:r>
              <a:rPr lang="de-DE" sz="1800" err="1">
                <a:latin typeface="Meiryo"/>
                <a:ea typeface="Meiryo"/>
              </a:rPr>
              <a:t>of</a:t>
            </a:r>
            <a:r>
              <a:rPr lang="de-DE" sz="1800">
                <a:latin typeface="Meiryo"/>
                <a:ea typeface="Meiryo"/>
              </a:rPr>
              <a:t> expensive </a:t>
            </a:r>
            <a:r>
              <a:rPr lang="de-DE" sz="1800" err="1">
                <a:latin typeface="Meiryo"/>
                <a:ea typeface="Meiryo"/>
              </a:rPr>
              <a:t>pixels</a:t>
            </a:r>
            <a:r>
              <a:rPr lang="de-DE" sz="1800">
                <a:latin typeface="Meiryo"/>
                <a:ea typeface="Meiryo"/>
              </a:rPr>
              <a:t> </a:t>
            </a:r>
            <a:r>
              <a:rPr lang="de-DE" sz="1800" err="1">
                <a:latin typeface="Meiryo"/>
                <a:ea typeface="Meiryo"/>
              </a:rPr>
              <a:t>avoided</a:t>
            </a:r>
            <a:r>
              <a:rPr lang="de-DE" sz="1800">
                <a:latin typeface="Meiryo"/>
                <a:ea typeface="Meiryo"/>
              </a:rPr>
              <a:t> in DOOM </a:t>
            </a:r>
            <a:r>
              <a:rPr lang="de-DE" sz="1800" err="1">
                <a:latin typeface="Meiryo"/>
                <a:ea typeface="Meiryo"/>
              </a:rPr>
              <a:t>Eternal</a:t>
            </a:r>
            <a:endParaRPr lang="de-DE" sz="1800"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de-DE" sz="1800">
                <a:latin typeface="Meiryo"/>
                <a:ea typeface="Meiryo"/>
              </a:rPr>
              <a:t>Watch </a:t>
            </a:r>
            <a:r>
              <a:rPr lang="en-US" sz="1800">
                <a:latin typeface="Meiryo"/>
                <a:ea typeface="Meiryo"/>
                <a:hlinkClick r:id="rId3"/>
              </a:rPr>
              <a:t>Variable Rate Shading Update Xbox Series Consoles</a:t>
            </a:r>
            <a:endParaRPr lang="de-DE" sz="1800">
              <a:latin typeface="Meiryo"/>
              <a:ea typeface="Meiryo"/>
            </a:endParaRPr>
          </a:p>
          <a:p>
            <a:pPr marL="457200" lvl="1" indent="0">
              <a:buNone/>
            </a:pPr>
            <a:endParaRPr lang="en-US" sz="1800">
              <a:latin typeface="Meiryo"/>
              <a:ea typeface="Meiryo"/>
            </a:endParaRPr>
          </a:p>
          <a:p>
            <a:pPr marL="0" indent="0">
              <a:buNone/>
            </a:pPr>
            <a:endParaRPr lang="de-DE" sz="2000">
              <a:latin typeface="Meiryo"/>
              <a:ea typeface="Meiry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67F39-1CA5-F43C-7724-4B3D26D1E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24" y="2618496"/>
            <a:ext cx="8738989" cy="37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7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D942-4BAE-1933-E7B8-095238C3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Foveated Shading Rate linked to DRS (VRS &amp; VRCS)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09C61F-EFBE-27E3-3741-7F3E36BFFA68}"/>
              </a:ext>
            </a:extLst>
          </p:cNvPr>
          <p:cNvSpPr txBox="1">
            <a:spLocks/>
          </p:cNvSpPr>
          <p:nvPr/>
        </p:nvSpPr>
        <p:spPr>
          <a:xfrm>
            <a:off x="4455160" y="5537184"/>
            <a:ext cx="3244756" cy="522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1440p</a:t>
            </a:r>
            <a:endParaRPr lang="en-US" sz="24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A3B9D3-786F-B55E-A259-0FD08E251620}"/>
              </a:ext>
            </a:extLst>
          </p:cNvPr>
          <p:cNvSpPr txBox="1">
            <a:spLocks/>
          </p:cNvSpPr>
          <p:nvPr/>
        </p:nvSpPr>
        <p:spPr>
          <a:xfrm>
            <a:off x="957021" y="3512556"/>
            <a:ext cx="3294315" cy="2367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>
                <a:latin typeface="Meiryo"/>
                <a:ea typeface="Meiryo"/>
              </a:rPr>
              <a:t>Shading Rate linearly scales with DRS whole resolution range</a:t>
            </a:r>
          </a:p>
          <a:p>
            <a:pPr>
              <a:buNone/>
            </a:pPr>
            <a:r>
              <a:rPr lang="en-US" sz="2000">
                <a:latin typeface="Meiryo"/>
                <a:ea typeface="Meiryo"/>
              </a:rPr>
              <a:t>Foveated reduction kicks in at &lt;= 75% res</a:t>
            </a:r>
          </a:p>
          <a:p>
            <a:pPr>
              <a:buNone/>
            </a:pPr>
            <a:r>
              <a:rPr lang="en-US" sz="2000">
                <a:latin typeface="Meiryo"/>
                <a:ea typeface="Meiryo"/>
              </a:rPr>
              <a:t>VRCS + DRS = large reduction in number of processed pixels! </a:t>
            </a:r>
            <a:endParaRPr lang="en-US"/>
          </a:p>
          <a:p>
            <a:pPr>
              <a:buNone/>
            </a:pPr>
            <a:endParaRPr lang="en-US" sz="20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7F4137-5154-8372-33BB-A92136B1979B}"/>
              </a:ext>
            </a:extLst>
          </p:cNvPr>
          <p:cNvSpPr txBox="1">
            <a:spLocks/>
          </p:cNvSpPr>
          <p:nvPr/>
        </p:nvSpPr>
        <p:spPr>
          <a:xfrm>
            <a:off x="7928021" y="5537184"/>
            <a:ext cx="3250951" cy="4694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1170p</a:t>
            </a:r>
            <a:endParaRPr lang="en-US" sz="2400"/>
          </a:p>
        </p:txBody>
      </p:sp>
      <p:pic>
        <p:nvPicPr>
          <p:cNvPr id="3" name="Picture 2" descr="A video game screen with an object and people in the rain&#10;&#10;AI-generated content may be incorrect.">
            <a:extLst>
              <a:ext uri="{FF2B5EF4-FFF2-40B4-BE49-F238E27FC236}">
                <a16:creationId xmlns:a16="http://schemas.microsoft.com/office/drawing/2014/main" id="{4DB07FCF-9AB3-9E07-5D8F-360CF4AA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87" y="1470776"/>
            <a:ext cx="3289611" cy="1822498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E66F2EAF-C31A-9851-6AA6-43D7B3758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88" y="3494454"/>
            <a:ext cx="3246244" cy="1832948"/>
          </a:xfrm>
          <a:prstGeom prst="rect">
            <a:avLst/>
          </a:prstGeom>
        </p:spPr>
      </p:pic>
      <p:pic>
        <p:nvPicPr>
          <p:cNvPr id="15" name="Picture 14" descr="A blue and white image of a building&#10;&#10;AI-generated content may be incorrect.">
            <a:extLst>
              <a:ext uri="{FF2B5EF4-FFF2-40B4-BE49-F238E27FC236}">
                <a16:creationId xmlns:a16="http://schemas.microsoft.com/office/drawing/2014/main" id="{AE353E41-E955-5ECF-6DF4-FD022E515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950" y="1464881"/>
            <a:ext cx="3240049" cy="1828092"/>
          </a:xfrm>
          <a:prstGeom prst="rect">
            <a:avLst/>
          </a:prstGeom>
        </p:spPr>
      </p:pic>
      <p:pic>
        <p:nvPicPr>
          <p:cNvPr id="16" name="Picture 1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5D417AF-7B47-B48C-A7F3-425A3EDA7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950" y="3491779"/>
            <a:ext cx="3240050" cy="1838295"/>
          </a:xfrm>
          <a:prstGeom prst="rect">
            <a:avLst/>
          </a:prstGeom>
        </p:spPr>
      </p:pic>
      <p:pic>
        <p:nvPicPr>
          <p:cNvPr id="17" name="Picture 16" descr="A video game screen shot of a building&#10;&#10;AI-generated content may be incorrect.">
            <a:extLst>
              <a:ext uri="{FF2B5EF4-FFF2-40B4-BE49-F238E27FC236}">
                <a16:creationId xmlns:a16="http://schemas.microsoft.com/office/drawing/2014/main" id="{005861F9-E18B-67A1-3B59-D3C3393FD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488" y="1466839"/>
            <a:ext cx="3240049" cy="183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08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F3170-44C8-223A-89C2-8A033654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A9EE-A056-B27A-0FB8-132147FF3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Foveated Shading Rate linked to DRS (VRS &amp; VRCS)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5C400-5624-38AA-3B65-EF65C7E18BE3}"/>
              </a:ext>
            </a:extLst>
          </p:cNvPr>
          <p:cNvSpPr txBox="1">
            <a:spLocks/>
          </p:cNvSpPr>
          <p:nvPr/>
        </p:nvSpPr>
        <p:spPr>
          <a:xfrm>
            <a:off x="950826" y="4222986"/>
            <a:ext cx="10060058" cy="2156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>
                <a:latin typeface="Meiryo"/>
                <a:ea typeface="Meiryo"/>
              </a:rPr>
              <a:t>Q. What is VRCS worth?</a:t>
            </a:r>
          </a:p>
          <a:p>
            <a:pPr marL="342900" indent="-342900">
              <a:buAutoNum type="alphaUcPeriod"/>
            </a:pPr>
            <a:r>
              <a:rPr lang="en-US" sz="2400">
                <a:latin typeface="Meiryo"/>
                <a:ea typeface="Meiryo"/>
              </a:rPr>
              <a:t> Depends on resolution + we added a VRCS quality overshoot</a:t>
            </a:r>
            <a:endParaRPr lang="en-US" sz="2400"/>
          </a:p>
          <a:p>
            <a:pPr marL="914400" lvl="2">
              <a:buNone/>
            </a:pPr>
            <a:r>
              <a:rPr lang="en-US" sz="1800">
                <a:latin typeface="Meiryo"/>
                <a:ea typeface="Meiryo"/>
              </a:rPr>
              <a:t>Above 85% resolution, increase VRCS quality above what we considered needed for image quality, because why not?</a:t>
            </a:r>
          </a:p>
          <a:p>
            <a:pPr marL="914400" lvl="2">
              <a:buNone/>
            </a:pPr>
            <a:r>
              <a:rPr lang="en-US" sz="1800">
                <a:latin typeface="Meiryo"/>
                <a:ea typeface="Meiryo"/>
              </a:rPr>
              <a:t>Sometimes VRCS barely a win at max res, ok fine!</a:t>
            </a:r>
            <a:endParaRPr lang="en-US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7797D6-E50B-51CB-B50E-E32AC1B7BC91}"/>
              </a:ext>
            </a:extLst>
          </p:cNvPr>
          <p:cNvSpPr txBox="1">
            <a:spLocks/>
          </p:cNvSpPr>
          <p:nvPr/>
        </p:nvSpPr>
        <p:spPr>
          <a:xfrm>
            <a:off x="948721" y="3487219"/>
            <a:ext cx="3182805" cy="522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1440p</a:t>
            </a:r>
            <a:endParaRPr lang="en-US" sz="24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2EAE6A6-5DB1-F6E8-84D2-C9DDD4004BA7}"/>
              </a:ext>
            </a:extLst>
          </p:cNvPr>
          <p:cNvSpPr txBox="1">
            <a:spLocks/>
          </p:cNvSpPr>
          <p:nvPr/>
        </p:nvSpPr>
        <p:spPr>
          <a:xfrm>
            <a:off x="7816509" y="3487220"/>
            <a:ext cx="3244756" cy="4694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1020p</a:t>
            </a:r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FAB1EA7-6C3D-1059-69A2-AF68D943A318}"/>
              </a:ext>
            </a:extLst>
          </p:cNvPr>
          <p:cNvSpPr txBox="1">
            <a:spLocks/>
          </p:cNvSpPr>
          <p:nvPr/>
        </p:nvSpPr>
        <p:spPr>
          <a:xfrm>
            <a:off x="4387013" y="3487218"/>
            <a:ext cx="3238561" cy="522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1336p</a:t>
            </a:r>
            <a:endParaRPr lang="en-US" sz="2400"/>
          </a:p>
        </p:txBody>
      </p:sp>
      <p:pic>
        <p:nvPicPr>
          <p:cNvPr id="17" name="Picture 1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C72D66F-8511-33D0-7FB2-07B87DAF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53" y="1493429"/>
            <a:ext cx="3184294" cy="1851533"/>
          </a:xfrm>
          <a:prstGeom prst="rect">
            <a:avLst/>
          </a:prstGeom>
        </p:spPr>
      </p:pic>
      <p:pic>
        <p:nvPicPr>
          <p:cNvPr id="19" name="Picture 1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899B3FE-54AE-78EF-3164-3236AFA6B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375" y="1486827"/>
            <a:ext cx="3127785" cy="1852343"/>
          </a:xfrm>
          <a:prstGeom prst="rect">
            <a:avLst/>
          </a:prstGeom>
        </p:spPr>
      </p:pic>
      <p:pic>
        <p:nvPicPr>
          <p:cNvPr id="20" name="Picture 1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11C93A4-9910-DF77-D71A-2725F7787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389" y="1487266"/>
            <a:ext cx="3345367" cy="18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50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8F8C6-6B5E-23E6-C50C-51EC58573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05F2-D8D3-7779-DBE9-3F8A5399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10789" cy="1353022"/>
          </a:xfrm>
        </p:spPr>
        <p:txBody>
          <a:bodyPr/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Best Wins are Not Necessarily at Min or Max Resolution</a:t>
            </a:r>
            <a:endParaRPr lang="en-US" sz="2800">
              <a:solidFill>
                <a:schemeClr val="accent4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64AB39-66D0-408B-6248-7699DC0F7B88}"/>
              </a:ext>
            </a:extLst>
          </p:cNvPr>
          <p:cNvSpPr txBox="1">
            <a:spLocks/>
          </p:cNvSpPr>
          <p:nvPr/>
        </p:nvSpPr>
        <p:spPr>
          <a:xfrm>
            <a:off x="948721" y="3486598"/>
            <a:ext cx="3182805" cy="26290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1440p</a:t>
            </a:r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VRCS on 18.55ms</a:t>
            </a:r>
            <a:endParaRPr lang="en-US" sz="2000"/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VRCS off 19.70ms</a:t>
            </a:r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Saved 1150us</a:t>
            </a:r>
            <a:endParaRPr lang="en-US" sz="2000"/>
          </a:p>
          <a:p>
            <a:pPr algn="ctr">
              <a:buNone/>
            </a:pPr>
            <a:endParaRPr lang="en-US" sz="2000">
              <a:solidFill>
                <a:srgbClr val="E8E8E8"/>
              </a:solidFill>
              <a:latin typeface="Meiryo"/>
              <a:ea typeface="Meiryo"/>
            </a:endParaRPr>
          </a:p>
          <a:p>
            <a:pPr algn="ctr">
              <a:buNone/>
            </a:pP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F31C74-EBFB-6763-FB42-DE55116F3573}"/>
              </a:ext>
            </a:extLst>
          </p:cNvPr>
          <p:cNvSpPr txBox="1">
            <a:spLocks/>
          </p:cNvSpPr>
          <p:nvPr/>
        </p:nvSpPr>
        <p:spPr>
          <a:xfrm>
            <a:off x="7822704" y="3486599"/>
            <a:ext cx="3244756" cy="1950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1020p</a:t>
            </a:r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VRCS on 10.00ms</a:t>
            </a:r>
            <a:endParaRPr lang="en-US" sz="200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VRCS off 10.93ms</a:t>
            </a:r>
            <a:endParaRPr lang="en-US" sz="200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Saved 930us</a:t>
            </a:r>
            <a:endParaRPr lang="en-US" sz="2000">
              <a:solidFill>
                <a:srgbClr val="000000"/>
              </a:solidFill>
            </a:endParaRPr>
          </a:p>
          <a:p>
            <a:pPr algn="ctr">
              <a:buNone/>
            </a:pPr>
            <a:endParaRPr lang="en-US" sz="24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36AA284-5D24-2D7D-CC84-A44DDDC8E701}"/>
              </a:ext>
            </a:extLst>
          </p:cNvPr>
          <p:cNvSpPr txBox="1">
            <a:spLocks/>
          </p:cNvSpPr>
          <p:nvPr/>
        </p:nvSpPr>
        <p:spPr>
          <a:xfrm>
            <a:off x="4380818" y="3486597"/>
            <a:ext cx="3244756" cy="26290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>
                <a:latin typeface="Meiryo"/>
                <a:ea typeface="Meiryo"/>
              </a:rPr>
              <a:t>XSX 1336p</a:t>
            </a:r>
            <a:endParaRPr lang="en-US"/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VRCS on 15.54ms</a:t>
            </a:r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VRCS off 17.57ms</a:t>
            </a:r>
          </a:p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Saved 2030us</a:t>
            </a:r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62A05D0-A657-2D61-EA15-B868BCBB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53" y="1487234"/>
            <a:ext cx="3184294" cy="1851533"/>
          </a:xfrm>
          <a:prstGeom prst="rect">
            <a:avLst/>
          </a:prstGeom>
        </p:spPr>
      </p:pic>
      <p:pic>
        <p:nvPicPr>
          <p:cNvPr id="11" name="Picture 1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36E0644-EFB7-C12E-8CEE-37C15B8A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570" y="1486827"/>
            <a:ext cx="3127785" cy="1852343"/>
          </a:xfrm>
          <a:prstGeom prst="rect">
            <a:avLst/>
          </a:prstGeom>
        </p:spPr>
      </p:pic>
      <p:pic>
        <p:nvPicPr>
          <p:cNvPr id="16" name="Picture 1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638F5C2-31C8-57B5-0A8D-83B08CC00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389" y="1487266"/>
            <a:ext cx="3345367" cy="1851468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6C22E73-167F-0F61-2096-359E46BD1F5F}"/>
              </a:ext>
            </a:extLst>
          </p:cNvPr>
          <p:cNvSpPr txBox="1">
            <a:spLocks/>
          </p:cNvSpPr>
          <p:nvPr/>
        </p:nvSpPr>
        <p:spPr>
          <a:xfrm>
            <a:off x="7666889" y="5258401"/>
            <a:ext cx="3580299" cy="844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600">
                <a:latin typeface="Meiryo"/>
                <a:ea typeface="Meiryo"/>
              </a:rPr>
              <a:t>Full rate triangle edges limit win</a:t>
            </a:r>
            <a:endParaRPr lang="en-US"/>
          </a:p>
          <a:p>
            <a:pPr algn="ctr">
              <a:buNone/>
            </a:pPr>
            <a:r>
              <a:rPr lang="en-US" sz="1600">
                <a:latin typeface="Meiryo"/>
                <a:ea typeface="Meiryo"/>
              </a:rPr>
              <a:t>Lowering resolution always provides diminishing returns</a:t>
            </a:r>
            <a:endParaRPr lang="en-US" sz="160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9098B34-29EC-B1A9-4E6E-4DF772F9799C}"/>
              </a:ext>
            </a:extLst>
          </p:cNvPr>
          <p:cNvSpPr txBox="1">
            <a:spLocks/>
          </p:cNvSpPr>
          <p:nvPr/>
        </p:nvSpPr>
        <p:spPr>
          <a:xfrm>
            <a:off x="4539288" y="5258401"/>
            <a:ext cx="2928805" cy="853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600">
                <a:latin typeface="Meiryo"/>
                <a:ea typeface="Meiryo"/>
              </a:rPr>
              <a:t>No quality overshoot</a:t>
            </a:r>
            <a:endParaRPr lang="en-US" sz="1600"/>
          </a:p>
          <a:p>
            <a:pPr algn="ctr">
              <a:buNone/>
            </a:pPr>
            <a:r>
              <a:rPr lang="en-US" sz="1600">
                <a:latin typeface="Meiryo"/>
                <a:ea typeface="Meiryo"/>
              </a:rPr>
              <a:t>No foveated shading rate reduction yet</a:t>
            </a:r>
            <a:endParaRPr lang="en-US" sz="160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7B7B9A4-25B8-8D19-3CA9-E4E49E29BE0C}"/>
              </a:ext>
            </a:extLst>
          </p:cNvPr>
          <p:cNvSpPr txBox="1">
            <a:spLocks/>
          </p:cNvSpPr>
          <p:nvPr/>
        </p:nvSpPr>
        <p:spPr>
          <a:xfrm>
            <a:off x="977092" y="5258400"/>
            <a:ext cx="3133244" cy="8535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600">
                <a:latin typeface="Meiryo"/>
                <a:ea typeface="Meiryo"/>
              </a:rPr>
              <a:t>Quality overshoot active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91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93809-1136-012A-8AD5-E15EA0841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DB53C-3518-0D82-E912-B841C408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Transparencies Can Reduce Solid Shading Rate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173C-77E4-7048-3B60-1820840F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2427F-835E-0E38-E91C-E506B9A49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790" y="1508760"/>
            <a:ext cx="1587799" cy="4236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8381A-EA5C-A4CD-D25B-CE753DD76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83" y="1508760"/>
            <a:ext cx="1652634" cy="423672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CC420D-2143-DC6A-EF0D-F4945E3CE00B}"/>
              </a:ext>
            </a:extLst>
          </p:cNvPr>
          <p:cNvSpPr txBox="1">
            <a:spLocks/>
          </p:cNvSpPr>
          <p:nvPr/>
        </p:nvSpPr>
        <p:spPr>
          <a:xfrm>
            <a:off x="838200" y="1558925"/>
            <a:ext cx="33909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3000">
                <a:latin typeface="Meiryo"/>
                <a:ea typeface="Meiryo"/>
              </a:rPr>
              <a:t>Luma stored twice before and after transparent (R8G8) VRCS shading rate computed twice</a:t>
            </a:r>
            <a:endParaRPr lang="en-US"/>
          </a:p>
          <a:p>
            <a:pPr>
              <a:buNone/>
            </a:pPr>
            <a:r>
              <a:rPr lang="en-US" sz="3000">
                <a:latin typeface="Meiryo"/>
                <a:ea typeface="Meiryo"/>
              </a:rPr>
              <a:t>VRS uses after transparent luma for shading rate</a:t>
            </a:r>
            <a:endParaRPr lang="en-US" sz="3000"/>
          </a:p>
          <a:p>
            <a:pPr>
              <a:buNone/>
            </a:pPr>
            <a:r>
              <a:rPr lang="en-US" sz="3000">
                <a:latin typeface="Meiryo"/>
                <a:ea typeface="Meiryo"/>
              </a:rPr>
              <a:t>VRCS uses the lowest of either shading rate</a:t>
            </a:r>
            <a:endParaRPr lang="en-US" sz="3000"/>
          </a:p>
          <a:p>
            <a:pPr>
              <a:buNone/>
            </a:pPr>
            <a:r>
              <a:rPr lang="en-US" sz="3000" err="1">
                <a:latin typeface="Meiryo"/>
                <a:ea typeface="Meiryo"/>
              </a:rPr>
              <a:t>Transparents</a:t>
            </a:r>
            <a:r>
              <a:rPr lang="en-US" sz="3000">
                <a:latin typeface="Meiryo"/>
                <a:ea typeface="Meiryo"/>
              </a:rPr>
              <a:t> can reduce shading rate on solid but cannot increase it </a:t>
            </a:r>
          </a:p>
          <a:p>
            <a:pPr>
              <a:buNone/>
            </a:pPr>
            <a:r>
              <a:rPr lang="en-US" sz="3000">
                <a:latin typeface="Meiryo"/>
                <a:ea typeface="Meiryo"/>
              </a:rPr>
              <a:t>= Profit! </a:t>
            </a:r>
            <a:endParaRPr lang="en-US" sz="2600"/>
          </a:p>
          <a:p>
            <a:pPr>
              <a:buNone/>
            </a:pPr>
            <a:r>
              <a:rPr lang="en-US" sz="3000">
                <a:latin typeface="Meiryo"/>
                <a:ea typeface="Meiryo"/>
              </a:rPr>
              <a:t>(Particularly in combat)</a:t>
            </a:r>
            <a:endParaRPr lang="en-US" sz="2600"/>
          </a:p>
        </p:txBody>
      </p:sp>
      <p:pic>
        <p:nvPicPr>
          <p:cNvPr id="8" name="Picture 7" descr="A close up of a screen&#10;&#10;AI-generated content may be incorrect.">
            <a:extLst>
              <a:ext uri="{FF2B5EF4-FFF2-40B4-BE49-F238E27FC236}">
                <a16:creationId xmlns:a16="http://schemas.microsoft.com/office/drawing/2014/main" id="{6463418C-CCE2-3C91-1F9D-7B8EFB873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0" y="1508760"/>
            <a:ext cx="1584960" cy="4236720"/>
          </a:xfrm>
          <a:prstGeom prst="rect">
            <a:avLst/>
          </a:prstGeom>
        </p:spPr>
      </p:pic>
      <p:pic>
        <p:nvPicPr>
          <p:cNvPr id="9" name="Picture 8" descr="A green and blue background&#10;&#10;AI-generated content may be incorrect.">
            <a:extLst>
              <a:ext uri="{FF2B5EF4-FFF2-40B4-BE49-F238E27FC236}">
                <a16:creationId xmlns:a16="http://schemas.microsoft.com/office/drawing/2014/main" id="{811D0C91-D073-3458-91E0-B134F476C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736" y="1508760"/>
            <a:ext cx="1643548" cy="423672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ACBEB2-0F8C-0F6A-7E49-EECF30000E6C}"/>
              </a:ext>
            </a:extLst>
          </p:cNvPr>
          <p:cNvSpPr txBox="1">
            <a:spLocks/>
          </p:cNvSpPr>
          <p:nvPr/>
        </p:nvSpPr>
        <p:spPr>
          <a:xfrm>
            <a:off x="6147667" y="5909139"/>
            <a:ext cx="1644556" cy="3398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>
                <a:latin typeface="Meiryo"/>
                <a:ea typeface="Meiryo"/>
              </a:rPr>
              <a:t>VRS SRI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1B15F8-DF78-8136-D474-65C9000B763B}"/>
              </a:ext>
            </a:extLst>
          </p:cNvPr>
          <p:cNvSpPr txBox="1">
            <a:spLocks/>
          </p:cNvSpPr>
          <p:nvPr/>
        </p:nvSpPr>
        <p:spPr>
          <a:xfrm>
            <a:off x="7984087" y="5909139"/>
            <a:ext cx="1644556" cy="3398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>
                <a:latin typeface="Meiryo"/>
                <a:ea typeface="Meiryo"/>
              </a:rPr>
              <a:t>VRCS SRI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A3BBF3-5D53-D011-62F7-9C7CFF431885}"/>
              </a:ext>
            </a:extLst>
          </p:cNvPr>
          <p:cNvSpPr txBox="1">
            <a:spLocks/>
          </p:cNvSpPr>
          <p:nvPr/>
        </p:nvSpPr>
        <p:spPr>
          <a:xfrm>
            <a:off x="9569047" y="5832939"/>
            <a:ext cx="1964596" cy="339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000">
                <a:latin typeface="Meiryo"/>
                <a:ea typeface="Meiryo"/>
              </a:rPr>
              <a:t>VRCS Buffers</a:t>
            </a:r>
            <a:endParaRPr lang="en-US" sz="20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9B092D-3331-0629-EED1-0E6EA7AD3790}"/>
              </a:ext>
            </a:extLst>
          </p:cNvPr>
          <p:cNvSpPr txBox="1">
            <a:spLocks/>
          </p:cNvSpPr>
          <p:nvPr/>
        </p:nvSpPr>
        <p:spPr>
          <a:xfrm>
            <a:off x="4304690" y="5909139"/>
            <a:ext cx="1644556" cy="3398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>
                <a:latin typeface="Meiryo"/>
                <a:ea typeface="Meiryo"/>
              </a:rPr>
              <a:t>Final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75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D2948-4C34-C7B0-0882-84445E049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Remove Overshading of ~co-planar Triangle Edges</a:t>
            </a:r>
            <a:endParaRPr lang="en-US" sz="2800">
              <a:solidFill>
                <a:schemeClr val="accent4"/>
              </a:solidFill>
            </a:endParaRPr>
          </a:p>
        </p:txBody>
      </p:sp>
      <p:pic>
        <p:nvPicPr>
          <p:cNvPr id="18" name="Picture 17" descr="A green and blue grid&#10;&#10;AI-generated content may be incorrect.">
            <a:extLst>
              <a:ext uri="{FF2B5EF4-FFF2-40B4-BE49-F238E27FC236}">
                <a16:creationId xmlns:a16="http://schemas.microsoft.com/office/drawing/2014/main" id="{B0883296-8BD9-BB2A-A062-F91B2BF4B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92" y="1333500"/>
            <a:ext cx="4470775" cy="4701540"/>
          </a:xfrm>
          <a:prstGeom prst="rect">
            <a:avLst/>
          </a:prstGeom>
        </p:spPr>
      </p:pic>
      <p:pic>
        <p:nvPicPr>
          <p:cNvPr id="19" name="Picture 18" descr="A green and blue pixelated background&#10;&#10;AI-generated content may be incorrect.">
            <a:extLst>
              <a:ext uri="{FF2B5EF4-FFF2-40B4-BE49-F238E27FC236}">
                <a16:creationId xmlns:a16="http://schemas.microsoft.com/office/drawing/2014/main" id="{14071B33-9186-296D-D7FB-750DCB470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525" y="1333500"/>
            <a:ext cx="4312111" cy="4701540"/>
          </a:xfrm>
          <a:prstGeom prst="rect">
            <a:avLst/>
          </a:prstGeom>
        </p:spPr>
      </p:pic>
      <p:pic>
        <p:nvPicPr>
          <p:cNvPr id="20" name="Picture 19" descr="An object pointing at a gold arrow&#10;&#10;AI-generated content may be incorrect.">
            <a:extLst>
              <a:ext uri="{FF2B5EF4-FFF2-40B4-BE49-F238E27FC236}">
                <a16:creationId xmlns:a16="http://schemas.microsoft.com/office/drawing/2014/main" id="{F3A794D9-9418-7E6C-A894-EA28A0C88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752" y="1333500"/>
            <a:ext cx="1746736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7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8A0FD-03FB-367F-B02F-489C0FF02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91CC-0EAE-90AC-1D83-A326F303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Zoomed in, in-case of Bad Projector Quality!</a:t>
            </a:r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18" name="Picture 17" descr="A green and blue grid&#10;&#10;AI-generated content may be incorrect.">
            <a:extLst>
              <a:ext uri="{FF2B5EF4-FFF2-40B4-BE49-F238E27FC236}">
                <a16:creationId xmlns:a16="http://schemas.microsoft.com/office/drawing/2014/main" id="{B51968F4-9CBC-AF1B-06A7-4CECD7CAE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39" r="52203" b="-71"/>
          <a:stretch>
            <a:fillRect/>
          </a:stretch>
        </p:blipFill>
        <p:spPr>
          <a:xfrm>
            <a:off x="919292" y="1422744"/>
            <a:ext cx="4392539" cy="4622003"/>
          </a:xfrm>
          <a:prstGeom prst="rect">
            <a:avLst/>
          </a:prstGeom>
        </p:spPr>
      </p:pic>
      <p:pic>
        <p:nvPicPr>
          <p:cNvPr id="19" name="Picture 18" descr="A green and blue pixelated background&#10;&#10;AI-generated content may be incorrect.">
            <a:extLst>
              <a:ext uri="{FF2B5EF4-FFF2-40B4-BE49-F238E27FC236}">
                <a16:creationId xmlns:a16="http://schemas.microsoft.com/office/drawing/2014/main" id="{65C75EF7-1EB9-0D53-C6DA-4731921B2A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239" r="52285" b="-142"/>
          <a:stretch>
            <a:fillRect/>
          </a:stretch>
        </p:blipFill>
        <p:spPr>
          <a:xfrm>
            <a:off x="5470741" y="1422744"/>
            <a:ext cx="4226672" cy="4628901"/>
          </a:xfrm>
          <a:prstGeom prst="rect">
            <a:avLst/>
          </a:prstGeom>
        </p:spPr>
      </p:pic>
      <p:pic>
        <p:nvPicPr>
          <p:cNvPr id="20" name="Picture 19" descr="An object pointing at a gold arrow&#10;&#10;AI-generated content may be incorrect.">
            <a:extLst>
              <a:ext uri="{FF2B5EF4-FFF2-40B4-BE49-F238E27FC236}">
                <a16:creationId xmlns:a16="http://schemas.microsoft.com/office/drawing/2014/main" id="{C9D76C9A-FBB8-DF76-1FC1-8F2767756B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382" r="52157"/>
          <a:stretch>
            <a:fillRect/>
          </a:stretch>
        </p:blipFill>
        <p:spPr>
          <a:xfrm>
            <a:off x="9862320" y="1422744"/>
            <a:ext cx="1597695" cy="17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97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1FB03-316B-ECDD-1F1A-F3E9D2DD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Remove Overshading of ~Co-planar Triangle Edges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726B1-7716-823E-10E9-E801BF7A2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235"/>
            <a:ext cx="7529550" cy="44690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Meiryo"/>
                <a:ea typeface="Meiryo"/>
              </a:rPr>
              <a:t>Dot product face </a:t>
            </a:r>
            <a:r>
              <a:rPr lang="en-US" err="1">
                <a:latin typeface="Meiryo"/>
                <a:ea typeface="Meiryo"/>
              </a:rPr>
              <a:t>normals</a:t>
            </a:r>
            <a:r>
              <a:rPr lang="en-US">
                <a:latin typeface="Meiryo"/>
                <a:ea typeface="Meiryo"/>
              </a:rPr>
              <a:t> and compare depth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Meiryo"/>
                <a:ea typeface="Meiryo"/>
              </a:rPr>
              <a:t>Allow shared shading if close (and low rate)</a:t>
            </a:r>
          </a:p>
          <a:p>
            <a:pPr marL="457200" lvl="1" indent="0">
              <a:buNone/>
            </a:pPr>
            <a:r>
              <a:rPr lang="en-US">
                <a:latin typeface="Meiryo"/>
                <a:ea typeface="Meiryo"/>
              </a:rPr>
              <a:t>Worked great except...</a:t>
            </a:r>
          </a:p>
          <a:p>
            <a:pPr marL="0" indent="0">
              <a:buNone/>
            </a:pPr>
            <a:r>
              <a:rPr lang="en-US">
                <a:latin typeface="Meiryo"/>
                <a:ea typeface="Meiryo"/>
              </a:rPr>
              <a:t>Had to Reconstruct Face Normal 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marL="457200" lvl="1" indent="0">
              <a:buNone/>
            </a:pPr>
            <a:r>
              <a:rPr lang="en-US">
                <a:latin typeface="Meiryo"/>
                <a:ea typeface="Meiryo"/>
              </a:rPr>
              <a:t>(</a:t>
            </a:r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Terrible </a:t>
            </a:r>
            <a:r>
              <a:rPr lang="en-US">
                <a:latin typeface="Meiryo"/>
                <a:ea typeface="Meiryo"/>
              </a:rPr>
              <a:t>'knocked up in an hour' algorithm)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 indent="0">
              <a:buNone/>
            </a:pPr>
            <a:r>
              <a:rPr lang="en-US">
                <a:latin typeface="Meiryo"/>
                <a:ea typeface="Meiryo"/>
              </a:rPr>
              <a:t>Load triangle ID + depth to 8x8 </a:t>
            </a:r>
            <a:r>
              <a:rPr lang="en-US" err="1">
                <a:latin typeface="Meiryo"/>
                <a:ea typeface="Meiryo"/>
              </a:rPr>
              <a:t>groupshared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 indent="0">
              <a:buNone/>
            </a:pPr>
            <a:r>
              <a:rPr lang="en-US">
                <a:latin typeface="Meiryo"/>
                <a:ea typeface="Meiryo"/>
              </a:rPr>
              <a:t>Search for 3x3 for three identical triangle IDs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marL="1371600" lvl="3" indent="0">
              <a:buNone/>
            </a:pPr>
            <a:r>
              <a:rPr lang="en-US">
                <a:latin typeface="Meiryo"/>
                <a:ea typeface="Meiryo"/>
              </a:rPr>
              <a:t>Cannot be in a straight line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 indent="0">
              <a:buNone/>
            </a:pPr>
            <a:r>
              <a:rPr lang="en-US">
                <a:latin typeface="Meiryo"/>
                <a:ea typeface="Meiryo"/>
              </a:rPr>
              <a:t>Build face normal from 3x </a:t>
            </a:r>
            <a:r>
              <a:rPr lang="en-US" err="1">
                <a:latin typeface="Meiryo"/>
                <a:ea typeface="Meiryo"/>
              </a:rPr>
              <a:t>positions.xy+depth</a:t>
            </a:r>
            <a:r>
              <a:rPr lang="en-US">
                <a:latin typeface="Meiryo"/>
                <a:ea typeface="Meiryo"/>
              </a:rPr>
              <a:t>  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 indent="0">
              <a:buNone/>
            </a:pPr>
            <a:r>
              <a:rPr lang="en-US">
                <a:latin typeface="Meiryo"/>
                <a:ea typeface="Meiryo"/>
              </a:rPr>
              <a:t>Zero normal if not found</a:t>
            </a:r>
            <a:endParaRPr lang="en-US"/>
          </a:p>
          <a:p>
            <a:pPr marL="457200" lvl="1">
              <a:buNone/>
            </a:pPr>
            <a:endParaRPr lang="en-US"/>
          </a:p>
          <a:p>
            <a:pPr marL="457200" lvl="1" indent="0">
              <a:buNone/>
            </a:pPr>
            <a:endParaRPr lang="en-US">
              <a:latin typeface="Meiryo"/>
              <a:ea typeface="Meiryo"/>
            </a:endParaRPr>
          </a:p>
          <a:p>
            <a:pPr marL="457200" lvl="1" indent="0">
              <a:buNone/>
            </a:pPr>
            <a:endParaRPr lang="en-US">
              <a:latin typeface="Meiryo"/>
              <a:ea typeface="Meiryo"/>
            </a:endParaRPr>
          </a:p>
        </p:txBody>
      </p:sp>
      <p:pic>
        <p:nvPicPr>
          <p:cNvPr id="4" name="Picture 3" descr="A pixelated image of a city&#10;&#10;AI-generated content may be incorrect.">
            <a:extLst>
              <a:ext uri="{FF2B5EF4-FFF2-40B4-BE49-F238E27FC236}">
                <a16:creationId xmlns:a16="http://schemas.microsoft.com/office/drawing/2014/main" id="{94D66387-F711-4EEB-C75F-F9FCC61D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750" y="3147137"/>
            <a:ext cx="3165708" cy="1779934"/>
          </a:xfrm>
          <a:prstGeom prst="rect">
            <a:avLst/>
          </a:prstGeom>
        </p:spPr>
      </p:pic>
      <p:pic>
        <p:nvPicPr>
          <p:cNvPr id="5" name="Picture 4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9DD05C31-D48B-F5B8-E8EC-4A372B985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750" y="1252489"/>
            <a:ext cx="3165708" cy="17902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241C6D-A0AE-1B97-B3B7-85A33767D0C4}"/>
              </a:ext>
            </a:extLst>
          </p:cNvPr>
          <p:cNvSpPr txBox="1">
            <a:spLocks/>
          </p:cNvSpPr>
          <p:nvPr/>
        </p:nvSpPr>
        <p:spPr>
          <a:xfrm>
            <a:off x="8301462" y="5038776"/>
            <a:ext cx="3391208" cy="12475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>
                <a:latin typeface="Meiryo"/>
                <a:ea typeface="Meiryo"/>
              </a:rPr>
              <a:t>XSX 1440p</a:t>
            </a:r>
            <a:endParaRPr lang="en-US"/>
          </a:p>
          <a:p>
            <a:pPr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Normal VRCS time 18.10ms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Overshade reduced 17.95ms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180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2833008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3824-97F6-7676-18E5-73274350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Other Performance 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44A97-E2B9-5314-723A-2A396033D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788"/>
            <a:ext cx="10515600" cy="44611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latin typeface="Meiryo"/>
                <a:ea typeface="Meiryo"/>
              </a:rPr>
              <a:t>Increased Shading Rate tolerance in 'Safe Area'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>
                <a:latin typeface="Meiryo"/>
                <a:ea typeface="Meiryo"/>
              </a:rPr>
              <a:t>Border screen tiles have slightly lower shading rate = </a:t>
            </a:r>
            <a:r>
              <a:rPr lang="en-US" err="1">
                <a:latin typeface="Meiryo"/>
                <a:ea typeface="Meiryo"/>
              </a:rPr>
              <a:t>v.small</a:t>
            </a:r>
            <a:r>
              <a:rPr lang="en-US">
                <a:latin typeface="Meiryo"/>
                <a:ea typeface="Meiryo"/>
              </a:rPr>
              <a:t> win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>
                <a:latin typeface="Meiryo"/>
                <a:ea typeface="Meiryo"/>
              </a:rPr>
              <a:t>Not forced 2x2, because noise...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>
              <a:buNone/>
            </a:pPr>
            <a:r>
              <a:rPr lang="en-US" sz="2600">
                <a:latin typeface="Meiryo"/>
                <a:ea typeface="Meiryo"/>
              </a:rPr>
              <a:t>VRCS Tile Flags: (stored or derived from tile count of primary pixels)</a:t>
            </a:r>
            <a:endParaRPr lang="en-US" sz="2600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 sz="2200">
                <a:latin typeface="Meiryo"/>
                <a:ea typeface="Meiryo"/>
              </a:rPr>
              <a:t>1x1 – process every pixel, </a:t>
            </a:r>
            <a:r>
              <a:rPr lang="en-US" sz="2200" err="1">
                <a:latin typeface="Meiryo"/>
                <a:ea typeface="Meiryo"/>
              </a:rPr>
              <a:t>pixel.xy</a:t>
            </a:r>
            <a:r>
              <a:rPr lang="en-US" sz="2200">
                <a:latin typeface="Meiryo"/>
                <a:ea typeface="Meiryo"/>
              </a:rPr>
              <a:t> = </a:t>
            </a:r>
            <a:r>
              <a:rPr lang="en-US" sz="2200" err="1">
                <a:latin typeface="Meiryo"/>
                <a:ea typeface="Meiryo"/>
              </a:rPr>
              <a:t>SV_DispatchThreadID</a:t>
            </a:r>
            <a:endParaRPr lang="en-US" sz="2200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 sz="2200">
                <a:latin typeface="Meiryo"/>
                <a:ea typeface="Meiryo"/>
              </a:rPr>
              <a:t>2x2 – tile is entirely 2x2, </a:t>
            </a:r>
            <a:r>
              <a:rPr lang="en-US" sz="2200" err="1">
                <a:latin typeface="Meiryo"/>
                <a:ea typeface="Meiryo"/>
              </a:rPr>
              <a:t>pixel.xy</a:t>
            </a:r>
            <a:r>
              <a:rPr lang="en-US" sz="2200">
                <a:latin typeface="Meiryo"/>
                <a:ea typeface="Meiryo"/>
              </a:rPr>
              <a:t> computed, not loaded from buffer</a:t>
            </a:r>
            <a:endParaRPr lang="en-US" sz="2200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 sz="2200">
                <a:latin typeface="Meiryo"/>
                <a:ea typeface="Meiryo"/>
              </a:rPr>
              <a:t>Sky – tile is entirely sky, early out if shader doesn't want to process sky (Sky is not necessarily 2x2)</a:t>
            </a:r>
            <a:endParaRPr lang="en-US" sz="2200">
              <a:solidFill>
                <a:srgbClr val="000000"/>
              </a:solidFill>
              <a:latin typeface="Meiryo"/>
              <a:ea typeface="Meiryo"/>
            </a:endParaRPr>
          </a:p>
          <a:p>
            <a:pPr lvl="1">
              <a:buNone/>
            </a:pPr>
            <a:r>
              <a:rPr lang="en-US" sz="2200">
                <a:latin typeface="Meiryo"/>
                <a:ea typeface="Meiryo"/>
              </a:rPr>
              <a:t>Fog – tile is fogged, composite shader runs 1x1 rate, other shaders run with stored </a:t>
            </a:r>
            <a:r>
              <a:rPr lang="en-US" sz="2200" err="1">
                <a:latin typeface="Meiryo"/>
                <a:ea typeface="Meiryo"/>
              </a:rPr>
              <a:t>pixel.xy</a:t>
            </a:r>
            <a:r>
              <a:rPr lang="en-US" sz="2200">
                <a:latin typeface="Meiryo"/>
                <a:ea typeface="Meiryo"/>
              </a:rPr>
              <a:t> (unless additionally flagged 1x1 or 2x2)</a:t>
            </a:r>
            <a:endParaRPr lang="en-US" sz="2200">
              <a:solidFill>
                <a:srgbClr val="000000"/>
              </a:solidFill>
              <a:latin typeface="Meiryo"/>
              <a:ea typeface="Meiryo"/>
            </a:endParaRPr>
          </a:p>
          <a:p>
            <a:pPr marL="0" indent="0">
              <a:buNone/>
            </a:pPr>
            <a:endParaRPr lang="en-US" sz="2600">
              <a:solidFill>
                <a:srgbClr val="E8E8E8"/>
              </a:solidFill>
              <a:latin typeface="Meiryo"/>
              <a:ea typeface="Meiryo"/>
            </a:endParaRPr>
          </a:p>
          <a:p>
            <a:pPr marL="0" indent="0">
              <a:buNone/>
            </a:pPr>
            <a:endParaRPr lang="en-US" sz="26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89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D660-AA48-828B-E60C-137F4ADC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Fog Tile Flag </a:t>
            </a:r>
            <a:r>
              <a:rPr lang="en-US" err="1">
                <a:solidFill>
                  <a:schemeClr val="accent4"/>
                </a:solidFill>
                <a:latin typeface="Meiryo"/>
                <a:ea typeface="Meiryo"/>
              </a:rPr>
              <a:t>Optimisation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E80F3-7ED6-3CA2-4E88-6BAEBD592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Meiryo"/>
                <a:ea typeface="Meiryo"/>
              </a:rPr>
              <a:t>Fog Volumes are 3D</a:t>
            </a:r>
          </a:p>
          <a:p>
            <a:pPr marL="0" indent="0">
              <a:buNone/>
            </a:pPr>
            <a:r>
              <a:rPr lang="en-US">
                <a:latin typeface="Meiryo"/>
                <a:ea typeface="Meiryo"/>
              </a:rPr>
              <a:t>Building VRCS buffers runs 1 thread per 2x2 pixels</a:t>
            </a:r>
          </a:p>
          <a:p>
            <a:pPr marL="457200" lvl="1" indent="0">
              <a:buNone/>
            </a:pPr>
            <a:r>
              <a:rPr lang="en-US">
                <a:latin typeface="Meiryo"/>
                <a:ea typeface="Meiryo"/>
              </a:rPr>
              <a:t>Fog volume sampled once per thread = half res</a:t>
            </a:r>
          </a:p>
          <a:p>
            <a:pPr marL="457200" lvl="1" indent="0">
              <a:buNone/>
            </a:pPr>
            <a:r>
              <a:rPr lang="en-US">
                <a:latin typeface="Meiryo"/>
                <a:ea typeface="Meiryo"/>
              </a:rPr>
              <a:t>Still expensive though....</a:t>
            </a:r>
          </a:p>
          <a:p>
            <a:pPr marL="457200" lvl="1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400">
                <a:latin typeface="Meiryo"/>
                <a:ea typeface="Meiryo"/>
              </a:rPr>
              <a:t>Post launch ended up dropping VRCS for the composite pass – which also calculates fog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Meiryo"/>
                <a:ea typeface="Meiryo"/>
              </a:rPr>
              <a:t>Meh, </a:t>
            </a:r>
            <a:endParaRPr lang="en-US"/>
          </a:p>
          <a:p>
            <a:pPr marL="457200" lvl="1" indent="0">
              <a:buNone/>
            </a:pPr>
            <a:r>
              <a:rPr lang="en-US">
                <a:latin typeface="Meiryo"/>
                <a:ea typeface="Meiryo"/>
              </a:rPr>
              <a:t>But - reclaim expense of calculating fog tile flag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51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4A3B3-88A2-6DF8-79B8-D118CE0E2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Slayer sitting on top of a roaring dragon with its wings outstretched.">
            <a:extLst>
              <a:ext uri="{FF2B5EF4-FFF2-40B4-BE49-F238E27FC236}">
                <a16:creationId xmlns:a16="http://schemas.microsoft.com/office/drawing/2014/main" id="{F98E9CE4-9E9F-AFD3-E1DC-EC7313E3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923925"/>
            <a:ext cx="8915400" cy="5010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A8F79-26DF-10C8-12D7-6CD49B3C3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Results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E2C7A-2DD8-0491-2D6A-FA3E32DA1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2"/>
                </a:solidFill>
                <a:latin typeface="Meiryo"/>
                <a:ea typeface="Meiryo"/>
              </a:rPr>
              <a:t>Where did we land?</a:t>
            </a:r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77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09513-E6EA-C3D7-0892-E435542EB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DA6B2-9742-2218-666A-DCF4145F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2">
                    <a:lumMod val="75000"/>
                  </a:schemeClr>
                </a:solidFill>
              </a:rPr>
              <a:t>Recap</a:t>
            </a:r>
            <a:r>
              <a:rPr lang="de-DE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de-DE"/>
              <a:t>idTech7 vs. idTech8 </a:t>
            </a:r>
            <a:r>
              <a:rPr lang="de-DE" err="1"/>
              <a:t>pipeline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2877B4-57C0-EDAA-2E35-FD59A33AD408}"/>
              </a:ext>
            </a:extLst>
          </p:cNvPr>
          <p:cNvSpPr/>
          <p:nvPr/>
        </p:nvSpPr>
        <p:spPr>
          <a:xfrm>
            <a:off x="2122832" y="5459737"/>
            <a:ext cx="1187669" cy="42983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Rasterized Pass</a:t>
            </a:r>
          </a:p>
          <a:p>
            <a:pPr algn="ctr"/>
            <a:r>
              <a:rPr lang="en-US" sz="1000"/>
              <a:t>(VRS enabled)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62B448-115D-CBA7-8E94-B1AC9282C130}"/>
              </a:ext>
            </a:extLst>
          </p:cNvPr>
          <p:cNvSpPr/>
          <p:nvPr/>
        </p:nvSpPr>
        <p:spPr>
          <a:xfrm>
            <a:off x="3416110" y="5459737"/>
            <a:ext cx="1521489" cy="4388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Compute Pass</a:t>
            </a:r>
            <a:br>
              <a:rPr lang="en-US" sz="1000"/>
            </a:br>
            <a:r>
              <a:rPr lang="en-US" sz="1000"/>
              <a:t>(new in idTech8)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36E9C20-A3D5-DAF6-CAFC-42304275A5CE}"/>
              </a:ext>
            </a:extLst>
          </p:cNvPr>
          <p:cNvSpPr/>
          <p:nvPr/>
        </p:nvSpPr>
        <p:spPr>
          <a:xfrm rot="5400000">
            <a:off x="5581324" y="2948926"/>
            <a:ext cx="281692" cy="2447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0CC0A0-2426-6B0A-5B46-DBA291420ABB}"/>
              </a:ext>
            </a:extLst>
          </p:cNvPr>
          <p:cNvSpPr/>
          <p:nvPr/>
        </p:nvSpPr>
        <p:spPr>
          <a:xfrm>
            <a:off x="818747" y="5459737"/>
            <a:ext cx="1187669" cy="4298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Rasterized Pass</a:t>
            </a:r>
          </a:p>
          <a:p>
            <a:pPr algn="ctr"/>
            <a:endParaRPr lang="en-US" sz="10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1AC3432-AE55-8C26-FAE2-2795460B4AE0}"/>
              </a:ext>
            </a:extLst>
          </p:cNvPr>
          <p:cNvGrpSpPr/>
          <p:nvPr/>
        </p:nvGrpSpPr>
        <p:grpSpPr>
          <a:xfrm>
            <a:off x="875371" y="3218155"/>
            <a:ext cx="10515599" cy="1976512"/>
            <a:chOff x="838200" y="3434984"/>
            <a:chExt cx="10515599" cy="1976512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7C42D8AD-F5D6-921D-2A67-BCD52B34C867}"/>
                </a:ext>
              </a:extLst>
            </p:cNvPr>
            <p:cNvSpPr/>
            <p:nvPr/>
          </p:nvSpPr>
          <p:spPr>
            <a:xfrm rot="5400000">
              <a:off x="6333046" y="4345995"/>
              <a:ext cx="370288" cy="210506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F3E994-6298-A07C-3080-D53B9ADDE518}"/>
                </a:ext>
              </a:extLst>
            </p:cNvPr>
            <p:cNvSpPr/>
            <p:nvPr/>
          </p:nvSpPr>
          <p:spPr>
            <a:xfrm>
              <a:off x="4813401" y="3842274"/>
              <a:ext cx="1098588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Build Clusters</a:t>
              </a:r>
              <a:br>
                <a:rPr lang="en-US" sz="1000"/>
              </a:br>
              <a:r>
                <a:rPr lang="en-US" sz="1000"/>
                <a:t>(Lights, Decals)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F23E32-C989-EBE9-4C1C-C05FFA14DCE4}"/>
                </a:ext>
              </a:extLst>
            </p:cNvPr>
            <p:cNvSpPr/>
            <p:nvPr/>
          </p:nvSpPr>
          <p:spPr>
            <a:xfrm>
              <a:off x="6048124" y="3851297"/>
              <a:ext cx="959638" cy="4298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Opaque Pass </a:t>
              </a:r>
              <a:br>
                <a:rPr lang="en-US" sz="1000"/>
              </a:br>
              <a:r>
                <a:rPr lang="en-US" sz="1000"/>
                <a:t>(Deferred)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619233-A0F3-9D9F-4141-7BBC8ED0A477}"/>
                </a:ext>
              </a:extLst>
            </p:cNvPr>
            <p:cNvSpPr/>
            <p:nvPr/>
          </p:nvSpPr>
          <p:spPr>
            <a:xfrm>
              <a:off x="3668116" y="3842274"/>
              <a:ext cx="1009148" cy="438858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Visibility Pass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52C1FC-AA01-C758-1205-46375E85FD67}"/>
                </a:ext>
              </a:extLst>
            </p:cNvPr>
            <p:cNvSpPr/>
            <p:nvPr/>
          </p:nvSpPr>
          <p:spPr>
            <a:xfrm>
              <a:off x="7144043" y="3842274"/>
              <a:ext cx="1308194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Deferred Passes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D39A291-BBD9-DB0D-3007-F95DF0943ECB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1007718" y="4061703"/>
              <a:ext cx="1929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51B7A4-3EB5-6620-B5B9-C19AE2C57FA7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2345970" y="4061705"/>
              <a:ext cx="1115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790CD8-5441-7F61-FC1E-E3130005709E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3562730" y="4061705"/>
              <a:ext cx="105386" cy="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F74279-3F36-B039-0922-1AD578731FAF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5911988" y="4061703"/>
              <a:ext cx="136136" cy="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AD99EF-0BD1-48F6-0646-889B11D88A5B}"/>
                </a:ext>
              </a:extLst>
            </p:cNvPr>
            <p:cNvSpPr/>
            <p:nvPr/>
          </p:nvSpPr>
          <p:spPr>
            <a:xfrm>
              <a:off x="1200686" y="3842275"/>
              <a:ext cx="1145285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GPU Gather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1F0BB8-FE40-CEE1-6981-AA793B739538}"/>
                </a:ext>
              </a:extLst>
            </p:cNvPr>
            <p:cNvSpPr/>
            <p:nvPr/>
          </p:nvSpPr>
          <p:spPr>
            <a:xfrm>
              <a:off x="2457520" y="3842275"/>
              <a:ext cx="1105210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GPU Triangle Culling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642A78D-49F0-9443-0C84-3FF0655B8E53}"/>
                </a:ext>
              </a:extLst>
            </p:cNvPr>
            <p:cNvCxnSpPr>
              <a:cxnSpLocks/>
              <a:stCxn id="6" idx="3"/>
              <a:endCxn id="3" idx="1"/>
            </p:cNvCxnSpPr>
            <p:nvPr/>
          </p:nvCxnSpPr>
          <p:spPr>
            <a:xfrm>
              <a:off x="4677264" y="4061703"/>
              <a:ext cx="13613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63D4537-DEAE-5CA8-2C3F-DB30370F2B8A}"/>
                </a:ext>
              </a:extLst>
            </p:cNvPr>
            <p:cNvCxnSpPr>
              <a:cxnSpLocks/>
              <a:stCxn id="4" idx="3"/>
              <a:endCxn id="7" idx="1"/>
            </p:cNvCxnSpPr>
            <p:nvPr/>
          </p:nvCxnSpPr>
          <p:spPr>
            <a:xfrm flipV="1">
              <a:off x="7007763" y="4061703"/>
              <a:ext cx="136281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04B152-DE1F-6CD6-C1F3-0390A1791F7A}"/>
                </a:ext>
              </a:extLst>
            </p:cNvPr>
            <p:cNvSpPr txBox="1"/>
            <p:nvPr/>
          </p:nvSpPr>
          <p:spPr>
            <a:xfrm>
              <a:off x="9749072" y="3937113"/>
              <a:ext cx="3490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</a:rPr>
                <a:t>...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EC4B65-3ED1-6C25-E27E-11ED9C8B4C24}"/>
                </a:ext>
              </a:extLst>
            </p:cNvPr>
            <p:cNvSpPr/>
            <p:nvPr/>
          </p:nvSpPr>
          <p:spPr>
            <a:xfrm>
              <a:off x="8588375" y="3842274"/>
              <a:ext cx="959783" cy="42983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Transp. Pass </a:t>
              </a:r>
              <a:br>
                <a:rPr lang="en-US" sz="1000"/>
              </a:br>
              <a:r>
                <a:rPr lang="en-US" sz="1000"/>
                <a:t>(Forward+)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7D27C35-BCC8-26DC-E344-B2A872148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8013" y="4057190"/>
              <a:ext cx="215984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126600E-3ECB-867B-CDAF-07C1798823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2240" y="4057190"/>
              <a:ext cx="136136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C1C1E5-21E4-472B-9463-42AE0ECA1E6F}"/>
                </a:ext>
              </a:extLst>
            </p:cNvPr>
            <p:cNvSpPr txBox="1"/>
            <p:nvPr/>
          </p:nvSpPr>
          <p:spPr>
            <a:xfrm>
              <a:off x="1200686" y="3434984"/>
              <a:ext cx="884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idTech8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9093924-71C6-0DFE-0953-B0DE651F31D6}"/>
                </a:ext>
              </a:extLst>
            </p:cNvPr>
            <p:cNvSpPr/>
            <p:nvPr/>
          </p:nvSpPr>
          <p:spPr>
            <a:xfrm>
              <a:off x="838200" y="3462443"/>
              <a:ext cx="10515599" cy="1949053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CFC55B-C515-B68F-EA38-373D4497A811}"/>
                </a:ext>
              </a:extLst>
            </p:cNvPr>
            <p:cNvSpPr/>
            <p:nvPr/>
          </p:nvSpPr>
          <p:spPr>
            <a:xfrm>
              <a:off x="4542725" y="4627915"/>
              <a:ext cx="4509208" cy="672633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4CA9ED-F176-7905-0B2B-56AFBF371D1E}"/>
                </a:ext>
              </a:extLst>
            </p:cNvPr>
            <p:cNvSpPr/>
            <p:nvPr/>
          </p:nvSpPr>
          <p:spPr>
            <a:xfrm>
              <a:off x="4671221" y="4747114"/>
              <a:ext cx="1240767" cy="43069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Deferred Texturing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CF0626-4307-D654-F621-FCB244728014}"/>
                </a:ext>
              </a:extLst>
            </p:cNvPr>
            <p:cNvCxnSpPr>
              <a:cxnSpLocks/>
            </p:cNvCxnSpPr>
            <p:nvPr/>
          </p:nvCxnSpPr>
          <p:spPr>
            <a:xfrm>
              <a:off x="5370506" y="5013558"/>
              <a:ext cx="7075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EDEBC8-57C7-770B-AA54-9377A9959C4F}"/>
                </a:ext>
              </a:extLst>
            </p:cNvPr>
            <p:cNvSpPr/>
            <p:nvPr/>
          </p:nvSpPr>
          <p:spPr>
            <a:xfrm>
              <a:off x="6046271" y="4737620"/>
              <a:ext cx="1341105" cy="44594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Tiled G-Buffer Update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232D8D-4D68-D2ED-2C90-5CF915D9F2F9}"/>
                </a:ext>
              </a:extLst>
            </p:cNvPr>
            <p:cNvSpPr/>
            <p:nvPr/>
          </p:nvSpPr>
          <p:spPr>
            <a:xfrm>
              <a:off x="7521659" y="4731868"/>
              <a:ext cx="1341105" cy="44594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Tiled Deferred Lighting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B19D93-22B8-F169-D4F0-B416B8167EDF}"/>
                </a:ext>
              </a:extLst>
            </p:cNvPr>
            <p:cNvCxnSpPr>
              <a:cxnSpLocks/>
              <a:stCxn id="26" idx="3"/>
              <a:endCxn id="27" idx="1"/>
            </p:cNvCxnSpPr>
            <p:nvPr/>
          </p:nvCxnSpPr>
          <p:spPr>
            <a:xfrm flipV="1">
              <a:off x="7387378" y="4954840"/>
              <a:ext cx="134282" cy="57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779CB5-CD6C-AE2D-47DC-2AED2915FE16}"/>
                </a:ext>
              </a:extLst>
            </p:cNvPr>
            <p:cNvCxnSpPr>
              <a:cxnSpLocks/>
            </p:cNvCxnSpPr>
            <p:nvPr/>
          </p:nvCxnSpPr>
          <p:spPr>
            <a:xfrm>
              <a:off x="5897512" y="4972331"/>
              <a:ext cx="141303" cy="2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D4901FC-CA70-9478-1528-1EE4740B15DD}"/>
                </a:ext>
              </a:extLst>
            </p:cNvPr>
            <p:cNvSpPr/>
            <p:nvPr/>
          </p:nvSpPr>
          <p:spPr>
            <a:xfrm>
              <a:off x="10276272" y="3844529"/>
              <a:ext cx="715042" cy="43885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Compute VRS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67E6DD5-CA23-7DD1-4536-7FC065964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6150" y="4075115"/>
              <a:ext cx="215984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2E0EC5-46B4-DB7F-F657-5FC1795FD7DB}"/>
              </a:ext>
            </a:extLst>
          </p:cNvPr>
          <p:cNvGrpSpPr/>
          <p:nvPr/>
        </p:nvGrpSpPr>
        <p:grpSpPr>
          <a:xfrm>
            <a:off x="875371" y="1800115"/>
            <a:ext cx="10484155" cy="1102881"/>
            <a:chOff x="875371" y="1800115"/>
            <a:chExt cx="10484155" cy="110288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5083860-9C45-4FF8-BF10-BB0D45F91FD6}"/>
                </a:ext>
              </a:extLst>
            </p:cNvPr>
            <p:cNvSpPr/>
            <p:nvPr/>
          </p:nvSpPr>
          <p:spPr>
            <a:xfrm>
              <a:off x="4817111" y="2179946"/>
              <a:ext cx="1083339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Build Clusters</a:t>
              </a:r>
              <a:br>
                <a:rPr lang="en-US" sz="1000"/>
              </a:br>
              <a:r>
                <a:rPr lang="en-US" sz="1000"/>
                <a:t>(Lights, Decals)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C5A3FD-9D3C-9AFE-C5AC-2A7F429886FF}"/>
                </a:ext>
              </a:extLst>
            </p:cNvPr>
            <p:cNvSpPr/>
            <p:nvPr/>
          </p:nvSpPr>
          <p:spPr>
            <a:xfrm>
              <a:off x="6034697" y="2188969"/>
              <a:ext cx="946319" cy="42983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Opaque Pass </a:t>
              </a:r>
              <a:br>
                <a:rPr lang="en-US" sz="1000"/>
              </a:br>
              <a:r>
                <a:rPr lang="en-US" sz="1000"/>
                <a:t>(Forward+)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246A572-7710-08DC-5793-6982574895B0}"/>
                </a:ext>
              </a:extLst>
            </p:cNvPr>
            <p:cNvSpPr/>
            <p:nvPr/>
          </p:nvSpPr>
          <p:spPr>
            <a:xfrm>
              <a:off x="3687723" y="2179946"/>
              <a:ext cx="995141" cy="438858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Depth </a:t>
              </a:r>
              <a:r>
                <a:rPr lang="en-US" sz="1000" err="1"/>
                <a:t>Prepass</a:t>
              </a:r>
              <a:endParaRPr lang="en-US" sz="10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1B5A014-19A4-A301-C65B-DBA5863ABD29}"/>
                </a:ext>
              </a:extLst>
            </p:cNvPr>
            <p:cNvSpPr/>
            <p:nvPr/>
          </p:nvSpPr>
          <p:spPr>
            <a:xfrm>
              <a:off x="7115405" y="2179946"/>
              <a:ext cx="1290037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Deferred Passes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A472F71-DFC3-8D4C-21A4-BA408E2C4384}"/>
                </a:ext>
              </a:extLst>
            </p:cNvPr>
            <p:cNvCxnSpPr>
              <a:cxnSpLocks/>
            </p:cNvCxnSpPr>
            <p:nvPr/>
          </p:nvCxnSpPr>
          <p:spPr>
            <a:xfrm>
              <a:off x="2303640" y="2406781"/>
              <a:ext cx="1902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524480E-E1D6-071A-D600-780199265B08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>
              <a:off x="3583800" y="2399377"/>
              <a:ext cx="103923" cy="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074C8B2-77F5-F99A-449D-9DFED853D280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5900450" y="2399375"/>
              <a:ext cx="134247" cy="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A1D070-A317-4676-AC3C-D2277A5311FE}"/>
                </a:ext>
              </a:extLst>
            </p:cNvPr>
            <p:cNvSpPr/>
            <p:nvPr/>
          </p:nvSpPr>
          <p:spPr>
            <a:xfrm>
              <a:off x="2493931" y="2179947"/>
              <a:ext cx="1089869" cy="43885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GPU Triangle Culling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CE14019-3DB5-1936-7B67-34043074B32D}"/>
                </a:ext>
              </a:extLst>
            </p:cNvPr>
            <p:cNvCxnSpPr>
              <a:cxnSpLocks/>
              <a:stCxn id="47" idx="3"/>
              <a:endCxn id="45" idx="1"/>
            </p:cNvCxnSpPr>
            <p:nvPr/>
          </p:nvCxnSpPr>
          <p:spPr>
            <a:xfrm>
              <a:off x="4682864" y="2399375"/>
              <a:ext cx="13424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58B1B2E-3EFE-6934-986E-0339BBDA309C}"/>
                </a:ext>
              </a:extLst>
            </p:cNvPr>
            <p:cNvCxnSpPr>
              <a:cxnSpLocks/>
              <a:stCxn id="46" idx="3"/>
              <a:endCxn id="48" idx="1"/>
            </p:cNvCxnSpPr>
            <p:nvPr/>
          </p:nvCxnSpPr>
          <p:spPr>
            <a:xfrm flipV="1">
              <a:off x="6981016" y="2399375"/>
              <a:ext cx="134389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ED137EE-3E29-758A-8172-231DBB8A5208}"/>
                </a:ext>
              </a:extLst>
            </p:cNvPr>
            <p:cNvSpPr txBox="1"/>
            <p:nvPr/>
          </p:nvSpPr>
          <p:spPr>
            <a:xfrm>
              <a:off x="9674275" y="2273953"/>
              <a:ext cx="2949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chemeClr val="bg1"/>
                  </a:solidFill>
                </a:rPr>
                <a:t>...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AA00998-3F51-7AEF-3424-3AC0FA4C0CCC}"/>
                </a:ext>
              </a:extLst>
            </p:cNvPr>
            <p:cNvSpPr/>
            <p:nvPr/>
          </p:nvSpPr>
          <p:spPr>
            <a:xfrm>
              <a:off x="8539688" y="2179946"/>
              <a:ext cx="946461" cy="429835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Transp. Pass </a:t>
              </a:r>
              <a:br>
                <a:rPr lang="en-US" sz="1000"/>
              </a:br>
              <a:r>
                <a:rPr lang="en-US" sz="1000"/>
                <a:t>(Forward+)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D5E3889-753D-A838-F9B1-9D4E256BA185}"/>
                </a:ext>
              </a:extLst>
            </p:cNvPr>
            <p:cNvCxnSpPr>
              <a:cxnSpLocks/>
              <a:stCxn id="56" idx="3"/>
              <a:endCxn id="55" idx="1"/>
            </p:cNvCxnSpPr>
            <p:nvPr/>
          </p:nvCxnSpPr>
          <p:spPr>
            <a:xfrm flipV="1">
              <a:off x="9486149" y="2389369"/>
              <a:ext cx="188126" cy="54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821C482-89AA-CBD2-C05A-5C418ED01C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5441" y="2394862"/>
              <a:ext cx="134247" cy="45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62C8D5B-B42A-2C14-36CA-03DD7F0724ED}"/>
                </a:ext>
              </a:extLst>
            </p:cNvPr>
            <p:cNvSpPr txBox="1"/>
            <p:nvPr/>
          </p:nvSpPr>
          <p:spPr>
            <a:xfrm>
              <a:off x="1234885" y="1851959"/>
              <a:ext cx="88793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idTech7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9E12B4F-9D1C-26F8-4CCA-1A702D1549A9}"/>
                </a:ext>
              </a:extLst>
            </p:cNvPr>
            <p:cNvSpPr/>
            <p:nvPr/>
          </p:nvSpPr>
          <p:spPr>
            <a:xfrm>
              <a:off x="875371" y="1800115"/>
              <a:ext cx="10484155" cy="1102881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F95B87A-E6B1-4C68-7819-74F2609513E7}"/>
                </a:ext>
              </a:extLst>
            </p:cNvPr>
            <p:cNvSpPr/>
            <p:nvPr/>
          </p:nvSpPr>
          <p:spPr>
            <a:xfrm>
              <a:off x="10079369" y="2169940"/>
              <a:ext cx="1089869" cy="43885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Compute VRS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ECDE6D2-0799-996E-20D7-F219F8CCAC17}"/>
                </a:ext>
              </a:extLst>
            </p:cNvPr>
            <p:cNvCxnSpPr>
              <a:cxnSpLocks/>
              <a:stCxn id="55" idx="3"/>
              <a:endCxn id="61" idx="1"/>
            </p:cNvCxnSpPr>
            <p:nvPr/>
          </p:nvCxnSpPr>
          <p:spPr>
            <a:xfrm>
              <a:off x="9969206" y="2389369"/>
              <a:ext cx="1101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78726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74A93-2D99-ECA2-4CC0-DE15C2D0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141B-1622-E99C-386A-98830620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Perf Numbers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9CA9A8E-B30E-650C-8F99-FC24AF4318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Case </a:t>
            </a:r>
            <a:r>
              <a:rPr lang="de-DE" err="1">
                <a:latin typeface="Meiryo"/>
                <a:ea typeface="Meiryo"/>
              </a:rPr>
              <a:t>with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good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gains</a:t>
            </a: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Case </a:t>
            </a:r>
            <a:r>
              <a:rPr lang="de-DE" err="1">
                <a:latin typeface="Meiryo"/>
                <a:ea typeface="Meiryo"/>
              </a:rPr>
              <a:t>with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average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gains</a:t>
            </a:r>
            <a:endParaRPr lang="de-DE">
              <a:latin typeface="Meiryo"/>
              <a:ea typeface="Meiry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B9D2DC-8882-2F00-719C-BE451440B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16" y="576508"/>
            <a:ext cx="4794272" cy="2677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8985B-ACCC-91CA-DC90-1B429E503E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968" b="34591"/>
          <a:stretch>
            <a:fillRect/>
          </a:stretch>
        </p:blipFill>
        <p:spPr>
          <a:xfrm>
            <a:off x="927443" y="2376425"/>
            <a:ext cx="4105848" cy="980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4944C6-885C-E071-A1D5-9776D62E3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558" y="3500609"/>
            <a:ext cx="4792019" cy="2678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B949F-4EA3-F681-FBE4-8CB26CE99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56" y="4443970"/>
            <a:ext cx="41338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53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deo game screen with an object shooting a large ball&#10;&#10;AI-generated content may be incorrect.">
            <a:extLst>
              <a:ext uri="{FF2B5EF4-FFF2-40B4-BE49-F238E27FC236}">
                <a16:creationId xmlns:a16="http://schemas.microsoft.com/office/drawing/2014/main" id="{0A886FF9-6F74-CFA4-989C-7D6E04339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" t="7100" r="-70" b="124"/>
          <a:stretch>
            <a:fillRect/>
          </a:stretch>
        </p:blipFill>
        <p:spPr>
          <a:xfrm>
            <a:off x="-1" y="1836"/>
            <a:ext cx="12205566" cy="6389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454F5-7442-B9D5-2C4C-F2CF9B91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eiryo"/>
                <a:ea typeface="Meiryo"/>
              </a:rPr>
              <a:t>Worst VRCS Gains</a:t>
            </a:r>
            <a:endParaRPr lang="en-US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A537D1A3-D6DC-F030-DF9A-15DFE705A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1176"/>
            <a:ext cx="999333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Always </a:t>
            </a:r>
            <a:r>
              <a:rPr lang="de-DE" err="1">
                <a:latin typeface="Meiryo"/>
                <a:ea typeface="Meiryo"/>
              </a:rPr>
              <a:t>foliage</a:t>
            </a:r>
            <a:r>
              <a:rPr lang="de-DE">
                <a:latin typeface="Meiryo"/>
                <a:ea typeface="Meiryo"/>
              </a:rPr>
              <a:t>! </a:t>
            </a:r>
            <a:endParaRPr lang="en-US"/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1336p XSX</a:t>
            </a:r>
            <a:endParaRPr lang="de-DE"/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600us </a:t>
            </a:r>
            <a:r>
              <a:rPr lang="de-DE" err="1">
                <a:latin typeface="Meiryo"/>
                <a:ea typeface="Meiryo"/>
              </a:rPr>
              <a:t>win</a:t>
            </a:r>
            <a:endParaRPr lang="de-DE"/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85% </a:t>
            </a:r>
            <a:r>
              <a:rPr lang="de-DE" err="1">
                <a:latin typeface="Meiryo"/>
                <a:ea typeface="Meiryo"/>
              </a:rPr>
              <a:t>res</a:t>
            </a: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err="1">
                <a:latin typeface="Meiryo"/>
                <a:ea typeface="Meiryo"/>
              </a:rPr>
              <a:t>Worst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scene</a:t>
            </a:r>
            <a:r>
              <a:rPr lang="de-DE">
                <a:latin typeface="Meiryo"/>
                <a:ea typeface="Meiryo"/>
              </a:rPr>
              <a:t> I </a:t>
            </a:r>
            <a:r>
              <a:rPr lang="de-DE" err="1">
                <a:latin typeface="Meiryo"/>
                <a:ea typeface="Meiryo"/>
              </a:rPr>
              <a:t>found</a:t>
            </a:r>
            <a:endParaRPr lang="de-DE"/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(non-exhaustive </a:t>
            </a:r>
            <a:r>
              <a:rPr lang="de-DE" err="1">
                <a:latin typeface="Meiryo"/>
                <a:ea typeface="Meiryo"/>
              </a:rPr>
              <a:t>sampling</a:t>
            </a:r>
            <a:r>
              <a:rPr lang="de-DE">
                <a:latin typeface="Meiryo"/>
                <a:ea typeface="Meiryo"/>
              </a:rPr>
              <a:t>, but DF </a:t>
            </a:r>
            <a:r>
              <a:rPr lang="de-DE" err="1">
                <a:latin typeface="Meiryo"/>
                <a:ea typeface="Meiryo"/>
              </a:rPr>
              <a:t>called</a:t>
            </a:r>
            <a:r>
              <a:rPr lang="de-DE">
                <a:latin typeface="Meiryo"/>
                <a:ea typeface="Meiryo"/>
              </a:rPr>
              <a:t> out </a:t>
            </a:r>
            <a:r>
              <a:rPr lang="de-DE" err="1">
                <a:latin typeface="Meiryo"/>
                <a:ea typeface="Meiryo"/>
              </a:rPr>
              <a:t>the</a:t>
            </a:r>
            <a:r>
              <a:rPr lang="de-DE">
                <a:latin typeface="Meiryo"/>
                <a:ea typeface="Meiryo"/>
              </a:rPr>
              <a:t> same </a:t>
            </a:r>
            <a:r>
              <a:rPr lang="de-DE" err="1">
                <a:latin typeface="Meiryo"/>
                <a:ea typeface="Meiryo"/>
              </a:rPr>
              <a:t>area</a:t>
            </a:r>
            <a:r>
              <a:rPr lang="de-DE">
                <a:latin typeface="Meiryo"/>
                <a:ea typeface="Meiryo"/>
              </a:rPr>
              <a:t>)</a:t>
            </a: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138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64E7-75E3-5202-97D1-47738765B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VRCS Performance Figures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3245-9F89-6F4E-18DF-B5C773316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0074"/>
            <a:ext cx="10515600" cy="441983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Meiryo"/>
                <a:ea typeface="Meiryo"/>
              </a:rPr>
              <a:t>Xbox Series X|S and Playstation5</a:t>
            </a:r>
          </a:p>
          <a:p>
            <a:pPr marL="457200" lvl="1">
              <a:buNone/>
            </a:pPr>
            <a:r>
              <a:rPr lang="en-US">
                <a:latin typeface="Meiryo"/>
                <a:ea typeface="Meiryo"/>
              </a:rPr>
              <a:t>Huge gains in VRCS enabled passes</a:t>
            </a:r>
          </a:p>
          <a:p>
            <a:pPr marL="914400" lvl="2">
              <a:buNone/>
            </a:pPr>
            <a:r>
              <a:rPr lang="en-US">
                <a:latin typeface="Meiryo"/>
                <a:ea typeface="Meiryo"/>
              </a:rPr>
              <a:t>Frequently 33% saving for deferred texturing and lighting</a:t>
            </a:r>
          </a:p>
          <a:p>
            <a:pPr marL="457200" lvl="1">
              <a:buNone/>
            </a:pPr>
            <a:r>
              <a:rPr lang="en-US">
                <a:latin typeface="Meiryo"/>
                <a:ea typeface="Meiryo"/>
              </a:rPr>
              <a:t>Typically, 1-2ms overall GPU frame perf gain</a:t>
            </a:r>
            <a:endParaRPr lang="en-US"/>
          </a:p>
          <a:p>
            <a:pPr marL="457200" lvl="1">
              <a:buNone/>
            </a:pPr>
            <a:r>
              <a:rPr lang="en-US">
                <a:latin typeface="Meiryo"/>
                <a:ea typeface="Meiryo"/>
              </a:rPr>
              <a:t>Depends on content and DRS scale</a:t>
            </a:r>
            <a:endParaRPr lang="en-US"/>
          </a:p>
          <a:p>
            <a:pPr marL="914400" lvl="2">
              <a:buNone/>
            </a:pPr>
            <a:r>
              <a:rPr lang="en-US">
                <a:latin typeface="Meiryo"/>
                <a:ea typeface="Meiryo"/>
              </a:rPr>
              <a:t>Best gains at 85% resolution, by design</a:t>
            </a:r>
            <a:endParaRPr lang="en-US"/>
          </a:p>
          <a:p>
            <a:pPr marL="914400" lvl="2">
              <a:buNone/>
            </a:pPr>
            <a:r>
              <a:rPr lang="en-US">
                <a:latin typeface="Meiryo"/>
                <a:ea typeface="Meiryo"/>
              </a:rPr>
              <a:t>Worst gains in foliage heavy areas</a:t>
            </a:r>
          </a:p>
          <a:p>
            <a:pPr marL="0" indent="0">
              <a:buNone/>
            </a:pPr>
            <a:r>
              <a:rPr lang="en-US">
                <a:latin typeface="Meiryo"/>
                <a:ea typeface="Meiryo"/>
              </a:rPr>
              <a:t>ROG Xbox Ally X</a:t>
            </a:r>
            <a:endParaRPr lang="en-US"/>
          </a:p>
          <a:p>
            <a:pPr marL="457200" lvl="1">
              <a:buNone/>
            </a:pPr>
            <a:r>
              <a:rPr lang="en-US">
                <a:latin typeface="Meiryo"/>
                <a:ea typeface="Meiryo"/>
              </a:rPr>
              <a:t>Similar gains without costly </a:t>
            </a:r>
            <a:r>
              <a:rPr lang="en-US" err="1">
                <a:latin typeface="Meiryo"/>
                <a:ea typeface="Meiryo"/>
              </a:rPr>
              <a:t>upscaler</a:t>
            </a:r>
            <a:r>
              <a:rPr lang="en-US">
                <a:latin typeface="Meiryo"/>
                <a:ea typeface="Meiryo"/>
              </a:rPr>
              <a:t> (simple TAA) as on Xbox/PS5 </a:t>
            </a:r>
            <a:endParaRPr lang="en-US"/>
          </a:p>
          <a:p>
            <a:pPr marL="457200" lvl="1">
              <a:buNone/>
            </a:pPr>
            <a:r>
              <a:rPr lang="en-US">
                <a:latin typeface="Meiryo"/>
                <a:ea typeface="Meiryo"/>
              </a:rPr>
              <a:t>No great VRCS win with FSR upscaling</a:t>
            </a:r>
          </a:p>
          <a:p>
            <a:pPr marL="914400" lvl="2">
              <a:buNone/>
            </a:pPr>
            <a:r>
              <a:rPr lang="en-US">
                <a:latin typeface="Meiryo"/>
                <a:ea typeface="Meiryo"/>
              </a:rPr>
              <a:t>Cost of FSR pushes down internal resolution</a:t>
            </a:r>
            <a:endParaRPr lang="en-US"/>
          </a:p>
          <a:p>
            <a:pPr marL="914400" lvl="2">
              <a:buNone/>
            </a:pPr>
            <a:r>
              <a:rPr lang="en-US">
                <a:latin typeface="Meiryo"/>
                <a:ea typeface="Meiryo"/>
              </a:rPr>
              <a:t>VRCS win dependent on finding duplicate pixels</a:t>
            </a:r>
          </a:p>
          <a:p>
            <a:pPr marL="1371600" lvl="3">
              <a:buNone/>
            </a:pPr>
            <a:r>
              <a:rPr lang="en-US">
                <a:latin typeface="Meiryo"/>
                <a:ea typeface="Meiryo"/>
              </a:rPr>
              <a:t>Overshading of triangle edges problem becomes much worse at low resolutions </a:t>
            </a:r>
            <a:endParaRPr lang="en-US" sz="2000">
              <a:solidFill>
                <a:srgbClr val="000000"/>
              </a:solidFill>
              <a:latin typeface="Meiryo"/>
              <a:ea typeface="Meiryo"/>
            </a:endParaRPr>
          </a:p>
          <a:p>
            <a:pPr marL="1371600" lvl="3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24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2AE8-7C81-DECE-F13F-5C20FC05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Future Potential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2E6AE-DF64-8D84-21C3-46F57C0F0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Buckle up</a:t>
            </a:r>
            <a:r>
              <a:rPr lang="en-US">
                <a:solidFill>
                  <a:schemeClr val="bg1">
                    <a:lumMod val="49000"/>
                  </a:schemeClr>
                </a:solidFill>
                <a:latin typeface="Meiryo"/>
                <a:ea typeface="Meiryo"/>
              </a:rPr>
              <a:t>, there is a lot!</a:t>
            </a:r>
            <a:endParaRPr lang="en-US">
              <a:solidFill>
                <a:schemeClr val="bg1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86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B9D8F-E589-9100-57AC-5487D1601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A6249-41FA-A6C5-B5A9-F727373D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VRCS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to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Accelerate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Ray Tracing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70D36-5D5F-7010-852B-7C4EAB47B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491"/>
            <a:ext cx="10515600" cy="4598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Use VRCS to fire fewer rays originating in the view frustum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Reflections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AO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Shadow rays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Screen space probes</a:t>
            </a: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Totally viable, potentially </a:t>
            </a:r>
            <a:r>
              <a:rPr lang="en-US" sz="3200" b="1">
                <a:solidFill>
                  <a:schemeClr val="accent6"/>
                </a:solidFill>
                <a:latin typeface="Meiryo"/>
                <a:ea typeface="Meiryo"/>
              </a:rPr>
              <a:t>MASSIVE</a:t>
            </a:r>
            <a:r>
              <a:rPr lang="en-US" b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 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saving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As normal - fire rays from primary pixel, copy results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Or - reduced ray count per pixel </a:t>
            </a:r>
          </a:p>
          <a:p>
            <a:pPr marL="914400" lvl="2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Non-binary use of VRCS!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3">
              <a:buNone/>
            </a:pP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reducedNumRaysPerPixel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 = 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numRaysPerPixel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 / (1 + 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numPixelCopies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);</a:t>
            </a:r>
          </a:p>
          <a:p>
            <a:pPr marL="914400" lvl="2" indent="0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(for GPUs that can fire multiple rays per pixel...)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24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01A2-7993-2333-3BEC-6F78C5F70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A68C-D65D-BDFC-627F-7BFE189C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5258" cy="1344148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2.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Reduce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Internal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Shading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of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Triangle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Edges</a:t>
            </a:r>
            <a:endParaRPr lang="en-US" sz="2000" err="1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C2D77-9EF1-444B-3E80-EFAF67304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139"/>
            <a:ext cx="10515600" cy="45298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Reconstructing face normal from adjacent samples ‘worked’ </a:t>
            </a: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Requires finding three samples from the same triangle + precision issues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Not great, not terrible</a:t>
            </a: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Improvements: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Store face normal with visibility buffer?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OctEncodeLowPrecPosZOnly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(cross(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ddx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(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SV_Pos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),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ddy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(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SV_Pos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)));</a:t>
            </a:r>
            <a:endParaRPr lang="en-US">
              <a:solidFill>
                <a:schemeClr val="bg1">
                  <a:lumMod val="95000"/>
                </a:schemeClr>
              </a:solidFill>
              <a:latin typeface="Consolas"/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Or output with barycentric buffer?</a:t>
            </a:r>
            <a:endParaRPr lang="en-US">
              <a:solidFill>
                <a:schemeClr val="bg1">
                  <a:lumMod val="95000"/>
                </a:schemeClr>
              </a:solidFill>
              <a:latin typeface="Meiryo"/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Pass accesses triangle data – visible triangles only</a:t>
            </a: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Tangent frame normal?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We can do even better!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831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D4BB-7852-6AF0-97FB-294EC452B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Unwanted Extra Shading on 'Internal Edges' </a:t>
            </a:r>
            <a:endParaRPr lang="en-US" sz="2800">
              <a:solidFill>
                <a:schemeClr val="accent4"/>
              </a:solidFill>
            </a:endParaRPr>
          </a:p>
        </p:txBody>
      </p:sp>
      <p:pic>
        <p:nvPicPr>
          <p:cNvPr id="4" name="Content Placeholder 3" descr="A person with blue eyes holding a silver object&#10;&#10;AI-generated content may be incorrect.">
            <a:extLst>
              <a:ext uri="{FF2B5EF4-FFF2-40B4-BE49-F238E27FC236}">
                <a16:creationId xmlns:a16="http://schemas.microsoft.com/office/drawing/2014/main" id="{96FC9655-A340-A815-4BFA-1223A0400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111" t="12157" r="4194" b="5244"/>
          <a:stretch>
            <a:fillRect/>
          </a:stretch>
        </p:blipFill>
        <p:spPr>
          <a:xfrm>
            <a:off x="838200" y="1400088"/>
            <a:ext cx="4570875" cy="4551459"/>
          </a:xfrm>
          <a:prstGeom prst="rect">
            <a:avLst/>
          </a:prstGeom>
        </p:spPr>
      </p:pic>
      <p:pic>
        <p:nvPicPr>
          <p:cNvPr id="5" name="Picture 4" descr="A person in uniform with green and blue squares&#10;&#10;AI-generated content may be incorrect.">
            <a:extLst>
              <a:ext uri="{FF2B5EF4-FFF2-40B4-BE49-F238E27FC236}">
                <a16:creationId xmlns:a16="http://schemas.microsoft.com/office/drawing/2014/main" id="{740993A4-BD78-54FF-9E3D-2877EB39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1" t="13874" r="2918" b="7068"/>
          <a:stretch>
            <a:fillRect/>
          </a:stretch>
        </p:blipFill>
        <p:spPr>
          <a:xfrm>
            <a:off x="5551507" y="1400088"/>
            <a:ext cx="4515713" cy="455129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892726-2AB8-26DE-0CF9-926A60A74E41}"/>
              </a:ext>
            </a:extLst>
          </p:cNvPr>
          <p:cNvSpPr txBox="1">
            <a:spLocks/>
          </p:cNvSpPr>
          <p:nvPr/>
        </p:nvSpPr>
        <p:spPr>
          <a:xfrm>
            <a:off x="10169593" y="1457425"/>
            <a:ext cx="1390687" cy="20901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E.g.</a:t>
            </a: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Face</a:t>
            </a:r>
            <a:endParaRPr lang="en-US" sz="18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Fingers</a:t>
            </a:r>
            <a:endParaRPr lang="en-US" sz="18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Cloak</a:t>
            </a:r>
            <a:endParaRPr lang="en-US" sz="180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2400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BDB8AA-632F-8E47-9BFC-69E2973970FE}"/>
              </a:ext>
            </a:extLst>
          </p:cNvPr>
          <p:cNvSpPr txBox="1">
            <a:spLocks/>
          </p:cNvSpPr>
          <p:nvPr/>
        </p:nvSpPr>
        <p:spPr>
          <a:xfrm>
            <a:off x="10067220" y="4982606"/>
            <a:ext cx="1646027" cy="1247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dirty="0">
                <a:latin typeface="Meiryo"/>
                <a:ea typeface="Meiryo"/>
              </a:rPr>
              <a:t>XSX 1440p</a:t>
            </a:r>
            <a:endParaRPr lang="en-US" sz="2000" dirty="0"/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Regular 13.9ms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VRCS 12.2ms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28682636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FEFB8-6962-25C0-F3EF-CBF977EB4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C7F8A-75F7-3A0B-3DC9-A6B0B73C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accent4"/>
                </a:solidFill>
                <a:latin typeface="Meiryo"/>
                <a:ea typeface="Meiryo"/>
              </a:rPr>
              <a:t>Not Co-planar Triangles, but 'Same Surface' Triangles</a:t>
            </a:r>
            <a:endParaRPr lang="en-US">
              <a:solidFill>
                <a:schemeClr val="accent4"/>
              </a:solidFill>
            </a:endParaRPr>
          </a:p>
        </p:txBody>
      </p:sp>
      <p:pic>
        <p:nvPicPr>
          <p:cNvPr id="4" name="Content Placeholder 3" descr="A person with blue eyes holding a silver object&#10;&#10;AI-generated content may be incorrect.">
            <a:extLst>
              <a:ext uri="{FF2B5EF4-FFF2-40B4-BE49-F238E27FC236}">
                <a16:creationId xmlns:a16="http://schemas.microsoft.com/office/drawing/2014/main" id="{BA3DF0A0-A8B2-F183-2455-93712DA71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648" t="70495" r="63298" b="5462"/>
          <a:stretch>
            <a:fillRect/>
          </a:stretch>
        </p:blipFill>
        <p:spPr>
          <a:xfrm>
            <a:off x="838200" y="1406985"/>
            <a:ext cx="4742724" cy="4565745"/>
          </a:xfrm>
          <a:prstGeom prst="rect">
            <a:avLst/>
          </a:prstGeom>
        </p:spPr>
      </p:pic>
      <p:pic>
        <p:nvPicPr>
          <p:cNvPr id="5" name="Picture 4" descr="A person in uniform with green and blue squares&#10;&#10;AI-generated content may be incorrect.">
            <a:extLst>
              <a:ext uri="{FF2B5EF4-FFF2-40B4-BE49-F238E27FC236}">
                <a16:creationId xmlns:a16="http://schemas.microsoft.com/office/drawing/2014/main" id="{74508844-ADC3-30E2-BFE1-5242AA38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6" t="69826" r="61769" b="7152"/>
          <a:stretch>
            <a:fillRect/>
          </a:stretch>
        </p:blipFill>
        <p:spPr>
          <a:xfrm>
            <a:off x="5879202" y="1406985"/>
            <a:ext cx="5075974" cy="45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612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70B91-C7AB-A796-F666-A29085706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85EF5-3919-2FD9-066E-B821377F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>
                <a:solidFill>
                  <a:schemeClr val="accent4"/>
                </a:solidFill>
              </a:rPr>
              <a:t>Solution : </a:t>
            </a:r>
            <a:r>
              <a:rPr lang="de-DE" err="1">
                <a:solidFill>
                  <a:schemeClr val="accent4"/>
                </a:solidFill>
              </a:rPr>
              <a:t>Stop</a:t>
            </a:r>
            <a:r>
              <a:rPr lang="de-DE">
                <a:solidFill>
                  <a:schemeClr val="accent4"/>
                </a:solidFill>
              </a:rPr>
              <a:t> </a:t>
            </a:r>
            <a:r>
              <a:rPr lang="de-DE" err="1">
                <a:solidFill>
                  <a:schemeClr val="accent4"/>
                </a:solidFill>
              </a:rPr>
              <a:t>using</a:t>
            </a:r>
            <a:r>
              <a:rPr lang="de-DE">
                <a:solidFill>
                  <a:schemeClr val="accent4"/>
                </a:solidFill>
              </a:rPr>
              <a:t> </a:t>
            </a:r>
            <a:r>
              <a:rPr lang="de-DE" err="1">
                <a:solidFill>
                  <a:schemeClr val="accent4"/>
                </a:solidFill>
              </a:rPr>
              <a:t>TriangleID</a:t>
            </a:r>
            <a:r>
              <a:rPr lang="de-DE">
                <a:solidFill>
                  <a:schemeClr val="accent4"/>
                </a:solidFill>
              </a:rPr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6C64A-9EB1-34B0-A146-6B4112D02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211"/>
            <a:ext cx="10515600" cy="44752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sz="2600">
                <a:solidFill>
                  <a:srgbClr val="F2F2F2"/>
                </a:solidFill>
                <a:latin typeface="Meiryo"/>
                <a:ea typeface="Meiryo"/>
              </a:rPr>
              <a:t>Triangles are an </a:t>
            </a:r>
            <a:r>
              <a:rPr lang="en-US" sz="26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artificial representation of the true geometry of a </a:t>
            </a:r>
            <a:r>
              <a:rPr lang="en-US" sz="2600" b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surface</a:t>
            </a:r>
            <a:r>
              <a:rPr lang="en-US" sz="26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, we actually care about:</a:t>
            </a:r>
          </a:p>
          <a:p>
            <a:pPr marL="914400" lvl="1" indent="-457200">
              <a:buAutoNum type="arabicPeriod"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Increase quality on surface silhouette (where MSAA wins)</a:t>
            </a:r>
          </a:p>
          <a:p>
            <a:pPr marL="914400" lvl="1" indent="-457200">
              <a:buAutoNum type="arabicPeriod"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Surface is continuous (depth check)</a:t>
            </a:r>
          </a:p>
          <a:p>
            <a:pPr marL="914400" lvl="1" indent="-457200">
              <a:buAutoNum type="arabicPeriod"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Shading detail/lighting etc.. (shading rate image)</a:t>
            </a: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 sz="22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E.g. </a:t>
            </a:r>
            <a:endParaRPr lang="en-US" sz="2200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 sz="1700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shareShading</a:t>
            </a:r>
            <a:r>
              <a:rPr lang="en-US" sz="1700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 = </a:t>
            </a:r>
            <a:r>
              <a:rPr lang="en-US" sz="1700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lowRate</a:t>
            </a:r>
            <a:r>
              <a:rPr lang="en-US" sz="1700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 &amp;&amp; </a:t>
            </a:r>
            <a:r>
              <a:rPr lang="en-US" sz="1700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zClose</a:t>
            </a:r>
            <a:r>
              <a:rPr lang="en-US" sz="1700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 &amp;&amp; (</a:t>
            </a:r>
            <a:r>
              <a:rPr lang="en-US" sz="1700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surfID</a:t>
            </a:r>
            <a:r>
              <a:rPr lang="en-US" sz="1700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 == </a:t>
            </a:r>
            <a:r>
              <a:rPr lang="en-US" sz="1700" err="1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adjSurfID</a:t>
            </a:r>
            <a:r>
              <a:rPr lang="en-US" sz="1700">
                <a:solidFill>
                  <a:schemeClr val="bg1">
                    <a:lumMod val="95000"/>
                  </a:schemeClr>
                </a:solidFill>
                <a:latin typeface="Consolas"/>
                <a:ea typeface="Meiryo"/>
              </a:rPr>
              <a:t>)</a:t>
            </a:r>
            <a:endParaRPr lang="en-US" sz="1700">
              <a:solidFill>
                <a:schemeClr val="bg1">
                  <a:lumMod val="95000"/>
                </a:schemeClr>
              </a:solidFill>
              <a:latin typeface="Consolas"/>
            </a:endParaRPr>
          </a:p>
          <a:p>
            <a:pPr>
              <a:buNone/>
            </a:pPr>
            <a:r>
              <a:rPr lang="en-US" sz="26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Would significantly reduce unnecessary additional shading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Foliage, cloth, skin, floors, walls, any smooth surface!</a:t>
            </a: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Particularly helpful at low resolution / detailed meshes / small triangle sizes</a:t>
            </a:r>
          </a:p>
          <a:p>
            <a:pPr>
              <a:buNone/>
            </a:pPr>
            <a:r>
              <a:rPr lang="en-US" sz="26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Tooling problem, how to assign </a:t>
            </a:r>
            <a:r>
              <a:rPr lang="en-US" sz="2600" err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surfaceID</a:t>
            </a:r>
            <a:r>
              <a:rPr lang="en-US" sz="26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?</a:t>
            </a:r>
          </a:p>
          <a:p>
            <a:pPr>
              <a:buNone/>
            </a:pPr>
            <a:r>
              <a:rPr lang="en-US" sz="26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You could use VRCS without a Visibility Buffer!</a:t>
            </a:r>
            <a:endParaRPr lang="en-US" sz="26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 sz="22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G-buffer </a:t>
            </a:r>
            <a:r>
              <a:rPr lang="en-US" sz="2200" err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SurfaceID</a:t>
            </a:r>
            <a:endParaRPr lang="en-US" sz="2200" err="1">
              <a:solidFill>
                <a:schemeClr val="bg1">
                  <a:lumMod val="95000"/>
                </a:schemeClr>
              </a:solidFill>
              <a:latin typeface="Meiryo"/>
            </a:endParaRPr>
          </a:p>
          <a:p>
            <a:pPr>
              <a:buNone/>
            </a:pPr>
            <a:endParaRPr lang="en-US" sz="2600">
              <a:solidFill>
                <a:schemeClr val="bg1">
                  <a:lumMod val="95000"/>
                </a:schemeClr>
              </a:solidFill>
              <a:latin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6771024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24761-2BC1-D3DC-904C-24854FF20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EE8C-3703-0CBF-F515-D1C428B2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3. VRCS on Half Res?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50D9D-4570-581E-7418-43F03AF5C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70" y="1454924"/>
            <a:ext cx="10796723" cy="4914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SSDO is half res, and expensive (~1.3ms)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Half res shading rate image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Additional output from current shader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Half res VRCS coordinate buffer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Simplified VRCS buffer gen shader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Requires half res visibility buffer or custom sample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Hide cost on async compute ofc!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No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Deblocker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? </a:t>
            </a: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Result is blurred anyway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Would VRCS be a win?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Guestimate net 100-200us saving with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triangleID's</a:t>
            </a:r>
            <a:endParaRPr lang="en-US" err="1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Guestimate net 250-300us saving with </a:t>
            </a:r>
            <a:r>
              <a:rPr lang="en-US" err="1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surfaceID's</a:t>
            </a:r>
            <a:endParaRPr lang="en-US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(Triangles a lot smaller at half res! Surfaces still relatively large)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3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A video game scene with an object&#10;&#10;AI-generated content may be incorrect.">
            <a:extLst>
              <a:ext uri="{FF2B5EF4-FFF2-40B4-BE49-F238E27FC236}">
                <a16:creationId xmlns:a16="http://schemas.microsoft.com/office/drawing/2014/main" id="{03AF6ECE-7FD6-F607-F2F9-8BB77FA0C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648" y="1209367"/>
            <a:ext cx="3185297" cy="1803159"/>
          </a:xfrm>
          <a:prstGeom prst="rect">
            <a:avLst/>
          </a:prstGeom>
        </p:spPr>
      </p:pic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F658E5B-2761-AFD9-5961-7C574D815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646" y="3201282"/>
            <a:ext cx="3185299" cy="180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5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CBFB1-2593-7572-6779-7BE0F829A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45CBA-B5E0-C790-5BE0-43968B9B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Meiryo"/>
                <a:ea typeface="Meiryo"/>
              </a:rPr>
              <a:t>Recap: </a:t>
            </a:r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idTech8 Deferred Rendering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C0BE4-C66F-CD32-D0BA-8510044C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205769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Visibility</a:t>
            </a:r>
            <a:r>
              <a:rPr lang="de-DE" dirty="0"/>
              <a:t> Buffers + </a:t>
            </a:r>
            <a:r>
              <a:rPr lang="de-DE" dirty="0" err="1"/>
              <a:t>Deferred</a:t>
            </a:r>
            <a:r>
              <a:rPr lang="de-DE" dirty="0"/>
              <a:t> </a:t>
            </a:r>
            <a:r>
              <a:rPr lang="de-DE" dirty="0" err="1"/>
              <a:t>everything</a:t>
            </a:r>
            <a:endParaRPr lang="de-DE" dirty="0"/>
          </a:p>
          <a:p>
            <a:pPr marL="457200" lvl="1" indent="0">
              <a:buNone/>
            </a:pPr>
            <a:r>
              <a:rPr lang="de-DE" dirty="0"/>
              <a:t>Other DOOM:TDA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today</a:t>
            </a:r>
            <a:r>
              <a:rPr lang="de-DE" dirty="0"/>
              <a:t>:</a:t>
            </a:r>
            <a:br>
              <a:rPr lang="de-DE" dirty="0"/>
            </a:br>
            <a:r>
              <a:rPr lang="en-US" sz="1800" i="1" dirty="0"/>
              <a:t>Visibility Buffer And Deferred Rendering in </a:t>
            </a:r>
            <a:br>
              <a:rPr lang="en-US" sz="1800" i="1" dirty="0"/>
            </a:br>
            <a:r>
              <a:rPr lang="en-US" sz="1800" i="1" dirty="0"/>
              <a:t>DOOM: The Dark Ages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Perf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minimizing</a:t>
            </a:r>
            <a:r>
              <a:rPr lang="de-DE" dirty="0"/>
              <a:t> </a:t>
            </a:r>
            <a:r>
              <a:rPr lang="de-DE" dirty="0" err="1"/>
              <a:t>raster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de-DE" dirty="0"/>
          </a:p>
          <a:p>
            <a:pPr marL="457200" lvl="1" indent="0">
              <a:buNone/>
            </a:pPr>
            <a:r>
              <a:rPr lang="de-DE" dirty="0" err="1"/>
              <a:t>Minimize</a:t>
            </a:r>
            <a:r>
              <a:rPr lang="de-DE" dirty="0"/>
              <a:t> Helper Pixel </a:t>
            </a:r>
            <a:r>
              <a:rPr lang="de-DE" dirty="0" err="1"/>
              <a:t>waste</a:t>
            </a:r>
            <a:endParaRPr lang="de-DE" dirty="0"/>
          </a:p>
          <a:p>
            <a:pPr marL="457200" lvl="1" indent="0">
              <a:buNone/>
            </a:pPr>
            <a:r>
              <a:rPr lang="de-DE" dirty="0"/>
              <a:t>Move heavy </a:t>
            </a:r>
            <a:r>
              <a:rPr lang="de-DE" dirty="0" err="1"/>
              <a:t>duty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compute</a:t>
            </a:r>
            <a:endParaRPr lang="de-DE" dirty="0"/>
          </a:p>
          <a:p>
            <a:pPr marL="457200" lvl="1" indent="0">
              <a:buNone/>
            </a:pPr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raster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remained</a:t>
            </a:r>
            <a:r>
              <a:rPr lang="de-DE" dirty="0"/>
              <a:t> </a:t>
            </a:r>
            <a:r>
              <a:rPr lang="de-DE" dirty="0" err="1"/>
              <a:t>lightweight</a:t>
            </a:r>
            <a:br>
              <a:rPr lang="de-DE" dirty="0"/>
            </a:br>
            <a:r>
              <a:rPr lang="de-DE" dirty="0"/>
              <a:t>(Depth/</a:t>
            </a:r>
            <a:r>
              <a:rPr lang="de-DE" dirty="0" err="1"/>
              <a:t>Visibility</a:t>
            </a:r>
            <a:r>
              <a:rPr lang="de-DE" dirty="0"/>
              <a:t> Buffer, Shadows)</a:t>
            </a:r>
          </a:p>
          <a:p>
            <a:pPr marL="457200" lvl="1" indent="0">
              <a:buNone/>
            </a:pP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AC091-5E11-0EB4-16FF-9E261D1FD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478" y="1825625"/>
            <a:ext cx="3372321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03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841FC-F1AB-4A95-9DD2-6E6104B33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1CB5-A433-B32A-763C-24514A776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4. Foliage: Reduce/Remove Extra Half Rate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A5761B-2B5B-0088-7E8E-881BC3A19B8F}"/>
              </a:ext>
            </a:extLst>
          </p:cNvPr>
          <p:cNvSpPr txBox="1">
            <a:spLocks/>
          </p:cNvSpPr>
          <p:nvPr/>
        </p:nvSpPr>
        <p:spPr>
          <a:xfrm>
            <a:off x="8216591" y="4935574"/>
            <a:ext cx="4320476" cy="1247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>
                <a:latin typeface="Meiryo"/>
                <a:ea typeface="Meiryo"/>
              </a:rPr>
              <a:t>XSX 1440p</a:t>
            </a:r>
            <a:endParaRPr lang="en-US"/>
          </a:p>
          <a:p>
            <a:pPr marL="0" indent="0"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Extra Half rate 17.2ms</a:t>
            </a:r>
            <a:endParaRPr lang="en-US"/>
          </a:p>
          <a:p>
            <a:pPr marL="0" indent="0">
              <a:buNone/>
            </a:pPr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No extra Half Rate 16.5ms</a:t>
            </a: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  <a:p>
            <a:pPr marL="0" indent="0">
              <a:buNone/>
            </a:pPr>
            <a:endParaRPr lang="en-US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547EBB-703B-AA6B-9E0C-3B3FF11388FB}"/>
              </a:ext>
            </a:extLst>
          </p:cNvPr>
          <p:cNvSpPr txBox="1">
            <a:spLocks/>
          </p:cNvSpPr>
          <p:nvPr/>
        </p:nvSpPr>
        <p:spPr>
          <a:xfrm>
            <a:off x="1073615" y="4935575"/>
            <a:ext cx="6858804" cy="1427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How much extra half rate on Foliage?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1. Less? Relax shading rate tolerance</a:t>
            </a:r>
            <a:endParaRPr lang="en-US" sz="200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2. None? :-)</a:t>
            </a:r>
            <a:endParaRPr lang="en-US" sz="20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Content Placeholder 6" descr="A colorful image of a building&#10;&#10;AI-generated content may be incorrect.">
            <a:extLst>
              <a:ext uri="{FF2B5EF4-FFF2-40B4-BE49-F238E27FC236}">
                <a16:creationId xmlns:a16="http://schemas.microsoft.com/office/drawing/2014/main" id="{FD63C9F9-EC16-82EF-4B83-3E49FA7BA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436" y="1522064"/>
            <a:ext cx="4942690" cy="2765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16806-4B45-84FC-904C-954CA1185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341" y="1523327"/>
            <a:ext cx="4943709" cy="27643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149D65A-FA71-07A1-9A93-05C380A13DA9}"/>
              </a:ext>
            </a:extLst>
          </p:cNvPr>
          <p:cNvSpPr txBox="1">
            <a:spLocks/>
          </p:cNvSpPr>
          <p:nvPr/>
        </p:nvSpPr>
        <p:spPr>
          <a:xfrm>
            <a:off x="6169722" y="4085915"/>
            <a:ext cx="4946186" cy="99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2400">
                <a:latin typeface="Meiryo"/>
                <a:ea typeface="Meiryo"/>
              </a:rPr>
              <a:t>Fullscreen No Extra Half Rate</a:t>
            </a:r>
            <a:endParaRPr lang="en-US" sz="24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9D9E216-2885-53F6-8DC3-6D70E8C067BE}"/>
              </a:ext>
            </a:extLst>
          </p:cNvPr>
          <p:cNvSpPr txBox="1">
            <a:spLocks/>
          </p:cNvSpPr>
          <p:nvPr/>
        </p:nvSpPr>
        <p:spPr>
          <a:xfrm>
            <a:off x="978209" y="4085915"/>
            <a:ext cx="4946186" cy="997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2400">
                <a:latin typeface="Meiryo"/>
                <a:ea typeface="Meiryo"/>
              </a:rPr>
              <a:t>With Extra Half Rate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03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A0091-D22B-2B13-925B-ABFBC579C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FEC9-E7E5-D6BE-F385-405C78AE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5. Sending Noise back to </a:t>
            </a:r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Hell!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02821-4446-10AA-151A-FE40CC39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54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Potential solutions: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Produce a screen space mask of where noise is being applied 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(does not need to be binary)</a:t>
            </a: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e.g. where shadow cascades are transitioning </a:t>
            </a: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Next frame - boost half rate shading only on masked areas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Disable extra half rate on certain materials</a:t>
            </a: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e.g. foliage</a:t>
            </a:r>
          </a:p>
          <a:p>
            <a:pPr lvl="1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Disable extra half rate when the camera is moving fast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Foveated?</a:t>
            </a:r>
          </a:p>
          <a:p>
            <a:pPr lvl="2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(If only we had captured motion blur in the Shading Rate Image)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 sz="1600">
              <a:solidFill>
                <a:schemeClr val="bg1">
                  <a:lumMod val="95000"/>
                </a:schemeClr>
              </a:solidFill>
              <a:latin typeface="Meiryo"/>
              <a:ea typeface="Meiryo"/>
            </a:endParaRPr>
          </a:p>
          <a:p>
            <a:pPr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latin typeface="Meiryo"/>
                <a:ea typeface="Meiryo"/>
              </a:rPr>
              <a:t>(Or remove use of noise..? #JustSaying...)</a:t>
            </a: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79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75761-0CEC-4ABD-3DAA-97A0ACCE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6. If We Can't Fix the Noise Issue?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613E7-1033-56F4-B0C8-AF497C2B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021"/>
            <a:ext cx="10969374" cy="47777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600">
                <a:latin typeface="Meiryo"/>
                <a:ea typeface="Meiryo"/>
              </a:rPr>
              <a:t>Observation – noise added in lighting pass, not texturing</a:t>
            </a:r>
          </a:p>
          <a:p>
            <a:pPr marL="0" indent="0">
              <a:buNone/>
            </a:pPr>
            <a:r>
              <a:rPr lang="en-US" sz="2600">
                <a:latin typeface="Meiryo"/>
                <a:ea typeface="Meiryo"/>
              </a:rPr>
              <a:t>Per-pass SRI and VRCS buffers?</a:t>
            </a:r>
            <a:endParaRPr lang="en-US" sz="2600"/>
          </a:p>
          <a:p>
            <a:pPr marL="457200" lvl="1" indent="0">
              <a:buNone/>
            </a:pPr>
            <a:r>
              <a:rPr lang="en-US" sz="2000">
                <a:latin typeface="Meiryo"/>
                <a:ea typeface="Meiryo"/>
              </a:rPr>
              <a:t>Deferred texturing – no half rate boost</a:t>
            </a:r>
          </a:p>
          <a:p>
            <a:pPr marL="457200" lvl="1" indent="0">
              <a:buNone/>
            </a:pPr>
            <a:r>
              <a:rPr lang="en-US" sz="2000">
                <a:latin typeface="Meiryo"/>
                <a:ea typeface="Meiryo"/>
              </a:rPr>
              <a:t>Deferred lighting – half rate boost</a:t>
            </a:r>
          </a:p>
          <a:p>
            <a:pPr marL="0" indent="0">
              <a:buNone/>
            </a:pPr>
            <a:r>
              <a:rPr lang="en-US" sz="2600">
                <a:latin typeface="Meiryo"/>
                <a:ea typeface="Meiryo"/>
              </a:rPr>
              <a:t>Problem?</a:t>
            </a:r>
            <a:r>
              <a:rPr lang="en-US">
                <a:latin typeface="Meiryo"/>
                <a:ea typeface="Meiryo"/>
              </a:rPr>
              <a:t> </a:t>
            </a:r>
            <a:endParaRPr lang="en-US"/>
          </a:p>
          <a:p>
            <a:pPr marL="457200" lvl="1" indent="0">
              <a:buNone/>
            </a:pPr>
            <a:r>
              <a:rPr lang="en-US" sz="2000">
                <a:latin typeface="Meiryo"/>
                <a:ea typeface="Meiryo"/>
              </a:rPr>
              <a:t>Reflections particularly sensitive to normal direction</a:t>
            </a:r>
            <a:endParaRPr lang="en-US" sz="2000"/>
          </a:p>
          <a:p>
            <a:pPr marL="457200" lvl="1" indent="0">
              <a:buNone/>
            </a:pPr>
            <a:r>
              <a:rPr lang="en-US" sz="2000">
                <a:latin typeface="Meiryo"/>
                <a:ea typeface="Meiryo"/>
              </a:rPr>
              <a:t>SSR runs thread per pixel - no VRCS</a:t>
            </a:r>
            <a:endParaRPr lang="en-US" sz="2000"/>
          </a:p>
          <a:p>
            <a:pPr marL="914400" lvl="2" indent="0">
              <a:buNone/>
            </a:pPr>
            <a:r>
              <a:rPr lang="en-US" sz="1800">
                <a:latin typeface="Meiryo"/>
                <a:ea typeface="Meiryo"/>
              </a:rPr>
              <a:t>But it does use duplicate g-buffer normals</a:t>
            </a:r>
            <a:endParaRPr lang="en-US" sz="1800"/>
          </a:p>
          <a:p>
            <a:pPr marL="914400" lvl="2" indent="0">
              <a:buNone/>
            </a:pPr>
            <a:r>
              <a:rPr lang="en-US" sz="1800">
                <a:solidFill>
                  <a:srgbClr val="FF0000"/>
                </a:solidFill>
                <a:latin typeface="Meiryo"/>
                <a:ea typeface="Meiryo"/>
              </a:rPr>
              <a:t>Not great, not terrible</a:t>
            </a:r>
          </a:p>
          <a:p>
            <a:pPr marL="0" indent="0">
              <a:buNone/>
            </a:pPr>
            <a:r>
              <a:rPr lang="en-US" sz="2600">
                <a:latin typeface="Meiryo"/>
                <a:ea typeface="Meiryo"/>
              </a:rPr>
              <a:t>Solution:</a:t>
            </a:r>
          </a:p>
          <a:p>
            <a:pPr marL="457200" lvl="1" indent="0">
              <a:buNone/>
            </a:pPr>
            <a:r>
              <a:rPr lang="en-US" sz="2000">
                <a:latin typeface="Meiryo"/>
                <a:ea typeface="Meiryo"/>
              </a:rPr>
              <a:t>Output normal g-buffer thread per pixel – no VRCS</a:t>
            </a:r>
            <a:endParaRPr lang="en-US" sz="2000"/>
          </a:p>
          <a:p>
            <a:pPr marL="457200" lvl="1" indent="0">
              <a:buNone/>
            </a:pPr>
            <a:r>
              <a:rPr lang="en-US" sz="2000">
                <a:latin typeface="Meiryo"/>
                <a:ea typeface="Meiryo"/>
              </a:rPr>
              <a:t>Run VRCS for the rest of the shader, waves retire</a:t>
            </a:r>
          </a:p>
          <a:p>
            <a:pPr marL="457200" lvl="1" indent="0">
              <a:buNone/>
            </a:pPr>
            <a:r>
              <a:rPr lang="en-US" sz="2000">
                <a:latin typeface="Meiryo"/>
                <a:ea typeface="Meiryo"/>
              </a:rPr>
              <a:t>Only for screen tiles with reflective materials - re-project from last frame</a:t>
            </a:r>
            <a:endParaRPr lang="en-US" sz="2000"/>
          </a:p>
          <a:p>
            <a:pPr marL="914400" lvl="2">
              <a:buNone/>
            </a:pPr>
            <a:endParaRPr lang="en-US"/>
          </a:p>
          <a:p>
            <a:pPr marL="457200" lvl="1">
              <a:buNone/>
            </a:pPr>
            <a:endParaRPr lang="en-US" sz="2000"/>
          </a:p>
          <a:p>
            <a:pPr marL="457200" lvl="1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  <a:p>
            <a:pPr marL="914400" lvl="2">
              <a:buNone/>
            </a:pPr>
            <a:endParaRPr lang="en-US">
              <a:latin typeface="Meiryo"/>
              <a:ea typeface="Meiryo"/>
            </a:endParaRPr>
          </a:p>
          <a:p>
            <a:pPr marL="0" indent="0">
              <a:buNone/>
            </a:pPr>
            <a:endParaRPr lang="en-US">
              <a:latin typeface="Meiryo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145732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2054-992B-B5BB-69AC-CD6C975E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7. Post Process Blurs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4241C-C1A6-6AA5-CEEC-1201FB1EA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32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Shading Rate Image doesn't know about:</a:t>
            </a:r>
            <a:endParaRPr lang="en-US"/>
          </a:p>
          <a:p>
            <a:pPr marL="457200" lvl="1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DOF, Motion Blur, Bloom etc..</a:t>
            </a:r>
            <a:endParaRPr lang="en-US"/>
          </a:p>
          <a:p>
            <a:pPr marL="457200" lvl="1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(Major VRS win on other titles =&gt; increased internal resolution)</a:t>
            </a:r>
            <a:endParaRPr lang="en-US"/>
          </a:p>
          <a:p>
            <a:pPr marL="0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Why?</a:t>
            </a:r>
            <a:endParaRPr lang="en-US"/>
          </a:p>
          <a:p>
            <a:pPr marL="457200" lvl="1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idTech8 overlaps frames =&gt; </a:t>
            </a:r>
            <a:r>
              <a:rPr lang="en-US">
                <a:solidFill>
                  <a:schemeClr val="accent6"/>
                </a:solidFill>
                <a:latin typeface="Meiryo"/>
                <a:ea typeface="Meiryo"/>
              </a:rPr>
              <a:t>GREAT </a:t>
            </a:r>
            <a:r>
              <a:rPr lang="en-US" err="1">
                <a:solidFill>
                  <a:srgbClr val="E8E8E8"/>
                </a:solidFill>
                <a:latin typeface="Meiryo"/>
                <a:ea typeface="Meiryo"/>
              </a:rPr>
              <a:t>optimisation</a:t>
            </a: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!</a:t>
            </a:r>
            <a:endParaRPr lang="en-US">
              <a:solidFill>
                <a:srgbClr val="E8E8E8"/>
              </a:solidFill>
            </a:endParaRPr>
          </a:p>
          <a:p>
            <a:pPr marL="457200" lvl="1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But... post blurs not reliably done by the time Shading Rate Image required...</a:t>
            </a:r>
            <a:endParaRPr lang="en-US"/>
          </a:p>
          <a:p>
            <a:pPr marL="0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Solution?</a:t>
            </a:r>
            <a:endParaRPr lang="en-US"/>
          </a:p>
          <a:p>
            <a:pPr marL="457200" lvl="1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Coarse DOF calculation in Shading Rate generation shader?</a:t>
            </a:r>
            <a:endParaRPr lang="en-US"/>
          </a:p>
          <a:p>
            <a:pPr marL="914400" lvl="2">
              <a:buNone/>
            </a:pPr>
            <a:r>
              <a:rPr lang="en-US">
                <a:solidFill>
                  <a:srgbClr val="E8E8E8"/>
                </a:solidFill>
                <a:latin typeface="Meiryo"/>
                <a:ea typeface="Meiryo"/>
              </a:rPr>
              <a:t>Small VALU cost =&gt; but only when DOF is turned up high = profit!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345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C735E-161F-CEA7-593C-8FBE6978B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E353-06B0-F8D3-BA49-279FA24F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000">
                <a:solidFill>
                  <a:schemeClr val="accent4"/>
                </a:solidFill>
                <a:latin typeface="Meiryo"/>
                <a:ea typeface="Meiryo"/>
              </a:rPr>
              <a:t>VRCS </a:t>
            </a:r>
            <a:r>
              <a:rPr lang="de-DE" sz="3000" err="1">
                <a:solidFill>
                  <a:schemeClr val="accent4"/>
                </a:solidFill>
                <a:latin typeface="Meiryo"/>
                <a:ea typeface="Meiryo"/>
              </a:rPr>
              <a:t>Conclusions</a:t>
            </a:r>
            <a:endParaRPr lang="en-US" sz="3000" b="0" err="1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A1C0-11FD-B9CD-AC35-0CB4F9995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207"/>
            <a:ext cx="10515600" cy="44504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1-2ms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saving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is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huge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for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a 60hz title!</a:t>
            </a:r>
            <a:endParaRPr lang="en-US">
              <a:solidFill>
                <a:srgbClr val="000000"/>
              </a:solidFill>
              <a:latin typeface="Meiryo"/>
              <a:ea typeface="Meiryo"/>
            </a:endParaRPr>
          </a:p>
          <a:p>
            <a:pPr marL="457200" lvl="1">
              <a:buNone/>
            </a:pP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Increased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internal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resolution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on PS5/XSX/XSS</a:t>
            </a:r>
            <a:endParaRPr lang="en-US" sz="2000">
              <a:solidFill>
                <a:srgbClr val="000000"/>
              </a:solidFill>
            </a:endParaRPr>
          </a:p>
          <a:p>
            <a:pPr marL="457200" lvl="1">
              <a:buNone/>
            </a:pP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Required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on XSS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to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hit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frame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time+resolution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targets</a:t>
            </a:r>
            <a:endParaRPr lang="en-US" sz="2000">
              <a:solidFill>
                <a:srgbClr val="000000"/>
              </a:solidFill>
            </a:endParaRPr>
          </a:p>
          <a:p>
            <a:pPr marL="457200" lvl="1">
              <a:buNone/>
            </a:pP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Worked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well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on ROG Xbox Ally X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only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with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a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cheap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upscalar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(same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as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console)</a:t>
            </a:r>
            <a:endParaRPr lang="en-US" sz="2000">
              <a:solidFill>
                <a:srgbClr val="000000"/>
              </a:solidFill>
              <a:latin typeface="Meiryo"/>
              <a:ea typeface="Meiryo"/>
            </a:endParaRPr>
          </a:p>
          <a:p>
            <a:pPr marL="457200" lvl="1">
              <a:buNone/>
            </a:pP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Best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wins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require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a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reasonable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resolution</a:t>
            </a:r>
            <a:endParaRPr lang="de-DE" sz="2000">
              <a:solidFill>
                <a:srgbClr val="000000"/>
              </a:solidFill>
            </a:endParaRPr>
          </a:p>
          <a:p>
            <a:pPr marL="457200" lvl="1">
              <a:buNone/>
            </a:pP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Deblocking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is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essential</a:t>
            </a:r>
            <a:endParaRPr lang="de-DE" sz="2000">
              <a:solidFill>
                <a:srgbClr val="000000"/>
              </a:solidFill>
            </a:endParaRPr>
          </a:p>
          <a:p>
            <a:pPr marL="0">
              <a:buNone/>
            </a:pP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We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have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only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scratched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the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surface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!</a:t>
            </a:r>
            <a:endParaRPr lang="de-DE">
              <a:solidFill>
                <a:srgbClr val="000000"/>
              </a:solidFill>
            </a:endParaRPr>
          </a:p>
          <a:p>
            <a:pPr marL="457200" lvl="1">
              <a:buNone/>
            </a:pP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Apply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to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RT and half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resolution</a:t>
            </a:r>
            <a:r>
              <a:rPr lang="de-DE" sz="2000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passes</a:t>
            </a:r>
            <a:endParaRPr lang="de-DE" sz="2000">
              <a:solidFill>
                <a:srgbClr val="000000"/>
              </a:solidFill>
              <a:latin typeface="Meiryo"/>
              <a:ea typeface="Meiryo"/>
            </a:endParaRPr>
          </a:p>
          <a:p>
            <a:pPr marL="457200" lvl="1">
              <a:buNone/>
            </a:pPr>
            <a:r>
              <a:rPr lang="de-DE" sz="2000" err="1">
                <a:solidFill>
                  <a:srgbClr val="E8E8E8"/>
                </a:solidFill>
                <a:latin typeface="Meiryo"/>
                <a:ea typeface="Meiryo"/>
              </a:rPr>
              <a:t>Improvements</a:t>
            </a:r>
            <a:endParaRPr lang="de-DE" sz="2000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>
              <a:buNone/>
            </a:pP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Pixel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selection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algorithm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 -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surfaces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not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triangles</a:t>
            </a:r>
            <a:endParaRPr lang="de-DE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>
              <a:buNone/>
            </a:pP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Better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fix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for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the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noise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issue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-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reduce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half rate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shading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boost</a:t>
            </a:r>
            <a:endParaRPr lang="de-DE">
              <a:solidFill>
                <a:srgbClr val="000000"/>
              </a:solidFill>
            </a:endParaRPr>
          </a:p>
          <a:p>
            <a:pPr marL="914400" lvl="2">
              <a:buNone/>
            </a:pP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Foliage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-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remove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internal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triangle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edges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and 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remove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/</a:t>
            </a:r>
            <a:r>
              <a:rPr lang="de-DE" err="1">
                <a:solidFill>
                  <a:srgbClr val="E8E8E8"/>
                </a:solidFill>
                <a:latin typeface="Meiryo"/>
                <a:ea typeface="Meiryo"/>
              </a:rPr>
              <a:t>reduce</a:t>
            </a:r>
            <a:r>
              <a:rPr lang="de-DE">
                <a:solidFill>
                  <a:srgbClr val="E8E8E8"/>
                </a:solidFill>
                <a:latin typeface="Meiryo"/>
                <a:ea typeface="Meiryo"/>
              </a:rPr>
              <a:t> half rate boost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611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2784E-B504-AFD8-44E2-26D46E68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A video game scene of a city&#10;&#10;AI-generated content may be incorrect.">
            <a:extLst>
              <a:ext uri="{FF2B5EF4-FFF2-40B4-BE49-F238E27FC236}">
                <a16:creationId xmlns:a16="http://schemas.microsoft.com/office/drawing/2014/main" id="{71BF939A-EC8C-1742-717B-415F1FFBC9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6" y="247937"/>
            <a:ext cx="11310445" cy="636212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tint val="66000"/>
                  <a:satMod val="160000"/>
                </a:schemeClr>
              </a:gs>
              <a:gs pos="50000">
                <a:schemeClr val="tx1">
                  <a:lumMod val="85000"/>
                  <a:lumOff val="15000"/>
                  <a:tint val="44500"/>
                  <a:satMod val="160000"/>
                </a:schemeClr>
              </a:gs>
              <a:gs pos="100000">
                <a:schemeClr val="tx1">
                  <a:lumMod val="85000"/>
                  <a:lumOff val="1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7874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CE4DAB-E929-6A04-2DE9-72873AF04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3188" y="1011059"/>
            <a:ext cx="8904268" cy="1754028"/>
          </a:xfrm>
        </p:spPr>
        <p:txBody>
          <a:bodyPr>
            <a:normAutofit fontScale="90000"/>
          </a:bodyPr>
          <a:lstStyle/>
          <a:p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Thank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You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For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Listening!</a:t>
            </a:r>
            <a:br>
              <a:rPr lang="de-DE"/>
            </a:b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5708FA-23E8-FFAA-31B6-D6FC3D81F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03189" y="5731443"/>
            <a:ext cx="8904269" cy="1378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b="1" err="1">
                <a:latin typeface="Meiryo"/>
                <a:ea typeface="Meiryo"/>
              </a:rPr>
              <a:t>We</a:t>
            </a:r>
            <a:r>
              <a:rPr lang="de-DE" b="1">
                <a:latin typeface="Meiryo"/>
                <a:ea typeface="Meiryo"/>
              </a:rPr>
              <a:t> </a:t>
            </a:r>
            <a:r>
              <a:rPr lang="de-DE" b="1" err="1">
                <a:latin typeface="Meiryo"/>
                <a:ea typeface="Meiryo"/>
              </a:rPr>
              <a:t>are</a:t>
            </a:r>
            <a:r>
              <a:rPr lang="de-DE" b="1">
                <a:latin typeface="Meiryo"/>
                <a:ea typeface="Meiryo"/>
              </a:rPr>
              <a:t> Happy </a:t>
            </a:r>
            <a:r>
              <a:rPr lang="de-DE" b="1" err="1">
                <a:latin typeface="Meiryo"/>
                <a:ea typeface="Meiryo"/>
              </a:rPr>
              <a:t>to</a:t>
            </a:r>
            <a:r>
              <a:rPr lang="de-DE" b="1">
                <a:latin typeface="Meiryo"/>
                <a:ea typeface="Meiryo"/>
              </a:rPr>
              <a:t> Take Questions!</a:t>
            </a:r>
            <a:endParaRPr lang="en-US" b="1">
              <a:latin typeface="Meiryo"/>
              <a:ea typeface="Meiryo"/>
            </a:endParaRPr>
          </a:p>
        </p:txBody>
      </p:sp>
      <p:pic>
        <p:nvPicPr>
          <p:cNvPr id="11" name="Picture 10" descr="A blurry image of a skull&#10;&#10;AI-generated content may be incorrect.">
            <a:extLst>
              <a:ext uri="{FF2B5EF4-FFF2-40B4-BE49-F238E27FC236}">
                <a16:creationId xmlns:a16="http://schemas.microsoft.com/office/drawing/2014/main" id="{6E1A467F-01F9-21A7-DC6E-B29D46BE3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03" y="2578153"/>
            <a:ext cx="5491732" cy="1893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77B4FA-06B5-155D-A116-8BAA472AFD4C}"/>
              </a:ext>
            </a:extLst>
          </p:cNvPr>
          <p:cNvSpPr/>
          <p:nvPr/>
        </p:nvSpPr>
        <p:spPr>
          <a:xfrm>
            <a:off x="5651479" y="5016364"/>
            <a:ext cx="401558" cy="4737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C3F2A7-1455-D758-C4B1-D9FF83E5E20A}"/>
              </a:ext>
            </a:extLst>
          </p:cNvPr>
          <p:cNvCxnSpPr/>
          <p:nvPr/>
        </p:nvCxnSpPr>
        <p:spPr>
          <a:xfrm flipH="1">
            <a:off x="5852728" y="4476851"/>
            <a:ext cx="689" cy="53833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9DF96FB-E86A-AF75-98CC-F28EEBD2CEB4}"/>
              </a:ext>
            </a:extLst>
          </p:cNvPr>
          <p:cNvSpPr/>
          <p:nvPr/>
        </p:nvSpPr>
        <p:spPr>
          <a:xfrm>
            <a:off x="957803" y="2575180"/>
            <a:ext cx="5507937" cy="18967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59E08-2ECB-A420-6B3B-51C93910D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709" y="5496440"/>
            <a:ext cx="1751810" cy="875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0E0DEC-459C-8D41-1366-45243B601353}"/>
              </a:ext>
            </a:extLst>
          </p:cNvPr>
          <p:cNvSpPr txBox="1">
            <a:spLocks/>
          </p:cNvSpPr>
          <p:nvPr/>
        </p:nvSpPr>
        <p:spPr>
          <a:xfrm>
            <a:off x="7018337" y="75089"/>
            <a:ext cx="4436725" cy="1351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" panose="020B0604030504040204" pitchFamily="34" charset="-128"/>
                <a:ea typeface="Meiryo" panose="020B0604030504040204" pitchFamily="34" charset="-128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Acknowledgements</a:t>
            </a:r>
            <a:endParaRPr lang="en-US" err="1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777E968-45C8-D285-4192-6EB4D2F92A15}"/>
              </a:ext>
            </a:extLst>
          </p:cNvPr>
          <p:cNvSpPr>
            <a:spLocks noGrp="1"/>
          </p:cNvSpPr>
          <p:nvPr/>
        </p:nvSpPr>
        <p:spPr>
          <a:xfrm>
            <a:off x="6934123" y="1241944"/>
            <a:ext cx="4607959" cy="430797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>
                <a:latin typeface="Meiryo"/>
                <a:ea typeface="Meiryo"/>
              </a:rPr>
              <a:t>Thanks to the amazing team at </a:t>
            </a:r>
            <a:r>
              <a:rPr lang="en-US" sz="1700" dirty="0" err="1">
                <a:latin typeface="Meiryo"/>
                <a:ea typeface="Meiryo"/>
              </a:rPr>
              <a:t>idTech</a:t>
            </a:r>
            <a:r>
              <a:rPr lang="en-US" sz="1700" dirty="0">
                <a:latin typeface="Meiryo"/>
                <a:ea typeface="Meiryo"/>
              </a:rPr>
              <a:t>, especially for being open to big changes very late in the day!</a:t>
            </a:r>
            <a:endParaRPr lang="en-US" sz="1700" dirty="0"/>
          </a:p>
          <a:p>
            <a:pPr marL="0" indent="0">
              <a:buNone/>
            </a:pPr>
            <a:r>
              <a:rPr lang="en-US" sz="1700" dirty="0" err="1">
                <a:latin typeface="Meiryo"/>
                <a:ea typeface="Meiryo"/>
              </a:rPr>
              <a:t>idTech</a:t>
            </a:r>
            <a:r>
              <a:rPr lang="en-US" sz="1700" dirty="0">
                <a:latin typeface="Meiryo"/>
                <a:ea typeface="Meiryo"/>
              </a:rPr>
              <a:t> engineers:</a:t>
            </a:r>
          </a:p>
          <a:p>
            <a:pPr marL="0" indent="0" algn="just">
              <a:buNone/>
            </a:pPr>
            <a:r>
              <a:rPr lang="en-US" sz="1600" i="1" dirty="0">
                <a:latin typeface="Meiryo"/>
                <a:ea typeface="Meiryo"/>
              </a:rPr>
              <a:t>Allen Bogue, Billy Khan, Bogdan Coroi, Carson Fee, Dominik Lazarek, Ian Malerich, John Roberts, Jean Geffroy, Johan Donderwinkel, Mel-Frederic </a:t>
            </a:r>
            <a:r>
              <a:rPr lang="en-US" sz="1600" i="1" dirty="0" err="1">
                <a:latin typeface="Meiryo"/>
                <a:ea typeface="Meiryo"/>
              </a:rPr>
              <a:t>Fidorra</a:t>
            </a:r>
            <a:r>
              <a:rPr lang="en-US" sz="1600" i="1" dirty="0">
                <a:latin typeface="Meiryo"/>
                <a:ea typeface="Meiryo"/>
              </a:rPr>
              <a:t>, Oliver Fallows, Dr. Peeter Parna, Philip Hammer, Regan Carver, Seth Hawkins, Stefan Pientka, Thorsten Lange, Tiago Sousa and Yixin Wang</a:t>
            </a:r>
            <a:endParaRPr lang="en-US" sz="1600" i="1" dirty="0"/>
          </a:p>
          <a:p>
            <a:pPr marL="0" indent="0">
              <a:buNone/>
            </a:pPr>
            <a:r>
              <a:rPr lang="en-US" sz="1700" dirty="0">
                <a:latin typeface="Meiryo"/>
                <a:ea typeface="Meiryo"/>
              </a:rPr>
              <a:t>id Software leadership (Marty Stratton, Hugo Martin)</a:t>
            </a:r>
          </a:p>
          <a:p>
            <a:pPr marL="0" indent="0">
              <a:buNone/>
            </a:pPr>
            <a:r>
              <a:rPr lang="en-US" sz="1700" dirty="0">
                <a:latin typeface="Meiryo"/>
                <a:ea typeface="Meiryo"/>
              </a:rPr>
              <a:t>Everyone else at id Software, ZeniMax and Xbox</a:t>
            </a:r>
          </a:p>
          <a:p>
            <a:pPr marL="457200" lvl="1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298238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797FA5-877B-D92F-1A23-FD8C3FCDE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References</a:t>
            </a:r>
            <a:endParaRPr lang="en-US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8281F8-A299-7FEF-C69C-73A3DCA2E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 i="1">
                <a:latin typeface="Meiryo"/>
                <a:ea typeface="Meiryo"/>
              </a:rPr>
              <a:t>“Variable Rate Compute Shaders - Halving Deferred Lighting Time”</a:t>
            </a:r>
            <a:r>
              <a:rPr lang="en-US" sz="1400">
                <a:latin typeface="Meiryo"/>
                <a:ea typeface="Meiryo"/>
              </a:rPr>
              <a:t>, Martin Fuller. Microsoft Game Dev YouTube Channel, 2022, </a:t>
            </a:r>
            <a:r>
              <a:rPr lang="en-US" sz="1400">
                <a:latin typeface="Meiryo"/>
                <a:ea typeface="Meiryo"/>
                <a:hlinkClick r:id="rId2"/>
              </a:rPr>
              <a:t>https://www.youtube.com/watch?v=Sswuj7BFjGo</a:t>
            </a:r>
            <a:br>
              <a:rPr lang="en-US" sz="1400"/>
            </a:br>
            <a:endParaRPr lang="en-US" sz="1400"/>
          </a:p>
          <a:p>
            <a:pPr marL="0" indent="0">
              <a:buNone/>
            </a:pPr>
            <a:r>
              <a:rPr lang="en-US" sz="1400" i="1">
                <a:latin typeface="Meiryo"/>
                <a:ea typeface="Meiryo"/>
              </a:rPr>
              <a:t>“Variable Rate Shading Update Xbox Series X|S”</a:t>
            </a:r>
            <a:r>
              <a:rPr lang="en-US" sz="1400">
                <a:latin typeface="Meiryo"/>
                <a:ea typeface="Meiryo"/>
              </a:rPr>
              <a:t>, Martin Fuller, Philip Hammer, Christopher Wallis. Microsoft Game Dev YouTube Channel, 2022, </a:t>
            </a:r>
            <a:r>
              <a:rPr lang="en-US" sz="1400">
                <a:latin typeface="Meiryo"/>
                <a:ea typeface="Meiryo"/>
                <a:hlinkClick r:id="rId3"/>
              </a:rPr>
              <a:t>https://www.youtube.com/watch?v=pPyN9r5QNbs</a:t>
            </a:r>
            <a:br>
              <a:rPr lang="en-US" sz="1400">
                <a:latin typeface="Meiryo"/>
                <a:ea typeface="Meiryo"/>
              </a:rPr>
            </a:br>
            <a:endParaRPr lang="en-US" sz="14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en-US" sz="1400" i="1">
                <a:latin typeface="Meiryo"/>
                <a:ea typeface="Meiryo"/>
              </a:rPr>
              <a:t>“Variable Rate Shading, A Deep Dive”</a:t>
            </a:r>
            <a:r>
              <a:rPr lang="en-US" sz="1400">
                <a:latin typeface="Meiryo"/>
                <a:ea typeface="Meiryo"/>
              </a:rPr>
              <a:t>, Martin Fuller. GDC 2019. </a:t>
            </a:r>
            <a:r>
              <a:rPr lang="en-US" sz="1400">
                <a:latin typeface="Meiryo"/>
                <a:ea typeface="Meiryo"/>
                <a:hlinkClick r:id="rId4"/>
              </a:rPr>
              <a:t>https://www.youtube.com/watch?v=2vKnKba0wxk</a:t>
            </a:r>
            <a:r>
              <a:rPr lang="en-US" sz="1400">
                <a:latin typeface="Meiryo"/>
                <a:ea typeface="Meiryo"/>
              </a:rPr>
              <a:t>.</a:t>
            </a:r>
          </a:p>
          <a:p>
            <a:pPr marL="0" indent="0">
              <a:buNone/>
            </a:pPr>
            <a:br>
              <a:rPr lang="en-US" sz="1400">
                <a:latin typeface="Meiryo"/>
                <a:ea typeface="Meiryo"/>
              </a:rPr>
            </a:br>
            <a:r>
              <a:rPr lang="en-US" sz="1400" i="1">
                <a:latin typeface="Meiryo"/>
                <a:ea typeface="Meiryo"/>
              </a:rPr>
              <a:t>“Software-based Variable Rate Shading in Call of Duty: Modern Warfare”</a:t>
            </a:r>
            <a:r>
              <a:rPr lang="en-US" sz="1400">
                <a:latin typeface="Meiryo"/>
                <a:ea typeface="Meiryo"/>
              </a:rPr>
              <a:t>, Michal Drobot. SIGGRAPH 2020. </a:t>
            </a:r>
            <a:r>
              <a:rPr lang="en-US" sz="1400">
                <a:latin typeface="Meiryo"/>
                <a:ea typeface="Meiryo"/>
                <a:hlinkClick r:id="rId5"/>
              </a:rPr>
              <a:t>https://research.activision.com/publications/2020-09/software-basedvariable-rate-shading-in-call-of-duty--modern-war</a:t>
            </a:r>
            <a:endParaRPr lang="en-US" sz="1400">
              <a:latin typeface="Meiryo"/>
              <a:ea typeface="Meiryo"/>
            </a:endParaRPr>
          </a:p>
          <a:p>
            <a:pPr marL="0" indent="0">
              <a:buNone/>
            </a:pPr>
            <a:endParaRPr lang="en-US" sz="1400">
              <a:latin typeface="Meiryo"/>
              <a:ea typeface="Meiryo"/>
            </a:endParaRPr>
          </a:p>
          <a:p>
            <a:pPr marL="0" indent="0">
              <a:buNone/>
            </a:pPr>
            <a:r>
              <a:rPr lang="en-US" sz="1400" i="1">
                <a:latin typeface="Meiryo"/>
                <a:ea typeface="Meiryo"/>
              </a:rPr>
              <a:t>“Rendering the Hellscape of DOOM Eternal”</a:t>
            </a:r>
            <a:r>
              <a:rPr lang="en-US" sz="1400">
                <a:latin typeface="Meiryo"/>
                <a:ea typeface="Meiryo"/>
              </a:rPr>
              <a:t> Jean Geffroy, Axel Gneiting, and Yixing Wang. SIGGRAPH 2020. </a:t>
            </a:r>
            <a:r>
              <a:rPr lang="en-US" sz="1400">
                <a:latin typeface="Meiryo"/>
                <a:ea typeface="Meiryo"/>
                <a:hlinkClick r:id="rId6"/>
              </a:rPr>
              <a:t>https://advances.realtimerendering.com/s2020/RenderingDoomEternal.pdf</a:t>
            </a:r>
            <a:endParaRPr lang="en-US" sz="1400">
              <a:latin typeface="Meiryo"/>
              <a:ea typeface="Meiryo"/>
            </a:endParaRPr>
          </a:p>
          <a:p>
            <a:pPr marL="0" indent="0">
              <a:buNone/>
            </a:pPr>
            <a:br>
              <a:rPr lang="en-US" sz="1400">
                <a:latin typeface="Meiryo"/>
                <a:ea typeface="Meiryo"/>
              </a:rPr>
            </a:br>
            <a:r>
              <a:rPr lang="en-US" sz="1400" i="1">
                <a:latin typeface="Meiryo"/>
                <a:ea typeface="Meiryo"/>
              </a:rPr>
              <a:t>“Visibility Buffer and Deferred Rendering in DOOM: The Dark Ages”</a:t>
            </a:r>
            <a:r>
              <a:rPr lang="en-US" sz="1400">
                <a:latin typeface="Meiryo"/>
                <a:ea typeface="Meiryo"/>
              </a:rPr>
              <a:t>, Philip Hammer and Dominik Lazarek. Graphics Programmer Conference 2025</a:t>
            </a:r>
            <a:endParaRPr lang="en-US" sz="14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198488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ECBE-333B-7579-6EB0-62BABD1B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Bonus Slides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93B53-1B7C-EFD0-86E6-410ABA0C2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151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C7C1-39A4-067B-E987-78D9D57A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2868" cy="134414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Results: XSX – </a:t>
            </a:r>
            <a:r>
              <a:rPr lang="en-US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Deblocker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cost 119us @ 1320p</a:t>
            </a:r>
          </a:p>
        </p:txBody>
      </p:sp>
      <p:pic>
        <p:nvPicPr>
          <p:cNvPr id="4" name="Picture 3" descr="A skull on a metal object&#10;&#10;AI-generated content may be incorrect.">
            <a:extLst>
              <a:ext uri="{FF2B5EF4-FFF2-40B4-BE49-F238E27FC236}">
                <a16:creationId xmlns:a16="http://schemas.microsoft.com/office/drawing/2014/main" id="{EBE92BC6-03E7-5741-182E-705A1C0E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54" y="1418690"/>
            <a:ext cx="10519317" cy="457818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A1602A-B817-2DC9-70A0-74B55B3B5BCE}"/>
              </a:ext>
            </a:extLst>
          </p:cNvPr>
          <p:cNvSpPr txBox="1">
            <a:spLocks/>
          </p:cNvSpPr>
          <p:nvPr/>
        </p:nvSpPr>
        <p:spPr>
          <a:xfrm>
            <a:off x="3238492" y="1406128"/>
            <a:ext cx="116096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400">
                <a:solidFill>
                  <a:schemeClr val="bg1">
                    <a:lumMod val="95000"/>
                  </a:schemeClr>
                </a:solidFill>
                <a:latin typeface="Aptos"/>
                <a:ea typeface="Meiryo"/>
              </a:rPr>
              <a:t>Raw</a:t>
            </a:r>
            <a:endParaRPr lang="en-US" sz="3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47659-B7DE-7DFF-C743-4277DC232416}"/>
              </a:ext>
            </a:extLst>
          </p:cNvPr>
          <p:cNvSpPr txBox="1">
            <a:spLocks/>
          </p:cNvSpPr>
          <p:nvPr/>
        </p:nvSpPr>
        <p:spPr>
          <a:xfrm>
            <a:off x="5635861" y="1414987"/>
            <a:ext cx="2348988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  <a:latin typeface="Aptos"/>
                <a:ea typeface="Meiryo"/>
              </a:rPr>
              <a:t>Deblocked</a:t>
            </a:r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C627F-4DDC-6282-EF32-F672F4089D5C}"/>
              </a:ext>
            </a:extLst>
          </p:cNvPr>
          <p:cNvSpPr txBox="1">
            <a:spLocks/>
          </p:cNvSpPr>
          <p:nvPr/>
        </p:nvSpPr>
        <p:spPr>
          <a:xfrm>
            <a:off x="10293439" y="1414987"/>
            <a:ext cx="1303455" cy="343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400">
                <a:solidFill>
                  <a:schemeClr val="bg1">
                    <a:lumMod val="95000"/>
                  </a:schemeClr>
                </a:solidFill>
                <a:latin typeface="Aptos"/>
                <a:ea typeface="Meiryo"/>
              </a:rPr>
              <a:t>Final</a:t>
            </a:r>
            <a:endParaRPr lang="en-US" sz="3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770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ADB15-49CC-4630-568A-ED3DEE99A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63C9A-025A-8EF2-F2C0-B4747989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Future Potential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6D475-A2C9-A3C7-3566-00F3DC295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0000"/>
                </a:solidFill>
                <a:latin typeface="Meiryo"/>
                <a:ea typeface="Meiryo"/>
              </a:rPr>
              <a:t>Buckle up</a:t>
            </a:r>
            <a:r>
              <a:rPr lang="en-US">
                <a:solidFill>
                  <a:schemeClr val="bg1">
                    <a:lumMod val="49000"/>
                  </a:schemeClr>
                </a:solidFill>
                <a:latin typeface="Meiryo"/>
                <a:ea typeface="Meiryo"/>
              </a:rPr>
              <a:t>, there's even more!</a:t>
            </a:r>
            <a:endParaRPr lang="en-US">
              <a:solidFill>
                <a:schemeClr val="bg1">
                  <a:lumMod val="4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2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D115A-4D48-E9DD-0321-171E85244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98F1E4-45DE-93B2-311A-8A1EED4DD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14" y="3920900"/>
            <a:ext cx="5181599" cy="21579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4202D4-E475-4330-0A43-4AB2043D7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015" y="1825625"/>
            <a:ext cx="5181600" cy="2090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E3BD-5C17-2861-7398-C7F0C9E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solidFill>
                  <a:schemeClr val="accent2">
                    <a:lumMod val="75000"/>
                  </a:schemeClr>
                </a:solidFill>
                <a:latin typeface="Meiryo"/>
                <a:ea typeface="Meiryo"/>
              </a:rPr>
              <a:t>Recap</a:t>
            </a:r>
            <a:r>
              <a:rPr lang="de-DE">
                <a:solidFill>
                  <a:schemeClr val="accent2">
                    <a:lumMod val="75000"/>
                  </a:schemeClr>
                </a:solidFill>
                <a:latin typeface="Meiryo"/>
                <a:ea typeface="Meiryo"/>
              </a:rPr>
              <a:t>: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idTech8 Rendering vs. (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hardware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) VRS</a:t>
            </a:r>
            <a:endParaRPr lang="en-US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96DC0-799F-F2AF-FFF7-CC8D6149F0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/>
              <a:t>Great </a:t>
            </a:r>
            <a:r>
              <a:rPr lang="de-DE" err="1"/>
              <a:t>results</a:t>
            </a:r>
            <a:r>
              <a:rPr lang="de-DE"/>
              <a:t> at </a:t>
            </a:r>
            <a:r>
              <a:rPr lang="de-DE" err="1"/>
              <a:t>first</a:t>
            </a:r>
            <a:endParaRPr lang="de-DE"/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But (</a:t>
            </a:r>
            <a:r>
              <a:rPr lang="de-DE" err="1">
                <a:latin typeface="Meiryo"/>
                <a:ea typeface="Meiryo"/>
              </a:rPr>
              <a:t>hardware</a:t>
            </a:r>
            <a:r>
              <a:rPr lang="de-DE">
                <a:latin typeface="Meiryo"/>
                <a:ea typeface="Meiryo"/>
              </a:rPr>
              <a:t>) VRS </a:t>
            </a:r>
            <a:r>
              <a:rPr lang="de-DE" err="1">
                <a:latin typeface="Meiryo"/>
                <a:ea typeface="Meiryo"/>
              </a:rPr>
              <a:t>doesn‘t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work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with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compute</a:t>
            </a: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endParaRPr lang="de-DE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000CC59-22CA-B977-D564-A804FB1B5109}"/>
              </a:ext>
            </a:extLst>
          </p:cNvPr>
          <p:cNvGraphicFramePr>
            <a:graphicFrameLocks noGrp="1"/>
          </p:cNvGraphicFramePr>
          <p:nvPr/>
        </p:nvGraphicFramePr>
        <p:xfrm>
          <a:off x="6180015" y="2581108"/>
          <a:ext cx="2561400" cy="675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722">
                  <a:extLst>
                    <a:ext uri="{9D8B030D-6E8A-4147-A177-3AD203B41FA5}">
                      <a16:colId xmlns:a16="http://schemas.microsoft.com/office/drawing/2014/main" val="3474083527"/>
                    </a:ext>
                  </a:extLst>
                </a:gridCol>
                <a:gridCol w="1082678">
                  <a:extLst>
                    <a:ext uri="{9D8B030D-6E8A-4147-A177-3AD203B41FA5}">
                      <a16:colId xmlns:a16="http://schemas.microsoft.com/office/drawing/2014/main" val="3214329400"/>
                    </a:ext>
                  </a:extLst>
                </a:gridCol>
              </a:tblGrid>
              <a:tr h="278960">
                <a:tc>
                  <a:txBody>
                    <a:bodyPr/>
                    <a:lstStyle/>
                    <a:p>
                      <a:r>
                        <a:rPr lang="de-DE" sz="1400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Forward+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17.5 </a:t>
                      </a:r>
                      <a:r>
                        <a:rPr lang="de-DE" sz="1400" b="1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ms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225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Visibility</a:t>
                      </a:r>
                      <a:r>
                        <a:rPr lang="de-DE" sz="1400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 Buffer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14.8 </a:t>
                      </a:r>
                      <a:r>
                        <a:rPr lang="en-US" sz="1400" b="1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ms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613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826C72-727F-6E46-44E0-B524E9588AF9}"/>
              </a:ext>
            </a:extLst>
          </p:cNvPr>
          <p:cNvGraphicFramePr>
            <a:graphicFrameLocks noGrp="1"/>
          </p:cNvGraphicFramePr>
          <p:nvPr/>
        </p:nvGraphicFramePr>
        <p:xfrm>
          <a:off x="6180015" y="4634308"/>
          <a:ext cx="2561400" cy="103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722">
                  <a:extLst>
                    <a:ext uri="{9D8B030D-6E8A-4147-A177-3AD203B41FA5}">
                      <a16:colId xmlns:a16="http://schemas.microsoft.com/office/drawing/2014/main" val="3474083527"/>
                    </a:ext>
                  </a:extLst>
                </a:gridCol>
                <a:gridCol w="1082678">
                  <a:extLst>
                    <a:ext uri="{9D8B030D-6E8A-4147-A177-3AD203B41FA5}">
                      <a16:colId xmlns:a16="http://schemas.microsoft.com/office/drawing/2014/main" val="3214329400"/>
                    </a:ext>
                  </a:extLst>
                </a:gridCol>
              </a:tblGrid>
              <a:tr h="278960">
                <a:tc>
                  <a:txBody>
                    <a:bodyPr/>
                    <a:lstStyle/>
                    <a:p>
                      <a:r>
                        <a:rPr lang="de-DE" sz="1400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Forward+ (</a:t>
                      </a:r>
                      <a:r>
                        <a:rPr lang="de-DE" sz="1400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with</a:t>
                      </a:r>
                      <a:r>
                        <a:rPr lang="de-DE" sz="1400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 VRS)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14.5 </a:t>
                      </a:r>
                      <a:r>
                        <a:rPr lang="de-DE" sz="1400" b="1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ms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5225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Visibility</a:t>
                      </a:r>
                      <a:r>
                        <a:rPr lang="de-DE" sz="1400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 Buffer (</a:t>
                      </a:r>
                      <a:r>
                        <a:rPr lang="de-DE" sz="1400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with</a:t>
                      </a:r>
                      <a:r>
                        <a:rPr lang="de-DE" sz="1400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 VRS)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14.6 </a:t>
                      </a:r>
                      <a:r>
                        <a:rPr lang="en-US" sz="1400" b="1" err="1">
                          <a:latin typeface="Meiryo" panose="020B0604030504040204" pitchFamily="34" charset="-128"/>
                          <a:ea typeface="Meiryo" panose="020B0604030504040204" pitchFamily="34" charset="-128"/>
                          <a:cs typeface="Myanmar Text" panose="020B0502040204020203" pitchFamily="34" charset="0"/>
                        </a:rPr>
                        <a:t>ms</a:t>
                      </a:r>
                      <a:endParaRPr lang="en-US" sz="1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6135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D9284154-4479-B598-4DB2-E04EE487C99A}"/>
              </a:ext>
            </a:extLst>
          </p:cNvPr>
          <p:cNvGrpSpPr/>
          <p:nvPr/>
        </p:nvGrpSpPr>
        <p:grpSpPr>
          <a:xfrm>
            <a:off x="1965960" y="3799523"/>
            <a:ext cx="3528060" cy="1928812"/>
            <a:chOff x="1965960" y="3799523"/>
            <a:chExt cx="3528060" cy="1928812"/>
          </a:xfrm>
        </p:grpSpPr>
        <p:pic>
          <p:nvPicPr>
            <p:cNvPr id="8" name="Picture 7" descr="Cartoon of a person&#10;&#10;AI-generated content may be incorrect.">
              <a:extLst>
                <a:ext uri="{FF2B5EF4-FFF2-40B4-BE49-F238E27FC236}">
                  <a16:creationId xmlns:a16="http://schemas.microsoft.com/office/drawing/2014/main" id="{85CD5D8C-56FA-96D0-B4E8-938980DBD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100" y="4320540"/>
              <a:ext cx="1877060" cy="1407795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8FBE60F-B56D-4334-AA86-15925A8104FC}"/>
                </a:ext>
              </a:extLst>
            </p:cNvPr>
            <p:cNvSpPr txBox="1">
              <a:spLocks/>
            </p:cNvSpPr>
            <p:nvPr/>
          </p:nvSpPr>
          <p:spPr>
            <a:xfrm>
              <a:off x="1965960" y="3799523"/>
              <a:ext cx="3528060" cy="10420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/>
                  </a:solidFill>
                  <a:latin typeface="Meiryo" panose="020B0604030504040204" pitchFamily="34" charset="-128"/>
                  <a:ea typeface="Meiryo" panose="020B0604030504040204" pitchFamily="34" charset="-128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3200" err="1"/>
                <a:t>Now</a:t>
              </a:r>
              <a:r>
                <a:rPr lang="de-DE" sz="3200"/>
                <a:t> </a:t>
              </a:r>
              <a:r>
                <a:rPr lang="de-DE" sz="3200" err="1"/>
                <a:t>what</a:t>
              </a:r>
              <a:r>
                <a:rPr lang="de-DE" sz="3200"/>
                <a:t>?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30110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1602F-2AD3-5F21-CCFE-A179E7D9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3F76-3044-C783-C5B8-9CC6C03E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8. Reduce Single Buffer Coordinate Count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ECAB-0DA3-8A58-BF8F-0B43605A1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411"/>
            <a:ext cx="5765114" cy="46327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>
                <a:latin typeface="Meiryo"/>
                <a:ea typeface="Meiryo"/>
              </a:rPr>
              <a:t>Build single compact VRCS coord buffer at the same time as tile relative VRCS coord buffer</a:t>
            </a:r>
            <a:endParaRPr lang="en-US"/>
          </a:p>
          <a:p>
            <a:pPr marL="457200" lvl="1" indent="0">
              <a:buNone/>
            </a:pPr>
            <a:r>
              <a:rPr lang="en-US" sz="2200">
                <a:latin typeface="Meiryo"/>
                <a:ea typeface="Meiryo"/>
              </a:rPr>
              <a:t> Tile relative coord buffer only stores max 224 entries (256-32) per 16x16 tile</a:t>
            </a:r>
            <a:endParaRPr lang="en-US" sz="2200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 indent="0">
              <a:buNone/>
            </a:pPr>
            <a:r>
              <a:rPr lang="en-US" sz="1800">
                <a:latin typeface="Meiryo"/>
                <a:ea typeface="Meiryo"/>
              </a:rPr>
              <a:t>Otherwise tile based system is not saving a wave, process all 256 pixels</a:t>
            </a:r>
            <a:endParaRPr lang="en-US" sz="1800">
              <a:solidFill>
                <a:srgbClr val="000000"/>
              </a:solidFill>
              <a:latin typeface="Meiryo"/>
              <a:ea typeface="Meiryo"/>
            </a:endParaRPr>
          </a:p>
          <a:p>
            <a:pPr marL="914400" lvl="2" indent="0">
              <a:buNone/>
            </a:pPr>
            <a:r>
              <a:rPr lang="en-US" sz="1800">
                <a:latin typeface="Meiryo"/>
                <a:ea typeface="Meiryo"/>
              </a:rPr>
              <a:t>(Yellow tiles in debug view)</a:t>
            </a:r>
          </a:p>
          <a:p>
            <a:pPr marL="457200" lvl="1" indent="0">
              <a:buNone/>
            </a:pPr>
            <a:r>
              <a:rPr lang="en-US" sz="2200">
                <a:latin typeface="Meiryo"/>
                <a:ea typeface="Meiryo"/>
              </a:rPr>
              <a:t>Leads to unwanted additional processing when executing single list per screen</a:t>
            </a:r>
            <a:endParaRPr lang="en-US" sz="2200">
              <a:solidFill>
                <a:srgbClr val="000000"/>
              </a:solidFill>
            </a:endParaRPr>
          </a:p>
          <a:p>
            <a:pPr marL="457200" lvl="1">
              <a:buNone/>
            </a:pPr>
            <a:endParaRPr lang="en-US" sz="2200"/>
          </a:p>
          <a:p>
            <a:pPr marL="457200" lvl="1">
              <a:buNone/>
            </a:pPr>
            <a:endParaRPr lang="en-US" sz="2200"/>
          </a:p>
          <a:p>
            <a:pPr marL="0" indent="0">
              <a:buNone/>
            </a:pPr>
            <a:endParaRPr lang="en-US"/>
          </a:p>
          <a:p>
            <a:pPr marL="914400" lvl="2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Content Placeholder 6" descr="A colorful image of a building&#10;&#10;AI-generated content may be incorrect.">
            <a:extLst>
              <a:ext uri="{FF2B5EF4-FFF2-40B4-BE49-F238E27FC236}">
                <a16:creationId xmlns:a16="http://schemas.microsoft.com/office/drawing/2014/main" id="{619D8665-A637-28B9-9BC9-A375212B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787" y="1686821"/>
            <a:ext cx="4942690" cy="276538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DF404-26A7-E0A7-0357-858284A8036D}"/>
              </a:ext>
            </a:extLst>
          </p:cNvPr>
          <p:cNvSpPr txBox="1">
            <a:spLocks/>
          </p:cNvSpPr>
          <p:nvPr/>
        </p:nvSpPr>
        <p:spPr>
          <a:xfrm>
            <a:off x="7237627" y="4543811"/>
            <a:ext cx="3980250" cy="15230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Meiryo" panose="020B0604030504040204" pitchFamily="34" charset="-128"/>
                <a:ea typeface="Meiryo" panose="020B060403050404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latin typeface="Meiryo"/>
                <a:ea typeface="Meiryo"/>
              </a:rPr>
              <a:t>Foliage heavy scenes generated the most full rate tiles, though that could be improved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7704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75761-0CEC-4ABD-3DAA-97A0ACCE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4"/>
                </a:solidFill>
                <a:latin typeface="Meiryo"/>
                <a:ea typeface="Meiryo"/>
              </a:rPr>
              <a:t>Additional Minor Perf Wins Available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613E7-1033-56F4-B0C8-AF497C2B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5897"/>
            <a:ext cx="10515600" cy="42895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err="1">
                <a:latin typeface="Meiryo"/>
                <a:ea typeface="Meiryo"/>
              </a:rPr>
              <a:t>Utilise</a:t>
            </a:r>
            <a:r>
              <a:rPr lang="en-US">
                <a:latin typeface="Meiryo"/>
                <a:ea typeface="Meiryo"/>
              </a:rPr>
              <a:t> 21 spare bits for </a:t>
            </a:r>
            <a:r>
              <a:rPr lang="en-US" err="1">
                <a:latin typeface="Meiryo"/>
                <a:ea typeface="Meiryo"/>
              </a:rPr>
              <a:t>linearZ</a:t>
            </a:r>
            <a:endParaRPr lang="en-US" err="1"/>
          </a:p>
          <a:p>
            <a:pPr marL="457200" lvl="1" indent="0">
              <a:buNone/>
            </a:pPr>
            <a:r>
              <a:rPr lang="en-US" sz="2200">
                <a:latin typeface="Meiryo"/>
                <a:ea typeface="Meiryo"/>
              </a:rPr>
              <a:t>Tile relative coords have 21b free – enough for </a:t>
            </a:r>
            <a:r>
              <a:rPr lang="en-US" sz="2200" err="1">
                <a:latin typeface="Meiryo"/>
                <a:ea typeface="Meiryo"/>
              </a:rPr>
              <a:t>unorm</a:t>
            </a:r>
            <a:r>
              <a:rPr lang="en-US" sz="2200">
                <a:latin typeface="Meiryo"/>
                <a:ea typeface="Meiryo"/>
              </a:rPr>
              <a:t> </a:t>
            </a:r>
            <a:r>
              <a:rPr lang="en-US" sz="2200" err="1">
                <a:latin typeface="Meiryo"/>
                <a:ea typeface="Meiryo"/>
              </a:rPr>
              <a:t>linearZ</a:t>
            </a:r>
            <a:r>
              <a:rPr lang="en-US" sz="2200">
                <a:latin typeface="Meiryo"/>
                <a:ea typeface="Meiryo"/>
              </a:rPr>
              <a:t> (near plane to far plane)</a:t>
            </a:r>
            <a:endParaRPr lang="en-US" sz="2200"/>
          </a:p>
          <a:p>
            <a:pPr marL="457200" lvl="1" indent="0">
              <a:buNone/>
            </a:pPr>
            <a:r>
              <a:rPr lang="en-US" sz="2200">
                <a:latin typeface="Meiryo"/>
                <a:ea typeface="Meiryo"/>
              </a:rPr>
              <a:t>Reading coord anyway, no point also reading depth and linearizing?</a:t>
            </a:r>
            <a:endParaRPr lang="en-US" sz="2200"/>
          </a:p>
          <a:p>
            <a:pPr marL="0" indent="0">
              <a:buNone/>
            </a:pPr>
            <a:r>
              <a:rPr lang="en-US" sz="2600">
                <a:latin typeface="Meiryo"/>
                <a:ea typeface="Meiryo"/>
              </a:rPr>
              <a:t>VRCS buffer of tile count + tile flags is 32b</a:t>
            </a:r>
          </a:p>
          <a:p>
            <a:pPr marL="457200" lvl="1" indent="0">
              <a:buNone/>
            </a:pPr>
            <a:r>
              <a:rPr lang="en-US" sz="2200">
                <a:latin typeface="Meiryo"/>
                <a:ea typeface="Meiryo"/>
              </a:rPr>
              <a:t>R8G8_UINT texture would be enough, 8b count | 8 flags</a:t>
            </a:r>
          </a:p>
          <a:p>
            <a:pPr marL="457200" lvl="1" indent="0">
              <a:buNone/>
            </a:pPr>
            <a:r>
              <a:rPr lang="en-US" sz="2200">
                <a:latin typeface="Meiryo"/>
                <a:ea typeface="Meiryo"/>
              </a:rPr>
              <a:t>RAM saving + bonus saving on bitwise OPs </a:t>
            </a:r>
          </a:p>
          <a:p>
            <a:pPr marL="914400" lvl="2" indent="0">
              <a:buNone/>
            </a:pPr>
            <a:r>
              <a:rPr lang="en-US">
                <a:latin typeface="Meiryo"/>
                <a:ea typeface="Meiryo"/>
              </a:rPr>
              <a:t>(yes, we are that obsessed)</a:t>
            </a:r>
            <a:endParaRPr lang="en-US"/>
          </a:p>
          <a:p>
            <a:pPr marL="0" indent="0">
              <a:buNone/>
            </a:pPr>
            <a:r>
              <a:rPr lang="en-US" sz="2600" err="1">
                <a:latin typeface="Meiryo"/>
                <a:ea typeface="Meiryo"/>
              </a:rPr>
              <a:t>Optimise</a:t>
            </a:r>
            <a:r>
              <a:rPr lang="en-US" sz="2600">
                <a:latin typeface="Meiryo"/>
                <a:ea typeface="Meiryo"/>
              </a:rPr>
              <a:t> SRI and VRCS coordinate gen shaders (didn't get time!)</a:t>
            </a:r>
            <a:endParaRPr lang="en-US" sz="2600"/>
          </a:p>
          <a:p>
            <a:pPr marL="457200" lvl="1" indent="0">
              <a:buNone/>
            </a:pPr>
            <a:r>
              <a:rPr lang="en-US" sz="2200">
                <a:solidFill>
                  <a:srgbClr val="E8E8E8"/>
                </a:solidFill>
                <a:latin typeface="Meiryo"/>
                <a:ea typeface="Meiryo"/>
              </a:rPr>
              <a:t>Removing face normal reconstruction hack + fog flag will help a lot</a:t>
            </a:r>
            <a:endParaRPr lang="en-US"/>
          </a:p>
          <a:p>
            <a:pPr marL="0" indent="0">
              <a:buNone/>
            </a:pPr>
            <a:r>
              <a:rPr lang="en-US" sz="2600">
                <a:solidFill>
                  <a:srgbClr val="E8E8E8"/>
                </a:solidFill>
                <a:latin typeface="Meiryo"/>
                <a:ea typeface="Meiryo"/>
              </a:rPr>
              <a:t>Read smaller </a:t>
            </a:r>
            <a:r>
              <a:rPr lang="en-US" sz="2600" err="1">
                <a:solidFill>
                  <a:srgbClr val="E8E8E8"/>
                </a:solidFill>
                <a:latin typeface="Meiryo"/>
                <a:ea typeface="Meiryo"/>
              </a:rPr>
              <a:t>mip</a:t>
            </a:r>
            <a:r>
              <a:rPr lang="en-US" sz="2600">
                <a:solidFill>
                  <a:srgbClr val="E8E8E8"/>
                </a:solidFill>
                <a:latin typeface="Meiryo"/>
                <a:ea typeface="Meiryo"/>
              </a:rPr>
              <a:t> level for primary pixels with duplicates</a:t>
            </a:r>
          </a:p>
          <a:p>
            <a:pPr marL="457200" lvl="1" indent="0">
              <a:buNone/>
            </a:pPr>
            <a:r>
              <a:rPr lang="en-US" sz="2200">
                <a:solidFill>
                  <a:srgbClr val="E8E8E8"/>
                </a:solidFill>
                <a:latin typeface="Meiryo"/>
                <a:ea typeface="Meiryo"/>
              </a:rPr>
              <a:t>HW VRS does this automatically, VRCS does not</a:t>
            </a:r>
            <a:endParaRPr lang="en-US">
              <a:solidFill>
                <a:srgbClr val="E8E8E8"/>
              </a:solidFill>
            </a:endParaRPr>
          </a:p>
          <a:p>
            <a:pPr marL="457200" lvl="1" indent="0">
              <a:buNone/>
            </a:pPr>
            <a:r>
              <a:rPr lang="en-US" sz="2200">
                <a:solidFill>
                  <a:srgbClr val="E8E8E8"/>
                </a:solidFill>
                <a:latin typeface="Meiryo"/>
                <a:ea typeface="Meiryo"/>
              </a:rPr>
              <a:t>Doesn't need sample divergence, Deferred Texturing can tweak length of gradients</a:t>
            </a:r>
            <a:endParaRPr lang="en-US"/>
          </a:p>
          <a:p>
            <a:pPr marL="0" indent="0">
              <a:buNone/>
            </a:pPr>
            <a:endParaRPr lang="en-US" sz="2600">
              <a:solidFill>
                <a:srgbClr val="E8E8E8"/>
              </a:solidFill>
            </a:endParaRPr>
          </a:p>
          <a:p>
            <a:pPr marL="457200" lvl="1" indent="0">
              <a:buNone/>
            </a:pPr>
            <a:endParaRPr lang="en-US" sz="2200"/>
          </a:p>
          <a:p>
            <a:pPr marL="0" indent="0">
              <a:buNone/>
            </a:pPr>
            <a:endParaRPr lang="en-US" sz="2600"/>
          </a:p>
          <a:p>
            <a:pPr marL="914400" lvl="2">
              <a:buNone/>
            </a:pPr>
            <a:endParaRPr lang="en-US" sz="1800"/>
          </a:p>
          <a:p>
            <a:pPr marL="457200" lvl="1">
              <a:buNone/>
            </a:pPr>
            <a:endParaRPr lang="en-US" sz="2200"/>
          </a:p>
          <a:p>
            <a:pPr marL="457200" lvl="1">
              <a:buNone/>
            </a:pPr>
            <a:endParaRPr lang="en-US" sz="2200"/>
          </a:p>
          <a:p>
            <a:pPr marL="0" indent="0">
              <a:buNone/>
            </a:pPr>
            <a:endParaRPr lang="en-US"/>
          </a:p>
          <a:p>
            <a:pPr marL="914400" lvl="2">
              <a:buNone/>
            </a:pPr>
            <a:endParaRPr lang="en-US">
              <a:latin typeface="Meiryo"/>
              <a:ea typeface="Meiryo"/>
            </a:endParaRPr>
          </a:p>
          <a:p>
            <a:pPr marL="0" indent="0">
              <a:buNone/>
            </a:pPr>
            <a:endParaRPr lang="en-US">
              <a:latin typeface="Meiryo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681398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7BA3-3630-54A5-6884-E9C66C9D0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Variable-Rate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Compute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Shaders</a:t>
            </a:r>
            <a:endParaRPr lang="en-US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AC30F-75B2-9CB6-4E89-FBE60142A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VRCS </a:t>
            </a:r>
            <a:r>
              <a:rPr lang="de-DE" err="1">
                <a:latin typeface="Meiryo"/>
                <a:ea typeface="Meiryo"/>
              </a:rPr>
              <a:t>to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the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rescue</a:t>
            </a:r>
            <a:r>
              <a:rPr lang="de-DE">
                <a:latin typeface="Meiryo"/>
                <a:ea typeface="Meiryo"/>
              </a:rPr>
              <a:t>!</a:t>
            </a: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Initial </a:t>
            </a:r>
            <a:r>
              <a:rPr lang="de-DE" err="1">
                <a:latin typeface="Meiryo"/>
                <a:ea typeface="Meiryo"/>
              </a:rPr>
              <a:t>implementation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within</a:t>
            </a:r>
            <a:r>
              <a:rPr lang="de-DE">
                <a:latin typeface="Meiryo"/>
                <a:ea typeface="Meiryo"/>
              </a:rPr>
              <a:t> 2 </a:t>
            </a:r>
          </a:p>
          <a:p>
            <a:pPr marL="0" indent="0">
              <a:buNone/>
            </a:pPr>
            <a:r>
              <a:rPr lang="de-DE" err="1">
                <a:latin typeface="Meiryo"/>
                <a:ea typeface="Meiryo"/>
              </a:rPr>
              <a:t>weeks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from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Martin‘s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prior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work</a:t>
            </a: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Proof-</a:t>
            </a:r>
            <a:r>
              <a:rPr lang="de-DE" err="1">
                <a:latin typeface="Meiryo"/>
                <a:ea typeface="Meiryo"/>
              </a:rPr>
              <a:t>of</a:t>
            </a:r>
            <a:r>
              <a:rPr lang="de-DE">
                <a:latin typeface="Meiryo"/>
                <a:ea typeface="Meiryo"/>
              </a:rPr>
              <a:t>-Concept != </a:t>
            </a:r>
          </a:p>
          <a:p>
            <a:pPr marL="0" indent="0">
              <a:buNone/>
            </a:pPr>
            <a:r>
              <a:rPr lang="de-DE" err="1">
                <a:latin typeface="Meiryo"/>
                <a:ea typeface="Meiryo"/>
              </a:rPr>
              <a:t>Production</a:t>
            </a:r>
            <a:r>
              <a:rPr lang="de-DE">
                <a:latin typeface="Meiryo"/>
                <a:ea typeface="Meiryo"/>
              </a:rPr>
              <a:t> Ready</a:t>
            </a: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err="1">
                <a:latin typeface="Meiryo"/>
                <a:ea typeface="Meiryo"/>
              </a:rPr>
              <a:t>Direct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collab</a:t>
            </a:r>
            <a:r>
              <a:rPr lang="de-DE">
                <a:latin typeface="Meiryo"/>
                <a:ea typeface="Meiryo"/>
              </a:rPr>
              <a:t> at </a:t>
            </a:r>
            <a:r>
              <a:rPr lang="de-DE" err="1">
                <a:latin typeface="Meiryo"/>
                <a:ea typeface="Meiryo"/>
              </a:rPr>
              <a:t>the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id</a:t>
            </a:r>
            <a:r>
              <a:rPr lang="de-DE">
                <a:latin typeface="Meiryo"/>
                <a:ea typeface="Meiryo"/>
              </a:rPr>
              <a:t> Frankfurt </a:t>
            </a:r>
          </a:p>
          <a:p>
            <a:pPr marL="0" indent="0">
              <a:buNone/>
            </a:pPr>
            <a:r>
              <a:rPr lang="de-DE" err="1">
                <a:latin typeface="Meiryo"/>
                <a:ea typeface="Meiryo"/>
              </a:rPr>
              <a:t>office</a:t>
            </a:r>
            <a:endParaRPr lang="de-DE">
              <a:latin typeface="Meiryo"/>
              <a:ea typeface="Meiryo"/>
            </a:endParaRPr>
          </a:p>
        </p:txBody>
      </p:sp>
      <p:pic>
        <p:nvPicPr>
          <p:cNvPr id="11" name="Content Placeholder 10" descr="A close-up of two arm wrestling&#10;&#10;AI-generated content may be incorrect.">
            <a:extLst>
              <a:ext uri="{FF2B5EF4-FFF2-40B4-BE49-F238E27FC236}">
                <a16:creationId xmlns:a16="http://schemas.microsoft.com/office/drawing/2014/main" id="{FCF217F5-2E40-E5E2-49B1-461C44B5A8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06537"/>
            <a:ext cx="5181600" cy="3717073"/>
          </a:xfrm>
        </p:spPr>
      </p:pic>
    </p:spTree>
    <p:extLst>
      <p:ext uri="{BB962C8B-B14F-4D97-AF65-F5344CB8AC3E}">
        <p14:creationId xmlns:p14="http://schemas.microsoft.com/office/powerpoint/2010/main" val="215971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1D4F8-4BC7-FA4C-880E-F5B1D73D1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04B5-4146-1E27-4D5C-023D83AA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Variable-Rate </a:t>
            </a:r>
            <a:r>
              <a:rPr lang="de-DE" err="1">
                <a:solidFill>
                  <a:schemeClr val="accent4"/>
                </a:solidFill>
                <a:latin typeface="Meiryo"/>
                <a:ea typeface="Meiryo"/>
              </a:rPr>
              <a:t>Compute</a:t>
            </a:r>
            <a:r>
              <a:rPr lang="de-DE">
                <a:solidFill>
                  <a:schemeClr val="accent4"/>
                </a:solidFill>
                <a:latin typeface="Meiryo"/>
                <a:ea typeface="Meiryo"/>
              </a:rPr>
              <a:t> Shaders</a:t>
            </a:r>
            <a:endParaRPr lang="en-US">
              <a:solidFill>
                <a:schemeClr val="accent4"/>
              </a:solidFill>
              <a:latin typeface="Meiryo"/>
              <a:ea typeface="Meiry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241D-D833-866C-8F24-15D2E912F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Goal = Save </a:t>
            </a:r>
            <a:r>
              <a:rPr lang="de-DE" err="1">
                <a:latin typeface="Meiryo"/>
                <a:ea typeface="Meiryo"/>
              </a:rPr>
              <a:t>performance</a:t>
            </a:r>
            <a:r>
              <a:rPr lang="de-DE">
                <a:latin typeface="Meiryo"/>
                <a:ea typeface="Meiryo"/>
              </a:rPr>
              <a:t>!</a:t>
            </a:r>
          </a:p>
          <a:p>
            <a:pPr marL="0" indent="0">
              <a:buNone/>
            </a:pPr>
            <a:r>
              <a:rPr lang="de-DE" sz="2000" i="1">
                <a:latin typeface="Meiryo"/>
                <a:ea typeface="Meiryo"/>
              </a:rPr>
              <a:t>	(</a:t>
            </a:r>
            <a:r>
              <a:rPr lang="de-DE" sz="2000" i="1" err="1">
                <a:latin typeface="Meiryo"/>
                <a:ea typeface="Meiryo"/>
              </a:rPr>
              <a:t>by</a:t>
            </a:r>
            <a:r>
              <a:rPr lang="de-DE" sz="2000" i="1">
                <a:latin typeface="Meiryo"/>
                <a:ea typeface="Meiryo"/>
              </a:rPr>
              <a:t> </a:t>
            </a:r>
            <a:r>
              <a:rPr lang="de-DE" sz="2000" i="1" err="1">
                <a:latin typeface="Meiryo"/>
                <a:ea typeface="Meiryo"/>
              </a:rPr>
              <a:t>retiring</a:t>
            </a:r>
            <a:r>
              <a:rPr lang="de-DE" sz="2000" i="1">
                <a:latin typeface="Meiryo"/>
                <a:ea typeface="Meiryo"/>
              </a:rPr>
              <a:t> </a:t>
            </a:r>
            <a:r>
              <a:rPr lang="de-DE" sz="2000" i="1" err="1">
                <a:latin typeface="Meiryo"/>
                <a:ea typeface="Meiryo"/>
              </a:rPr>
              <a:t>compute</a:t>
            </a:r>
            <a:r>
              <a:rPr lang="de-DE" sz="2000" i="1">
                <a:latin typeface="Meiryo"/>
                <a:ea typeface="Meiryo"/>
              </a:rPr>
              <a:t> </a:t>
            </a:r>
            <a:r>
              <a:rPr lang="de-DE" sz="2000" i="1" err="1">
                <a:latin typeface="Meiryo"/>
                <a:ea typeface="Meiryo"/>
              </a:rPr>
              <a:t>waves</a:t>
            </a:r>
            <a:r>
              <a:rPr lang="de-DE" sz="2000" i="1">
                <a:latin typeface="Meiryo"/>
                <a:ea typeface="Meiryo"/>
              </a:rPr>
              <a:t> </a:t>
            </a:r>
            <a:r>
              <a:rPr lang="de-DE" sz="2000" i="1" err="1">
                <a:latin typeface="Meiryo"/>
                <a:ea typeface="Meiryo"/>
              </a:rPr>
              <a:t>early</a:t>
            </a:r>
            <a:r>
              <a:rPr lang="de-DE" sz="2000" i="1">
                <a:latin typeface="Meiryo"/>
                <a:ea typeface="Meiryo"/>
              </a:rPr>
              <a:t>)</a:t>
            </a:r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Unique </a:t>
            </a:r>
            <a:r>
              <a:rPr lang="de-DE" err="1">
                <a:latin typeface="Meiryo"/>
                <a:ea typeface="Meiryo"/>
              </a:rPr>
              <a:t>calculations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only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for</a:t>
            </a:r>
            <a:r>
              <a:rPr lang="de-DE">
                <a:latin typeface="Meiryo"/>
                <a:ea typeface="Meiryo"/>
              </a:rPr>
              <a:t> a </a:t>
            </a:r>
            <a:r>
              <a:rPr lang="de-DE" err="1">
                <a:latin typeface="Meiryo"/>
                <a:ea typeface="Meiryo"/>
              </a:rPr>
              <a:t>subset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of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pixels</a:t>
            </a: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>
                <a:latin typeface="Meiryo"/>
                <a:ea typeface="Meiryo"/>
              </a:rPr>
              <a:t>Copy </a:t>
            </a:r>
            <a:r>
              <a:rPr lang="de-DE" err="1">
                <a:latin typeface="Meiryo"/>
                <a:ea typeface="Meiryo"/>
              </a:rPr>
              <a:t>the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result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to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the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neighbor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pixels</a:t>
            </a: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r>
              <a:rPr lang="de-DE" err="1">
                <a:latin typeface="Meiryo"/>
                <a:ea typeface="Meiryo"/>
              </a:rPr>
              <a:t>Apply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to</a:t>
            </a:r>
            <a:r>
              <a:rPr lang="de-DE">
                <a:latin typeface="Meiryo"/>
                <a:ea typeface="Meiryo"/>
              </a:rPr>
              <a:t> heavy-lifting </a:t>
            </a:r>
            <a:r>
              <a:rPr lang="de-DE" err="1">
                <a:latin typeface="Meiryo"/>
                <a:ea typeface="Meiryo"/>
              </a:rPr>
              <a:t>compute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passes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replacing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opaque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forward</a:t>
            </a:r>
            <a:r>
              <a:rPr lang="de-DE">
                <a:latin typeface="Meiryo"/>
                <a:ea typeface="Meiryo"/>
              </a:rPr>
              <a:t> </a:t>
            </a:r>
            <a:r>
              <a:rPr lang="de-DE" err="1">
                <a:latin typeface="Meiryo"/>
                <a:ea typeface="Meiryo"/>
              </a:rPr>
              <a:t>rendering</a:t>
            </a:r>
            <a:endParaRPr lang="de-DE">
              <a:latin typeface="Meiryo"/>
              <a:ea typeface="Meiryo"/>
            </a:endParaRPr>
          </a:p>
          <a:p>
            <a:pPr marL="0" indent="0">
              <a:buNone/>
            </a:pPr>
            <a:endParaRPr lang="de-DE">
              <a:latin typeface="Meiryo"/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521269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2C41606B8524494AF98C7CE7535E2" ma:contentTypeVersion="21" ma:contentTypeDescription="Create a new document." ma:contentTypeScope="" ma:versionID="26b7c93397aed437dcd15b7e1c7c48ba">
  <xsd:schema xmlns:xsd="http://www.w3.org/2001/XMLSchema" xmlns:xs="http://www.w3.org/2001/XMLSchema" xmlns:p="http://schemas.microsoft.com/office/2006/metadata/properties" xmlns:ns2="924e9e2f-8663-45ae-8551-b597f6163f39" xmlns:ns3="be84d1c3-95db-4d6b-a5f7-07af28915374" targetNamespace="http://schemas.microsoft.com/office/2006/metadata/properties" ma:root="true" ma:fieldsID="d08458ee50cb9ee6d0cd058f6c8be1a0" ns2:_="" ns3:_="">
    <xsd:import namespace="924e9e2f-8663-45ae-8551-b597f6163f39"/>
    <xsd:import namespace="be84d1c3-95db-4d6b-a5f7-07af289153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nShotgrid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e9e2f-8663-45ae-8551-b597f6163f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7c86a9b-6e46-4017-986c-c4d05455ac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Shotgrid" ma:index="26" nillable="true" ma:displayName="In Shotgrid " ma:default="1" ma:description="Has the data been collected and added to shotgrid" ma:format="Dropdown" ma:internalName="InShotgrid">
      <xsd:simpleType>
        <xsd:restriction base="dms:Boolea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4d1c3-95db-4d6b-a5f7-07af2891537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50e952-0864-45c8-971d-5d1c254d49da}" ma:internalName="TaxCatchAll" ma:showField="CatchAllData" ma:web="be84d1c3-95db-4d6b-a5f7-07af289153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4e9e2f-8663-45ae-8551-b597f6163f39">
      <Terms xmlns="http://schemas.microsoft.com/office/infopath/2007/PartnerControls"/>
    </lcf76f155ced4ddcb4097134ff3c332f>
    <TaxCatchAll xmlns="be84d1c3-95db-4d6b-a5f7-07af28915374" xsi:nil="true"/>
    <InShotgrid xmlns="924e9e2f-8663-45ae-8551-b597f6163f39">true</InShotgrid>
  </documentManagement>
</p:properties>
</file>

<file path=customXml/itemProps1.xml><?xml version="1.0" encoding="utf-8"?>
<ds:datastoreItem xmlns:ds="http://schemas.openxmlformats.org/officeDocument/2006/customXml" ds:itemID="{C396C462-5EA3-41BB-9E6B-F20CBE10B0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A200B4-2110-4E62-9AD0-E7992A1EFBF3}">
  <ds:schemaRefs>
    <ds:schemaRef ds:uri="924e9e2f-8663-45ae-8551-b597f6163f39"/>
    <ds:schemaRef ds:uri="be84d1c3-95db-4d6b-a5f7-07af289153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DC357EF-796B-4A10-AB93-5CB2F5EB8A2F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924e9e2f-8663-45ae-8551-b597f6163f39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be84d1c3-95db-4d6b-a5f7-07af28915374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7097</Words>
  <Application>Microsoft Office PowerPoint</Application>
  <PresentationFormat>Widescreen</PresentationFormat>
  <Paragraphs>1028</Paragraphs>
  <Slides>71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Meiryo</vt:lpstr>
      <vt:lpstr>Aptos</vt:lpstr>
      <vt:lpstr>Arial</vt:lpstr>
      <vt:lpstr>Arial Narrow</vt:lpstr>
      <vt:lpstr>Consolas</vt:lpstr>
      <vt:lpstr>Office Theme</vt:lpstr>
      <vt:lpstr>PowerPoint Presentation</vt:lpstr>
      <vt:lpstr>Motivation</vt:lpstr>
      <vt:lpstr>Recap: VRS in DOOM Eternal</vt:lpstr>
      <vt:lpstr>Recap: VRS in DOOM Eternal</vt:lpstr>
      <vt:lpstr>Recap: idTech7 vs. idTech8 pipeline</vt:lpstr>
      <vt:lpstr>Recap: idTech8 Deferred Rendering</vt:lpstr>
      <vt:lpstr>Recap: idTech8 Rendering vs. (hardware) VRS</vt:lpstr>
      <vt:lpstr>Variable-Rate Compute Shaders</vt:lpstr>
      <vt:lpstr>Variable-Rate Compute Shaders</vt:lpstr>
      <vt:lpstr>Variable-Rate Compute Shader Passes</vt:lpstr>
      <vt:lpstr>VRCS - Shading Rate Image</vt:lpstr>
      <vt:lpstr>Shading Rate + Coverage -&gt; VRCS Buffer</vt:lpstr>
      <vt:lpstr>VRCS 16x16 Tile Debug</vt:lpstr>
      <vt:lpstr>VRCS Compute Scheduling</vt:lpstr>
      <vt:lpstr>VRCS: Coordinate Remapping</vt:lpstr>
      <vt:lpstr>VRCS: Coordinate Remapping</vt:lpstr>
      <vt:lpstr>VRCS: Wave Packing Example</vt:lpstr>
      <vt:lpstr>VRCS: Wave Packing Example</vt:lpstr>
      <vt:lpstr>VRCS: Optimization</vt:lpstr>
      <vt:lpstr>VRCS: Implementation – Simple!</vt:lpstr>
      <vt:lpstr>VRCS: Implementation</vt:lpstr>
      <vt:lpstr>VRCS: Implementation</vt:lpstr>
      <vt:lpstr>VRCS: Dispatch (Tiled Data)</vt:lpstr>
      <vt:lpstr>VRCS: Dispatch (Pixel Commands)</vt:lpstr>
      <vt:lpstr>VRCS: Dispatch (The Future)</vt:lpstr>
      <vt:lpstr>Fighting the Good Fight (Image Quality)</vt:lpstr>
      <vt:lpstr>Pixel Offset Problem</vt:lpstr>
      <vt:lpstr>Modify Shaders to HW VRS behaviour?  </vt:lpstr>
      <vt:lpstr>Rotating Pixels</vt:lpstr>
      <vt:lpstr>Activision's Deblocker - Michal Drobot Siggraph 2020</vt:lpstr>
      <vt:lpstr>Results: XSS – Deblocker cost 97us @ 736p</vt:lpstr>
      <vt:lpstr>Coverage?</vt:lpstr>
      <vt:lpstr>Coverage?</vt:lpstr>
      <vt:lpstr>Coverage?</vt:lpstr>
      <vt:lpstr>Squeezing in Just One More Sin!</vt:lpstr>
      <vt:lpstr>Activision's Deblocker Worked Extremely Well!</vt:lpstr>
      <vt:lpstr>Noise is from Hell!</vt:lpstr>
      <vt:lpstr>Extra Half Rate Shading – But The Cost!</vt:lpstr>
      <vt:lpstr>Clawing Back Performance</vt:lpstr>
      <vt:lpstr>Foveated Shading Rate linked to DRS (VRS &amp; VRCS)</vt:lpstr>
      <vt:lpstr>Foveated Shading Rate linked to DRS (VRS &amp; VRCS)</vt:lpstr>
      <vt:lpstr>Best Wins are Not Necessarily at Min or Max Resolution</vt:lpstr>
      <vt:lpstr>Transparencies Can Reduce Solid Shading Rate</vt:lpstr>
      <vt:lpstr>Remove Overshading of ~co-planar Triangle Edges</vt:lpstr>
      <vt:lpstr>Zoomed in, in-case of Bad Projector Quality!</vt:lpstr>
      <vt:lpstr>Remove Overshading of ~Co-planar Triangle Edges</vt:lpstr>
      <vt:lpstr>Other Performance Wins</vt:lpstr>
      <vt:lpstr>Fog Tile Flag Optimisation</vt:lpstr>
      <vt:lpstr>Results</vt:lpstr>
      <vt:lpstr>Perf Numbers</vt:lpstr>
      <vt:lpstr>Worst VRCS Gains</vt:lpstr>
      <vt:lpstr>VRCS Performance Figures</vt:lpstr>
      <vt:lpstr>Future Potential</vt:lpstr>
      <vt:lpstr>VRCS to Accelerate Ray Tracing</vt:lpstr>
      <vt:lpstr>2. Reduce Internal Shading of Triangle Edges</vt:lpstr>
      <vt:lpstr>Unwanted Extra Shading on 'Internal Edges' </vt:lpstr>
      <vt:lpstr>Not Co-planar Triangles, but 'Same Surface' Triangles</vt:lpstr>
      <vt:lpstr>Solution : Stop using TriangleID !</vt:lpstr>
      <vt:lpstr>3. VRCS on Half Res?</vt:lpstr>
      <vt:lpstr>4. Foliage: Reduce/Remove Extra Half Rate</vt:lpstr>
      <vt:lpstr>5. Sending Noise back to Hell!</vt:lpstr>
      <vt:lpstr>6. If We Can't Fix the Noise Issue?</vt:lpstr>
      <vt:lpstr>7. Post Process Blurs</vt:lpstr>
      <vt:lpstr>VRCS Conclusions</vt:lpstr>
      <vt:lpstr>Thank You For Listening! </vt:lpstr>
      <vt:lpstr>References</vt:lpstr>
      <vt:lpstr>Bonus Slides</vt:lpstr>
      <vt:lpstr>Results: XSX – Deblocker cost 119us @ 1320p</vt:lpstr>
      <vt:lpstr>Future Potential</vt:lpstr>
      <vt:lpstr>8. Reduce Single Buffer Coordinate Count</vt:lpstr>
      <vt:lpstr>Additional Minor Perf Wins Available</vt:lpstr>
    </vt:vector>
  </TitlesOfParts>
  <Company>ZeniMax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 Hammer</dc:creator>
  <cp:lastModifiedBy>Martin Fuller (ATG)</cp:lastModifiedBy>
  <cp:revision>61</cp:revision>
  <dcterms:created xsi:type="dcterms:W3CDTF">2025-09-30T13:01:18Z</dcterms:created>
  <dcterms:modified xsi:type="dcterms:W3CDTF">2025-11-18T14:30:24Z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0x01010008A2C41606B8524494AF98C7CE7535E2</vt:lpwstr>
  </property>
  <property fmtid="{D5CDD505-2E9C-101B-9397-08002B2CF9AE}" pid="3" name="MediaServiceImageTags">
    <vt:lpwstr/>
  </property>
</Properties>
</file>